
<file path=[Content_Types].xml><?xml version="1.0" encoding="utf-8"?>
<Types xmlns="http://schemas.openxmlformats.org/package/2006/content-types">
  <Default Extension="png" ContentType="image/png"/>
  <Default Extension="emf" ContentType="image/x-emf"/>
  <Default Extension="jpeg" ContentType="image/jpeg"/>
  <Default Extension="wmf" ContentType="image/x-w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6"/>
  </p:notesMasterIdLst>
  <p:sldIdLst>
    <p:sldId id="257" r:id="rId2"/>
    <p:sldId id="259" r:id="rId3"/>
    <p:sldId id="311" r:id="rId4"/>
    <p:sldId id="309" r:id="rId5"/>
    <p:sldId id="316" r:id="rId6"/>
    <p:sldId id="260" r:id="rId7"/>
    <p:sldId id="420" r:id="rId8"/>
    <p:sldId id="339" r:id="rId9"/>
    <p:sldId id="340" r:id="rId10"/>
    <p:sldId id="343" r:id="rId11"/>
    <p:sldId id="345" r:id="rId12"/>
    <p:sldId id="347" r:id="rId13"/>
    <p:sldId id="348" r:id="rId14"/>
    <p:sldId id="349" r:id="rId15"/>
    <p:sldId id="350" r:id="rId16"/>
    <p:sldId id="397" r:id="rId17"/>
    <p:sldId id="398" r:id="rId18"/>
    <p:sldId id="353" r:id="rId19"/>
    <p:sldId id="354" r:id="rId20"/>
    <p:sldId id="358" r:id="rId21"/>
    <p:sldId id="363" r:id="rId22"/>
    <p:sldId id="418" r:id="rId23"/>
    <p:sldId id="390" r:id="rId24"/>
    <p:sldId id="391" r:id="rId25"/>
    <p:sldId id="392" r:id="rId26"/>
    <p:sldId id="419" r:id="rId27"/>
    <p:sldId id="365" r:id="rId28"/>
    <p:sldId id="279" r:id="rId29"/>
    <p:sldId id="401" r:id="rId30"/>
    <p:sldId id="366" r:id="rId31"/>
    <p:sldId id="384" r:id="rId32"/>
    <p:sldId id="370" r:id="rId33"/>
    <p:sldId id="372" r:id="rId34"/>
    <p:sldId id="377" r:id="rId35"/>
    <p:sldId id="379" r:id="rId36"/>
    <p:sldId id="380" r:id="rId37"/>
    <p:sldId id="396" r:id="rId38"/>
    <p:sldId id="305" r:id="rId39"/>
    <p:sldId id="385" r:id="rId40"/>
    <p:sldId id="321" r:id="rId41"/>
    <p:sldId id="403" r:id="rId42"/>
    <p:sldId id="414" r:id="rId43"/>
    <p:sldId id="416" r:id="rId44"/>
    <p:sldId id="302" r:id="rId4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anelle Bowersox, RN, MSN, OCN" initials="JBRMO" lastIdx="2" clrIdx="0"/>
  <p:cmAuthor id="1" name="Heather Tomlinson" initials="HT" lastIdx="7"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66FFFF"/>
    <a:srgbClr val="FF66FF"/>
    <a:srgbClr val="ED6DE7"/>
    <a:srgbClr val="F09828"/>
    <a:srgbClr val="DDDDDD"/>
    <a:srgbClr val="99CCFF"/>
    <a:srgbClr val="000000"/>
    <a:srgbClr val="CCECFF"/>
    <a:srgbClr val="DDDDFF"/>
    <a:srgbClr val="E0DDD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4926" autoAdjust="0"/>
    <p:restoredTop sz="99645" autoAdjust="0"/>
  </p:normalViewPr>
  <p:slideViewPr>
    <p:cSldViewPr>
      <p:cViewPr varScale="1">
        <p:scale>
          <a:sx n="74" d="100"/>
          <a:sy n="74" d="100"/>
        </p:scale>
        <p:origin x="-1284" y="-84"/>
      </p:cViewPr>
      <p:guideLst>
        <p:guide orient="horz" pos="2160"/>
        <p:guide orient="horz" pos="4176"/>
        <p:guide orient="horz" pos="528"/>
        <p:guide orient="horz" pos="624"/>
        <p:guide pos="2880"/>
        <p:guide pos="288"/>
        <p:guide pos="5472"/>
      </p:guideLst>
    </p:cSldViewPr>
  </p:slideViewPr>
  <p:notesTextViewPr>
    <p:cViewPr>
      <p:scale>
        <a:sx n="1" d="1"/>
        <a:sy n="1" d="1"/>
      </p:scale>
      <p:origin x="0" y="0"/>
    </p:cViewPr>
  </p:notesTextViewPr>
  <p:sorterViewPr>
    <p:cViewPr>
      <p:scale>
        <a:sx n="100" d="100"/>
        <a:sy n="100" d="100"/>
      </p:scale>
      <p:origin x="0" y="8238"/>
    </p:cViewPr>
  </p:sorterViewPr>
  <p:notesViewPr>
    <p:cSldViewPr showGuides="1">
      <p:cViewPr varScale="1">
        <p:scale>
          <a:sx n="53" d="100"/>
          <a:sy n="53" d="100"/>
        </p:scale>
        <p:origin x="-2820"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commentAuthors" Target="commentAuthors.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panose="020B0604020202020204" pitchFamily="34" charset="0"/>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panose="020B0604020202020204" pitchFamily="34" charset="0"/>
              </a:defRPr>
            </a:lvl1pPr>
          </a:lstStyle>
          <a:p>
            <a:fld id="{44DB8941-18A6-470D-9C41-96647941FED8}" type="datetimeFigureOut">
              <a:rPr lang="en-US" smtClean="0"/>
              <a:pPr/>
              <a:t>1/8/2015</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panose="020B0604020202020204" pitchFamily="34" charset="0"/>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panose="020B0604020202020204" pitchFamily="34" charset="0"/>
              </a:defRPr>
            </a:lvl1pPr>
          </a:lstStyle>
          <a:p>
            <a:fld id="{F9C4C9C5-96FB-43FA-8366-390B4A292D7C}" type="slidenum">
              <a:rPr lang="en-US" smtClean="0"/>
              <a:pPr/>
              <a:t>‹#›</a:t>
            </a:fld>
            <a:endParaRPr lang="en-US" dirty="0"/>
          </a:p>
        </p:txBody>
      </p:sp>
    </p:spTree>
    <p:extLst>
      <p:ext uri="{BB962C8B-B14F-4D97-AF65-F5344CB8AC3E}">
        <p14:creationId xmlns:p14="http://schemas.microsoft.com/office/powerpoint/2010/main" val="28751856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anose="020B0604020202020204" pitchFamily="34" charset="0"/>
        <a:ea typeface="+mn-ea"/>
        <a:cs typeface="+mn-cs"/>
      </a:defRPr>
    </a:lvl1pPr>
    <a:lvl2pPr marL="457200" algn="l" defTabSz="914400" rtl="0" eaLnBrk="1" latinLnBrk="0" hangingPunct="1">
      <a:defRPr sz="1200" kern="1200">
        <a:solidFill>
          <a:schemeClr val="tx1"/>
        </a:solidFill>
        <a:latin typeface="Arial" panose="020B0604020202020204" pitchFamily="34" charset="0"/>
        <a:ea typeface="+mn-ea"/>
        <a:cs typeface="+mn-cs"/>
      </a:defRPr>
    </a:lvl2pPr>
    <a:lvl3pPr marL="914400" algn="l" defTabSz="914400" rtl="0" eaLnBrk="1" latinLnBrk="0" hangingPunct="1">
      <a:defRPr sz="1200" kern="1200">
        <a:solidFill>
          <a:schemeClr val="tx1"/>
        </a:solidFill>
        <a:latin typeface="Arial" panose="020B0604020202020204" pitchFamily="34" charset="0"/>
        <a:ea typeface="+mn-ea"/>
        <a:cs typeface="+mn-cs"/>
      </a:defRPr>
    </a:lvl3pPr>
    <a:lvl4pPr marL="1371600" algn="l" defTabSz="914400" rtl="0" eaLnBrk="1" latinLnBrk="0" hangingPunct="1">
      <a:defRPr sz="1200" kern="1200">
        <a:solidFill>
          <a:schemeClr val="tx1"/>
        </a:solidFill>
        <a:latin typeface="Arial" panose="020B0604020202020204" pitchFamily="34" charset="0"/>
        <a:ea typeface="+mn-ea"/>
        <a:cs typeface="+mn-cs"/>
      </a:defRPr>
    </a:lvl4pPr>
    <a:lvl5pPr marL="1828800" algn="l" defTabSz="914400" rtl="0" eaLnBrk="1" latinLnBrk="0" hangingPunct="1">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8" Type="http://schemas.openxmlformats.org/officeDocument/2006/relationships/hyperlink" Target="http://link.springer.com.laneproxy.stanford.edu/article/10.1007/s12185-014-1521-2/fulltext.html#CR104" TargetMode="External"/><Relationship Id="rId3" Type="http://schemas.openxmlformats.org/officeDocument/2006/relationships/hyperlink" Target="http://link.springer.com.laneproxy.stanford.edu/article/10.1007/s12185-014-1521-2/fulltext.html#CR60" TargetMode="External"/><Relationship Id="rId7" Type="http://schemas.openxmlformats.org/officeDocument/2006/relationships/hyperlink" Target="http://link.springer.com.laneproxy.stanford.edu/article/10.1007/s12185-014-1521-2/fulltext.html#CR102" TargetMode="External"/><Relationship Id="rId2" Type="http://schemas.openxmlformats.org/officeDocument/2006/relationships/slide" Target="../slides/slide41.xml"/><Relationship Id="rId1" Type="http://schemas.openxmlformats.org/officeDocument/2006/relationships/notesMaster" Target="../notesMasters/notesMaster1.xml"/><Relationship Id="rId6" Type="http://schemas.openxmlformats.org/officeDocument/2006/relationships/hyperlink" Target="http://link.springer.com.laneproxy.stanford.edu/article/10.1007/s12185-014-1521-2/fulltext.html#CR99" TargetMode="External"/><Relationship Id="rId5" Type="http://schemas.openxmlformats.org/officeDocument/2006/relationships/hyperlink" Target="http://link.springer.com.laneproxy.stanford.edu/article/10.1007/s12185-014-1521-2/fulltext.html#CR98" TargetMode="External"/><Relationship Id="rId10" Type="http://schemas.openxmlformats.org/officeDocument/2006/relationships/hyperlink" Target="http://link.springer.com.laneproxy.stanford.edu/article/10.1007/s12185-014-1521-2/fulltext.html#CR116" TargetMode="External"/><Relationship Id="rId4" Type="http://schemas.openxmlformats.org/officeDocument/2006/relationships/hyperlink" Target="http://link.springer.com.laneproxy.stanford.edu/article/10.1007/s12185-014-1521-2/fulltext.html#CR61" TargetMode="External"/><Relationship Id="rId9" Type="http://schemas.openxmlformats.org/officeDocument/2006/relationships/hyperlink" Target="http://link.springer.com.laneproxy.stanford.edu/article/10.1007/s12185-014-1521-2/fulltext.html#CR112"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169" name="Text Box 1"/>
          <p:cNvSpPr txBox="1">
            <a:spLocks noChangeArrowheads="1"/>
          </p:cNvSpPr>
          <p:nvPr/>
        </p:nvSpPr>
        <p:spPr bwMode="auto">
          <a:xfrm>
            <a:off x="1400736" y="914977"/>
            <a:ext cx="4055129" cy="3134591"/>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2058" tIns="41029" rIns="82058" bIns="41029" anchor="ctr"/>
          <a:lstStyle/>
          <a:p>
            <a:endParaRPr lang="en-US" dirty="0">
              <a:latin typeface="Arial" panose="020B0604020202020204" pitchFamily="34" charset="0"/>
            </a:endParaRPr>
          </a:p>
        </p:txBody>
      </p:sp>
      <p:sp>
        <p:nvSpPr>
          <p:cNvPr id="7170" name="Text Box 2"/>
          <p:cNvSpPr txBox="1">
            <a:spLocks noGrp="1" noChangeArrowheads="1"/>
          </p:cNvSpPr>
          <p:nvPr>
            <p:ph type="body"/>
          </p:nvPr>
        </p:nvSpPr>
        <p:spPr bwMode="auto">
          <a:xfrm>
            <a:off x="1046350" y="4352637"/>
            <a:ext cx="4770904" cy="347806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marL="76930" indent="-76930">
              <a:lnSpc>
                <a:spcPct val="93000"/>
              </a:lnSpc>
              <a:spcBef>
                <a:spcPct val="0"/>
              </a:spcBef>
              <a:buSzPct val="45000"/>
              <a:tabLst>
                <a:tab pos="649628" algn="l"/>
                <a:tab pos="1299256" algn="l"/>
                <a:tab pos="1948884" algn="l"/>
                <a:tab pos="2598511" algn="l"/>
                <a:tab pos="3248139" algn="l"/>
                <a:tab pos="3897767" algn="l"/>
                <a:tab pos="4547395" algn="l"/>
              </a:tabLst>
            </a:pPr>
            <a:r>
              <a:rPr lang="en-GB" altLang="en-US" sz="1300" b="1" dirty="0">
                <a:ea typeface="msgothic" charset="0"/>
                <a:cs typeface="msgothic" charset="0"/>
              </a:rPr>
              <a:t>OS and PFS in 755 patients with PTCL.</a:t>
            </a:r>
            <a:r>
              <a:rPr lang="en-GB" altLang="en-US" dirty="0">
                <a:ea typeface="msgothic" charset="0"/>
                <a:cs typeface="msgothic" charset="0"/>
              </a:rPr>
              <a:t> (A) OS among nodal subtypes: ALKpos ALCL (red line), ALKneg ALCL (orange line), ALKu ALCL (blue line), PTCL NOS (black line), AITL (green line), and TCL U (purple line). (B) PFS among nodal subtypes. (C) OS among extranodal subtypes: SPTCL (red line), HSTCL (blue line), NK/T, nt (green line), and EATL (black line). (D) PFS among extranodal subtypes.</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7" name="Text Box 1"/>
          <p:cNvSpPr txBox="1">
            <a:spLocks noChangeArrowheads="1"/>
          </p:cNvSpPr>
          <p:nvPr/>
        </p:nvSpPr>
        <p:spPr bwMode="auto">
          <a:xfrm>
            <a:off x="1400736" y="914977"/>
            <a:ext cx="4055129" cy="3134591"/>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2058" tIns="41029" rIns="82058" bIns="41029" anchor="ctr"/>
          <a:lstStyle/>
          <a:p>
            <a:endParaRPr lang="en-US" dirty="0">
              <a:latin typeface="Arial" panose="020B0604020202020204" pitchFamily="34" charset="0"/>
            </a:endParaRPr>
          </a:p>
        </p:txBody>
      </p:sp>
      <p:sp>
        <p:nvSpPr>
          <p:cNvPr id="4098" name="Text Box 2"/>
          <p:cNvSpPr txBox="1">
            <a:spLocks noGrp="1" noChangeArrowheads="1"/>
          </p:cNvSpPr>
          <p:nvPr>
            <p:ph type="body"/>
          </p:nvPr>
        </p:nvSpPr>
        <p:spPr bwMode="auto">
          <a:xfrm>
            <a:off x="1046350" y="4352637"/>
            <a:ext cx="4770904" cy="347806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marL="76930" indent="-76930">
              <a:lnSpc>
                <a:spcPct val="93000"/>
              </a:lnSpc>
              <a:spcBef>
                <a:spcPct val="0"/>
              </a:spcBef>
              <a:buSzPct val="45000"/>
              <a:tabLst>
                <a:tab pos="649628" algn="l"/>
                <a:tab pos="1299256" algn="l"/>
                <a:tab pos="1948884" algn="l"/>
                <a:tab pos="2598511" algn="l"/>
                <a:tab pos="3248139" algn="l"/>
                <a:tab pos="3897767" algn="l"/>
                <a:tab pos="4547395" algn="l"/>
              </a:tabLst>
            </a:pPr>
            <a:r>
              <a:rPr lang="en-GB" altLang="en-US" dirty="0">
                <a:ea typeface="msgothic" charset="0"/>
                <a:cs typeface="msgothic" charset="0"/>
              </a:rPr>
              <a:t>Study schema showing screening, study treatment, and end of treatment for the sequential and combination treatment approaches. Sequential treatment included brentuximab vedotin (BV; two cycles) followed by cyclophosphamide, doxorubicin, vincristine, prednisone (CHOP; six cycles). The combination-treatment approach involved treatment with BV plus CHOP without vincristine (CHP; six cycles) and included a cohort to evaluate any dose-limiting toxicities (DLT; and the maximum-tolerated dose) during cycle 1. Responding patients were eligible to receive subsequent single-agent brentuximab vedotin for eight cycles (sequential treatment) or 10 cycles (combination treatment). During the follow-up period, after receiving the last dose of the study drug, patients were assessed for survival and disease status every 3 months until death or study closure.</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nb-NO" sz="800" b="0" i="0" u="none" strike="noStrike" baseline="0" dirty="0" smtClean="0">
                <a:latin typeface="Univers-Light"/>
              </a:rPr>
              <a:t>Cheson BD, Pfistner B, Juweid ME, et al:</a:t>
            </a:r>
          </a:p>
          <a:p>
            <a:pPr algn="l"/>
            <a:r>
              <a:rPr lang="en-US" sz="800" b="0" i="0" u="none" strike="noStrike" baseline="0" dirty="0" smtClean="0">
                <a:latin typeface="Univers-Light"/>
              </a:rPr>
              <a:t>Revised response criteria for malignant lymphoma.</a:t>
            </a:r>
          </a:p>
          <a:p>
            <a:pPr algn="l"/>
            <a:r>
              <a:rPr lang="it-IT" sz="800" b="0" i="0" u="none" strike="noStrike" baseline="0" dirty="0" smtClean="0">
                <a:latin typeface="Univers-Light"/>
              </a:rPr>
              <a:t>J Clin Oncol 25:579-586, 2007</a:t>
            </a:r>
            <a:endParaRPr lang="en-US" dirty="0"/>
          </a:p>
        </p:txBody>
      </p:sp>
      <p:sp>
        <p:nvSpPr>
          <p:cNvPr id="4" name="Slide Number Placeholder 3"/>
          <p:cNvSpPr>
            <a:spLocks noGrp="1"/>
          </p:cNvSpPr>
          <p:nvPr>
            <p:ph type="sldNum" sz="quarter" idx="10"/>
          </p:nvPr>
        </p:nvSpPr>
        <p:spPr/>
        <p:txBody>
          <a:bodyPr/>
          <a:lstStyle/>
          <a:p>
            <a:fld id="{9B5167A1-4792-4E56-B21F-DE44EEE29245}" type="slidenum">
              <a:rPr lang="en-US" smtClean="0"/>
              <a:t>35</a:t>
            </a:fld>
            <a:endParaRPr lang="en-US" dirty="0"/>
          </a:p>
        </p:txBody>
      </p:sp>
    </p:spTree>
    <p:extLst>
      <p:ext uri="{BB962C8B-B14F-4D97-AF65-F5344CB8AC3E}">
        <p14:creationId xmlns:p14="http://schemas.microsoft.com/office/powerpoint/2010/main" val="7593717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ea typeface="+mn-ea"/>
                <a:cs typeface="+mn-cs"/>
              </a:rPr>
              <a:t>Eleven patients experienced progressive disease or</a:t>
            </a:r>
          </a:p>
          <a:p>
            <a:r>
              <a:rPr lang="en-US" sz="1200" b="0" i="0" u="none" strike="noStrike" kern="1200" baseline="0" dirty="0" smtClean="0">
                <a:solidFill>
                  <a:schemeClr val="tx1"/>
                </a:solidFill>
                <a:ea typeface="+mn-ea"/>
                <a:cs typeface="+mn-cs"/>
              </a:rPr>
              <a:t>death after a median observation time of 21.4 months. Median progression-free</a:t>
            </a:r>
          </a:p>
          <a:p>
            <a:r>
              <a:rPr lang="en-US" sz="1200" b="0" i="0" u="none" strike="noStrike" kern="1200" baseline="0" dirty="0" smtClean="0">
                <a:solidFill>
                  <a:schemeClr val="tx1"/>
                </a:solidFill>
                <a:ea typeface="+mn-ea"/>
                <a:cs typeface="+mn-cs"/>
              </a:rPr>
              <a:t>survival was not reached (95% CI, 11.7 to NE). Circles on the plot indicate</a:t>
            </a:r>
          </a:p>
          <a:p>
            <a:r>
              <a:rPr lang="en-US" sz="1200" b="0" i="0" u="none" strike="noStrike" kern="1200" baseline="0" dirty="0" smtClean="0">
                <a:solidFill>
                  <a:schemeClr val="tx1"/>
                </a:solidFill>
                <a:ea typeface="+mn-ea"/>
                <a:cs typeface="+mn-cs"/>
              </a:rPr>
              <a:t>censored patients. Shaded area indicates the 95% CIs. NE, not estimable.</a:t>
            </a:r>
            <a:endParaRPr lang="en-US" dirty="0"/>
          </a:p>
        </p:txBody>
      </p:sp>
      <p:sp>
        <p:nvSpPr>
          <p:cNvPr id="4" name="Slide Number Placeholder 3"/>
          <p:cNvSpPr>
            <a:spLocks noGrp="1"/>
          </p:cNvSpPr>
          <p:nvPr>
            <p:ph type="sldNum" sz="quarter" idx="10"/>
          </p:nvPr>
        </p:nvSpPr>
        <p:spPr/>
        <p:txBody>
          <a:bodyPr/>
          <a:lstStyle/>
          <a:p>
            <a:fld id="{9B5167A1-4792-4E56-B21F-DE44EEE29245}" type="slidenum">
              <a:rPr lang="en-US" smtClean="0"/>
              <a:t>36</a:t>
            </a:fld>
            <a:endParaRPr lang="en-US" dirty="0"/>
          </a:p>
        </p:txBody>
      </p:sp>
    </p:spTree>
    <p:extLst>
      <p:ext uri="{BB962C8B-B14F-4D97-AF65-F5344CB8AC3E}">
        <p14:creationId xmlns:p14="http://schemas.microsoft.com/office/powerpoint/2010/main" val="37163080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p:spPr>
        <p:txBody>
          <a:bodyPr/>
          <a:lstStyle>
            <a:lvl1pPr defTabSz="914437" eaLnBrk="0" hangingPunct="0">
              <a:defRPr sz="1400">
                <a:solidFill>
                  <a:schemeClr val="tx1"/>
                </a:solidFill>
                <a:latin typeface="Arial" charset="0"/>
              </a:defRPr>
            </a:lvl1pPr>
            <a:lvl2pPr marL="729057" indent="-280406" defTabSz="914437" eaLnBrk="0" hangingPunct="0">
              <a:defRPr sz="1400">
                <a:solidFill>
                  <a:schemeClr val="tx1"/>
                </a:solidFill>
                <a:latin typeface="Arial" charset="0"/>
              </a:defRPr>
            </a:lvl2pPr>
            <a:lvl3pPr marL="1121626" indent="-224325" defTabSz="914437" eaLnBrk="0" hangingPunct="0">
              <a:defRPr sz="1400">
                <a:solidFill>
                  <a:schemeClr val="tx1"/>
                </a:solidFill>
                <a:latin typeface="Arial" charset="0"/>
              </a:defRPr>
            </a:lvl3pPr>
            <a:lvl4pPr marL="1570276" indent="-224325" defTabSz="914437" eaLnBrk="0" hangingPunct="0">
              <a:defRPr sz="1400">
                <a:solidFill>
                  <a:schemeClr val="tx1"/>
                </a:solidFill>
                <a:latin typeface="Arial" charset="0"/>
              </a:defRPr>
            </a:lvl4pPr>
            <a:lvl5pPr marL="2018927" indent="-224325" defTabSz="914437" eaLnBrk="0" hangingPunct="0">
              <a:defRPr sz="1400">
                <a:solidFill>
                  <a:schemeClr val="tx1"/>
                </a:solidFill>
                <a:latin typeface="Arial" charset="0"/>
              </a:defRPr>
            </a:lvl5pPr>
            <a:lvl6pPr marL="2467577" indent="-224325" defTabSz="914437" eaLnBrk="0" fontAlgn="base" hangingPunct="0">
              <a:spcBef>
                <a:spcPct val="0"/>
              </a:spcBef>
              <a:spcAft>
                <a:spcPct val="0"/>
              </a:spcAft>
              <a:defRPr sz="1400">
                <a:solidFill>
                  <a:schemeClr val="tx1"/>
                </a:solidFill>
                <a:latin typeface="Arial" charset="0"/>
              </a:defRPr>
            </a:lvl6pPr>
            <a:lvl7pPr marL="2916227" indent="-224325" defTabSz="914437" eaLnBrk="0" fontAlgn="base" hangingPunct="0">
              <a:spcBef>
                <a:spcPct val="0"/>
              </a:spcBef>
              <a:spcAft>
                <a:spcPct val="0"/>
              </a:spcAft>
              <a:defRPr sz="1400">
                <a:solidFill>
                  <a:schemeClr val="tx1"/>
                </a:solidFill>
                <a:latin typeface="Arial" charset="0"/>
              </a:defRPr>
            </a:lvl7pPr>
            <a:lvl8pPr marL="3364878" indent="-224325" defTabSz="914437" eaLnBrk="0" fontAlgn="base" hangingPunct="0">
              <a:spcBef>
                <a:spcPct val="0"/>
              </a:spcBef>
              <a:spcAft>
                <a:spcPct val="0"/>
              </a:spcAft>
              <a:defRPr sz="1400">
                <a:solidFill>
                  <a:schemeClr val="tx1"/>
                </a:solidFill>
                <a:latin typeface="Arial" charset="0"/>
              </a:defRPr>
            </a:lvl8pPr>
            <a:lvl9pPr marL="3813528" indent="-224325" defTabSz="914437" eaLnBrk="0" fontAlgn="base" hangingPunct="0">
              <a:spcBef>
                <a:spcPct val="0"/>
              </a:spcBef>
              <a:spcAft>
                <a:spcPct val="0"/>
              </a:spcAft>
              <a:defRPr sz="1400">
                <a:solidFill>
                  <a:schemeClr val="tx1"/>
                </a:solidFill>
                <a:latin typeface="Arial" charset="0"/>
              </a:defRPr>
            </a:lvl9pPr>
          </a:lstStyle>
          <a:p>
            <a:pPr eaLnBrk="1" hangingPunct="1"/>
            <a:fld id="{7BDA2979-57C1-4200-8895-BDA947555CA9}" type="slidenum">
              <a:rPr lang="en-US" sz="1200">
                <a:latin typeface="Arial" panose="020B0604020202020204" pitchFamily="34" charset="0"/>
              </a:rPr>
              <a:pPr eaLnBrk="1" hangingPunct="1"/>
              <a:t>37</a:t>
            </a:fld>
            <a:endParaRPr lang="en-US" sz="1200" dirty="0">
              <a:latin typeface="Arial" panose="020B0604020202020204" pitchFamily="34" charset="0"/>
            </a:endParaRPr>
          </a:p>
        </p:txBody>
      </p:sp>
      <p:sp>
        <p:nvSpPr>
          <p:cNvPr id="23555" name="Rectangle 2"/>
          <p:cNvSpPr>
            <a:spLocks noGrp="1" noRot="1" noChangeAspect="1" noChangeArrowheads="1" noTextEdit="1"/>
          </p:cNvSpPr>
          <p:nvPr>
            <p:ph type="sldImg"/>
          </p:nvPr>
        </p:nvSpPr>
        <p:spPr>
          <a:ln/>
        </p:spPr>
      </p:sp>
      <p:sp>
        <p:nvSpPr>
          <p:cNvPr id="23556" name="Rectangle 3"/>
          <p:cNvSpPr>
            <a:spLocks noGrp="1" noChangeArrowheads="1"/>
          </p:cNvSpPr>
          <p:nvPr>
            <p:ph type="body" idx="1"/>
          </p:nvPr>
        </p:nvSpPr>
        <p:spPr>
          <a:noFill/>
        </p:spPr>
        <p:txBody>
          <a:bodyPr/>
          <a:lstStyle/>
          <a:p>
            <a:pPr eaLnBrk="1" hangingPunct="1"/>
            <a:r>
              <a:rPr lang="en-US" dirty="0" smtClean="0"/>
              <a:t>Red Green Blue (RGB) of accent colors:</a:t>
            </a:r>
          </a:p>
          <a:p>
            <a:pPr eaLnBrk="1" hangingPunct="1"/>
            <a:endParaRPr lang="en-US" dirty="0" smtClean="0"/>
          </a:p>
          <a:p>
            <a:pPr eaLnBrk="1" hangingPunct="1"/>
            <a:r>
              <a:rPr lang="en-US" dirty="0" smtClean="0"/>
              <a:t>Blue: 75, 111, 183</a:t>
            </a:r>
          </a:p>
          <a:p>
            <a:pPr eaLnBrk="1" hangingPunct="1"/>
            <a:r>
              <a:rPr lang="en-US" dirty="0" smtClean="0"/>
              <a:t>Mustard: 225, 149 57</a:t>
            </a:r>
          </a:p>
          <a:p>
            <a:pPr eaLnBrk="1" hangingPunct="1"/>
            <a:r>
              <a:rPr lang="en-US" dirty="0" smtClean="0"/>
              <a:t>Red/orange: 208, 97, 62</a:t>
            </a:r>
          </a:p>
          <a:p>
            <a:pPr eaLnBrk="1" hangingPunct="1"/>
            <a:r>
              <a:rPr lang="en-US" dirty="0" smtClean="0"/>
              <a:t>Green (same as logo): 0, 135, 81</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Slide Image Placeholder 1"/>
          <p:cNvSpPr>
            <a:spLocks noGrp="1" noRot="1" noChangeAspect="1" noTextEdit="1"/>
          </p:cNvSpPr>
          <p:nvPr>
            <p:ph type="sldImg"/>
          </p:nvPr>
        </p:nvSpPr>
        <p:spPr>
          <a:ln/>
        </p:spPr>
      </p:sp>
      <p:sp>
        <p:nvSpPr>
          <p:cNvPr id="9011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altLang="en-US" i="1" dirty="0" smtClean="0"/>
              <a:t>EFS, event-free survival; ORR, overall response rate; PFS, progression-free survival; PTCL, peripheral T-cell lymphoma.</a:t>
            </a:r>
          </a:p>
        </p:txBody>
      </p:sp>
      <p:sp>
        <p:nvSpPr>
          <p:cNvPr id="4" name="Header Placeholder 3"/>
          <p:cNvSpPr>
            <a:spLocks noGrp="1"/>
          </p:cNvSpPr>
          <p:nvPr>
            <p:ph type="hdr" sz="quarter"/>
          </p:nvPr>
        </p:nvSpPr>
        <p:spPr/>
        <p:txBody>
          <a:bodyPr/>
          <a:lstStyle/>
          <a:p>
            <a:pPr>
              <a:defRPr/>
            </a:pPr>
            <a:r>
              <a:rPr lang="en-US" dirty="0" smtClean="0"/>
              <a:t>PleXus Communications</a:t>
            </a:r>
            <a:endParaRPr lang="en-US" dirty="0"/>
          </a:p>
        </p:txBody>
      </p:sp>
      <p:sp>
        <p:nvSpPr>
          <p:cNvPr id="90117"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85" eaLnBrk="0" hangingPunct="0">
              <a:defRPr sz="1900" b="1">
                <a:solidFill>
                  <a:schemeClr val="tx1"/>
                </a:solidFill>
                <a:latin typeface="Arial" pitchFamily="34" charset="0"/>
                <a:ea typeface="ＭＳ Ｐゴシック" pitchFamily="34" charset="-128"/>
              </a:defRPr>
            </a:lvl1pPr>
            <a:lvl2pPr marL="702756" indent="-270291" defTabSz="914485" eaLnBrk="0" hangingPunct="0">
              <a:defRPr sz="1900" b="1">
                <a:solidFill>
                  <a:schemeClr val="tx1"/>
                </a:solidFill>
                <a:latin typeface="Arial" pitchFamily="34" charset="0"/>
                <a:ea typeface="ＭＳ Ｐゴシック" pitchFamily="34" charset="-128"/>
              </a:defRPr>
            </a:lvl2pPr>
            <a:lvl3pPr marL="1081164" indent="-216233" defTabSz="914485" eaLnBrk="0" hangingPunct="0">
              <a:defRPr sz="1900" b="1">
                <a:solidFill>
                  <a:schemeClr val="tx1"/>
                </a:solidFill>
                <a:latin typeface="Arial" pitchFamily="34" charset="0"/>
                <a:ea typeface="ＭＳ Ｐゴシック" pitchFamily="34" charset="-128"/>
              </a:defRPr>
            </a:lvl3pPr>
            <a:lvl4pPr marL="1513629" indent="-216233" defTabSz="914485" eaLnBrk="0" hangingPunct="0">
              <a:defRPr sz="1900" b="1">
                <a:solidFill>
                  <a:schemeClr val="tx1"/>
                </a:solidFill>
                <a:latin typeface="Arial" pitchFamily="34" charset="0"/>
                <a:ea typeface="ＭＳ Ｐゴシック" pitchFamily="34" charset="-128"/>
              </a:defRPr>
            </a:lvl4pPr>
            <a:lvl5pPr marL="1946095" indent="-216233" defTabSz="914485" eaLnBrk="0" hangingPunct="0">
              <a:defRPr sz="1900" b="1">
                <a:solidFill>
                  <a:schemeClr val="tx1"/>
                </a:solidFill>
                <a:latin typeface="Arial" pitchFamily="34" charset="0"/>
                <a:ea typeface="ＭＳ Ｐゴシック" pitchFamily="34" charset="-128"/>
              </a:defRPr>
            </a:lvl5pPr>
            <a:lvl6pPr marL="2378560" indent="-216233" defTabSz="914485" eaLnBrk="0" fontAlgn="base" hangingPunct="0">
              <a:spcBef>
                <a:spcPct val="0"/>
              </a:spcBef>
              <a:spcAft>
                <a:spcPct val="0"/>
              </a:spcAft>
              <a:defRPr sz="1900" b="1">
                <a:solidFill>
                  <a:schemeClr val="tx1"/>
                </a:solidFill>
                <a:latin typeface="Arial" pitchFamily="34" charset="0"/>
                <a:ea typeface="ＭＳ Ｐゴシック" pitchFamily="34" charset="-128"/>
              </a:defRPr>
            </a:lvl6pPr>
            <a:lvl7pPr marL="2811026" indent="-216233" defTabSz="914485" eaLnBrk="0" fontAlgn="base" hangingPunct="0">
              <a:spcBef>
                <a:spcPct val="0"/>
              </a:spcBef>
              <a:spcAft>
                <a:spcPct val="0"/>
              </a:spcAft>
              <a:defRPr sz="1900" b="1">
                <a:solidFill>
                  <a:schemeClr val="tx1"/>
                </a:solidFill>
                <a:latin typeface="Arial" pitchFamily="34" charset="0"/>
                <a:ea typeface="ＭＳ Ｐゴシック" pitchFamily="34" charset="-128"/>
              </a:defRPr>
            </a:lvl7pPr>
            <a:lvl8pPr marL="3243491" indent="-216233" defTabSz="914485" eaLnBrk="0" fontAlgn="base" hangingPunct="0">
              <a:spcBef>
                <a:spcPct val="0"/>
              </a:spcBef>
              <a:spcAft>
                <a:spcPct val="0"/>
              </a:spcAft>
              <a:defRPr sz="1900" b="1">
                <a:solidFill>
                  <a:schemeClr val="tx1"/>
                </a:solidFill>
                <a:latin typeface="Arial" pitchFamily="34" charset="0"/>
                <a:ea typeface="ＭＳ Ｐゴシック" pitchFamily="34" charset="-128"/>
              </a:defRPr>
            </a:lvl8pPr>
            <a:lvl9pPr marL="3675957" indent="-216233" defTabSz="914485" eaLnBrk="0" fontAlgn="base" hangingPunct="0">
              <a:spcBef>
                <a:spcPct val="0"/>
              </a:spcBef>
              <a:spcAft>
                <a:spcPct val="0"/>
              </a:spcAft>
              <a:defRPr sz="1900" b="1">
                <a:solidFill>
                  <a:schemeClr val="tx1"/>
                </a:solidFill>
                <a:latin typeface="Arial" pitchFamily="34" charset="0"/>
                <a:ea typeface="ＭＳ Ｐゴシック" pitchFamily="34" charset="-128"/>
              </a:defRPr>
            </a:lvl9pPr>
          </a:lstStyle>
          <a:p>
            <a:pPr eaLnBrk="1" hangingPunct="1"/>
            <a:fld id="{98F56BCA-88A3-4DA7-A4AB-4410D3302A0A}" type="datetime1">
              <a:rPr lang="en-US" altLang="en-US" sz="1200"/>
              <a:pPr eaLnBrk="1" hangingPunct="1"/>
              <a:t>1/8/2015</a:t>
            </a:fld>
            <a:endParaRPr lang="en-US" altLang="en-US" sz="1200" dirty="0"/>
          </a:p>
        </p:txBody>
      </p:sp>
      <p:sp>
        <p:nvSpPr>
          <p:cNvPr id="90118" name="Slide Number Placeholder 5"/>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85" eaLnBrk="0" hangingPunct="0">
              <a:defRPr sz="1900" b="1">
                <a:solidFill>
                  <a:schemeClr val="tx1"/>
                </a:solidFill>
                <a:latin typeface="Arial" pitchFamily="34" charset="0"/>
                <a:ea typeface="ＭＳ Ｐゴシック" pitchFamily="34" charset="-128"/>
              </a:defRPr>
            </a:lvl1pPr>
            <a:lvl2pPr marL="702756" indent="-270291" defTabSz="914485" eaLnBrk="0" hangingPunct="0">
              <a:defRPr sz="1900" b="1">
                <a:solidFill>
                  <a:schemeClr val="tx1"/>
                </a:solidFill>
                <a:latin typeface="Arial" pitchFamily="34" charset="0"/>
                <a:ea typeface="ＭＳ Ｐゴシック" pitchFamily="34" charset="-128"/>
              </a:defRPr>
            </a:lvl2pPr>
            <a:lvl3pPr marL="1081164" indent="-216233" defTabSz="914485" eaLnBrk="0" hangingPunct="0">
              <a:defRPr sz="1900" b="1">
                <a:solidFill>
                  <a:schemeClr val="tx1"/>
                </a:solidFill>
                <a:latin typeface="Arial" pitchFamily="34" charset="0"/>
                <a:ea typeface="ＭＳ Ｐゴシック" pitchFamily="34" charset="-128"/>
              </a:defRPr>
            </a:lvl3pPr>
            <a:lvl4pPr marL="1513629" indent="-216233" defTabSz="914485" eaLnBrk="0" hangingPunct="0">
              <a:defRPr sz="1900" b="1">
                <a:solidFill>
                  <a:schemeClr val="tx1"/>
                </a:solidFill>
                <a:latin typeface="Arial" pitchFamily="34" charset="0"/>
                <a:ea typeface="ＭＳ Ｐゴシック" pitchFamily="34" charset="-128"/>
              </a:defRPr>
            </a:lvl4pPr>
            <a:lvl5pPr marL="1946095" indent="-216233" defTabSz="914485" eaLnBrk="0" hangingPunct="0">
              <a:defRPr sz="1900" b="1">
                <a:solidFill>
                  <a:schemeClr val="tx1"/>
                </a:solidFill>
                <a:latin typeface="Arial" pitchFamily="34" charset="0"/>
                <a:ea typeface="ＭＳ Ｐゴシック" pitchFamily="34" charset="-128"/>
              </a:defRPr>
            </a:lvl5pPr>
            <a:lvl6pPr marL="2378560" indent="-216233" defTabSz="914485" eaLnBrk="0" fontAlgn="base" hangingPunct="0">
              <a:spcBef>
                <a:spcPct val="0"/>
              </a:spcBef>
              <a:spcAft>
                <a:spcPct val="0"/>
              </a:spcAft>
              <a:defRPr sz="1900" b="1">
                <a:solidFill>
                  <a:schemeClr val="tx1"/>
                </a:solidFill>
                <a:latin typeface="Arial" pitchFamily="34" charset="0"/>
                <a:ea typeface="ＭＳ Ｐゴシック" pitchFamily="34" charset="-128"/>
              </a:defRPr>
            </a:lvl6pPr>
            <a:lvl7pPr marL="2811026" indent="-216233" defTabSz="914485" eaLnBrk="0" fontAlgn="base" hangingPunct="0">
              <a:spcBef>
                <a:spcPct val="0"/>
              </a:spcBef>
              <a:spcAft>
                <a:spcPct val="0"/>
              </a:spcAft>
              <a:defRPr sz="1900" b="1">
                <a:solidFill>
                  <a:schemeClr val="tx1"/>
                </a:solidFill>
                <a:latin typeface="Arial" pitchFamily="34" charset="0"/>
                <a:ea typeface="ＭＳ Ｐゴシック" pitchFamily="34" charset="-128"/>
              </a:defRPr>
            </a:lvl7pPr>
            <a:lvl8pPr marL="3243491" indent="-216233" defTabSz="914485" eaLnBrk="0" fontAlgn="base" hangingPunct="0">
              <a:spcBef>
                <a:spcPct val="0"/>
              </a:spcBef>
              <a:spcAft>
                <a:spcPct val="0"/>
              </a:spcAft>
              <a:defRPr sz="1900" b="1">
                <a:solidFill>
                  <a:schemeClr val="tx1"/>
                </a:solidFill>
                <a:latin typeface="Arial" pitchFamily="34" charset="0"/>
                <a:ea typeface="ＭＳ Ｐゴシック" pitchFamily="34" charset="-128"/>
              </a:defRPr>
            </a:lvl8pPr>
            <a:lvl9pPr marL="3675957" indent="-216233" defTabSz="914485" eaLnBrk="0" fontAlgn="base" hangingPunct="0">
              <a:spcBef>
                <a:spcPct val="0"/>
              </a:spcBef>
              <a:spcAft>
                <a:spcPct val="0"/>
              </a:spcAft>
              <a:defRPr sz="1900" b="1">
                <a:solidFill>
                  <a:schemeClr val="tx1"/>
                </a:solidFill>
                <a:latin typeface="Arial" pitchFamily="34" charset="0"/>
                <a:ea typeface="ＭＳ Ｐゴシック" pitchFamily="34" charset="-128"/>
              </a:defRPr>
            </a:lvl9pPr>
          </a:lstStyle>
          <a:p>
            <a:pPr eaLnBrk="1" hangingPunct="1"/>
            <a:fld id="{481F65C5-041C-49AA-91CB-00ACA820986C}" type="slidenum">
              <a:rPr lang="en-US" altLang="en-US" sz="1200" b="0"/>
              <a:pPr eaLnBrk="1" hangingPunct="1"/>
              <a:t>38</a:t>
            </a:fld>
            <a:endParaRPr lang="en-US" altLang="en-US" sz="1200" b="0"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References [</a:t>
            </a:r>
            <a:r>
              <a:rPr lang="en-US" i="1" dirty="0" smtClean="0">
                <a:hlinkClick r:id="rId3"/>
              </a:rPr>
              <a:t>60</a:t>
            </a:r>
            <a:r>
              <a:rPr lang="en-US" dirty="0" smtClean="0"/>
              <a:t>, </a:t>
            </a:r>
            <a:r>
              <a:rPr lang="en-US" i="1" dirty="0" smtClean="0">
                <a:hlinkClick r:id="rId4"/>
              </a:rPr>
              <a:t>61</a:t>
            </a:r>
            <a:r>
              <a:rPr lang="en-US" dirty="0" smtClean="0"/>
              <a:t>, </a:t>
            </a:r>
            <a:r>
              <a:rPr lang="en-US" i="1" dirty="0" smtClean="0">
                <a:hlinkClick r:id="rId5"/>
              </a:rPr>
              <a:t>98</a:t>
            </a:r>
            <a:r>
              <a:rPr lang="en-US" dirty="0" smtClean="0"/>
              <a:t>, </a:t>
            </a:r>
            <a:r>
              <a:rPr lang="en-US" i="1" dirty="0" smtClean="0">
                <a:hlinkClick r:id="rId6"/>
              </a:rPr>
              <a:t>99</a:t>
            </a:r>
            <a:r>
              <a:rPr lang="en-US" dirty="0" smtClean="0"/>
              <a:t>, </a:t>
            </a:r>
            <a:r>
              <a:rPr lang="en-US" i="1" dirty="0" smtClean="0">
                <a:hlinkClick r:id="rId7"/>
              </a:rPr>
              <a:t>102</a:t>
            </a:r>
            <a:r>
              <a:rPr lang="en-US" dirty="0" smtClean="0"/>
              <a:t>, </a:t>
            </a:r>
            <a:r>
              <a:rPr lang="en-US" i="1" dirty="0" smtClean="0">
                <a:hlinkClick r:id="rId8"/>
              </a:rPr>
              <a:t>104</a:t>
            </a:r>
            <a:r>
              <a:rPr lang="en-US" dirty="0" smtClean="0"/>
              <a:t>, </a:t>
            </a:r>
            <a:r>
              <a:rPr lang="en-US" i="1" dirty="0" smtClean="0">
                <a:hlinkClick r:id="rId9"/>
              </a:rPr>
              <a:t>112</a:t>
            </a:r>
            <a:r>
              <a:rPr lang="en-US" dirty="0" smtClean="0"/>
              <a:t>–</a:t>
            </a:r>
            <a:r>
              <a:rPr lang="en-US" i="1" dirty="0" smtClean="0">
                <a:hlinkClick r:id="rId10"/>
              </a:rPr>
              <a:t>116</a:t>
            </a:r>
            <a:r>
              <a:rPr lang="en-US" dirty="0" smtClean="0"/>
              <a:t>]</a:t>
            </a:r>
          </a:p>
          <a:p>
            <a:r>
              <a:rPr lang="en-US" dirty="0" smtClean="0"/>
              <a:t>IDH Isocitrate dehydrogenase, RTK receptor tyrosine kinase</a:t>
            </a:r>
          </a:p>
          <a:p>
            <a:r>
              <a:rPr lang="en-US" dirty="0" smtClean="0"/>
              <a:t>60. Piccaluga PP, et al. Gene expression analysis of peripheral T cell lymphoma, unspecified, reveals distinct profiles and new potential therapeutic targets. J Clin Invest. 2007;117(3):823–34.</a:t>
            </a:r>
          </a:p>
          <a:p>
            <a:r>
              <a:rPr lang="en-US" dirty="0" smtClean="0"/>
              <a:t>61. Cairns RA, et al. IDH2 mutations are frequent in angioimmunoblastic T-cell lymphoma. Blood. 2012;119(8):1901–3.</a:t>
            </a:r>
          </a:p>
          <a:p>
            <a:r>
              <a:rPr lang="en-US" dirty="0" smtClean="0"/>
              <a:t>98. Couronne L, et al. Activating mutations in fyn kinase in peripheral T-Cell lymphomas. Blood. 2013;122(21):811.</a:t>
            </a:r>
          </a:p>
          <a:p>
            <a:r>
              <a:rPr lang="en-US" dirty="0" smtClean="0"/>
              <a:t>99. Koo GC, et al. Janus kinase 3-activating mutations identified in natural killer/T-cell lymphoma. Cancer Discov. 2012;2(7):591–7.</a:t>
            </a:r>
          </a:p>
          <a:p>
            <a:r>
              <a:rPr lang="en-US" dirty="0" smtClean="0"/>
              <a:t>102. Maurer MJ, et al. In-vivo activation of STAT3 in angioimmunoblastic T Cell Lymphoma, PTCL not otherwise specified, and ALK negative anaplastic large cell lymphoma: implications for therapy. Blood. 2013;122(21):844.</a:t>
            </a:r>
          </a:p>
          <a:p>
            <a:r>
              <a:rPr lang="en-US" dirty="0" smtClean="0"/>
              <a:t>104. Horwitz, SM, et al. Preliminary safety and efficacy of IPI-145, a potent inhibitor of phosphoinositide-3-kinase-</a:t>
            </a:r>
            <a:r>
              <a:rPr lang="el-GR" dirty="0" smtClean="0"/>
              <a:t>δ, γ, </a:t>
            </a:r>
            <a:r>
              <a:rPr lang="en-US" dirty="0" smtClean="0"/>
              <a:t>in patients with relapsed/refractory lymphoma. ASCO Meeting Abstracts, 2013; 31(15 suppl) p. 8518.</a:t>
            </a:r>
          </a:p>
          <a:p>
            <a:r>
              <a:rPr lang="en-US" dirty="0" smtClean="0"/>
              <a:t>112. Rassidakis GZ, et al. BCL-2 family proteins in peripheral T-cell lymphomas: correlation with tumour apoptosis and proliferation. J Pathol. 2003;200(2):240–8.</a:t>
            </a:r>
          </a:p>
          <a:p>
            <a:r>
              <a:rPr lang="en-US" dirty="0" smtClean="0"/>
              <a:t>113.</a:t>
            </a:r>
            <a:r>
              <a:rPr lang="en-US" baseline="0" dirty="0" smtClean="0"/>
              <a:t> </a:t>
            </a:r>
            <a:r>
              <a:rPr lang="en-US" dirty="0" smtClean="0"/>
              <a:t>Chen C, et al. Cancer-associated IDH2 mutants drive an acute myeloid leukemia that is susceptible to Brd4 inhibition. Genes Dev. 2013;27(18):1974–85.</a:t>
            </a:r>
          </a:p>
          <a:p>
            <a:r>
              <a:rPr lang="en-US" dirty="0" smtClean="0"/>
              <a:t>114.</a:t>
            </a:r>
            <a:r>
              <a:rPr lang="en-US" baseline="0" dirty="0" smtClean="0"/>
              <a:t> </a:t>
            </a:r>
            <a:r>
              <a:rPr lang="en-US" dirty="0" smtClean="0"/>
              <a:t>Kim SJ, et al. A phase I study of everolimus and CHOP in newly diagnosed peripheral T-cell lymphomas. Invest New Drugs. 2013;31(6):1514–21.</a:t>
            </a:r>
          </a:p>
          <a:p>
            <a:r>
              <a:rPr lang="en-US" dirty="0" smtClean="0"/>
              <a:t>115.Souers AJ, et al. ABT-199, a potent and selective BCL-2 inhibitor, achieves antitumor activity while sparing platelets. Nat Med. 2013;19(2):202–8.</a:t>
            </a:r>
          </a:p>
          <a:p>
            <a:r>
              <a:rPr lang="en-US" dirty="0" smtClean="0"/>
              <a:t>116.</a:t>
            </a:r>
            <a:r>
              <a:rPr lang="en-US" baseline="0" dirty="0" smtClean="0"/>
              <a:t> </a:t>
            </a:r>
            <a:r>
              <a:rPr lang="en-US" dirty="0" smtClean="0"/>
              <a:t>Wang F, et al. Targeted inhibition of mutant IDH2 in leukemia cells induces cellular differentiation. Science. 2013;340(6132):622–6.</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9B5167A1-4792-4E56-B21F-DE44EEE29245}" type="slidenum">
              <a:rPr lang="en-US" smtClean="0"/>
              <a:t>41</a:t>
            </a:fld>
            <a:endParaRPr lang="en-US" dirty="0"/>
          </a:p>
        </p:txBody>
      </p:sp>
    </p:spTree>
    <p:extLst>
      <p:ext uri="{BB962C8B-B14F-4D97-AF65-F5344CB8AC3E}">
        <p14:creationId xmlns:p14="http://schemas.microsoft.com/office/powerpoint/2010/main" val="2814589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A379C55-69EA-4AF0-8159-08C098865249}" type="slidenum">
              <a:rPr lang="en-US" smtClean="0"/>
              <a:t>4</a:t>
            </a:fld>
            <a:endParaRPr lang="en-US" dirty="0"/>
          </a:p>
        </p:txBody>
      </p:sp>
    </p:spTree>
    <p:extLst>
      <p:ext uri="{BB962C8B-B14F-4D97-AF65-F5344CB8AC3E}">
        <p14:creationId xmlns:p14="http://schemas.microsoft.com/office/powerpoint/2010/main" val="28514502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8ADFE0FC-BBF8-4C4A-9008-5DF0B54180C6}" type="slidenum">
              <a:rPr lang="en-US" altLang="en-US"/>
              <a:pPr eaLnBrk="1" hangingPunct="1"/>
              <a:t>6</a:t>
            </a:fld>
            <a:endParaRPr lang="en-US" altLang="en-US" dirty="0"/>
          </a:p>
        </p:txBody>
      </p:sp>
      <p:sp>
        <p:nvSpPr>
          <p:cNvPr id="43011" name="Slide Image Placeholder 1"/>
          <p:cNvSpPr>
            <a:spLocks noGrp="1" noRot="1" noChangeAspect="1" noTextEdit="1"/>
          </p:cNvSpPr>
          <p:nvPr>
            <p:ph type="sldImg"/>
          </p:nvPr>
        </p:nvSpPr>
        <p:spPr>
          <a:xfrm>
            <a:off x="1339850" y="914400"/>
            <a:ext cx="4176713" cy="3132138"/>
          </a:xfrm>
          <a:ln/>
        </p:spPr>
      </p:sp>
      <p:sp>
        <p:nvSpPr>
          <p:cNvPr id="43012" name="Notes Placeholder 2"/>
          <p:cNvSpPr>
            <a:spLocks noGrp="1"/>
          </p:cNvSpPr>
          <p:nvPr>
            <p:ph type="body" idx="1"/>
          </p:nvPr>
        </p:nvSpPr>
        <p:spPr>
          <a:xfrm>
            <a:off x="1046163" y="4352925"/>
            <a:ext cx="4770437" cy="3476625"/>
          </a:xfrm>
          <a:noFill/>
        </p:spPr>
        <p:txBody>
          <a:bodyPr lIns="0" tIns="0" rIns="0" bIns="0"/>
          <a:lstStyle/>
          <a:p>
            <a:pPr eaLnBrk="1" hangingPunct="1"/>
            <a:r>
              <a:rPr lang="en-US" altLang="en-US" dirty="0" smtClean="0"/>
              <a:t>Meta-analysis of complete response rate of patients undergoing anthracycline-based chemotherapy by PTCL subtype. Forest plot of the complete response rate along with summary estimates and its 95% CI in diamonds. Horizontal lines show the 95% CI for each trial. Only subtypes showing no evidence of heterogeneity were grouped. Within each subtypes, studies were ordered by year of reporting and alphabetical order. Squares on the plot are proportional to the weight of each study. Fixed effect and random effects models summary estimates are depicted in boldface</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7" name="Text Box 1"/>
          <p:cNvSpPr txBox="1">
            <a:spLocks noChangeArrowheads="1"/>
          </p:cNvSpPr>
          <p:nvPr/>
        </p:nvSpPr>
        <p:spPr bwMode="auto">
          <a:xfrm>
            <a:off x="1400736" y="914977"/>
            <a:ext cx="4055129" cy="3134591"/>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2058" tIns="41029" rIns="82058" bIns="41029" anchor="ctr"/>
          <a:lstStyle/>
          <a:p>
            <a:endParaRPr lang="en-US" dirty="0">
              <a:latin typeface="Arial" panose="020B0604020202020204" pitchFamily="34" charset="0"/>
            </a:endParaRPr>
          </a:p>
        </p:txBody>
      </p:sp>
      <p:sp>
        <p:nvSpPr>
          <p:cNvPr id="4098" name="Text Box 2"/>
          <p:cNvSpPr txBox="1">
            <a:spLocks noGrp="1" noChangeArrowheads="1"/>
          </p:cNvSpPr>
          <p:nvPr>
            <p:ph type="body"/>
          </p:nvPr>
        </p:nvSpPr>
        <p:spPr bwMode="auto">
          <a:xfrm>
            <a:off x="1046350" y="4352637"/>
            <a:ext cx="4770904" cy="347806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marL="76930" indent="-76930">
              <a:lnSpc>
                <a:spcPct val="93000"/>
              </a:lnSpc>
              <a:spcBef>
                <a:spcPct val="0"/>
              </a:spcBef>
              <a:buSzPct val="45000"/>
              <a:tabLst>
                <a:tab pos="649628" algn="l"/>
                <a:tab pos="1299256" algn="l"/>
                <a:tab pos="1948884" algn="l"/>
                <a:tab pos="2598511" algn="l"/>
                <a:tab pos="3248139" algn="l"/>
                <a:tab pos="3897767" algn="l"/>
                <a:tab pos="4547395" algn="l"/>
              </a:tabLst>
            </a:pPr>
            <a:r>
              <a:rPr lang="en-GB" altLang="en-US" dirty="0">
                <a:ea typeface="msgothic" charset="0"/>
                <a:cs typeface="msgothic" charset="0"/>
              </a:rPr>
              <a:t>(A) Second progression-free survival (median, 3.7 months) of patients treated with chemotherapy (n = 89) with relapsed or progressive peripheral T-cell lymphoma (PTCL) and (B) overall survival (median, 6.5 months) after first relapse or progression of PTCL.</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9874" name="Text Box 1"/>
          <p:cNvSpPr txBox="1">
            <a:spLocks noChangeArrowheads="1"/>
          </p:cNvSpPr>
          <p:nvPr/>
        </p:nvSpPr>
        <p:spPr bwMode="auto">
          <a:xfrm>
            <a:off x="1400474" y="914704"/>
            <a:ext cx="4055566" cy="3135690"/>
          </a:xfrm>
          <a:prstGeom prst="rect">
            <a:avLst/>
          </a:prstGeom>
          <a:solidFill>
            <a:srgbClr val="FFFFFF"/>
          </a:solidFill>
          <a:ln w="9525">
            <a:solidFill>
              <a:srgbClr val="000000"/>
            </a:solidFill>
            <a:miter lim="800000"/>
            <a:headEnd/>
            <a:tailEnd/>
          </a:ln>
        </p:spPr>
        <p:txBody>
          <a:bodyPr wrap="none" lIns="82051" tIns="41026" rIns="82051" bIns="41026" anchor="ct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endParaRPr lang="en-US" altLang="en-US" dirty="0">
              <a:ea typeface="msgothic"/>
              <a:cs typeface="msgothic"/>
            </a:endParaRPr>
          </a:p>
        </p:txBody>
      </p:sp>
      <p:sp>
        <p:nvSpPr>
          <p:cNvPr id="79875" name="Text Box 2"/>
          <p:cNvSpPr>
            <a:spLocks noGrp="1" noChangeArrowheads="1"/>
          </p:cNvSpPr>
          <p:nvPr>
            <p:ph type="body"/>
          </p:nvPr>
        </p:nvSpPr>
        <p:spPr>
          <a:xfrm>
            <a:off x="1046263" y="4352775"/>
            <a:ext cx="4769941" cy="347889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75081" indent="-75081">
              <a:lnSpc>
                <a:spcPct val="93000"/>
              </a:lnSpc>
              <a:spcBef>
                <a:spcPct val="0"/>
              </a:spcBef>
              <a:buSzPct val="45000"/>
              <a:tabLst>
                <a:tab pos="648698" algn="l"/>
                <a:tab pos="1297396" algn="l"/>
                <a:tab pos="1947597" algn="l"/>
                <a:tab pos="2596295" algn="l"/>
                <a:tab pos="3246494" algn="l"/>
                <a:tab pos="3896695" algn="l"/>
                <a:tab pos="4545393" algn="l"/>
              </a:tabLst>
            </a:pPr>
            <a:endParaRPr lang="en-GB" altLang="en-US" dirty="0" smtClean="0">
              <a:ea typeface="msgothic"/>
              <a:cs typeface="msgothic"/>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ctr"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ctr"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ctr"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ctr"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9E6D10BE-2CCE-4212-AB95-B07D59370BB1}" type="slidenum">
              <a:rPr lang="en-US" altLang="en-US"/>
              <a:pPr eaLnBrk="1" hangingPunct="1"/>
              <a:t>13</a:t>
            </a:fld>
            <a:endParaRPr lang="en-US" altLang="en-US" dirty="0"/>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p:spPr>
        <p:txBody>
          <a:bodyPr/>
          <a:lstStyle/>
          <a:p>
            <a:pPr eaLnBrk="1" hangingPunct="1"/>
            <a:r>
              <a:rPr lang="en-US" altLang="en-US" sz="1000" dirty="0" smtClean="0"/>
              <a:t>A predictive model delineating the tumor profile signature of PTCL-NOS. Activation of oncogenic transcription factors (MAFB, FLI1, and SPI1)</a:t>
            </a:r>
          </a:p>
          <a:p>
            <a:pPr eaLnBrk="1" hangingPunct="1"/>
            <a:r>
              <a:rPr lang="en-US" altLang="en-US" sz="1000" dirty="0" smtClean="0"/>
              <a:t>promotes overexpression of chemokines (CCL2 and CCL5) and chemokine receptors (CCR1 and CXCR4). These acting in an autocrine and paracrine</a:t>
            </a:r>
          </a:p>
          <a:p>
            <a:pPr eaLnBrk="1" hangingPunct="1"/>
            <a:r>
              <a:rPr lang="en-US" altLang="en-US" sz="1000" dirty="0" smtClean="0"/>
              <a:t>manner recruit stromal fibroblasts, inflammatory immune cells, and endothelial cells to form a complex network of tumor tissue. The overexpression of</a:t>
            </a:r>
          </a:p>
          <a:p>
            <a:pPr eaLnBrk="1" hangingPunct="1"/>
            <a:r>
              <a:rPr lang="en-US" altLang="en-US" sz="1000" dirty="0" smtClean="0"/>
              <a:t>integrins (LFA1 and VLA4) on the tumor cells and their binding partners on stromal cells (ICAM1, ICAM2, and VCAM1) promotes tumor-stroma cross-talk</a:t>
            </a:r>
          </a:p>
          <a:p>
            <a:pPr eaLnBrk="1" hangingPunct="1"/>
            <a:r>
              <a:rPr lang="en-US" altLang="en-US" sz="1000" dirty="0" smtClean="0"/>
              <a:t>that activates proliferative signaling pathways (JAK/STAT), ECM formation (FN1, COL1A1, COL1A2, CHI3L1, and emilin), and stromal-derived cytokines/</a:t>
            </a:r>
          </a:p>
          <a:p>
            <a:pPr eaLnBrk="1" hangingPunct="1"/>
            <a:r>
              <a:rPr lang="en-US" altLang="en-US" sz="1000" dirty="0" smtClean="0"/>
              <a:t>growth factors (CTGF and CYR61). Several tumor-derived angiogenesis promoters (VEGF, PDGF-CC, FGF7, PDGFR, and CSF1R) are overexpressed, which</a:t>
            </a:r>
          </a:p>
          <a:p>
            <a:pPr eaLnBrk="1" hangingPunct="1"/>
            <a:r>
              <a:rPr lang="en-US" altLang="en-US" sz="1000" dirty="0" smtClean="0"/>
              <a:t>helps maintain a complex angiogenic process. The recruitment of inflammatory immune cells that enhance tumor growth and the production of invasive</a:t>
            </a:r>
          </a:p>
          <a:p>
            <a:pPr eaLnBrk="1" hangingPunct="1"/>
            <a:r>
              <a:rPr lang="en-US" altLang="en-US" sz="1000" dirty="0" smtClean="0"/>
              <a:t>factors (HGF, MET, CTGF, and IGFBP7) bode for an aggressive T-cell lymphoma. Moreover, the overexpression of NF-nB-driven proliferative factors</a:t>
            </a:r>
          </a:p>
          <a:p>
            <a:pPr eaLnBrk="1" hangingPunct="1"/>
            <a:r>
              <a:rPr lang="en-US" altLang="en-US" sz="1000" dirty="0" smtClean="0"/>
              <a:t>(TCIRG1, CD14, CD52, TNFRSF25, and CCR1) inhibits many forms of apoptosis and contributes to chemoresistance. The overexpression of NEK2 and</a:t>
            </a:r>
          </a:p>
          <a:p>
            <a:pPr eaLnBrk="1" hangingPunct="1"/>
            <a:r>
              <a:rPr lang="en-US" altLang="en-US" sz="1000" dirty="0" smtClean="0"/>
              <a:t>STK6 contributes to cell cycle dysregulation and resultant aneuploidy. Several markers of proliferation are also overexpressed (SH2D1A, LCK, Rac2, and</a:t>
            </a:r>
          </a:p>
          <a:p>
            <a:pPr eaLnBrk="1" hangingPunct="1"/>
            <a:r>
              <a:rPr lang="en-US" altLang="en-US" sz="1000" dirty="0" smtClean="0"/>
              <a:t>MAP4K1), which contributes to the overall survival and antiapoptotic pathways.</a:t>
            </a:r>
          </a:p>
          <a:p>
            <a:pPr eaLnBrk="1" hangingPunct="1"/>
            <a:endParaRPr lang="en-US" altLang="en-US" sz="1000" dirty="0"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a:ln/>
        </p:spPr>
      </p:sp>
      <p:sp>
        <p:nvSpPr>
          <p:cNvPr id="3891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smtClean="0">
              <a:ea typeface="ＭＳ Ｐゴシック" pitchFamily="34" charset="-128"/>
            </a:endParaRPr>
          </a:p>
        </p:txBody>
      </p:sp>
      <p:sp>
        <p:nvSpPr>
          <p:cNvPr id="3891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itchFamily="34" charset="0"/>
                <a:ea typeface="ＭＳ Ｐゴシック" pitchFamily="34" charset="-128"/>
              </a:defRPr>
            </a:lvl1pPr>
            <a:lvl2pPr marL="742950" indent="-285750">
              <a:spcBef>
                <a:spcPct val="30000"/>
              </a:spcBef>
              <a:defRPr sz="1200">
                <a:solidFill>
                  <a:schemeClr val="tx1"/>
                </a:solidFill>
                <a:latin typeface="Arial" pitchFamily="34" charset="0"/>
                <a:ea typeface="ＭＳ Ｐゴシック" pitchFamily="34" charset="-128"/>
              </a:defRPr>
            </a:lvl2pPr>
            <a:lvl3pPr marL="1143000" indent="-228600">
              <a:spcBef>
                <a:spcPct val="30000"/>
              </a:spcBef>
              <a:defRPr sz="1200">
                <a:solidFill>
                  <a:schemeClr val="tx1"/>
                </a:solidFill>
                <a:latin typeface="Arial" pitchFamily="34" charset="0"/>
                <a:ea typeface="ＭＳ Ｐゴシック" pitchFamily="34" charset="-128"/>
              </a:defRPr>
            </a:lvl3pPr>
            <a:lvl4pPr marL="1600200" indent="-228600">
              <a:spcBef>
                <a:spcPct val="30000"/>
              </a:spcBef>
              <a:defRPr sz="1200">
                <a:solidFill>
                  <a:schemeClr val="tx1"/>
                </a:solidFill>
                <a:latin typeface="Arial" pitchFamily="34" charset="0"/>
                <a:ea typeface="ＭＳ Ｐゴシック" pitchFamily="34" charset="-128"/>
              </a:defRPr>
            </a:lvl4pPr>
            <a:lvl5pPr marL="2057400" indent="-228600">
              <a:spcBef>
                <a:spcPct val="30000"/>
              </a:spcBef>
              <a:defRPr sz="1200">
                <a:solidFill>
                  <a:schemeClr val="tx1"/>
                </a:solidFill>
                <a:latin typeface="Arial" pitchFamily="34" charset="0"/>
                <a:ea typeface="ＭＳ Ｐゴシック" pitchFamily="34" charset="-128"/>
              </a:defRPr>
            </a:lvl5pPr>
            <a:lvl6pPr marL="2514600" indent="-228600" eaLnBrk="0" fontAlgn="base" hangingPunct="0">
              <a:spcBef>
                <a:spcPct val="30000"/>
              </a:spcBef>
              <a:spcAft>
                <a:spcPct val="0"/>
              </a:spcAft>
              <a:defRPr sz="1200">
                <a:solidFill>
                  <a:schemeClr val="tx1"/>
                </a:solidFill>
                <a:latin typeface="Arial" pitchFamily="34" charset="0"/>
                <a:ea typeface="ＭＳ Ｐゴシック" pitchFamily="34" charset="-128"/>
              </a:defRPr>
            </a:lvl6pPr>
            <a:lvl7pPr marL="2971800" indent="-228600" eaLnBrk="0" fontAlgn="base" hangingPunct="0">
              <a:spcBef>
                <a:spcPct val="30000"/>
              </a:spcBef>
              <a:spcAft>
                <a:spcPct val="0"/>
              </a:spcAft>
              <a:defRPr sz="1200">
                <a:solidFill>
                  <a:schemeClr val="tx1"/>
                </a:solidFill>
                <a:latin typeface="Arial" pitchFamily="34" charset="0"/>
                <a:ea typeface="ＭＳ Ｐゴシック" pitchFamily="34" charset="-128"/>
              </a:defRPr>
            </a:lvl7pPr>
            <a:lvl8pPr marL="3429000" indent="-228600" eaLnBrk="0" fontAlgn="base" hangingPunct="0">
              <a:spcBef>
                <a:spcPct val="30000"/>
              </a:spcBef>
              <a:spcAft>
                <a:spcPct val="0"/>
              </a:spcAft>
              <a:defRPr sz="1200">
                <a:solidFill>
                  <a:schemeClr val="tx1"/>
                </a:solidFill>
                <a:latin typeface="Arial" pitchFamily="34" charset="0"/>
                <a:ea typeface="ＭＳ Ｐゴシック" pitchFamily="34" charset="-128"/>
              </a:defRPr>
            </a:lvl8pPr>
            <a:lvl9pPr marL="3886200" indent="-228600" eaLnBrk="0" fontAlgn="base" hangingPunct="0">
              <a:spcBef>
                <a:spcPct val="30000"/>
              </a:spcBef>
              <a:spcAft>
                <a:spcPct val="0"/>
              </a:spcAft>
              <a:defRPr sz="1200">
                <a:solidFill>
                  <a:schemeClr val="tx1"/>
                </a:solidFill>
                <a:latin typeface="Arial" pitchFamily="34" charset="0"/>
                <a:ea typeface="ＭＳ Ｐゴシック" pitchFamily="34" charset="-128"/>
              </a:defRPr>
            </a:lvl9pPr>
          </a:lstStyle>
          <a:p>
            <a:pPr>
              <a:spcBef>
                <a:spcPct val="0"/>
              </a:spcBef>
            </a:pPr>
            <a:fld id="{4B86155A-25A5-49FD-A610-F1E5B5031A51}" type="slidenum">
              <a:rPr lang="en-US" altLang="en-US"/>
              <a:pPr>
                <a:spcBef>
                  <a:spcPct val="0"/>
                </a:spcBef>
              </a:pPr>
              <a:t>22</a:t>
            </a:fld>
            <a:endParaRPr lang="en-US" alt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738E42DB-C0AD-47B0-9BF7-30BF6C529A73}" type="slidenum">
              <a:rPr lang="en-US" altLang="en-US"/>
              <a:pPr eaLnBrk="1" hangingPunct="1"/>
              <a:t>26</a:t>
            </a:fld>
            <a:endParaRPr lang="en-US" altLang="en-US" dirty="0"/>
          </a:p>
        </p:txBody>
      </p:sp>
      <p:sp>
        <p:nvSpPr>
          <p:cNvPr id="51203" name="Rectangle 2"/>
          <p:cNvSpPr>
            <a:spLocks noGrp="1" noRot="1" noChangeAspect="1" noChangeArrowheads="1" noTextEdit="1"/>
          </p:cNvSpPr>
          <p:nvPr>
            <p:ph type="sldImg"/>
          </p:nvPr>
        </p:nvSpPr>
        <p:spPr>
          <a:xfrm>
            <a:off x="1144588" y="685800"/>
            <a:ext cx="4572000" cy="3429000"/>
          </a:xfrm>
          <a:ln/>
        </p:spPr>
      </p:sp>
      <p:sp>
        <p:nvSpPr>
          <p:cNvPr id="51204" name="Rectangle 3"/>
          <p:cNvSpPr>
            <a:spLocks noGrp="1" noChangeArrowheads="1"/>
          </p:cNvSpPr>
          <p:nvPr>
            <p:ph type="body" idx="1"/>
          </p:nvPr>
        </p:nvSpPr>
        <p:spPr>
          <a:xfrm>
            <a:off x="914400" y="4343400"/>
            <a:ext cx="5029200" cy="4114800"/>
          </a:xfrm>
          <a:noFill/>
        </p:spPr>
        <p:txBody>
          <a:bodyPr/>
          <a:lstStyle/>
          <a:p>
            <a:pPr eaLnBrk="1" hangingPunct="1"/>
            <a:endParaRPr lang="en-US" altLang="en-US" dirty="0"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7" name="Text Box 1"/>
          <p:cNvSpPr txBox="1">
            <a:spLocks noChangeArrowheads="1"/>
          </p:cNvSpPr>
          <p:nvPr/>
        </p:nvSpPr>
        <p:spPr bwMode="auto">
          <a:xfrm>
            <a:off x="1400736" y="914977"/>
            <a:ext cx="4055129" cy="3134591"/>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2058" tIns="41029" rIns="82058" bIns="41029" anchor="ctr"/>
          <a:lstStyle/>
          <a:p>
            <a:endParaRPr lang="en-US" dirty="0">
              <a:latin typeface="Arial" panose="020B0604020202020204" pitchFamily="34" charset="0"/>
            </a:endParaRPr>
          </a:p>
        </p:txBody>
      </p:sp>
      <p:sp>
        <p:nvSpPr>
          <p:cNvPr id="4098" name="Text Box 2"/>
          <p:cNvSpPr txBox="1">
            <a:spLocks noGrp="1" noChangeArrowheads="1"/>
          </p:cNvSpPr>
          <p:nvPr>
            <p:ph type="body"/>
          </p:nvPr>
        </p:nvSpPr>
        <p:spPr bwMode="auto">
          <a:xfrm>
            <a:off x="1046350" y="4352637"/>
            <a:ext cx="4770904" cy="347806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marL="76930" indent="-76930">
              <a:lnSpc>
                <a:spcPct val="93000"/>
              </a:lnSpc>
              <a:spcBef>
                <a:spcPct val="0"/>
              </a:spcBef>
              <a:buSzPct val="45000"/>
              <a:tabLst>
                <a:tab pos="649628" algn="l"/>
                <a:tab pos="1299256" algn="l"/>
                <a:tab pos="1948884" algn="l"/>
                <a:tab pos="2598511" algn="l"/>
                <a:tab pos="3248139" algn="l"/>
                <a:tab pos="3897767" algn="l"/>
                <a:tab pos="4547395" algn="l"/>
              </a:tabLst>
            </a:pPr>
            <a:r>
              <a:rPr lang="en-GB" altLang="en-US" dirty="0">
                <a:ea typeface="msgothic" charset="0"/>
                <a:cs typeface="msgothic" charset="0"/>
              </a:rPr>
              <a:t>Mechanisms of action of new drugs in PTCL. Two naked antibodies targeting the CD52 and CCR4 molecules (alemtuzumab and mogamulizumab, respectively) have shown interesting potency in PTCL by mediating antibody-dependent cell-mediated and complement-dependent cytotoxicity. Romidepsin is an HDAC, which is able, among other mechanisms, to restore expression of proapoptotic genes. Pralatrexate is a dihydrofolate reductase inhibitor that impedes DNA synthesis. BV is an ADC combining an anti-CD30 monoclonal antibody attached by a protease-cleavable linker to a cytotoxic agent, the MMAE. MMAE is released upon internalization by CD30-expressing cells and disrupts microtubule polymerization. HDAC, histone deacetylase inhibitor.</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lvl1pPr>
              <a:defRPr>
                <a:latin typeface="Arial" panose="020B0604020202020204" pitchFamily="34" charset="0"/>
                <a:cs typeface="Arial" panose="020B0604020202020204" pitchFamily="34" charset="0"/>
              </a:defRPr>
            </a:lvl1pPr>
          </a:lstStyle>
          <a:p>
            <a:fld id="{ABB36F87-B737-4D1D-A213-1CFB86FD82DC}" type="datetimeFigureOut">
              <a:rPr lang="en-US" smtClean="0"/>
              <a:pPr/>
              <a:t>1/8/2015</a:t>
            </a:fld>
            <a:endParaRPr lang="en-US" dirty="0"/>
          </a:p>
        </p:txBody>
      </p:sp>
      <p:sp>
        <p:nvSpPr>
          <p:cNvPr id="5" name="Footer Placeholder 4"/>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endParaRPr lang="en-US" dirty="0"/>
          </a:p>
        </p:txBody>
      </p:sp>
      <p:sp>
        <p:nvSpPr>
          <p:cNvPr id="6" name="Slide Number Placeholder 5"/>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553AA88C-1A5B-4396-A4D9-52C3B70489F1}" type="slidenum">
              <a:rPr lang="en-US" smtClean="0"/>
              <a:pPr/>
              <a:t>‹#›</a:t>
            </a:fld>
            <a:endParaRPr lang="en-US" dirty="0"/>
          </a:p>
        </p:txBody>
      </p:sp>
    </p:spTree>
    <p:extLst>
      <p:ext uri="{BB962C8B-B14F-4D97-AF65-F5344CB8AC3E}">
        <p14:creationId xmlns:p14="http://schemas.microsoft.com/office/powerpoint/2010/main" val="37780106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p:txBody>
          <a:bodyPr vert="eaVert"/>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lvl1pPr>
              <a:defRPr>
                <a:latin typeface="Arial" panose="020B0604020202020204" pitchFamily="34" charset="0"/>
                <a:cs typeface="Arial" panose="020B0604020202020204" pitchFamily="34" charset="0"/>
              </a:defRPr>
            </a:lvl1pPr>
          </a:lstStyle>
          <a:p>
            <a:fld id="{ABB36F87-B737-4D1D-A213-1CFB86FD82DC}" type="datetimeFigureOut">
              <a:rPr lang="en-US" smtClean="0"/>
              <a:pPr/>
              <a:t>1/8/2015</a:t>
            </a:fld>
            <a:endParaRPr lang="en-US" dirty="0"/>
          </a:p>
        </p:txBody>
      </p:sp>
      <p:sp>
        <p:nvSpPr>
          <p:cNvPr id="5" name="Footer Placeholder 4"/>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endParaRPr lang="en-US" dirty="0"/>
          </a:p>
        </p:txBody>
      </p:sp>
      <p:sp>
        <p:nvSpPr>
          <p:cNvPr id="6" name="Slide Number Placeholder 5"/>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553AA88C-1A5B-4396-A4D9-52C3B70489F1}" type="slidenum">
              <a:rPr lang="en-US" smtClean="0"/>
              <a:pPr/>
              <a:t>‹#›</a:t>
            </a:fld>
            <a:endParaRPr lang="en-US" dirty="0"/>
          </a:p>
        </p:txBody>
      </p:sp>
    </p:spTree>
    <p:extLst>
      <p:ext uri="{BB962C8B-B14F-4D97-AF65-F5344CB8AC3E}">
        <p14:creationId xmlns:p14="http://schemas.microsoft.com/office/powerpoint/2010/main" val="14587053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lvl1pPr>
              <a:defRPr>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lvl1pPr>
              <a:defRPr>
                <a:latin typeface="Arial" panose="020B0604020202020204" pitchFamily="34" charset="0"/>
                <a:cs typeface="Arial" panose="020B0604020202020204" pitchFamily="34" charset="0"/>
              </a:defRPr>
            </a:lvl1pPr>
          </a:lstStyle>
          <a:p>
            <a:fld id="{ABB36F87-B737-4D1D-A213-1CFB86FD82DC}" type="datetimeFigureOut">
              <a:rPr lang="en-US" smtClean="0"/>
              <a:pPr/>
              <a:t>1/8/2015</a:t>
            </a:fld>
            <a:endParaRPr lang="en-US" dirty="0"/>
          </a:p>
        </p:txBody>
      </p:sp>
      <p:sp>
        <p:nvSpPr>
          <p:cNvPr id="5" name="Footer Placeholder 4"/>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endParaRPr lang="en-US" dirty="0"/>
          </a:p>
        </p:txBody>
      </p:sp>
      <p:sp>
        <p:nvSpPr>
          <p:cNvPr id="6" name="Slide Number Placeholder 5"/>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553AA88C-1A5B-4396-A4D9-52C3B70489F1}" type="slidenum">
              <a:rPr lang="en-US" smtClean="0"/>
              <a:pPr/>
              <a:t>‹#›</a:t>
            </a:fld>
            <a:endParaRPr lang="en-US" dirty="0"/>
          </a:p>
        </p:txBody>
      </p:sp>
    </p:spTree>
    <p:extLst>
      <p:ext uri="{BB962C8B-B14F-4D97-AF65-F5344CB8AC3E}">
        <p14:creationId xmlns:p14="http://schemas.microsoft.com/office/powerpoint/2010/main" val="577601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
        <p:nvSpPr>
          <p:cNvPr id="3" name="Table Placeholder 2"/>
          <p:cNvSpPr>
            <a:spLocks noGrp="1"/>
          </p:cNvSpPr>
          <p:nvPr>
            <p:ph type="tbl" idx="1"/>
          </p:nvPr>
        </p:nvSpPr>
        <p:spPr>
          <a:xfrm>
            <a:off x="457200" y="1600200"/>
            <a:ext cx="8229600" cy="4525963"/>
          </a:xfrm>
        </p:spPr>
        <p:txBody>
          <a:bodyPr/>
          <a:lstStyle>
            <a:lvl1pPr>
              <a:defRPr>
                <a:latin typeface="Arial" panose="020B0604020202020204" pitchFamily="34" charset="0"/>
                <a:cs typeface="Arial" panose="020B0604020202020204" pitchFamily="34" charset="0"/>
              </a:defRPr>
            </a:lvl1pPr>
          </a:lstStyle>
          <a:p>
            <a:pPr lvl="0"/>
            <a:endParaRPr lang="en-US" noProof="0" dirty="0" smtClean="0"/>
          </a:p>
        </p:txBody>
      </p:sp>
      <p:sp>
        <p:nvSpPr>
          <p:cNvPr id="4" name="Rectangle 4"/>
          <p:cNvSpPr>
            <a:spLocks noGrp="1" noChangeArrowheads="1"/>
          </p:cNvSpPr>
          <p:nvPr>
            <p:ph type="dt" sz="half" idx="10"/>
          </p:nvPr>
        </p:nvSpPr>
        <p:spPr>
          <a:ln/>
        </p:spPr>
        <p:txBody>
          <a:bodyPr/>
          <a:lstStyle>
            <a:lvl1pPr>
              <a:defRPr>
                <a:latin typeface="Arial" panose="020B0604020202020204" pitchFamily="34" charset="0"/>
                <a:cs typeface="Arial" panose="020B0604020202020204" pitchFamily="34" charset="0"/>
              </a:defRPr>
            </a:lvl1pPr>
          </a:lstStyle>
          <a:p>
            <a:pPr>
              <a:defRPr/>
            </a:pPr>
            <a:endParaRPr lang="en-US" dirty="0"/>
          </a:p>
        </p:txBody>
      </p:sp>
      <p:sp>
        <p:nvSpPr>
          <p:cNvPr id="5" name="Rectangle 5"/>
          <p:cNvSpPr>
            <a:spLocks noGrp="1" noChangeArrowheads="1"/>
          </p:cNvSpPr>
          <p:nvPr>
            <p:ph type="ftr" sz="quarter" idx="11"/>
          </p:nvPr>
        </p:nvSpPr>
        <p:spPr>
          <a:ln/>
        </p:spPr>
        <p:txBody>
          <a:bodyPr/>
          <a:lstStyle>
            <a:lvl1pPr>
              <a:defRPr>
                <a:latin typeface="Arial" panose="020B0604020202020204" pitchFamily="34" charset="0"/>
                <a:cs typeface="Arial" panose="020B0604020202020204" pitchFamily="34" charset="0"/>
              </a:defRPr>
            </a:lvl1pPr>
          </a:lstStyle>
          <a:p>
            <a:pPr>
              <a:defRPr/>
            </a:pPr>
            <a:endParaRPr lang="en-US" dirty="0"/>
          </a:p>
        </p:txBody>
      </p:sp>
      <p:sp>
        <p:nvSpPr>
          <p:cNvPr id="6" name="Rectangle 6"/>
          <p:cNvSpPr>
            <a:spLocks noGrp="1" noChangeArrowheads="1"/>
          </p:cNvSpPr>
          <p:nvPr>
            <p:ph type="sldNum" sz="quarter" idx="12"/>
          </p:nvPr>
        </p:nvSpPr>
        <p:spPr>
          <a:ln/>
        </p:spPr>
        <p:txBody>
          <a:bodyPr/>
          <a:lstStyle>
            <a:lvl1pPr>
              <a:defRPr>
                <a:latin typeface="Arial" panose="020B0604020202020204" pitchFamily="34" charset="0"/>
                <a:cs typeface="Arial" panose="020B0604020202020204" pitchFamily="34" charset="0"/>
              </a:defRPr>
            </a:lvl1pPr>
          </a:lstStyle>
          <a:p>
            <a:pPr>
              <a:defRPr/>
            </a:pPr>
            <a:fld id="{409D97D8-054C-471F-BCB4-52D842E821A5}" type="slidenum">
              <a:rPr lang="en-US" smtClean="0"/>
              <a:pPr>
                <a:defRPr/>
              </a:pPr>
              <a:t>‹#›</a:t>
            </a:fld>
            <a:endParaRPr lang="en-US" dirty="0"/>
          </a:p>
        </p:txBody>
      </p:sp>
    </p:spTree>
    <p:extLst>
      <p:ext uri="{BB962C8B-B14F-4D97-AF65-F5344CB8AC3E}">
        <p14:creationId xmlns:p14="http://schemas.microsoft.com/office/powerpoint/2010/main" val="23391582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4000" b="1">
                <a:solidFill>
                  <a:srgbClr val="FFC000"/>
                </a:solidFill>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a:solidFill>
                  <a:schemeClr val="bg1"/>
                </a:solidFill>
                <a:latin typeface="Arial" panose="020B0604020202020204" pitchFamily="34" charset="0"/>
                <a:cs typeface="Arial" panose="020B0604020202020204" pitchFamily="34" charset="0"/>
              </a:defRPr>
            </a:lvl1pPr>
            <a:lvl2pPr>
              <a:defRPr>
                <a:solidFill>
                  <a:schemeClr val="bg1"/>
                </a:solidFill>
                <a:latin typeface="Arial" panose="020B0604020202020204" pitchFamily="34" charset="0"/>
                <a:cs typeface="Arial" panose="020B0604020202020204" pitchFamily="34" charset="0"/>
              </a:defRPr>
            </a:lvl2pPr>
            <a:lvl3pPr>
              <a:defRPr>
                <a:solidFill>
                  <a:schemeClr val="bg1"/>
                </a:solidFill>
                <a:latin typeface="Arial" panose="020B0604020202020204" pitchFamily="34" charset="0"/>
                <a:cs typeface="Arial" panose="020B0604020202020204" pitchFamily="34" charset="0"/>
              </a:defRPr>
            </a:lvl3pPr>
            <a:lvl4pPr>
              <a:defRPr>
                <a:solidFill>
                  <a:schemeClr val="bg1"/>
                </a:solidFill>
                <a:latin typeface="Arial" panose="020B0604020202020204" pitchFamily="34" charset="0"/>
                <a:cs typeface="Arial" panose="020B0604020202020204" pitchFamily="34" charset="0"/>
              </a:defRPr>
            </a:lvl4pPr>
            <a:lvl5pPr>
              <a:defRPr>
                <a:solidFill>
                  <a:schemeClr val="bg1"/>
                </a:solidFill>
                <a:latin typeface="Arial" panose="020B0604020202020204" pitchFamily="34" charset="0"/>
                <a:cs typeface="Arial" panose="020B060402020202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lvl1pPr>
              <a:defRPr>
                <a:solidFill>
                  <a:schemeClr val="bg1"/>
                </a:solidFill>
                <a:latin typeface="Arial" panose="020B0604020202020204" pitchFamily="34" charset="0"/>
                <a:cs typeface="Arial" panose="020B0604020202020204" pitchFamily="34" charset="0"/>
              </a:defRPr>
            </a:lvl1pPr>
          </a:lstStyle>
          <a:p>
            <a:fld id="{ABB36F87-B737-4D1D-A213-1CFB86FD82DC}" type="datetimeFigureOut">
              <a:rPr lang="en-US" smtClean="0"/>
              <a:pPr/>
              <a:t>1/8/2015</a:t>
            </a:fld>
            <a:endParaRPr lang="en-US" dirty="0"/>
          </a:p>
        </p:txBody>
      </p:sp>
      <p:sp>
        <p:nvSpPr>
          <p:cNvPr id="5" name="Footer Placeholder 4"/>
          <p:cNvSpPr>
            <a:spLocks noGrp="1"/>
          </p:cNvSpPr>
          <p:nvPr>
            <p:ph type="ftr" sz="quarter" idx="11"/>
          </p:nvPr>
        </p:nvSpPr>
        <p:spPr/>
        <p:txBody>
          <a:bodyPr/>
          <a:lstStyle>
            <a:lvl1pPr>
              <a:defRPr>
                <a:solidFill>
                  <a:schemeClr val="bg1"/>
                </a:solidFill>
                <a:latin typeface="Arial" panose="020B0604020202020204" pitchFamily="34" charset="0"/>
                <a:cs typeface="Arial" panose="020B0604020202020204" pitchFamily="34" charset="0"/>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bg1"/>
                </a:solidFill>
                <a:latin typeface="Arial" panose="020B0604020202020204" pitchFamily="34" charset="0"/>
                <a:cs typeface="Arial" panose="020B0604020202020204" pitchFamily="34" charset="0"/>
              </a:defRPr>
            </a:lvl1pPr>
          </a:lstStyle>
          <a:p>
            <a:fld id="{553AA88C-1A5B-4396-A4D9-52C3B70489F1}" type="slidenum">
              <a:rPr lang="en-US" smtClean="0"/>
              <a:pPr/>
              <a:t>‹#›</a:t>
            </a:fld>
            <a:endParaRPr lang="en-US" dirty="0"/>
          </a:p>
        </p:txBody>
      </p:sp>
    </p:spTree>
    <p:extLst>
      <p:ext uri="{BB962C8B-B14F-4D97-AF65-F5344CB8AC3E}">
        <p14:creationId xmlns:p14="http://schemas.microsoft.com/office/powerpoint/2010/main" val="41142770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latin typeface="Arial" panose="020B0604020202020204" pitchFamily="34" charset="0"/>
                <a:cs typeface="Arial" panose="020B0604020202020204"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
        <p:nvSpPr>
          <p:cNvPr id="4" name="Date Placeholder 3"/>
          <p:cNvSpPr>
            <a:spLocks noGrp="1"/>
          </p:cNvSpPr>
          <p:nvPr>
            <p:ph type="dt" sz="half" idx="10"/>
          </p:nvPr>
        </p:nvSpPr>
        <p:spPr/>
        <p:txBody>
          <a:bodyPr/>
          <a:lstStyle>
            <a:lvl1pPr>
              <a:defRPr>
                <a:latin typeface="Arial" panose="020B0604020202020204" pitchFamily="34" charset="0"/>
                <a:cs typeface="Arial" panose="020B0604020202020204" pitchFamily="34" charset="0"/>
              </a:defRPr>
            </a:lvl1pPr>
          </a:lstStyle>
          <a:p>
            <a:fld id="{ABB36F87-B737-4D1D-A213-1CFB86FD82DC}" type="datetimeFigureOut">
              <a:rPr lang="en-US" smtClean="0"/>
              <a:pPr/>
              <a:t>1/8/2015</a:t>
            </a:fld>
            <a:endParaRPr lang="en-US" dirty="0"/>
          </a:p>
        </p:txBody>
      </p:sp>
      <p:sp>
        <p:nvSpPr>
          <p:cNvPr id="5" name="Footer Placeholder 4"/>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endParaRPr lang="en-US" dirty="0"/>
          </a:p>
        </p:txBody>
      </p:sp>
      <p:sp>
        <p:nvSpPr>
          <p:cNvPr id="6" name="Slide Number Placeholder 5"/>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553AA88C-1A5B-4396-A4D9-52C3B70489F1}" type="slidenum">
              <a:rPr lang="en-US" smtClean="0"/>
              <a:pPr/>
              <a:t>‹#›</a:t>
            </a:fld>
            <a:endParaRPr lang="en-US" dirty="0"/>
          </a:p>
        </p:txBody>
      </p:sp>
    </p:spTree>
    <p:extLst>
      <p:ext uri="{BB962C8B-B14F-4D97-AF65-F5344CB8AC3E}">
        <p14:creationId xmlns:p14="http://schemas.microsoft.com/office/powerpoint/2010/main" val="38809070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
        <p:nvSpPr>
          <p:cNvPr id="3" name="Content Placeholder 2"/>
          <p:cNvSpPr>
            <a:spLocks noGrp="1"/>
          </p:cNvSpPr>
          <p:nvPr>
            <p:ph sz="half" idx="1"/>
          </p:nvPr>
        </p:nvSpPr>
        <p:spPr>
          <a:xfrm>
            <a:off x="457200" y="1600200"/>
            <a:ext cx="4038600" cy="4525963"/>
          </a:xfrm>
        </p:spPr>
        <p:txBody>
          <a:bodyPr/>
          <a:lstStyle>
            <a:lvl1pPr>
              <a:defRPr sz="2800">
                <a:latin typeface="Arial" panose="020B0604020202020204" pitchFamily="34" charset="0"/>
                <a:cs typeface="Arial" panose="020B0604020202020204" pitchFamily="34" charset="0"/>
              </a:defRPr>
            </a:lvl1pPr>
            <a:lvl2pPr>
              <a:defRPr sz="2400">
                <a:latin typeface="Arial" panose="020B0604020202020204" pitchFamily="34" charset="0"/>
                <a:cs typeface="Arial" panose="020B0604020202020204" pitchFamily="34" charset="0"/>
              </a:defRPr>
            </a:lvl2pPr>
            <a:lvl3pPr>
              <a:defRPr sz="2000">
                <a:latin typeface="Arial" panose="020B0604020202020204" pitchFamily="34" charset="0"/>
                <a:cs typeface="Arial" panose="020B0604020202020204" pitchFamily="34" charset="0"/>
              </a:defRPr>
            </a:lvl3pPr>
            <a:lvl4pPr>
              <a:defRPr sz="1800">
                <a:latin typeface="Arial" panose="020B0604020202020204" pitchFamily="34" charset="0"/>
                <a:cs typeface="Arial" panose="020B0604020202020204" pitchFamily="34" charset="0"/>
              </a:defRPr>
            </a:lvl4pPr>
            <a:lvl5pPr>
              <a:defRPr sz="1800">
                <a:latin typeface="Arial" panose="020B0604020202020204" pitchFamily="34" charset="0"/>
                <a:cs typeface="Arial" panose="020B0604020202020204" pitchFamily="34" charset="0"/>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1600200"/>
            <a:ext cx="4038600" cy="4525963"/>
          </a:xfrm>
        </p:spPr>
        <p:txBody>
          <a:bodyPr/>
          <a:lstStyle>
            <a:lvl1pPr>
              <a:defRPr sz="2800">
                <a:latin typeface="Arial" panose="020B0604020202020204" pitchFamily="34" charset="0"/>
                <a:cs typeface="Arial" panose="020B0604020202020204" pitchFamily="34" charset="0"/>
              </a:defRPr>
            </a:lvl1pPr>
            <a:lvl2pPr>
              <a:defRPr sz="2400">
                <a:latin typeface="Arial" panose="020B0604020202020204" pitchFamily="34" charset="0"/>
                <a:cs typeface="Arial" panose="020B0604020202020204" pitchFamily="34" charset="0"/>
              </a:defRPr>
            </a:lvl2pPr>
            <a:lvl3pPr>
              <a:defRPr sz="2000">
                <a:latin typeface="Arial" panose="020B0604020202020204" pitchFamily="34" charset="0"/>
                <a:cs typeface="Arial" panose="020B0604020202020204" pitchFamily="34" charset="0"/>
              </a:defRPr>
            </a:lvl3pPr>
            <a:lvl4pPr>
              <a:defRPr sz="1800">
                <a:latin typeface="Arial" panose="020B0604020202020204" pitchFamily="34" charset="0"/>
                <a:cs typeface="Arial" panose="020B0604020202020204" pitchFamily="34" charset="0"/>
              </a:defRPr>
            </a:lvl4pPr>
            <a:lvl5pPr>
              <a:defRPr sz="1800">
                <a:latin typeface="Arial" panose="020B0604020202020204" pitchFamily="34" charset="0"/>
                <a:cs typeface="Arial" panose="020B0604020202020204" pitchFamily="34" charset="0"/>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p:cNvSpPr>
          <p:nvPr>
            <p:ph type="dt" sz="half" idx="10"/>
          </p:nvPr>
        </p:nvSpPr>
        <p:spPr/>
        <p:txBody>
          <a:bodyPr/>
          <a:lstStyle>
            <a:lvl1pPr>
              <a:defRPr>
                <a:latin typeface="Arial" panose="020B0604020202020204" pitchFamily="34" charset="0"/>
                <a:cs typeface="Arial" panose="020B0604020202020204" pitchFamily="34" charset="0"/>
              </a:defRPr>
            </a:lvl1pPr>
          </a:lstStyle>
          <a:p>
            <a:fld id="{ABB36F87-B737-4D1D-A213-1CFB86FD82DC}" type="datetimeFigureOut">
              <a:rPr lang="en-US" smtClean="0"/>
              <a:pPr/>
              <a:t>1/8/2015</a:t>
            </a:fld>
            <a:endParaRPr lang="en-US" dirty="0"/>
          </a:p>
        </p:txBody>
      </p:sp>
      <p:sp>
        <p:nvSpPr>
          <p:cNvPr id="6" name="Footer Placeholder 5"/>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endParaRPr lang="en-US" dirty="0"/>
          </a:p>
        </p:txBody>
      </p:sp>
      <p:sp>
        <p:nvSpPr>
          <p:cNvPr id="7" name="Slide Number Placeholder 6"/>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553AA88C-1A5B-4396-A4D9-52C3B70489F1}" type="slidenum">
              <a:rPr lang="en-US" smtClean="0"/>
              <a:pPr/>
              <a:t>‹#›</a:t>
            </a:fld>
            <a:endParaRPr lang="en-US" dirty="0"/>
          </a:p>
        </p:txBody>
      </p:sp>
    </p:spTree>
    <p:extLst>
      <p:ext uri="{BB962C8B-B14F-4D97-AF65-F5344CB8AC3E}">
        <p14:creationId xmlns:p14="http://schemas.microsoft.com/office/powerpoint/2010/main" val="6839487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atin typeface="Arial" panose="020B0604020202020204" pitchFamily="34" charset="0"/>
                <a:cs typeface="Arial" panose="020B0604020202020204" pitchFamily="34" charset="0"/>
              </a:defRPr>
            </a:lvl1pPr>
            <a:lvl2pPr>
              <a:defRPr sz="2000">
                <a:latin typeface="Arial" panose="020B0604020202020204" pitchFamily="34" charset="0"/>
                <a:cs typeface="Arial" panose="020B0604020202020204" pitchFamily="34" charset="0"/>
              </a:defRPr>
            </a:lvl2pPr>
            <a:lvl3pPr>
              <a:defRPr sz="1800">
                <a:latin typeface="Arial" panose="020B0604020202020204" pitchFamily="34" charset="0"/>
                <a:cs typeface="Arial" panose="020B0604020202020204" pitchFamily="34" charset="0"/>
              </a:defRPr>
            </a:lvl3pPr>
            <a:lvl4pPr>
              <a:defRPr sz="1600">
                <a:latin typeface="Arial" panose="020B0604020202020204" pitchFamily="34" charset="0"/>
                <a:cs typeface="Arial" panose="020B0604020202020204" pitchFamily="34" charset="0"/>
              </a:defRPr>
            </a:lvl4pPr>
            <a:lvl5pPr>
              <a:defRPr sz="1600">
                <a:latin typeface="Arial" panose="020B0604020202020204" pitchFamily="34" charset="0"/>
                <a:cs typeface="Arial" panose="020B0604020202020204" pitchFamily="34" charset="0"/>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atin typeface="Arial" panose="020B0604020202020204" pitchFamily="34" charset="0"/>
                <a:cs typeface="Arial" panose="020B0604020202020204" pitchFamily="34" charset="0"/>
              </a:defRPr>
            </a:lvl1pPr>
            <a:lvl2pPr>
              <a:defRPr sz="2000">
                <a:latin typeface="Arial" panose="020B0604020202020204" pitchFamily="34" charset="0"/>
                <a:cs typeface="Arial" panose="020B0604020202020204" pitchFamily="34" charset="0"/>
              </a:defRPr>
            </a:lvl2pPr>
            <a:lvl3pPr>
              <a:defRPr sz="1800">
                <a:latin typeface="Arial" panose="020B0604020202020204" pitchFamily="34" charset="0"/>
                <a:cs typeface="Arial" panose="020B0604020202020204" pitchFamily="34" charset="0"/>
              </a:defRPr>
            </a:lvl3pPr>
            <a:lvl4pPr>
              <a:defRPr sz="1600">
                <a:latin typeface="Arial" panose="020B0604020202020204" pitchFamily="34" charset="0"/>
                <a:cs typeface="Arial" panose="020B0604020202020204" pitchFamily="34" charset="0"/>
              </a:defRPr>
            </a:lvl4pPr>
            <a:lvl5pPr>
              <a:defRPr sz="1600">
                <a:latin typeface="Arial" panose="020B0604020202020204" pitchFamily="34" charset="0"/>
                <a:cs typeface="Arial" panose="020B0604020202020204" pitchFamily="34" charset="0"/>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6"/>
          <p:cNvSpPr>
            <a:spLocks noGrp="1"/>
          </p:cNvSpPr>
          <p:nvPr>
            <p:ph type="dt" sz="half" idx="10"/>
          </p:nvPr>
        </p:nvSpPr>
        <p:spPr/>
        <p:txBody>
          <a:bodyPr/>
          <a:lstStyle>
            <a:lvl1pPr>
              <a:defRPr>
                <a:latin typeface="Arial" panose="020B0604020202020204" pitchFamily="34" charset="0"/>
                <a:cs typeface="Arial" panose="020B0604020202020204" pitchFamily="34" charset="0"/>
              </a:defRPr>
            </a:lvl1pPr>
          </a:lstStyle>
          <a:p>
            <a:fld id="{ABB36F87-B737-4D1D-A213-1CFB86FD82DC}" type="datetimeFigureOut">
              <a:rPr lang="en-US" smtClean="0"/>
              <a:pPr/>
              <a:t>1/8/2015</a:t>
            </a:fld>
            <a:endParaRPr lang="en-US" dirty="0"/>
          </a:p>
        </p:txBody>
      </p:sp>
      <p:sp>
        <p:nvSpPr>
          <p:cNvPr id="8" name="Footer Placeholder 7"/>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endParaRPr lang="en-US" dirty="0"/>
          </a:p>
        </p:txBody>
      </p:sp>
      <p:sp>
        <p:nvSpPr>
          <p:cNvPr id="9" name="Slide Number Placeholder 8"/>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553AA88C-1A5B-4396-A4D9-52C3B70489F1}" type="slidenum">
              <a:rPr lang="en-US" smtClean="0"/>
              <a:pPr/>
              <a:t>‹#›</a:t>
            </a:fld>
            <a:endParaRPr lang="en-US" dirty="0"/>
          </a:p>
        </p:txBody>
      </p:sp>
    </p:spTree>
    <p:extLst>
      <p:ext uri="{BB962C8B-B14F-4D97-AF65-F5344CB8AC3E}">
        <p14:creationId xmlns:p14="http://schemas.microsoft.com/office/powerpoint/2010/main" val="26157184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
        <p:nvSpPr>
          <p:cNvPr id="3" name="Date Placeholder 2"/>
          <p:cNvSpPr>
            <a:spLocks noGrp="1"/>
          </p:cNvSpPr>
          <p:nvPr>
            <p:ph type="dt" sz="half" idx="10"/>
          </p:nvPr>
        </p:nvSpPr>
        <p:spPr/>
        <p:txBody>
          <a:bodyPr/>
          <a:lstStyle>
            <a:lvl1pPr>
              <a:defRPr>
                <a:latin typeface="Arial" panose="020B0604020202020204" pitchFamily="34" charset="0"/>
                <a:cs typeface="Arial" panose="020B0604020202020204" pitchFamily="34" charset="0"/>
              </a:defRPr>
            </a:lvl1pPr>
          </a:lstStyle>
          <a:p>
            <a:fld id="{ABB36F87-B737-4D1D-A213-1CFB86FD82DC}" type="datetimeFigureOut">
              <a:rPr lang="en-US" smtClean="0"/>
              <a:pPr/>
              <a:t>1/8/2015</a:t>
            </a:fld>
            <a:endParaRPr lang="en-US" dirty="0"/>
          </a:p>
        </p:txBody>
      </p:sp>
      <p:sp>
        <p:nvSpPr>
          <p:cNvPr id="4" name="Footer Placeholder 3"/>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endParaRPr lang="en-US" dirty="0"/>
          </a:p>
        </p:txBody>
      </p:sp>
      <p:sp>
        <p:nvSpPr>
          <p:cNvPr id="5" name="Slide Number Placeholder 4"/>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553AA88C-1A5B-4396-A4D9-52C3B70489F1}" type="slidenum">
              <a:rPr lang="en-US" smtClean="0"/>
              <a:pPr/>
              <a:t>‹#›</a:t>
            </a:fld>
            <a:endParaRPr lang="en-US" dirty="0"/>
          </a:p>
        </p:txBody>
      </p:sp>
    </p:spTree>
    <p:extLst>
      <p:ext uri="{BB962C8B-B14F-4D97-AF65-F5344CB8AC3E}">
        <p14:creationId xmlns:p14="http://schemas.microsoft.com/office/powerpoint/2010/main" val="33608257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atin typeface="Arial" panose="020B0604020202020204" pitchFamily="34" charset="0"/>
                <a:cs typeface="Arial" panose="020B0604020202020204" pitchFamily="34" charset="0"/>
              </a:defRPr>
            </a:lvl1pPr>
          </a:lstStyle>
          <a:p>
            <a:fld id="{ABB36F87-B737-4D1D-A213-1CFB86FD82DC}" type="datetimeFigureOut">
              <a:rPr lang="en-US" smtClean="0"/>
              <a:pPr/>
              <a:t>1/8/2015</a:t>
            </a:fld>
            <a:endParaRPr lang="en-US" dirty="0"/>
          </a:p>
        </p:txBody>
      </p:sp>
      <p:sp>
        <p:nvSpPr>
          <p:cNvPr id="3" name="Footer Placeholder 2"/>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endParaRPr lang="en-US" dirty="0"/>
          </a:p>
        </p:txBody>
      </p:sp>
      <p:sp>
        <p:nvSpPr>
          <p:cNvPr id="4" name="Slide Number Placeholder 3"/>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553AA88C-1A5B-4396-A4D9-52C3B70489F1}" type="slidenum">
              <a:rPr lang="en-US" smtClean="0"/>
              <a:pPr/>
              <a:t>‹#›</a:t>
            </a:fld>
            <a:endParaRPr lang="en-US" dirty="0"/>
          </a:p>
        </p:txBody>
      </p:sp>
    </p:spTree>
    <p:extLst>
      <p:ext uri="{BB962C8B-B14F-4D97-AF65-F5344CB8AC3E}">
        <p14:creationId xmlns:p14="http://schemas.microsoft.com/office/powerpoint/2010/main" val="34685549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latin typeface="Arial" panose="020B0604020202020204" pitchFamily="34" charset="0"/>
                <a:cs typeface="Arial" panose="020B0604020202020204" pitchFamily="34" charset="0"/>
              </a:defRPr>
            </a:lvl1pPr>
            <a:lvl2pPr>
              <a:defRPr sz="2800">
                <a:latin typeface="Arial" panose="020B0604020202020204" pitchFamily="34" charset="0"/>
                <a:cs typeface="Arial" panose="020B0604020202020204" pitchFamily="34" charset="0"/>
              </a:defRPr>
            </a:lvl2pPr>
            <a:lvl3pPr>
              <a:defRPr sz="2400">
                <a:latin typeface="Arial" panose="020B0604020202020204" pitchFamily="34" charset="0"/>
                <a:cs typeface="Arial" panose="020B0604020202020204" pitchFamily="34" charset="0"/>
              </a:defRPr>
            </a:lvl3pPr>
            <a:lvl4pPr>
              <a:defRPr sz="2000">
                <a:latin typeface="Arial" panose="020B0604020202020204" pitchFamily="34" charset="0"/>
                <a:cs typeface="Arial" panose="020B0604020202020204" pitchFamily="34" charset="0"/>
              </a:defRPr>
            </a:lvl4pPr>
            <a:lvl5pPr>
              <a:defRPr sz="2000">
                <a:latin typeface="Arial" panose="020B0604020202020204" pitchFamily="34" charset="0"/>
                <a:cs typeface="Arial" panose="020B0604020202020204" pitchFamily="34" charset="0"/>
              </a:defRPr>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atin typeface="Arial" panose="020B0604020202020204" pitchFamily="34" charset="0"/>
                <a:cs typeface="Arial" panose="020B0604020202020204"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5" name="Date Placeholder 4"/>
          <p:cNvSpPr>
            <a:spLocks noGrp="1"/>
          </p:cNvSpPr>
          <p:nvPr>
            <p:ph type="dt" sz="half" idx="10"/>
          </p:nvPr>
        </p:nvSpPr>
        <p:spPr/>
        <p:txBody>
          <a:bodyPr/>
          <a:lstStyle>
            <a:lvl1pPr>
              <a:defRPr>
                <a:latin typeface="Arial" panose="020B0604020202020204" pitchFamily="34" charset="0"/>
                <a:cs typeface="Arial" panose="020B0604020202020204" pitchFamily="34" charset="0"/>
              </a:defRPr>
            </a:lvl1pPr>
          </a:lstStyle>
          <a:p>
            <a:fld id="{ABB36F87-B737-4D1D-A213-1CFB86FD82DC}" type="datetimeFigureOut">
              <a:rPr lang="en-US" smtClean="0"/>
              <a:pPr/>
              <a:t>1/8/2015</a:t>
            </a:fld>
            <a:endParaRPr lang="en-US" dirty="0"/>
          </a:p>
        </p:txBody>
      </p:sp>
      <p:sp>
        <p:nvSpPr>
          <p:cNvPr id="6" name="Footer Placeholder 5"/>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endParaRPr lang="en-US" dirty="0"/>
          </a:p>
        </p:txBody>
      </p:sp>
      <p:sp>
        <p:nvSpPr>
          <p:cNvPr id="7" name="Slide Number Placeholder 6"/>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553AA88C-1A5B-4396-A4D9-52C3B70489F1}" type="slidenum">
              <a:rPr lang="en-US" smtClean="0"/>
              <a:pPr/>
              <a:t>‹#›</a:t>
            </a:fld>
            <a:endParaRPr lang="en-US" dirty="0"/>
          </a:p>
        </p:txBody>
      </p:sp>
    </p:spTree>
    <p:extLst>
      <p:ext uri="{BB962C8B-B14F-4D97-AF65-F5344CB8AC3E}">
        <p14:creationId xmlns:p14="http://schemas.microsoft.com/office/powerpoint/2010/main" val="10484818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atin typeface="Arial" panose="020B0604020202020204" pitchFamily="34" charset="0"/>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atin typeface="Arial" panose="020B0604020202020204" pitchFamily="34" charset="0"/>
                <a:cs typeface="Arial" panose="020B0604020202020204"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5" name="Date Placeholder 4"/>
          <p:cNvSpPr>
            <a:spLocks noGrp="1"/>
          </p:cNvSpPr>
          <p:nvPr>
            <p:ph type="dt" sz="half" idx="10"/>
          </p:nvPr>
        </p:nvSpPr>
        <p:spPr/>
        <p:txBody>
          <a:bodyPr/>
          <a:lstStyle>
            <a:lvl1pPr>
              <a:defRPr>
                <a:latin typeface="Arial" panose="020B0604020202020204" pitchFamily="34" charset="0"/>
                <a:cs typeface="Arial" panose="020B0604020202020204" pitchFamily="34" charset="0"/>
              </a:defRPr>
            </a:lvl1pPr>
          </a:lstStyle>
          <a:p>
            <a:fld id="{ABB36F87-B737-4D1D-A213-1CFB86FD82DC}" type="datetimeFigureOut">
              <a:rPr lang="en-US" smtClean="0"/>
              <a:pPr/>
              <a:t>1/8/2015</a:t>
            </a:fld>
            <a:endParaRPr lang="en-US" dirty="0"/>
          </a:p>
        </p:txBody>
      </p:sp>
      <p:sp>
        <p:nvSpPr>
          <p:cNvPr id="6" name="Footer Placeholder 5"/>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endParaRPr lang="en-US" dirty="0"/>
          </a:p>
        </p:txBody>
      </p:sp>
      <p:sp>
        <p:nvSpPr>
          <p:cNvPr id="7" name="Slide Number Placeholder 6"/>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553AA88C-1A5B-4396-A4D9-52C3B70489F1}" type="slidenum">
              <a:rPr lang="en-US" smtClean="0"/>
              <a:pPr/>
              <a:t>‹#›</a:t>
            </a:fld>
            <a:endParaRPr lang="en-US" dirty="0"/>
          </a:p>
        </p:txBody>
      </p:sp>
    </p:spTree>
    <p:extLst>
      <p:ext uri="{BB962C8B-B14F-4D97-AF65-F5344CB8AC3E}">
        <p14:creationId xmlns:p14="http://schemas.microsoft.com/office/powerpoint/2010/main" val="2925676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l="-8000" r="-8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bg1"/>
                </a:solidFill>
                <a:latin typeface="Arial" panose="020B0604020202020204" pitchFamily="34" charset="0"/>
                <a:cs typeface="Arial" panose="020B0604020202020204" pitchFamily="34" charset="0"/>
              </a:defRPr>
            </a:lvl1pPr>
          </a:lstStyle>
          <a:p>
            <a:fld id="{ABB36F87-B737-4D1D-A213-1CFB86FD82DC}" type="datetimeFigureOut">
              <a:rPr lang="en-US" smtClean="0"/>
              <a:pPr/>
              <a:t>1/8/2015</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bg1"/>
                </a:solidFill>
                <a:latin typeface="Arial" panose="020B0604020202020204" pitchFamily="34" charset="0"/>
                <a:cs typeface="Arial" panose="020B0604020202020204" pitchFamily="34" charset="0"/>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bg1"/>
                </a:solidFill>
                <a:latin typeface="Arial" panose="020B0604020202020204" pitchFamily="34" charset="0"/>
                <a:cs typeface="Arial" panose="020B0604020202020204" pitchFamily="34" charset="0"/>
              </a:defRPr>
            </a:lvl1pPr>
          </a:lstStyle>
          <a:p>
            <a:fld id="{553AA88C-1A5B-4396-A4D9-52C3B70489F1}" type="slidenum">
              <a:rPr lang="en-US" smtClean="0"/>
              <a:pPr/>
              <a:t>‹#›</a:t>
            </a:fld>
            <a:endParaRPr lang="en-US" dirty="0"/>
          </a:p>
        </p:txBody>
      </p:sp>
    </p:spTree>
    <p:extLst>
      <p:ext uri="{BB962C8B-B14F-4D97-AF65-F5344CB8AC3E}">
        <p14:creationId xmlns:p14="http://schemas.microsoft.com/office/powerpoint/2010/main" val="35991366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mc:AlternateContent xmlns:mc="http://schemas.openxmlformats.org/markup-compatibility/2006" xmlns:p14="http://schemas.microsoft.com/office/powerpoint/2010/main">
    <mc:Choice Requires="p14">
      <p:transition spd="slow" p14:dur="2000"/>
    </mc:Choice>
    <mc:Fallback xmlns="">
      <p:transition spd="slow"/>
    </mc:Fallback>
  </mc:AlternateContent>
  <p:txStyles>
    <p:titleStyle>
      <a:lvl1pPr algn="ctr" defTabSz="914400" rtl="0" eaLnBrk="1" latinLnBrk="0" hangingPunct="1">
        <a:spcBef>
          <a:spcPct val="0"/>
        </a:spcBef>
        <a:buNone/>
        <a:defRPr sz="4400" b="1" kern="1200">
          <a:solidFill>
            <a:srgbClr val="F09828"/>
          </a:solidFill>
          <a:latin typeface="Arial" panose="020B0604020202020204" pitchFamily="34" charset="0"/>
          <a:ea typeface="+mj-ea"/>
          <a:cs typeface="Arial" panose="020B0604020202020204" pitchFamily="34" charset="0"/>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bg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Font typeface="Arial" panose="020B0604020202020204" pitchFamily="34" charset="0"/>
        <a:buChar char="–"/>
        <a:defRPr sz="2800" kern="1200">
          <a:solidFill>
            <a:schemeClr val="bg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bg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bg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bg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5.jpeg"/><Relationship Id="rId4" Type="http://schemas.openxmlformats.org/officeDocument/2006/relationships/image" Target="../media/image4.jpeg"/></Relationships>
</file>

<file path=ppt/slides/_rels/slide3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11.jpeg"/></Relationships>
</file>

<file path=ppt/slides/_rels/slide3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15.jpeg"/><Relationship Id="rId5" Type="http://schemas.openxmlformats.org/officeDocument/2006/relationships/image" Target="../media/image14.jpeg"/><Relationship Id="rId4" Type="http://schemas.openxmlformats.org/officeDocument/2006/relationships/image" Target="../media/image13.jpg"/></Relationships>
</file>

<file path=ppt/slides/_rels/slide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image" Target="../media/image8.jpeg"/><Relationship Id="rId4" Type="http://schemas.openxmlformats.org/officeDocument/2006/relationships/image" Target="../media/image7.jpeg"/></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074" name="Rectangle 6"/>
          <p:cNvSpPr>
            <a:spLocks noGrp="1" noChangeArrowheads="1"/>
          </p:cNvSpPr>
          <p:nvPr>
            <p:ph type="subTitle" idx="1"/>
          </p:nvPr>
        </p:nvSpPr>
        <p:spPr>
          <a:xfrm>
            <a:off x="0" y="3886200"/>
            <a:ext cx="9144000" cy="1752600"/>
          </a:xfrm>
        </p:spPr>
        <p:txBody>
          <a:bodyPr/>
          <a:lstStyle/>
          <a:p>
            <a:r>
              <a:rPr lang="en-US" sz="2800" b="1" dirty="0" err="1">
                <a:solidFill>
                  <a:schemeClr val="bg1"/>
                </a:solidFill>
              </a:rPr>
              <a:t>Ranjana</a:t>
            </a:r>
            <a:r>
              <a:rPr lang="en-US" sz="2800" b="1" dirty="0">
                <a:solidFill>
                  <a:schemeClr val="bg1"/>
                </a:solidFill>
              </a:rPr>
              <a:t> Advani, MD</a:t>
            </a:r>
          </a:p>
          <a:p>
            <a:pPr>
              <a:spcBef>
                <a:spcPts val="0"/>
              </a:spcBef>
            </a:pPr>
            <a:r>
              <a:rPr lang="en-US" sz="2000" b="1" dirty="0">
                <a:solidFill>
                  <a:schemeClr val="bg1"/>
                </a:solidFill>
              </a:rPr>
              <a:t>Stanford </a:t>
            </a:r>
            <a:r>
              <a:rPr lang="en-US" sz="2000" b="1" dirty="0" smtClean="0">
                <a:solidFill>
                  <a:schemeClr val="bg1"/>
                </a:solidFill>
              </a:rPr>
              <a:t>Cancer Institute</a:t>
            </a:r>
          </a:p>
          <a:p>
            <a:pPr>
              <a:spcBef>
                <a:spcPts val="0"/>
              </a:spcBef>
            </a:pPr>
            <a:r>
              <a:rPr lang="en-US" sz="2000" b="1" dirty="0" smtClean="0">
                <a:solidFill>
                  <a:schemeClr val="bg1"/>
                </a:solidFill>
              </a:rPr>
              <a:t>Stanford University School of Medicine</a:t>
            </a:r>
          </a:p>
          <a:p>
            <a:pPr>
              <a:spcBef>
                <a:spcPts val="0"/>
              </a:spcBef>
            </a:pPr>
            <a:r>
              <a:rPr lang="en-US" sz="2000" b="1" dirty="0" smtClean="0">
                <a:solidFill>
                  <a:schemeClr val="bg1"/>
                </a:solidFill>
              </a:rPr>
              <a:t>Stanford, California, United States</a:t>
            </a:r>
            <a:endParaRPr lang="en-US" sz="2000" b="1" dirty="0">
              <a:solidFill>
                <a:schemeClr val="bg1"/>
              </a:solidFill>
            </a:endParaRPr>
          </a:p>
        </p:txBody>
      </p:sp>
      <p:sp>
        <p:nvSpPr>
          <p:cNvPr id="3075" name="TextBox 4"/>
          <p:cNvSpPr txBox="1">
            <a:spLocks noChangeArrowheads="1"/>
          </p:cNvSpPr>
          <p:nvPr/>
        </p:nvSpPr>
        <p:spPr bwMode="auto">
          <a:xfrm>
            <a:off x="0" y="1447800"/>
            <a:ext cx="9144000" cy="1661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lnSpc>
                <a:spcPct val="85000"/>
              </a:lnSpc>
              <a:spcBef>
                <a:spcPct val="0"/>
              </a:spcBef>
              <a:spcAft>
                <a:spcPct val="0"/>
              </a:spcAft>
            </a:pPr>
            <a:r>
              <a:rPr lang="en-US" altLang="en-US" sz="4000" b="1" dirty="0">
                <a:solidFill>
                  <a:srgbClr val="F09828"/>
                </a:solidFill>
                <a:latin typeface="Arial" panose="020B0604020202020204" pitchFamily="34" charset="0"/>
              </a:rPr>
              <a:t>Raising </a:t>
            </a:r>
            <a:r>
              <a:rPr lang="en-US" altLang="en-US" sz="4000" b="1" dirty="0" smtClean="0">
                <a:solidFill>
                  <a:srgbClr val="F09828"/>
                </a:solidFill>
                <a:latin typeface="Arial" panose="020B0604020202020204" pitchFamily="34" charset="0"/>
              </a:rPr>
              <a:t>the Bar</a:t>
            </a:r>
            <a:r>
              <a:rPr lang="en-US" altLang="en-US" sz="4000" b="1" dirty="0">
                <a:solidFill>
                  <a:srgbClr val="F09828"/>
                </a:solidFill>
                <a:latin typeface="Arial" panose="020B0604020202020204" pitchFamily="34" charset="0"/>
              </a:rPr>
              <a:t>: Striving </a:t>
            </a:r>
            <a:r>
              <a:rPr lang="en-US" altLang="en-US" sz="4000" b="1" dirty="0" smtClean="0">
                <a:solidFill>
                  <a:srgbClr val="F09828"/>
                </a:solidFill>
                <a:latin typeface="Arial" panose="020B0604020202020204" pitchFamily="34" charset="0"/>
              </a:rPr>
              <a:t>to</a:t>
            </a:r>
            <a:br>
              <a:rPr lang="en-US" altLang="en-US" sz="4000" b="1" dirty="0" smtClean="0">
                <a:solidFill>
                  <a:srgbClr val="F09828"/>
                </a:solidFill>
                <a:latin typeface="Arial" panose="020B0604020202020204" pitchFamily="34" charset="0"/>
              </a:rPr>
            </a:br>
            <a:r>
              <a:rPr lang="en-US" altLang="en-US" sz="4000" b="1" dirty="0" smtClean="0">
                <a:solidFill>
                  <a:srgbClr val="F09828"/>
                </a:solidFill>
                <a:latin typeface="Arial" panose="020B0604020202020204" pitchFamily="34" charset="0"/>
              </a:rPr>
              <a:t>Improve Initial Therapy of </a:t>
            </a:r>
            <a:r>
              <a:rPr lang="en-US" altLang="en-US" sz="4000" b="1" dirty="0">
                <a:solidFill>
                  <a:srgbClr val="F09828"/>
                </a:solidFill>
                <a:latin typeface="Arial" panose="020B0604020202020204" pitchFamily="34" charset="0"/>
              </a:rPr>
              <a:t>PTCL</a:t>
            </a:r>
            <a:br>
              <a:rPr lang="en-US" altLang="en-US" sz="4000" b="1" dirty="0">
                <a:solidFill>
                  <a:srgbClr val="F09828"/>
                </a:solidFill>
                <a:latin typeface="Arial" panose="020B0604020202020204" pitchFamily="34" charset="0"/>
              </a:rPr>
            </a:br>
            <a:endParaRPr lang="en-US" altLang="en-US" sz="4000" b="1" dirty="0" smtClean="0">
              <a:solidFill>
                <a:srgbClr val="F09828"/>
              </a:solidFill>
              <a:latin typeface="Arial" panose="020B0604020202020204" pitchFamily="34" charset="0"/>
            </a:endParaRPr>
          </a:p>
        </p:txBody>
      </p:sp>
    </p:spTree>
    <p:extLst>
      <p:ext uri="{BB962C8B-B14F-4D97-AF65-F5344CB8AC3E}">
        <p14:creationId xmlns:p14="http://schemas.microsoft.com/office/powerpoint/2010/main" val="16880866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a:lum/>
          </a:blip>
          <a:srcRect/>
          <a:stretch>
            <a:fillRect l="-8000" r="-8000"/>
          </a:stretch>
        </a:blipFill>
        <a:effectLst/>
      </p:bgPr>
    </p:bg>
    <p:spTree>
      <p:nvGrpSpPr>
        <p:cNvPr id="1" name=""/>
        <p:cNvGrpSpPr/>
        <p:nvPr/>
      </p:nvGrpSpPr>
      <p:grpSpPr>
        <a:xfrm>
          <a:off x="0" y="0"/>
          <a:ext cx="0" cy="0"/>
          <a:chOff x="0" y="0"/>
          <a:chExt cx="0" cy="0"/>
        </a:xfrm>
      </p:grpSpPr>
      <p:sp>
        <p:nvSpPr>
          <p:cNvPr id="28674" name="Title 8"/>
          <p:cNvSpPr>
            <a:spLocks noGrp="1"/>
          </p:cNvSpPr>
          <p:nvPr>
            <p:ph type="title"/>
          </p:nvPr>
        </p:nvSpPr>
        <p:spPr>
          <a:xfrm>
            <a:off x="220640" y="378156"/>
            <a:ext cx="8686800" cy="1143000"/>
          </a:xfrm>
        </p:spPr>
        <p:txBody>
          <a:bodyPr>
            <a:normAutofit fontScale="90000"/>
          </a:bodyPr>
          <a:lstStyle/>
          <a:p>
            <a:pPr>
              <a:lnSpc>
                <a:spcPct val="85000"/>
              </a:lnSpc>
            </a:pPr>
            <a:r>
              <a:rPr lang="en-GB" altLang="en-US" dirty="0" smtClean="0">
                <a:solidFill>
                  <a:srgbClr val="F09828"/>
                </a:solidFill>
              </a:rPr>
              <a:t>Event-Free Survival </a:t>
            </a:r>
            <a:r>
              <a:rPr lang="en-GB" altLang="en-US" dirty="0">
                <a:solidFill>
                  <a:srgbClr val="F09828"/>
                </a:solidFill>
              </a:rPr>
              <a:t>(EFS) </a:t>
            </a:r>
            <a:r>
              <a:rPr lang="en-GB" altLang="en-US" dirty="0" smtClean="0">
                <a:solidFill>
                  <a:srgbClr val="F09828"/>
                </a:solidFill>
              </a:rPr>
              <a:t>of Younger Patients With PTCL: GHGNHLSG</a:t>
            </a:r>
            <a:endParaRPr lang="en-US" altLang="en-US" dirty="0" smtClean="0">
              <a:solidFill>
                <a:srgbClr val="F09828"/>
              </a:solidFill>
            </a:endParaRPr>
          </a:p>
        </p:txBody>
      </p:sp>
      <p:sp>
        <p:nvSpPr>
          <p:cNvPr id="28675" name="Text Box 4"/>
          <p:cNvSpPr txBox="1">
            <a:spLocks noChangeArrowheads="1"/>
          </p:cNvSpPr>
          <p:nvPr/>
        </p:nvSpPr>
        <p:spPr bwMode="auto">
          <a:xfrm>
            <a:off x="439337" y="6453850"/>
            <a:ext cx="5043887"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lstStyle>
            <a:lvl1pPr eaLnBrk="0" hangingPunct="0">
              <a:tabLst>
                <a:tab pos="655638" algn="l"/>
                <a:tab pos="1312863" algn="l"/>
                <a:tab pos="1968500" algn="l"/>
                <a:tab pos="2625725" algn="l"/>
                <a:tab pos="3282950" algn="l"/>
              </a:tabLst>
              <a:defRPr>
                <a:solidFill>
                  <a:schemeClr val="tx1"/>
                </a:solidFill>
                <a:latin typeface="Arial" pitchFamily="34" charset="0"/>
              </a:defRPr>
            </a:lvl1pPr>
            <a:lvl2pPr marL="742950" indent="-285750" eaLnBrk="0" hangingPunct="0">
              <a:tabLst>
                <a:tab pos="655638" algn="l"/>
                <a:tab pos="1312863" algn="l"/>
                <a:tab pos="1968500" algn="l"/>
                <a:tab pos="2625725" algn="l"/>
                <a:tab pos="3282950" algn="l"/>
              </a:tabLst>
              <a:defRPr>
                <a:solidFill>
                  <a:schemeClr val="tx1"/>
                </a:solidFill>
                <a:latin typeface="Arial" pitchFamily="34" charset="0"/>
              </a:defRPr>
            </a:lvl2pPr>
            <a:lvl3pPr marL="1143000" indent="-228600" eaLnBrk="0" hangingPunct="0">
              <a:tabLst>
                <a:tab pos="655638" algn="l"/>
                <a:tab pos="1312863" algn="l"/>
                <a:tab pos="1968500" algn="l"/>
                <a:tab pos="2625725" algn="l"/>
                <a:tab pos="3282950" algn="l"/>
              </a:tabLst>
              <a:defRPr>
                <a:solidFill>
                  <a:schemeClr val="tx1"/>
                </a:solidFill>
                <a:latin typeface="Arial" pitchFamily="34" charset="0"/>
              </a:defRPr>
            </a:lvl3pPr>
            <a:lvl4pPr marL="1600200" indent="-228600" eaLnBrk="0" hangingPunct="0">
              <a:tabLst>
                <a:tab pos="655638" algn="l"/>
                <a:tab pos="1312863" algn="l"/>
                <a:tab pos="1968500" algn="l"/>
                <a:tab pos="2625725" algn="l"/>
                <a:tab pos="3282950" algn="l"/>
              </a:tabLst>
              <a:defRPr>
                <a:solidFill>
                  <a:schemeClr val="tx1"/>
                </a:solidFill>
                <a:latin typeface="Arial" pitchFamily="34" charset="0"/>
              </a:defRPr>
            </a:lvl4pPr>
            <a:lvl5pPr marL="2057400" indent="-228600" eaLnBrk="0" hangingPunct="0">
              <a:tabLst>
                <a:tab pos="655638" algn="l"/>
                <a:tab pos="1312863" algn="l"/>
                <a:tab pos="1968500" algn="l"/>
                <a:tab pos="2625725" algn="l"/>
                <a:tab pos="3282950" algn="l"/>
              </a:tabLst>
              <a:defRPr>
                <a:solidFill>
                  <a:schemeClr val="tx1"/>
                </a:solidFill>
                <a:latin typeface="Arial" pitchFamily="34" charset="0"/>
              </a:defRPr>
            </a:lvl5pPr>
            <a:lvl6pPr marL="2514600" indent="-228600" eaLnBrk="0" fontAlgn="base" hangingPunct="0">
              <a:spcBef>
                <a:spcPct val="0"/>
              </a:spcBef>
              <a:spcAft>
                <a:spcPct val="0"/>
              </a:spcAft>
              <a:tabLst>
                <a:tab pos="655638" algn="l"/>
                <a:tab pos="1312863" algn="l"/>
                <a:tab pos="1968500" algn="l"/>
                <a:tab pos="2625725" algn="l"/>
                <a:tab pos="3282950" algn="l"/>
              </a:tabLst>
              <a:defRPr>
                <a:solidFill>
                  <a:schemeClr val="tx1"/>
                </a:solidFill>
                <a:latin typeface="Arial" pitchFamily="34" charset="0"/>
              </a:defRPr>
            </a:lvl6pPr>
            <a:lvl7pPr marL="2971800" indent="-228600" eaLnBrk="0" fontAlgn="base" hangingPunct="0">
              <a:spcBef>
                <a:spcPct val="0"/>
              </a:spcBef>
              <a:spcAft>
                <a:spcPct val="0"/>
              </a:spcAft>
              <a:tabLst>
                <a:tab pos="655638" algn="l"/>
                <a:tab pos="1312863" algn="l"/>
                <a:tab pos="1968500" algn="l"/>
                <a:tab pos="2625725" algn="l"/>
                <a:tab pos="3282950" algn="l"/>
              </a:tabLst>
              <a:defRPr>
                <a:solidFill>
                  <a:schemeClr val="tx1"/>
                </a:solidFill>
                <a:latin typeface="Arial" pitchFamily="34" charset="0"/>
              </a:defRPr>
            </a:lvl7pPr>
            <a:lvl8pPr marL="3429000" indent="-228600" eaLnBrk="0" fontAlgn="base" hangingPunct="0">
              <a:spcBef>
                <a:spcPct val="0"/>
              </a:spcBef>
              <a:spcAft>
                <a:spcPct val="0"/>
              </a:spcAft>
              <a:tabLst>
                <a:tab pos="655638" algn="l"/>
                <a:tab pos="1312863" algn="l"/>
                <a:tab pos="1968500" algn="l"/>
                <a:tab pos="2625725" algn="l"/>
                <a:tab pos="3282950" algn="l"/>
              </a:tabLst>
              <a:defRPr>
                <a:solidFill>
                  <a:schemeClr val="tx1"/>
                </a:solidFill>
                <a:latin typeface="Arial" pitchFamily="34" charset="0"/>
              </a:defRPr>
            </a:lvl8pPr>
            <a:lvl9pPr marL="3886200" indent="-228600" eaLnBrk="0" fontAlgn="base" hangingPunct="0">
              <a:spcBef>
                <a:spcPct val="0"/>
              </a:spcBef>
              <a:spcAft>
                <a:spcPct val="0"/>
              </a:spcAft>
              <a:tabLst>
                <a:tab pos="655638" algn="l"/>
                <a:tab pos="1312863" algn="l"/>
                <a:tab pos="1968500" algn="l"/>
                <a:tab pos="2625725" algn="l"/>
                <a:tab pos="3282950" algn="l"/>
              </a:tabLst>
              <a:defRPr>
                <a:solidFill>
                  <a:schemeClr val="tx1"/>
                </a:solidFill>
                <a:latin typeface="Arial" pitchFamily="34" charset="0"/>
              </a:defRPr>
            </a:lvl9pPr>
          </a:lstStyle>
          <a:p>
            <a:pPr eaLnBrk="1" hangingPunct="1"/>
            <a:r>
              <a:rPr lang="en-GB" altLang="en-US" sz="1400" b="1" dirty="0">
                <a:solidFill>
                  <a:schemeClr val="bg1"/>
                </a:solidFill>
              </a:rPr>
              <a:t>Schmitz N, et al. </a:t>
            </a:r>
            <a:r>
              <a:rPr lang="en-GB" altLang="en-US" sz="1400" b="1" i="1" dirty="0">
                <a:solidFill>
                  <a:schemeClr val="bg1"/>
                </a:solidFill>
              </a:rPr>
              <a:t>Blood</a:t>
            </a:r>
            <a:r>
              <a:rPr lang="en-GB" altLang="en-US" sz="1400" b="1" dirty="0">
                <a:solidFill>
                  <a:schemeClr val="bg1"/>
                </a:solidFill>
              </a:rPr>
              <a:t>. 2010;116(18):3418-3425.</a:t>
            </a:r>
          </a:p>
        </p:txBody>
      </p:sp>
      <p:sp>
        <p:nvSpPr>
          <p:cNvPr id="28676" name="Content Placeholder 9"/>
          <p:cNvSpPr>
            <a:spLocks noGrp="1"/>
          </p:cNvSpPr>
          <p:nvPr>
            <p:ph idx="1"/>
          </p:nvPr>
        </p:nvSpPr>
        <p:spPr>
          <a:xfrm>
            <a:off x="0" y="1600200"/>
            <a:ext cx="9143999" cy="327025"/>
          </a:xfrm>
        </p:spPr>
        <p:txBody>
          <a:bodyPr>
            <a:noAutofit/>
          </a:bodyPr>
          <a:lstStyle/>
          <a:p>
            <a:pPr marL="0" indent="0" algn="ctr">
              <a:buNone/>
            </a:pPr>
            <a:r>
              <a:rPr lang="en-US" altLang="en-US" sz="1800" b="1" dirty="0" smtClean="0"/>
              <a:t>18-60 years of age, </a:t>
            </a:r>
            <a:r>
              <a:rPr lang="en-US" sz="1800" b="1" dirty="0"/>
              <a:t>lactate </a:t>
            </a:r>
            <a:r>
              <a:rPr lang="en-US" sz="1800" b="1" dirty="0" smtClean="0"/>
              <a:t>dehydrogenase (</a:t>
            </a:r>
            <a:r>
              <a:rPr lang="en-US" altLang="en-US" sz="1800" b="1" dirty="0" smtClean="0"/>
              <a:t>LDH) ≤ upper </a:t>
            </a:r>
            <a:r>
              <a:rPr lang="en-US" altLang="en-US" sz="1800" b="1" dirty="0"/>
              <a:t>normal value (UNV)</a:t>
            </a:r>
            <a:endParaRPr lang="en-US" altLang="en-US" sz="1800" b="1" dirty="0" smtClean="0"/>
          </a:p>
        </p:txBody>
      </p:sp>
      <p:sp>
        <p:nvSpPr>
          <p:cNvPr id="28677" name="TextBox 6"/>
          <p:cNvSpPr txBox="1">
            <a:spLocks noChangeArrowheads="1"/>
          </p:cNvSpPr>
          <p:nvPr/>
        </p:nvSpPr>
        <p:spPr bwMode="auto">
          <a:xfrm>
            <a:off x="5483225" y="4362450"/>
            <a:ext cx="20431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altLang="en-US" sz="1400" b="1" dirty="0">
                <a:solidFill>
                  <a:schemeClr val="bg1"/>
                </a:solidFill>
              </a:rPr>
              <a:t>Other </a:t>
            </a:r>
            <a:r>
              <a:rPr lang="en-US" altLang="en-US" sz="1400" b="1" dirty="0" smtClean="0">
                <a:solidFill>
                  <a:schemeClr val="bg1"/>
                </a:solidFill>
              </a:rPr>
              <a:t>major subtypes</a:t>
            </a:r>
            <a:endParaRPr lang="en-US" altLang="en-US" sz="1400" b="1" dirty="0">
              <a:solidFill>
                <a:schemeClr val="bg1"/>
              </a:solidFill>
            </a:endParaRPr>
          </a:p>
        </p:txBody>
      </p:sp>
      <p:sp>
        <p:nvSpPr>
          <p:cNvPr id="28678" name="TextBox 5"/>
          <p:cNvSpPr txBox="1">
            <a:spLocks noChangeArrowheads="1"/>
          </p:cNvSpPr>
          <p:nvPr/>
        </p:nvSpPr>
        <p:spPr bwMode="auto">
          <a:xfrm>
            <a:off x="2735263" y="4679950"/>
            <a:ext cx="13176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altLang="en-US" sz="1400" b="1" dirty="0">
                <a:solidFill>
                  <a:schemeClr val="bg1"/>
                </a:solidFill>
              </a:rPr>
              <a:t>ALCL, ALK+</a:t>
            </a:r>
          </a:p>
        </p:txBody>
      </p:sp>
      <p:cxnSp>
        <p:nvCxnSpPr>
          <p:cNvPr id="28679" name="Straight Connector 12"/>
          <p:cNvCxnSpPr>
            <a:cxnSpLocks noChangeShapeType="1"/>
          </p:cNvCxnSpPr>
          <p:nvPr/>
        </p:nvCxnSpPr>
        <p:spPr bwMode="auto">
          <a:xfrm>
            <a:off x="1858963" y="3895725"/>
            <a:ext cx="2387600"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cxnSp>
      <p:cxnSp>
        <p:nvCxnSpPr>
          <p:cNvPr id="28680" name="Straight Connector 16"/>
          <p:cNvCxnSpPr>
            <a:cxnSpLocks noChangeShapeType="1"/>
          </p:cNvCxnSpPr>
          <p:nvPr/>
        </p:nvCxnSpPr>
        <p:spPr bwMode="auto">
          <a:xfrm flipH="1">
            <a:off x="1804988" y="2265363"/>
            <a:ext cx="63500"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cxnSp>
      <p:cxnSp>
        <p:nvCxnSpPr>
          <p:cNvPr id="28681" name="Straight Connector 17"/>
          <p:cNvCxnSpPr>
            <a:cxnSpLocks noChangeShapeType="1"/>
          </p:cNvCxnSpPr>
          <p:nvPr/>
        </p:nvCxnSpPr>
        <p:spPr bwMode="auto">
          <a:xfrm flipH="1">
            <a:off x="1804988" y="2593975"/>
            <a:ext cx="63500"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cxnSp>
      <p:cxnSp>
        <p:nvCxnSpPr>
          <p:cNvPr id="28682" name="Straight Connector 18"/>
          <p:cNvCxnSpPr>
            <a:cxnSpLocks noChangeShapeType="1"/>
          </p:cNvCxnSpPr>
          <p:nvPr/>
        </p:nvCxnSpPr>
        <p:spPr bwMode="auto">
          <a:xfrm flipH="1">
            <a:off x="1804988" y="2919413"/>
            <a:ext cx="63500"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cxnSp>
      <p:cxnSp>
        <p:nvCxnSpPr>
          <p:cNvPr id="28683" name="Straight Connector 19"/>
          <p:cNvCxnSpPr>
            <a:cxnSpLocks noChangeShapeType="1"/>
          </p:cNvCxnSpPr>
          <p:nvPr/>
        </p:nvCxnSpPr>
        <p:spPr bwMode="auto">
          <a:xfrm flipH="1">
            <a:off x="1804988" y="3252788"/>
            <a:ext cx="63500"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cxnSp>
      <p:cxnSp>
        <p:nvCxnSpPr>
          <p:cNvPr id="28684" name="Straight Connector 20"/>
          <p:cNvCxnSpPr>
            <a:cxnSpLocks noChangeShapeType="1"/>
          </p:cNvCxnSpPr>
          <p:nvPr/>
        </p:nvCxnSpPr>
        <p:spPr bwMode="auto">
          <a:xfrm flipH="1">
            <a:off x="1804988" y="3578225"/>
            <a:ext cx="63500"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cxnSp>
      <p:cxnSp>
        <p:nvCxnSpPr>
          <p:cNvPr id="28685" name="Straight Connector 21"/>
          <p:cNvCxnSpPr>
            <a:cxnSpLocks noChangeShapeType="1"/>
          </p:cNvCxnSpPr>
          <p:nvPr/>
        </p:nvCxnSpPr>
        <p:spPr bwMode="auto">
          <a:xfrm flipH="1">
            <a:off x="1804988" y="3895725"/>
            <a:ext cx="63500"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cxnSp>
      <p:cxnSp>
        <p:nvCxnSpPr>
          <p:cNvPr id="28686" name="Straight Connector 22"/>
          <p:cNvCxnSpPr>
            <a:cxnSpLocks noChangeShapeType="1"/>
          </p:cNvCxnSpPr>
          <p:nvPr/>
        </p:nvCxnSpPr>
        <p:spPr bwMode="auto">
          <a:xfrm rot="16200000" flipH="1">
            <a:off x="1844675" y="3935413"/>
            <a:ext cx="63500"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cxnSp>
      <p:cxnSp>
        <p:nvCxnSpPr>
          <p:cNvPr id="28687" name="Straight Connector 23"/>
          <p:cNvCxnSpPr>
            <a:cxnSpLocks noChangeShapeType="1"/>
          </p:cNvCxnSpPr>
          <p:nvPr/>
        </p:nvCxnSpPr>
        <p:spPr bwMode="auto">
          <a:xfrm rot="16200000" flipH="1">
            <a:off x="2271713" y="3935413"/>
            <a:ext cx="63500"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cxnSp>
      <p:sp>
        <p:nvSpPr>
          <p:cNvPr id="28688" name="TextBox 32"/>
          <p:cNvSpPr txBox="1">
            <a:spLocks noChangeArrowheads="1"/>
          </p:cNvSpPr>
          <p:nvPr/>
        </p:nvSpPr>
        <p:spPr bwMode="auto">
          <a:xfrm>
            <a:off x="1885950" y="4098925"/>
            <a:ext cx="2370138"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r>
              <a:rPr lang="en-US" altLang="en-US" sz="1200" b="1" dirty="0">
                <a:solidFill>
                  <a:schemeClr val="bg1"/>
                </a:solidFill>
              </a:rPr>
              <a:t>Months</a:t>
            </a:r>
          </a:p>
        </p:txBody>
      </p:sp>
      <p:sp>
        <p:nvSpPr>
          <p:cNvPr id="28689" name="TextBox 33"/>
          <p:cNvSpPr txBox="1">
            <a:spLocks noChangeArrowheads="1"/>
          </p:cNvSpPr>
          <p:nvPr/>
        </p:nvSpPr>
        <p:spPr bwMode="auto">
          <a:xfrm>
            <a:off x="1671638" y="3924300"/>
            <a:ext cx="414337"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r>
              <a:rPr lang="en-US" altLang="en-US" sz="1200" b="1" dirty="0">
                <a:solidFill>
                  <a:schemeClr val="bg1"/>
                </a:solidFill>
              </a:rPr>
              <a:t>0</a:t>
            </a:r>
          </a:p>
        </p:txBody>
      </p:sp>
      <p:sp>
        <p:nvSpPr>
          <p:cNvPr id="28690" name="TextBox 35"/>
          <p:cNvSpPr txBox="1">
            <a:spLocks noChangeArrowheads="1"/>
          </p:cNvSpPr>
          <p:nvPr/>
        </p:nvSpPr>
        <p:spPr bwMode="auto">
          <a:xfrm>
            <a:off x="2100263" y="3924300"/>
            <a:ext cx="414337"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r>
              <a:rPr lang="en-US" altLang="en-US" sz="1200" b="1" dirty="0">
                <a:solidFill>
                  <a:schemeClr val="bg1"/>
                </a:solidFill>
              </a:rPr>
              <a:t>20</a:t>
            </a:r>
          </a:p>
        </p:txBody>
      </p:sp>
      <p:sp>
        <p:nvSpPr>
          <p:cNvPr id="28691" name="TextBox 43"/>
          <p:cNvSpPr txBox="1">
            <a:spLocks noChangeArrowheads="1"/>
          </p:cNvSpPr>
          <p:nvPr/>
        </p:nvSpPr>
        <p:spPr bwMode="auto">
          <a:xfrm>
            <a:off x="1446213" y="3754438"/>
            <a:ext cx="414337"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r" eaLnBrk="1" hangingPunct="1"/>
            <a:r>
              <a:rPr lang="en-US" altLang="en-US" sz="1200" b="1" dirty="0">
                <a:solidFill>
                  <a:schemeClr val="bg1"/>
                </a:solidFill>
              </a:rPr>
              <a:t>0</a:t>
            </a:r>
          </a:p>
        </p:txBody>
      </p:sp>
      <p:sp>
        <p:nvSpPr>
          <p:cNvPr id="28692" name="TextBox 44"/>
          <p:cNvSpPr txBox="1">
            <a:spLocks noChangeArrowheads="1"/>
          </p:cNvSpPr>
          <p:nvPr/>
        </p:nvSpPr>
        <p:spPr bwMode="auto">
          <a:xfrm>
            <a:off x="1317625" y="2130425"/>
            <a:ext cx="5429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r" eaLnBrk="1" hangingPunct="1"/>
            <a:r>
              <a:rPr lang="en-US" altLang="en-US" sz="1200" b="1" dirty="0">
                <a:solidFill>
                  <a:schemeClr val="bg1"/>
                </a:solidFill>
              </a:rPr>
              <a:t>100</a:t>
            </a:r>
          </a:p>
        </p:txBody>
      </p:sp>
      <p:sp>
        <p:nvSpPr>
          <p:cNvPr id="28693" name="TextBox 45"/>
          <p:cNvSpPr txBox="1">
            <a:spLocks noChangeArrowheads="1"/>
          </p:cNvSpPr>
          <p:nvPr/>
        </p:nvSpPr>
        <p:spPr bwMode="auto">
          <a:xfrm>
            <a:off x="1317625" y="2444750"/>
            <a:ext cx="5429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r" eaLnBrk="1" hangingPunct="1"/>
            <a:r>
              <a:rPr lang="en-US" altLang="en-US" sz="1200" b="1" dirty="0">
                <a:solidFill>
                  <a:schemeClr val="bg1"/>
                </a:solidFill>
              </a:rPr>
              <a:t>80</a:t>
            </a:r>
          </a:p>
        </p:txBody>
      </p:sp>
      <p:sp>
        <p:nvSpPr>
          <p:cNvPr id="28694" name="TextBox 46"/>
          <p:cNvSpPr txBox="1">
            <a:spLocks noChangeArrowheads="1"/>
          </p:cNvSpPr>
          <p:nvPr/>
        </p:nvSpPr>
        <p:spPr bwMode="auto">
          <a:xfrm>
            <a:off x="1317625" y="2778125"/>
            <a:ext cx="542925"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r" eaLnBrk="1" hangingPunct="1"/>
            <a:r>
              <a:rPr lang="en-US" altLang="en-US" sz="1200" b="1" dirty="0">
                <a:solidFill>
                  <a:schemeClr val="bg1"/>
                </a:solidFill>
              </a:rPr>
              <a:t>60</a:t>
            </a:r>
          </a:p>
        </p:txBody>
      </p:sp>
      <p:sp>
        <p:nvSpPr>
          <p:cNvPr id="28695" name="TextBox 47"/>
          <p:cNvSpPr txBox="1">
            <a:spLocks noChangeArrowheads="1"/>
          </p:cNvSpPr>
          <p:nvPr/>
        </p:nvSpPr>
        <p:spPr bwMode="auto">
          <a:xfrm>
            <a:off x="1317625" y="3109913"/>
            <a:ext cx="542925"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r" eaLnBrk="1" hangingPunct="1"/>
            <a:r>
              <a:rPr lang="en-US" altLang="en-US" sz="1200" b="1" dirty="0">
                <a:solidFill>
                  <a:schemeClr val="bg1"/>
                </a:solidFill>
              </a:rPr>
              <a:t>40</a:t>
            </a:r>
          </a:p>
        </p:txBody>
      </p:sp>
      <p:sp>
        <p:nvSpPr>
          <p:cNvPr id="28696" name="TextBox 48"/>
          <p:cNvSpPr txBox="1">
            <a:spLocks noChangeArrowheads="1"/>
          </p:cNvSpPr>
          <p:nvPr/>
        </p:nvSpPr>
        <p:spPr bwMode="auto">
          <a:xfrm>
            <a:off x="1317625" y="3440113"/>
            <a:ext cx="542925"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r" eaLnBrk="1" hangingPunct="1"/>
            <a:r>
              <a:rPr lang="en-US" altLang="en-US" sz="1200" b="1" dirty="0">
                <a:solidFill>
                  <a:schemeClr val="bg1"/>
                </a:solidFill>
              </a:rPr>
              <a:t>20</a:t>
            </a:r>
          </a:p>
        </p:txBody>
      </p:sp>
      <p:sp>
        <p:nvSpPr>
          <p:cNvPr id="28697" name="TextBox 49"/>
          <p:cNvSpPr txBox="1">
            <a:spLocks noChangeArrowheads="1"/>
          </p:cNvSpPr>
          <p:nvPr/>
        </p:nvSpPr>
        <p:spPr bwMode="auto">
          <a:xfrm rot="-5400000">
            <a:off x="559594" y="2967832"/>
            <a:ext cx="1695450"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r>
              <a:rPr lang="en-US" altLang="en-US" sz="1200" b="1" dirty="0" smtClean="0">
                <a:solidFill>
                  <a:schemeClr val="bg1"/>
                </a:solidFill>
              </a:rPr>
              <a:t>EFS, %</a:t>
            </a:r>
            <a:endParaRPr lang="en-US" altLang="en-US" sz="1200" b="1" dirty="0">
              <a:solidFill>
                <a:schemeClr val="bg1"/>
              </a:solidFill>
            </a:endParaRPr>
          </a:p>
        </p:txBody>
      </p:sp>
      <p:sp>
        <p:nvSpPr>
          <p:cNvPr id="28698" name="TextBox 52"/>
          <p:cNvSpPr txBox="1">
            <a:spLocks noChangeArrowheads="1"/>
          </p:cNvSpPr>
          <p:nvPr/>
        </p:nvSpPr>
        <p:spPr bwMode="auto">
          <a:xfrm>
            <a:off x="3063875" y="3478213"/>
            <a:ext cx="933450"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altLang="en-US" sz="1200" b="1" i="1" dirty="0">
                <a:solidFill>
                  <a:schemeClr val="bg1"/>
                </a:solidFill>
              </a:rPr>
              <a:t>P</a:t>
            </a:r>
            <a:r>
              <a:rPr lang="en-US" altLang="en-US" sz="1200" b="1" dirty="0">
                <a:solidFill>
                  <a:schemeClr val="bg1"/>
                </a:solidFill>
              </a:rPr>
              <a:t> = </a:t>
            </a:r>
            <a:r>
              <a:rPr lang="en-US" altLang="en-US" sz="1200" b="1" dirty="0" smtClean="0">
                <a:solidFill>
                  <a:schemeClr val="bg1"/>
                </a:solidFill>
              </a:rPr>
              <a:t>.</a:t>
            </a:r>
            <a:r>
              <a:rPr lang="en-US" altLang="en-US" sz="1200" b="1" dirty="0">
                <a:solidFill>
                  <a:schemeClr val="bg1"/>
                </a:solidFill>
              </a:rPr>
              <a:t>003</a:t>
            </a:r>
          </a:p>
        </p:txBody>
      </p:sp>
      <p:cxnSp>
        <p:nvCxnSpPr>
          <p:cNvPr id="28699" name="Straight Connector 14"/>
          <p:cNvCxnSpPr>
            <a:cxnSpLocks noChangeShapeType="1"/>
          </p:cNvCxnSpPr>
          <p:nvPr/>
        </p:nvCxnSpPr>
        <p:spPr bwMode="auto">
          <a:xfrm flipV="1">
            <a:off x="1876425" y="2252663"/>
            <a:ext cx="0" cy="1639887"/>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cxnSp>
      <p:cxnSp>
        <p:nvCxnSpPr>
          <p:cNvPr id="28700" name="Straight Connector 23"/>
          <p:cNvCxnSpPr>
            <a:cxnSpLocks noChangeShapeType="1"/>
          </p:cNvCxnSpPr>
          <p:nvPr/>
        </p:nvCxnSpPr>
        <p:spPr bwMode="auto">
          <a:xfrm rot="16200000" flipH="1">
            <a:off x="2703513" y="3935413"/>
            <a:ext cx="63500"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cxnSp>
      <p:sp>
        <p:nvSpPr>
          <p:cNvPr id="28701" name="TextBox 35"/>
          <p:cNvSpPr txBox="1">
            <a:spLocks noChangeArrowheads="1"/>
          </p:cNvSpPr>
          <p:nvPr/>
        </p:nvSpPr>
        <p:spPr bwMode="auto">
          <a:xfrm>
            <a:off x="2532063" y="3924300"/>
            <a:ext cx="414337"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r>
              <a:rPr lang="en-US" altLang="en-US" sz="1200" b="1" dirty="0">
                <a:solidFill>
                  <a:schemeClr val="bg1"/>
                </a:solidFill>
              </a:rPr>
              <a:t>40</a:t>
            </a:r>
          </a:p>
        </p:txBody>
      </p:sp>
      <p:cxnSp>
        <p:nvCxnSpPr>
          <p:cNvPr id="28702" name="Straight Connector 23"/>
          <p:cNvCxnSpPr>
            <a:cxnSpLocks noChangeShapeType="1"/>
          </p:cNvCxnSpPr>
          <p:nvPr/>
        </p:nvCxnSpPr>
        <p:spPr bwMode="auto">
          <a:xfrm rot="16200000" flipH="1">
            <a:off x="3128963" y="3935413"/>
            <a:ext cx="63500"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cxnSp>
      <p:sp>
        <p:nvSpPr>
          <p:cNvPr id="28703" name="TextBox 35"/>
          <p:cNvSpPr txBox="1">
            <a:spLocks noChangeArrowheads="1"/>
          </p:cNvSpPr>
          <p:nvPr/>
        </p:nvSpPr>
        <p:spPr bwMode="auto">
          <a:xfrm>
            <a:off x="2957513" y="3924300"/>
            <a:ext cx="414337"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r>
              <a:rPr lang="en-US" altLang="en-US" sz="1200" b="1" dirty="0">
                <a:solidFill>
                  <a:schemeClr val="bg1"/>
                </a:solidFill>
              </a:rPr>
              <a:t>60</a:t>
            </a:r>
          </a:p>
        </p:txBody>
      </p:sp>
      <p:cxnSp>
        <p:nvCxnSpPr>
          <p:cNvPr id="28704" name="Straight Connector 23"/>
          <p:cNvCxnSpPr>
            <a:cxnSpLocks noChangeShapeType="1"/>
          </p:cNvCxnSpPr>
          <p:nvPr/>
        </p:nvCxnSpPr>
        <p:spPr bwMode="auto">
          <a:xfrm rot="16200000" flipH="1">
            <a:off x="3567113" y="3935413"/>
            <a:ext cx="63500"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cxnSp>
      <p:sp>
        <p:nvSpPr>
          <p:cNvPr id="28705" name="TextBox 35"/>
          <p:cNvSpPr txBox="1">
            <a:spLocks noChangeArrowheads="1"/>
          </p:cNvSpPr>
          <p:nvPr/>
        </p:nvSpPr>
        <p:spPr bwMode="auto">
          <a:xfrm>
            <a:off x="3395663" y="3924300"/>
            <a:ext cx="414337"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r>
              <a:rPr lang="en-US" altLang="en-US" sz="1200" b="1" dirty="0">
                <a:solidFill>
                  <a:schemeClr val="bg1"/>
                </a:solidFill>
              </a:rPr>
              <a:t>80</a:t>
            </a:r>
          </a:p>
        </p:txBody>
      </p:sp>
      <p:cxnSp>
        <p:nvCxnSpPr>
          <p:cNvPr id="28706" name="Straight Connector 23"/>
          <p:cNvCxnSpPr>
            <a:cxnSpLocks noChangeShapeType="1"/>
          </p:cNvCxnSpPr>
          <p:nvPr/>
        </p:nvCxnSpPr>
        <p:spPr bwMode="auto">
          <a:xfrm rot="16200000" flipH="1">
            <a:off x="3995738" y="3935413"/>
            <a:ext cx="63500"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cxnSp>
      <p:sp>
        <p:nvSpPr>
          <p:cNvPr id="28707" name="TextBox 35"/>
          <p:cNvSpPr txBox="1">
            <a:spLocks noChangeArrowheads="1"/>
          </p:cNvSpPr>
          <p:nvPr/>
        </p:nvSpPr>
        <p:spPr bwMode="auto">
          <a:xfrm>
            <a:off x="3808413" y="3924300"/>
            <a:ext cx="449262"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r>
              <a:rPr lang="en-US" altLang="en-US" sz="1200" b="1" dirty="0">
                <a:solidFill>
                  <a:schemeClr val="bg1"/>
                </a:solidFill>
              </a:rPr>
              <a:t>100</a:t>
            </a:r>
          </a:p>
        </p:txBody>
      </p:sp>
      <p:sp>
        <p:nvSpPr>
          <p:cNvPr id="28708" name="TextBox 65"/>
          <p:cNvSpPr txBox="1">
            <a:spLocks noChangeArrowheads="1"/>
          </p:cNvSpPr>
          <p:nvPr/>
        </p:nvSpPr>
        <p:spPr bwMode="auto">
          <a:xfrm>
            <a:off x="2262188" y="2824163"/>
            <a:ext cx="2000250"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altLang="en-US" sz="1200" b="1" dirty="0">
                <a:solidFill>
                  <a:schemeClr val="bg1"/>
                </a:solidFill>
              </a:rPr>
              <a:t>6 x CHOP-14/21 (</a:t>
            </a:r>
            <a:r>
              <a:rPr lang="en-US" altLang="en-US" sz="1200" b="1" dirty="0" smtClean="0">
                <a:solidFill>
                  <a:schemeClr val="bg1"/>
                </a:solidFill>
              </a:rPr>
              <a:t>n = 41</a:t>
            </a:r>
            <a:r>
              <a:rPr lang="en-US" altLang="en-US" sz="1200" b="1" dirty="0">
                <a:solidFill>
                  <a:schemeClr val="bg1"/>
                </a:solidFill>
              </a:rPr>
              <a:t>)</a:t>
            </a:r>
          </a:p>
        </p:txBody>
      </p:sp>
      <p:sp>
        <p:nvSpPr>
          <p:cNvPr id="28709" name="TextBox 66"/>
          <p:cNvSpPr txBox="1">
            <a:spLocks noChangeArrowheads="1"/>
          </p:cNvSpPr>
          <p:nvPr/>
        </p:nvSpPr>
        <p:spPr bwMode="auto">
          <a:xfrm>
            <a:off x="2760663" y="2470150"/>
            <a:ext cx="200025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altLang="en-US" sz="1200" b="1" dirty="0">
                <a:solidFill>
                  <a:schemeClr val="bg1"/>
                </a:solidFill>
              </a:rPr>
              <a:t>6 x CHOEP-14/21 (</a:t>
            </a:r>
            <a:r>
              <a:rPr lang="en-US" altLang="en-US" sz="1200" b="1" dirty="0" smtClean="0">
                <a:solidFill>
                  <a:schemeClr val="bg1"/>
                </a:solidFill>
              </a:rPr>
              <a:t>n = 42</a:t>
            </a:r>
            <a:r>
              <a:rPr lang="en-US" altLang="en-US" sz="1200" b="1" dirty="0">
                <a:solidFill>
                  <a:schemeClr val="bg1"/>
                </a:solidFill>
              </a:rPr>
              <a:t>)</a:t>
            </a:r>
          </a:p>
        </p:txBody>
      </p:sp>
      <p:cxnSp>
        <p:nvCxnSpPr>
          <p:cNvPr id="28710" name="Straight Connector 12"/>
          <p:cNvCxnSpPr>
            <a:cxnSpLocks noChangeShapeType="1"/>
          </p:cNvCxnSpPr>
          <p:nvPr/>
        </p:nvCxnSpPr>
        <p:spPr bwMode="auto">
          <a:xfrm>
            <a:off x="1858963" y="5942013"/>
            <a:ext cx="2387600"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cxnSp>
      <p:cxnSp>
        <p:nvCxnSpPr>
          <p:cNvPr id="28711" name="Straight Connector 16"/>
          <p:cNvCxnSpPr>
            <a:cxnSpLocks noChangeShapeType="1"/>
          </p:cNvCxnSpPr>
          <p:nvPr/>
        </p:nvCxnSpPr>
        <p:spPr bwMode="auto">
          <a:xfrm flipH="1">
            <a:off x="1804988" y="4311650"/>
            <a:ext cx="63500"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cxnSp>
      <p:cxnSp>
        <p:nvCxnSpPr>
          <p:cNvPr id="28712" name="Straight Connector 17"/>
          <p:cNvCxnSpPr>
            <a:cxnSpLocks noChangeShapeType="1"/>
          </p:cNvCxnSpPr>
          <p:nvPr/>
        </p:nvCxnSpPr>
        <p:spPr bwMode="auto">
          <a:xfrm flipH="1">
            <a:off x="1804988" y="4640263"/>
            <a:ext cx="63500"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cxnSp>
      <p:cxnSp>
        <p:nvCxnSpPr>
          <p:cNvPr id="28713" name="Straight Connector 18"/>
          <p:cNvCxnSpPr>
            <a:cxnSpLocks noChangeShapeType="1"/>
          </p:cNvCxnSpPr>
          <p:nvPr/>
        </p:nvCxnSpPr>
        <p:spPr bwMode="auto">
          <a:xfrm flipH="1">
            <a:off x="1804988" y="4965700"/>
            <a:ext cx="63500"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cxnSp>
      <p:cxnSp>
        <p:nvCxnSpPr>
          <p:cNvPr id="28714" name="Straight Connector 19"/>
          <p:cNvCxnSpPr>
            <a:cxnSpLocks noChangeShapeType="1"/>
          </p:cNvCxnSpPr>
          <p:nvPr/>
        </p:nvCxnSpPr>
        <p:spPr bwMode="auto">
          <a:xfrm flipH="1">
            <a:off x="1804988" y="5299075"/>
            <a:ext cx="63500"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cxnSp>
      <p:cxnSp>
        <p:nvCxnSpPr>
          <p:cNvPr id="28715" name="Straight Connector 20"/>
          <p:cNvCxnSpPr>
            <a:cxnSpLocks noChangeShapeType="1"/>
          </p:cNvCxnSpPr>
          <p:nvPr/>
        </p:nvCxnSpPr>
        <p:spPr bwMode="auto">
          <a:xfrm flipH="1">
            <a:off x="1804988" y="5624513"/>
            <a:ext cx="63500"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cxnSp>
      <p:cxnSp>
        <p:nvCxnSpPr>
          <p:cNvPr id="28716" name="Straight Connector 21"/>
          <p:cNvCxnSpPr>
            <a:cxnSpLocks noChangeShapeType="1"/>
          </p:cNvCxnSpPr>
          <p:nvPr/>
        </p:nvCxnSpPr>
        <p:spPr bwMode="auto">
          <a:xfrm flipH="1">
            <a:off x="1804988" y="5942013"/>
            <a:ext cx="63500"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cxnSp>
      <p:cxnSp>
        <p:nvCxnSpPr>
          <p:cNvPr id="28717" name="Straight Connector 22"/>
          <p:cNvCxnSpPr>
            <a:cxnSpLocks noChangeShapeType="1"/>
          </p:cNvCxnSpPr>
          <p:nvPr/>
        </p:nvCxnSpPr>
        <p:spPr bwMode="auto">
          <a:xfrm rot="16200000" flipH="1">
            <a:off x="1844675" y="5981700"/>
            <a:ext cx="63500"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cxnSp>
      <p:cxnSp>
        <p:nvCxnSpPr>
          <p:cNvPr id="28718" name="Straight Connector 23"/>
          <p:cNvCxnSpPr>
            <a:cxnSpLocks noChangeShapeType="1"/>
          </p:cNvCxnSpPr>
          <p:nvPr/>
        </p:nvCxnSpPr>
        <p:spPr bwMode="auto">
          <a:xfrm rot="16200000" flipH="1">
            <a:off x="2271713" y="5981700"/>
            <a:ext cx="63500"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cxnSp>
      <p:sp>
        <p:nvSpPr>
          <p:cNvPr id="28719" name="TextBox 32"/>
          <p:cNvSpPr txBox="1">
            <a:spLocks noChangeArrowheads="1"/>
          </p:cNvSpPr>
          <p:nvPr/>
        </p:nvSpPr>
        <p:spPr bwMode="auto">
          <a:xfrm>
            <a:off x="1885950" y="6145213"/>
            <a:ext cx="2370138"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r>
              <a:rPr lang="en-US" altLang="en-US" sz="1200" b="1" dirty="0">
                <a:solidFill>
                  <a:schemeClr val="bg1"/>
                </a:solidFill>
              </a:rPr>
              <a:t>Months</a:t>
            </a:r>
          </a:p>
        </p:txBody>
      </p:sp>
      <p:sp>
        <p:nvSpPr>
          <p:cNvPr id="28720" name="TextBox 33"/>
          <p:cNvSpPr txBox="1">
            <a:spLocks noChangeArrowheads="1"/>
          </p:cNvSpPr>
          <p:nvPr/>
        </p:nvSpPr>
        <p:spPr bwMode="auto">
          <a:xfrm>
            <a:off x="1671638" y="5970588"/>
            <a:ext cx="414337"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r>
              <a:rPr lang="en-US" altLang="en-US" sz="1200" b="1" dirty="0">
                <a:solidFill>
                  <a:schemeClr val="bg1"/>
                </a:solidFill>
              </a:rPr>
              <a:t>0</a:t>
            </a:r>
          </a:p>
        </p:txBody>
      </p:sp>
      <p:sp>
        <p:nvSpPr>
          <p:cNvPr id="28721" name="TextBox 35"/>
          <p:cNvSpPr txBox="1">
            <a:spLocks noChangeArrowheads="1"/>
          </p:cNvSpPr>
          <p:nvPr/>
        </p:nvSpPr>
        <p:spPr bwMode="auto">
          <a:xfrm>
            <a:off x="2100263" y="5970588"/>
            <a:ext cx="414337"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r>
              <a:rPr lang="en-US" altLang="en-US" sz="1200" b="1" dirty="0">
                <a:solidFill>
                  <a:schemeClr val="bg1"/>
                </a:solidFill>
              </a:rPr>
              <a:t>20</a:t>
            </a:r>
          </a:p>
        </p:txBody>
      </p:sp>
      <p:sp>
        <p:nvSpPr>
          <p:cNvPr id="28722" name="TextBox 43"/>
          <p:cNvSpPr txBox="1">
            <a:spLocks noChangeArrowheads="1"/>
          </p:cNvSpPr>
          <p:nvPr/>
        </p:nvSpPr>
        <p:spPr bwMode="auto">
          <a:xfrm>
            <a:off x="1446213" y="5800725"/>
            <a:ext cx="414337"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r" eaLnBrk="1" hangingPunct="1"/>
            <a:r>
              <a:rPr lang="en-US" altLang="en-US" sz="1200" b="1" dirty="0">
                <a:solidFill>
                  <a:schemeClr val="bg1"/>
                </a:solidFill>
              </a:rPr>
              <a:t>0</a:t>
            </a:r>
          </a:p>
        </p:txBody>
      </p:sp>
      <p:sp>
        <p:nvSpPr>
          <p:cNvPr id="28723" name="TextBox 44"/>
          <p:cNvSpPr txBox="1">
            <a:spLocks noChangeArrowheads="1"/>
          </p:cNvSpPr>
          <p:nvPr/>
        </p:nvSpPr>
        <p:spPr bwMode="auto">
          <a:xfrm>
            <a:off x="1317625" y="4176713"/>
            <a:ext cx="542925"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r" eaLnBrk="1" hangingPunct="1"/>
            <a:r>
              <a:rPr lang="en-US" altLang="en-US" sz="1200" b="1" dirty="0">
                <a:solidFill>
                  <a:schemeClr val="bg1"/>
                </a:solidFill>
              </a:rPr>
              <a:t>100</a:t>
            </a:r>
          </a:p>
        </p:txBody>
      </p:sp>
      <p:sp>
        <p:nvSpPr>
          <p:cNvPr id="28724" name="TextBox 45"/>
          <p:cNvSpPr txBox="1">
            <a:spLocks noChangeArrowheads="1"/>
          </p:cNvSpPr>
          <p:nvPr/>
        </p:nvSpPr>
        <p:spPr bwMode="auto">
          <a:xfrm>
            <a:off x="1317625" y="4491038"/>
            <a:ext cx="5429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r" eaLnBrk="1" hangingPunct="1"/>
            <a:r>
              <a:rPr lang="en-US" altLang="en-US" sz="1200" b="1" dirty="0">
                <a:solidFill>
                  <a:schemeClr val="bg1"/>
                </a:solidFill>
              </a:rPr>
              <a:t>80</a:t>
            </a:r>
          </a:p>
        </p:txBody>
      </p:sp>
      <p:sp>
        <p:nvSpPr>
          <p:cNvPr id="28725" name="TextBox 46"/>
          <p:cNvSpPr txBox="1">
            <a:spLocks noChangeArrowheads="1"/>
          </p:cNvSpPr>
          <p:nvPr/>
        </p:nvSpPr>
        <p:spPr bwMode="auto">
          <a:xfrm>
            <a:off x="1317625" y="4824413"/>
            <a:ext cx="542925"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r" eaLnBrk="1" hangingPunct="1"/>
            <a:r>
              <a:rPr lang="en-US" altLang="en-US" sz="1200" b="1" dirty="0">
                <a:solidFill>
                  <a:schemeClr val="bg1"/>
                </a:solidFill>
              </a:rPr>
              <a:t>60</a:t>
            </a:r>
          </a:p>
        </p:txBody>
      </p:sp>
      <p:sp>
        <p:nvSpPr>
          <p:cNvPr id="28726" name="TextBox 47"/>
          <p:cNvSpPr txBox="1">
            <a:spLocks noChangeArrowheads="1"/>
          </p:cNvSpPr>
          <p:nvPr/>
        </p:nvSpPr>
        <p:spPr bwMode="auto">
          <a:xfrm>
            <a:off x="1317625" y="5157788"/>
            <a:ext cx="5429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r" eaLnBrk="1" hangingPunct="1"/>
            <a:r>
              <a:rPr lang="en-US" altLang="en-US" sz="1200" b="1" dirty="0">
                <a:solidFill>
                  <a:schemeClr val="bg1"/>
                </a:solidFill>
              </a:rPr>
              <a:t>40</a:t>
            </a:r>
          </a:p>
        </p:txBody>
      </p:sp>
      <p:sp>
        <p:nvSpPr>
          <p:cNvPr id="28727" name="TextBox 48"/>
          <p:cNvSpPr txBox="1">
            <a:spLocks noChangeArrowheads="1"/>
          </p:cNvSpPr>
          <p:nvPr/>
        </p:nvSpPr>
        <p:spPr bwMode="auto">
          <a:xfrm>
            <a:off x="1317625" y="5487988"/>
            <a:ext cx="5429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r" eaLnBrk="1" hangingPunct="1"/>
            <a:r>
              <a:rPr lang="en-US" altLang="en-US" sz="1200" b="1" dirty="0">
                <a:solidFill>
                  <a:schemeClr val="bg1"/>
                </a:solidFill>
              </a:rPr>
              <a:t>20</a:t>
            </a:r>
          </a:p>
        </p:txBody>
      </p:sp>
      <p:sp>
        <p:nvSpPr>
          <p:cNvPr id="28728" name="TextBox 49"/>
          <p:cNvSpPr txBox="1">
            <a:spLocks noChangeArrowheads="1"/>
          </p:cNvSpPr>
          <p:nvPr/>
        </p:nvSpPr>
        <p:spPr bwMode="auto">
          <a:xfrm rot="-5400000">
            <a:off x="560388" y="5014913"/>
            <a:ext cx="1693862"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r>
              <a:rPr lang="en-US" altLang="en-US" sz="1200" b="1" dirty="0" smtClean="0">
                <a:solidFill>
                  <a:schemeClr val="bg1"/>
                </a:solidFill>
              </a:rPr>
              <a:t>EFS, %</a:t>
            </a:r>
            <a:endParaRPr lang="en-US" altLang="en-US" sz="1200" b="1" dirty="0">
              <a:solidFill>
                <a:schemeClr val="bg1"/>
              </a:solidFill>
            </a:endParaRPr>
          </a:p>
        </p:txBody>
      </p:sp>
      <p:sp>
        <p:nvSpPr>
          <p:cNvPr id="28729" name="TextBox 86"/>
          <p:cNvSpPr txBox="1">
            <a:spLocks noChangeArrowheads="1"/>
          </p:cNvSpPr>
          <p:nvPr/>
        </p:nvSpPr>
        <p:spPr bwMode="auto">
          <a:xfrm>
            <a:off x="3063875" y="5543550"/>
            <a:ext cx="933450"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altLang="en-US" sz="1200" b="1" i="1" dirty="0" smtClean="0">
                <a:solidFill>
                  <a:schemeClr val="bg1"/>
                </a:solidFill>
              </a:rPr>
              <a:t>P</a:t>
            </a:r>
            <a:r>
              <a:rPr lang="en-US" altLang="en-US" sz="1200" b="1" dirty="0" smtClean="0">
                <a:solidFill>
                  <a:schemeClr val="bg1"/>
                </a:solidFill>
              </a:rPr>
              <a:t> </a:t>
            </a:r>
            <a:r>
              <a:rPr lang="en-US" altLang="en-US" sz="1200" b="1" dirty="0">
                <a:solidFill>
                  <a:schemeClr val="bg1"/>
                </a:solidFill>
              </a:rPr>
              <a:t>= </a:t>
            </a:r>
            <a:r>
              <a:rPr lang="en-US" altLang="en-US" sz="1200" b="1" dirty="0" smtClean="0">
                <a:solidFill>
                  <a:schemeClr val="bg1"/>
                </a:solidFill>
              </a:rPr>
              <a:t>.</a:t>
            </a:r>
            <a:r>
              <a:rPr lang="en-US" altLang="en-US" sz="1200" b="1" dirty="0">
                <a:solidFill>
                  <a:schemeClr val="bg1"/>
                </a:solidFill>
              </a:rPr>
              <a:t>012</a:t>
            </a:r>
          </a:p>
        </p:txBody>
      </p:sp>
      <p:cxnSp>
        <p:nvCxnSpPr>
          <p:cNvPr id="28730" name="Straight Connector 14"/>
          <p:cNvCxnSpPr>
            <a:cxnSpLocks noChangeShapeType="1"/>
          </p:cNvCxnSpPr>
          <p:nvPr/>
        </p:nvCxnSpPr>
        <p:spPr bwMode="auto">
          <a:xfrm flipV="1">
            <a:off x="1876425" y="4298950"/>
            <a:ext cx="0" cy="1639888"/>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cxnSp>
      <p:cxnSp>
        <p:nvCxnSpPr>
          <p:cNvPr id="28731" name="Straight Connector 23"/>
          <p:cNvCxnSpPr>
            <a:cxnSpLocks noChangeShapeType="1"/>
          </p:cNvCxnSpPr>
          <p:nvPr/>
        </p:nvCxnSpPr>
        <p:spPr bwMode="auto">
          <a:xfrm rot="16200000" flipH="1">
            <a:off x="2703513" y="5981700"/>
            <a:ext cx="63500"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cxnSp>
      <p:sp>
        <p:nvSpPr>
          <p:cNvPr id="28732" name="TextBox 35"/>
          <p:cNvSpPr txBox="1">
            <a:spLocks noChangeArrowheads="1"/>
          </p:cNvSpPr>
          <p:nvPr/>
        </p:nvSpPr>
        <p:spPr bwMode="auto">
          <a:xfrm>
            <a:off x="2532063" y="5970588"/>
            <a:ext cx="414337"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r>
              <a:rPr lang="en-US" altLang="en-US" sz="1200" b="1" dirty="0">
                <a:solidFill>
                  <a:schemeClr val="bg1"/>
                </a:solidFill>
              </a:rPr>
              <a:t>40</a:t>
            </a:r>
          </a:p>
        </p:txBody>
      </p:sp>
      <p:cxnSp>
        <p:nvCxnSpPr>
          <p:cNvPr id="28733" name="Straight Connector 23"/>
          <p:cNvCxnSpPr>
            <a:cxnSpLocks noChangeShapeType="1"/>
          </p:cNvCxnSpPr>
          <p:nvPr/>
        </p:nvCxnSpPr>
        <p:spPr bwMode="auto">
          <a:xfrm rot="16200000" flipH="1">
            <a:off x="3128963" y="5981700"/>
            <a:ext cx="63500"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cxnSp>
      <p:sp>
        <p:nvSpPr>
          <p:cNvPr id="28734" name="TextBox 35"/>
          <p:cNvSpPr txBox="1">
            <a:spLocks noChangeArrowheads="1"/>
          </p:cNvSpPr>
          <p:nvPr/>
        </p:nvSpPr>
        <p:spPr bwMode="auto">
          <a:xfrm>
            <a:off x="2957513" y="5970588"/>
            <a:ext cx="414337"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r>
              <a:rPr lang="en-US" altLang="en-US" sz="1200" b="1" dirty="0">
                <a:solidFill>
                  <a:schemeClr val="bg1"/>
                </a:solidFill>
              </a:rPr>
              <a:t>60</a:t>
            </a:r>
          </a:p>
        </p:txBody>
      </p:sp>
      <p:cxnSp>
        <p:nvCxnSpPr>
          <p:cNvPr id="28735" name="Straight Connector 23"/>
          <p:cNvCxnSpPr>
            <a:cxnSpLocks noChangeShapeType="1"/>
          </p:cNvCxnSpPr>
          <p:nvPr/>
        </p:nvCxnSpPr>
        <p:spPr bwMode="auto">
          <a:xfrm rot="16200000" flipH="1">
            <a:off x="3567113" y="5981700"/>
            <a:ext cx="63500"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cxnSp>
      <p:sp>
        <p:nvSpPr>
          <p:cNvPr id="28736" name="TextBox 35"/>
          <p:cNvSpPr txBox="1">
            <a:spLocks noChangeArrowheads="1"/>
          </p:cNvSpPr>
          <p:nvPr/>
        </p:nvSpPr>
        <p:spPr bwMode="auto">
          <a:xfrm>
            <a:off x="3395663" y="5970588"/>
            <a:ext cx="414337"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r>
              <a:rPr lang="en-US" altLang="en-US" sz="1200" b="1" dirty="0">
                <a:solidFill>
                  <a:schemeClr val="bg1"/>
                </a:solidFill>
              </a:rPr>
              <a:t>80</a:t>
            </a:r>
          </a:p>
        </p:txBody>
      </p:sp>
      <p:cxnSp>
        <p:nvCxnSpPr>
          <p:cNvPr id="28737" name="Straight Connector 23"/>
          <p:cNvCxnSpPr>
            <a:cxnSpLocks noChangeShapeType="1"/>
          </p:cNvCxnSpPr>
          <p:nvPr/>
        </p:nvCxnSpPr>
        <p:spPr bwMode="auto">
          <a:xfrm rot="16200000" flipH="1">
            <a:off x="3995738" y="5981700"/>
            <a:ext cx="63500"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cxnSp>
      <p:sp>
        <p:nvSpPr>
          <p:cNvPr id="28738" name="TextBox 35"/>
          <p:cNvSpPr txBox="1">
            <a:spLocks noChangeArrowheads="1"/>
          </p:cNvSpPr>
          <p:nvPr/>
        </p:nvSpPr>
        <p:spPr bwMode="auto">
          <a:xfrm>
            <a:off x="3808413" y="5970588"/>
            <a:ext cx="449262"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r>
              <a:rPr lang="en-US" altLang="en-US" sz="1200" b="1" dirty="0">
                <a:solidFill>
                  <a:schemeClr val="bg1"/>
                </a:solidFill>
              </a:rPr>
              <a:t>100</a:t>
            </a:r>
          </a:p>
        </p:txBody>
      </p:sp>
      <p:sp>
        <p:nvSpPr>
          <p:cNvPr id="28739" name="TextBox 96"/>
          <p:cNvSpPr txBox="1">
            <a:spLocks noChangeArrowheads="1"/>
          </p:cNvSpPr>
          <p:nvPr/>
        </p:nvSpPr>
        <p:spPr bwMode="auto">
          <a:xfrm>
            <a:off x="2262188" y="5005388"/>
            <a:ext cx="200025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altLang="en-US" sz="1200" b="1" dirty="0">
                <a:solidFill>
                  <a:schemeClr val="bg1"/>
                </a:solidFill>
              </a:rPr>
              <a:t>N</a:t>
            </a:r>
            <a:r>
              <a:rPr lang="en-US" altLang="en-US" sz="1200" b="1" dirty="0" smtClean="0">
                <a:solidFill>
                  <a:schemeClr val="bg1"/>
                </a:solidFill>
              </a:rPr>
              <a:t>onetoposide </a:t>
            </a:r>
            <a:r>
              <a:rPr lang="en-US" altLang="en-US" sz="1200" b="1" dirty="0">
                <a:solidFill>
                  <a:schemeClr val="bg1"/>
                </a:solidFill>
              </a:rPr>
              <a:t>(</a:t>
            </a:r>
            <a:r>
              <a:rPr lang="en-US" altLang="en-US" sz="1200" b="1" dirty="0" smtClean="0">
                <a:solidFill>
                  <a:schemeClr val="bg1"/>
                </a:solidFill>
              </a:rPr>
              <a:t>n = 12</a:t>
            </a:r>
            <a:r>
              <a:rPr lang="en-US" altLang="en-US" sz="1200" b="1" dirty="0">
                <a:solidFill>
                  <a:schemeClr val="bg1"/>
                </a:solidFill>
              </a:rPr>
              <a:t>)</a:t>
            </a:r>
          </a:p>
        </p:txBody>
      </p:sp>
      <p:sp>
        <p:nvSpPr>
          <p:cNvPr id="28740" name="TextBox 97"/>
          <p:cNvSpPr txBox="1">
            <a:spLocks noChangeArrowheads="1"/>
          </p:cNvSpPr>
          <p:nvPr/>
        </p:nvSpPr>
        <p:spPr bwMode="auto">
          <a:xfrm>
            <a:off x="2916238" y="4445000"/>
            <a:ext cx="157956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altLang="en-US" sz="1200" b="1" dirty="0">
                <a:solidFill>
                  <a:schemeClr val="bg1"/>
                </a:solidFill>
              </a:rPr>
              <a:t>Etoposide </a:t>
            </a:r>
            <a:r>
              <a:rPr lang="en-US" altLang="en-US" sz="1200" b="1" dirty="0" smtClean="0">
                <a:solidFill>
                  <a:schemeClr val="bg1"/>
                </a:solidFill>
              </a:rPr>
              <a:t>(n = 34)</a:t>
            </a:r>
            <a:endParaRPr lang="en-US" altLang="en-US" sz="1200" b="1" dirty="0">
              <a:solidFill>
                <a:schemeClr val="bg1"/>
              </a:solidFill>
            </a:endParaRPr>
          </a:p>
        </p:txBody>
      </p:sp>
      <p:cxnSp>
        <p:nvCxnSpPr>
          <p:cNvPr id="28741" name="Straight Connector 12"/>
          <p:cNvCxnSpPr>
            <a:cxnSpLocks noChangeShapeType="1"/>
          </p:cNvCxnSpPr>
          <p:nvPr/>
        </p:nvCxnSpPr>
        <p:spPr bwMode="auto">
          <a:xfrm>
            <a:off x="5324475" y="3895725"/>
            <a:ext cx="2387600"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cxnSp>
      <p:cxnSp>
        <p:nvCxnSpPr>
          <p:cNvPr id="28742" name="Straight Connector 16"/>
          <p:cNvCxnSpPr>
            <a:cxnSpLocks noChangeShapeType="1"/>
          </p:cNvCxnSpPr>
          <p:nvPr/>
        </p:nvCxnSpPr>
        <p:spPr bwMode="auto">
          <a:xfrm flipH="1">
            <a:off x="5270500" y="2265363"/>
            <a:ext cx="63500"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cxnSp>
      <p:cxnSp>
        <p:nvCxnSpPr>
          <p:cNvPr id="28743" name="Straight Connector 17"/>
          <p:cNvCxnSpPr>
            <a:cxnSpLocks noChangeShapeType="1"/>
          </p:cNvCxnSpPr>
          <p:nvPr/>
        </p:nvCxnSpPr>
        <p:spPr bwMode="auto">
          <a:xfrm flipH="1">
            <a:off x="5270500" y="2593975"/>
            <a:ext cx="63500"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cxnSp>
      <p:cxnSp>
        <p:nvCxnSpPr>
          <p:cNvPr id="28744" name="Straight Connector 18"/>
          <p:cNvCxnSpPr>
            <a:cxnSpLocks noChangeShapeType="1"/>
          </p:cNvCxnSpPr>
          <p:nvPr/>
        </p:nvCxnSpPr>
        <p:spPr bwMode="auto">
          <a:xfrm flipH="1">
            <a:off x="5270500" y="2919413"/>
            <a:ext cx="63500"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cxnSp>
      <p:cxnSp>
        <p:nvCxnSpPr>
          <p:cNvPr id="28745" name="Straight Connector 19"/>
          <p:cNvCxnSpPr>
            <a:cxnSpLocks noChangeShapeType="1"/>
          </p:cNvCxnSpPr>
          <p:nvPr/>
        </p:nvCxnSpPr>
        <p:spPr bwMode="auto">
          <a:xfrm flipH="1">
            <a:off x="5270500" y="3252788"/>
            <a:ext cx="63500"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cxnSp>
      <p:cxnSp>
        <p:nvCxnSpPr>
          <p:cNvPr id="28746" name="Straight Connector 20"/>
          <p:cNvCxnSpPr>
            <a:cxnSpLocks noChangeShapeType="1"/>
          </p:cNvCxnSpPr>
          <p:nvPr/>
        </p:nvCxnSpPr>
        <p:spPr bwMode="auto">
          <a:xfrm flipH="1">
            <a:off x="5270500" y="3578225"/>
            <a:ext cx="63500"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cxnSp>
      <p:cxnSp>
        <p:nvCxnSpPr>
          <p:cNvPr id="28747" name="Straight Connector 21"/>
          <p:cNvCxnSpPr>
            <a:cxnSpLocks noChangeShapeType="1"/>
          </p:cNvCxnSpPr>
          <p:nvPr/>
        </p:nvCxnSpPr>
        <p:spPr bwMode="auto">
          <a:xfrm flipH="1">
            <a:off x="5270500" y="3895725"/>
            <a:ext cx="63500"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cxnSp>
      <p:cxnSp>
        <p:nvCxnSpPr>
          <p:cNvPr id="28748" name="Straight Connector 22"/>
          <p:cNvCxnSpPr>
            <a:cxnSpLocks noChangeShapeType="1"/>
          </p:cNvCxnSpPr>
          <p:nvPr/>
        </p:nvCxnSpPr>
        <p:spPr bwMode="auto">
          <a:xfrm rot="16200000" flipH="1">
            <a:off x="5310188" y="3935413"/>
            <a:ext cx="63500"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cxnSp>
      <p:cxnSp>
        <p:nvCxnSpPr>
          <p:cNvPr id="28749" name="Straight Connector 23"/>
          <p:cNvCxnSpPr>
            <a:cxnSpLocks noChangeShapeType="1"/>
          </p:cNvCxnSpPr>
          <p:nvPr/>
        </p:nvCxnSpPr>
        <p:spPr bwMode="auto">
          <a:xfrm rot="16200000" flipH="1">
            <a:off x="5738813" y="3935413"/>
            <a:ext cx="63500"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cxnSp>
      <p:sp>
        <p:nvSpPr>
          <p:cNvPr id="28750" name="TextBox 32"/>
          <p:cNvSpPr txBox="1">
            <a:spLocks noChangeArrowheads="1"/>
          </p:cNvSpPr>
          <p:nvPr/>
        </p:nvSpPr>
        <p:spPr bwMode="auto">
          <a:xfrm>
            <a:off x="5351463" y="4098925"/>
            <a:ext cx="2370137"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r>
              <a:rPr lang="en-US" altLang="en-US" sz="1200" b="1" dirty="0">
                <a:solidFill>
                  <a:schemeClr val="bg1"/>
                </a:solidFill>
              </a:rPr>
              <a:t>Months</a:t>
            </a:r>
          </a:p>
        </p:txBody>
      </p:sp>
      <p:sp>
        <p:nvSpPr>
          <p:cNvPr id="28751" name="TextBox 33"/>
          <p:cNvSpPr txBox="1">
            <a:spLocks noChangeArrowheads="1"/>
          </p:cNvSpPr>
          <p:nvPr/>
        </p:nvSpPr>
        <p:spPr bwMode="auto">
          <a:xfrm>
            <a:off x="5137150" y="3924300"/>
            <a:ext cx="41433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r>
              <a:rPr lang="en-US" altLang="en-US" sz="1200" b="1" dirty="0">
                <a:solidFill>
                  <a:schemeClr val="bg1"/>
                </a:solidFill>
              </a:rPr>
              <a:t>0</a:t>
            </a:r>
          </a:p>
        </p:txBody>
      </p:sp>
      <p:sp>
        <p:nvSpPr>
          <p:cNvPr id="28752" name="TextBox 35"/>
          <p:cNvSpPr txBox="1">
            <a:spLocks noChangeArrowheads="1"/>
          </p:cNvSpPr>
          <p:nvPr/>
        </p:nvSpPr>
        <p:spPr bwMode="auto">
          <a:xfrm>
            <a:off x="5567363" y="3924300"/>
            <a:ext cx="414337"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r>
              <a:rPr lang="en-US" altLang="en-US" sz="1200" b="1" dirty="0">
                <a:solidFill>
                  <a:schemeClr val="bg1"/>
                </a:solidFill>
              </a:rPr>
              <a:t>20</a:t>
            </a:r>
          </a:p>
        </p:txBody>
      </p:sp>
      <p:sp>
        <p:nvSpPr>
          <p:cNvPr id="28753" name="TextBox 43"/>
          <p:cNvSpPr txBox="1">
            <a:spLocks noChangeArrowheads="1"/>
          </p:cNvSpPr>
          <p:nvPr/>
        </p:nvSpPr>
        <p:spPr bwMode="auto">
          <a:xfrm>
            <a:off x="4911725" y="3754438"/>
            <a:ext cx="41433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r" eaLnBrk="1" hangingPunct="1"/>
            <a:r>
              <a:rPr lang="en-US" altLang="en-US" sz="1200" b="1" dirty="0">
                <a:solidFill>
                  <a:schemeClr val="bg1"/>
                </a:solidFill>
              </a:rPr>
              <a:t>0</a:t>
            </a:r>
          </a:p>
        </p:txBody>
      </p:sp>
      <p:sp>
        <p:nvSpPr>
          <p:cNvPr id="28754" name="TextBox 44"/>
          <p:cNvSpPr txBox="1">
            <a:spLocks noChangeArrowheads="1"/>
          </p:cNvSpPr>
          <p:nvPr/>
        </p:nvSpPr>
        <p:spPr bwMode="auto">
          <a:xfrm>
            <a:off x="4783138" y="2130425"/>
            <a:ext cx="5429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r" eaLnBrk="1" hangingPunct="1"/>
            <a:r>
              <a:rPr lang="en-US" altLang="en-US" sz="1200" b="1" dirty="0">
                <a:solidFill>
                  <a:schemeClr val="bg1"/>
                </a:solidFill>
              </a:rPr>
              <a:t>100</a:t>
            </a:r>
          </a:p>
        </p:txBody>
      </p:sp>
      <p:sp>
        <p:nvSpPr>
          <p:cNvPr id="28755" name="TextBox 45"/>
          <p:cNvSpPr txBox="1">
            <a:spLocks noChangeArrowheads="1"/>
          </p:cNvSpPr>
          <p:nvPr/>
        </p:nvSpPr>
        <p:spPr bwMode="auto">
          <a:xfrm>
            <a:off x="4783138" y="2444750"/>
            <a:ext cx="5429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r" eaLnBrk="1" hangingPunct="1"/>
            <a:r>
              <a:rPr lang="en-US" altLang="en-US" sz="1200" b="1" dirty="0">
                <a:solidFill>
                  <a:schemeClr val="bg1"/>
                </a:solidFill>
              </a:rPr>
              <a:t>80</a:t>
            </a:r>
          </a:p>
        </p:txBody>
      </p:sp>
      <p:sp>
        <p:nvSpPr>
          <p:cNvPr id="28756" name="TextBox 46"/>
          <p:cNvSpPr txBox="1">
            <a:spLocks noChangeArrowheads="1"/>
          </p:cNvSpPr>
          <p:nvPr/>
        </p:nvSpPr>
        <p:spPr bwMode="auto">
          <a:xfrm>
            <a:off x="4783138" y="2778125"/>
            <a:ext cx="542925"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r" eaLnBrk="1" hangingPunct="1"/>
            <a:r>
              <a:rPr lang="en-US" altLang="en-US" sz="1200" b="1" dirty="0">
                <a:solidFill>
                  <a:schemeClr val="bg1"/>
                </a:solidFill>
              </a:rPr>
              <a:t>60</a:t>
            </a:r>
          </a:p>
        </p:txBody>
      </p:sp>
      <p:sp>
        <p:nvSpPr>
          <p:cNvPr id="28757" name="TextBox 47"/>
          <p:cNvSpPr txBox="1">
            <a:spLocks noChangeArrowheads="1"/>
          </p:cNvSpPr>
          <p:nvPr/>
        </p:nvSpPr>
        <p:spPr bwMode="auto">
          <a:xfrm>
            <a:off x="4783138" y="3109913"/>
            <a:ext cx="542925"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r" eaLnBrk="1" hangingPunct="1"/>
            <a:r>
              <a:rPr lang="en-US" altLang="en-US" sz="1200" b="1" dirty="0">
                <a:solidFill>
                  <a:schemeClr val="bg1"/>
                </a:solidFill>
              </a:rPr>
              <a:t>40</a:t>
            </a:r>
          </a:p>
        </p:txBody>
      </p:sp>
      <p:sp>
        <p:nvSpPr>
          <p:cNvPr id="28758" name="TextBox 48"/>
          <p:cNvSpPr txBox="1">
            <a:spLocks noChangeArrowheads="1"/>
          </p:cNvSpPr>
          <p:nvPr/>
        </p:nvSpPr>
        <p:spPr bwMode="auto">
          <a:xfrm>
            <a:off x="4783138" y="3440113"/>
            <a:ext cx="542925"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r" eaLnBrk="1" hangingPunct="1"/>
            <a:r>
              <a:rPr lang="en-US" altLang="en-US" sz="1200" b="1" dirty="0">
                <a:solidFill>
                  <a:schemeClr val="bg1"/>
                </a:solidFill>
              </a:rPr>
              <a:t>20</a:t>
            </a:r>
          </a:p>
        </p:txBody>
      </p:sp>
      <p:sp>
        <p:nvSpPr>
          <p:cNvPr id="28759" name="TextBox 49"/>
          <p:cNvSpPr txBox="1">
            <a:spLocks noChangeArrowheads="1"/>
          </p:cNvSpPr>
          <p:nvPr/>
        </p:nvSpPr>
        <p:spPr bwMode="auto">
          <a:xfrm rot="-5400000">
            <a:off x="4025901" y="2968625"/>
            <a:ext cx="169545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r>
              <a:rPr lang="en-US" altLang="en-US" sz="1200" b="1" dirty="0" smtClean="0">
                <a:solidFill>
                  <a:schemeClr val="bg1"/>
                </a:solidFill>
              </a:rPr>
              <a:t>EFS, %</a:t>
            </a:r>
            <a:endParaRPr lang="en-US" altLang="en-US" sz="1200" b="1" dirty="0">
              <a:solidFill>
                <a:schemeClr val="bg1"/>
              </a:solidFill>
            </a:endParaRPr>
          </a:p>
        </p:txBody>
      </p:sp>
      <p:sp>
        <p:nvSpPr>
          <p:cNvPr id="28760" name="TextBox 120"/>
          <p:cNvSpPr txBox="1">
            <a:spLocks noChangeArrowheads="1"/>
          </p:cNvSpPr>
          <p:nvPr/>
        </p:nvSpPr>
        <p:spPr bwMode="auto">
          <a:xfrm>
            <a:off x="6530975" y="3478213"/>
            <a:ext cx="933450"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altLang="en-US" sz="1200" b="1" i="1" dirty="0">
                <a:solidFill>
                  <a:schemeClr val="bg1"/>
                </a:solidFill>
              </a:rPr>
              <a:t>P</a:t>
            </a:r>
            <a:r>
              <a:rPr lang="en-US" altLang="en-US" sz="1200" b="1" dirty="0">
                <a:solidFill>
                  <a:schemeClr val="bg1"/>
                </a:solidFill>
              </a:rPr>
              <a:t> = </a:t>
            </a:r>
            <a:r>
              <a:rPr lang="en-US" altLang="en-US" sz="1200" b="1" dirty="0" smtClean="0">
                <a:solidFill>
                  <a:schemeClr val="bg1"/>
                </a:solidFill>
              </a:rPr>
              <a:t>.</a:t>
            </a:r>
            <a:r>
              <a:rPr lang="en-US" altLang="en-US" sz="1200" b="1" dirty="0">
                <a:solidFill>
                  <a:schemeClr val="bg1"/>
                </a:solidFill>
              </a:rPr>
              <a:t>004</a:t>
            </a:r>
          </a:p>
        </p:txBody>
      </p:sp>
      <p:cxnSp>
        <p:nvCxnSpPr>
          <p:cNvPr id="28761" name="Straight Connector 14"/>
          <p:cNvCxnSpPr>
            <a:cxnSpLocks noChangeShapeType="1"/>
          </p:cNvCxnSpPr>
          <p:nvPr/>
        </p:nvCxnSpPr>
        <p:spPr bwMode="auto">
          <a:xfrm flipV="1">
            <a:off x="5341938" y="2252663"/>
            <a:ext cx="0" cy="1639887"/>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cxnSp>
      <p:cxnSp>
        <p:nvCxnSpPr>
          <p:cNvPr id="28762" name="Straight Connector 23"/>
          <p:cNvCxnSpPr>
            <a:cxnSpLocks noChangeShapeType="1"/>
          </p:cNvCxnSpPr>
          <p:nvPr/>
        </p:nvCxnSpPr>
        <p:spPr bwMode="auto">
          <a:xfrm rot="16200000" flipH="1">
            <a:off x="6170613" y="3935413"/>
            <a:ext cx="63500"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cxnSp>
      <p:sp>
        <p:nvSpPr>
          <p:cNvPr id="28763" name="TextBox 35"/>
          <p:cNvSpPr txBox="1">
            <a:spLocks noChangeArrowheads="1"/>
          </p:cNvSpPr>
          <p:nvPr/>
        </p:nvSpPr>
        <p:spPr bwMode="auto">
          <a:xfrm>
            <a:off x="5999163" y="3924300"/>
            <a:ext cx="414337"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r>
              <a:rPr lang="en-US" altLang="en-US" sz="1200" b="1" dirty="0">
                <a:solidFill>
                  <a:schemeClr val="bg1"/>
                </a:solidFill>
              </a:rPr>
              <a:t>40</a:t>
            </a:r>
          </a:p>
        </p:txBody>
      </p:sp>
      <p:cxnSp>
        <p:nvCxnSpPr>
          <p:cNvPr id="28764" name="Straight Connector 23"/>
          <p:cNvCxnSpPr>
            <a:cxnSpLocks noChangeShapeType="1"/>
          </p:cNvCxnSpPr>
          <p:nvPr/>
        </p:nvCxnSpPr>
        <p:spPr bwMode="auto">
          <a:xfrm rot="16200000" flipH="1">
            <a:off x="6594475" y="3935413"/>
            <a:ext cx="63500"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cxnSp>
      <p:sp>
        <p:nvSpPr>
          <p:cNvPr id="28765" name="TextBox 35"/>
          <p:cNvSpPr txBox="1">
            <a:spLocks noChangeArrowheads="1"/>
          </p:cNvSpPr>
          <p:nvPr/>
        </p:nvSpPr>
        <p:spPr bwMode="auto">
          <a:xfrm>
            <a:off x="6423025" y="3924300"/>
            <a:ext cx="41433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r>
              <a:rPr lang="en-US" altLang="en-US" sz="1200" b="1" dirty="0">
                <a:solidFill>
                  <a:schemeClr val="bg1"/>
                </a:solidFill>
              </a:rPr>
              <a:t>60</a:t>
            </a:r>
          </a:p>
        </p:txBody>
      </p:sp>
      <p:cxnSp>
        <p:nvCxnSpPr>
          <p:cNvPr id="28766" name="Straight Connector 23"/>
          <p:cNvCxnSpPr>
            <a:cxnSpLocks noChangeShapeType="1"/>
          </p:cNvCxnSpPr>
          <p:nvPr/>
        </p:nvCxnSpPr>
        <p:spPr bwMode="auto">
          <a:xfrm rot="16200000" flipH="1">
            <a:off x="7034213" y="3935413"/>
            <a:ext cx="63500"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cxnSp>
      <p:sp>
        <p:nvSpPr>
          <p:cNvPr id="28767" name="TextBox 35"/>
          <p:cNvSpPr txBox="1">
            <a:spLocks noChangeArrowheads="1"/>
          </p:cNvSpPr>
          <p:nvPr/>
        </p:nvSpPr>
        <p:spPr bwMode="auto">
          <a:xfrm>
            <a:off x="6862763" y="3924300"/>
            <a:ext cx="414337"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r>
              <a:rPr lang="en-US" altLang="en-US" sz="1200" b="1" dirty="0">
                <a:solidFill>
                  <a:schemeClr val="bg1"/>
                </a:solidFill>
              </a:rPr>
              <a:t>80</a:t>
            </a:r>
          </a:p>
        </p:txBody>
      </p:sp>
      <p:cxnSp>
        <p:nvCxnSpPr>
          <p:cNvPr id="28768" name="Straight Connector 23"/>
          <p:cNvCxnSpPr>
            <a:cxnSpLocks noChangeShapeType="1"/>
          </p:cNvCxnSpPr>
          <p:nvPr/>
        </p:nvCxnSpPr>
        <p:spPr bwMode="auto">
          <a:xfrm rot="16200000" flipH="1">
            <a:off x="7461250" y="3935413"/>
            <a:ext cx="63500"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cxnSp>
      <p:sp>
        <p:nvSpPr>
          <p:cNvPr id="28769" name="TextBox 35"/>
          <p:cNvSpPr txBox="1">
            <a:spLocks noChangeArrowheads="1"/>
          </p:cNvSpPr>
          <p:nvPr/>
        </p:nvSpPr>
        <p:spPr bwMode="auto">
          <a:xfrm>
            <a:off x="7273925" y="3924300"/>
            <a:ext cx="449263"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r>
              <a:rPr lang="en-US" altLang="en-US" sz="1200" b="1" dirty="0">
                <a:solidFill>
                  <a:schemeClr val="bg1"/>
                </a:solidFill>
              </a:rPr>
              <a:t>100</a:t>
            </a:r>
          </a:p>
        </p:txBody>
      </p:sp>
      <p:sp>
        <p:nvSpPr>
          <p:cNvPr id="28770" name="TextBox 130"/>
          <p:cNvSpPr txBox="1">
            <a:spLocks noChangeArrowheads="1"/>
          </p:cNvSpPr>
          <p:nvPr/>
        </p:nvSpPr>
        <p:spPr bwMode="auto">
          <a:xfrm>
            <a:off x="6553200" y="3076575"/>
            <a:ext cx="220980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altLang="en-US" sz="1200" b="1" dirty="0">
                <a:solidFill>
                  <a:schemeClr val="bg1"/>
                </a:solidFill>
              </a:rPr>
              <a:t>N</a:t>
            </a:r>
            <a:r>
              <a:rPr lang="en-US" altLang="en-US" sz="1200" b="1" dirty="0" smtClean="0">
                <a:solidFill>
                  <a:schemeClr val="bg1"/>
                </a:solidFill>
              </a:rPr>
              <a:t>onetoposide </a:t>
            </a:r>
            <a:r>
              <a:rPr lang="en-US" altLang="en-US" sz="1200" b="1" dirty="0">
                <a:solidFill>
                  <a:schemeClr val="bg1"/>
                </a:solidFill>
              </a:rPr>
              <a:t>(</a:t>
            </a:r>
            <a:r>
              <a:rPr lang="en-US" altLang="en-US" sz="1200" b="1" dirty="0" smtClean="0">
                <a:solidFill>
                  <a:schemeClr val="bg1"/>
                </a:solidFill>
              </a:rPr>
              <a:t>n = 41</a:t>
            </a:r>
            <a:r>
              <a:rPr lang="en-US" altLang="en-US" sz="1200" b="1" dirty="0">
                <a:solidFill>
                  <a:schemeClr val="bg1"/>
                </a:solidFill>
              </a:rPr>
              <a:t>)</a:t>
            </a:r>
          </a:p>
        </p:txBody>
      </p:sp>
      <p:sp>
        <p:nvSpPr>
          <p:cNvPr id="28771" name="TextBox 131"/>
          <p:cNvSpPr txBox="1">
            <a:spLocks noChangeArrowheads="1"/>
          </p:cNvSpPr>
          <p:nvPr/>
        </p:nvSpPr>
        <p:spPr bwMode="auto">
          <a:xfrm>
            <a:off x="6451600" y="2552700"/>
            <a:ext cx="254000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altLang="en-US" sz="1200" b="1" dirty="0">
                <a:solidFill>
                  <a:schemeClr val="bg1"/>
                </a:solidFill>
              </a:rPr>
              <a:t>Etoposide (</a:t>
            </a:r>
            <a:r>
              <a:rPr lang="en-US" altLang="en-US" sz="1200" b="1" dirty="0" smtClean="0">
                <a:solidFill>
                  <a:schemeClr val="bg1"/>
                </a:solidFill>
              </a:rPr>
              <a:t>n = 103</a:t>
            </a:r>
            <a:r>
              <a:rPr lang="en-US" altLang="en-US" sz="1200" b="1" dirty="0">
                <a:solidFill>
                  <a:schemeClr val="bg1"/>
                </a:solidFill>
              </a:rPr>
              <a:t>)</a:t>
            </a:r>
          </a:p>
        </p:txBody>
      </p:sp>
      <p:cxnSp>
        <p:nvCxnSpPr>
          <p:cNvPr id="28772" name="Straight Connector 12"/>
          <p:cNvCxnSpPr>
            <a:cxnSpLocks noChangeShapeType="1"/>
          </p:cNvCxnSpPr>
          <p:nvPr/>
        </p:nvCxnSpPr>
        <p:spPr bwMode="auto">
          <a:xfrm>
            <a:off x="5324475" y="5942013"/>
            <a:ext cx="2387600"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cxnSp>
      <p:cxnSp>
        <p:nvCxnSpPr>
          <p:cNvPr id="28773" name="Straight Connector 16"/>
          <p:cNvCxnSpPr>
            <a:cxnSpLocks noChangeShapeType="1"/>
          </p:cNvCxnSpPr>
          <p:nvPr/>
        </p:nvCxnSpPr>
        <p:spPr bwMode="auto">
          <a:xfrm flipH="1">
            <a:off x="5270500" y="4311650"/>
            <a:ext cx="63500"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cxnSp>
      <p:cxnSp>
        <p:nvCxnSpPr>
          <p:cNvPr id="28774" name="Straight Connector 17"/>
          <p:cNvCxnSpPr>
            <a:cxnSpLocks noChangeShapeType="1"/>
          </p:cNvCxnSpPr>
          <p:nvPr/>
        </p:nvCxnSpPr>
        <p:spPr bwMode="auto">
          <a:xfrm flipH="1">
            <a:off x="5270500" y="4640263"/>
            <a:ext cx="63500"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cxnSp>
      <p:cxnSp>
        <p:nvCxnSpPr>
          <p:cNvPr id="28775" name="Straight Connector 18"/>
          <p:cNvCxnSpPr>
            <a:cxnSpLocks noChangeShapeType="1"/>
          </p:cNvCxnSpPr>
          <p:nvPr/>
        </p:nvCxnSpPr>
        <p:spPr bwMode="auto">
          <a:xfrm flipH="1">
            <a:off x="5270500" y="4965700"/>
            <a:ext cx="63500"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cxnSp>
      <p:cxnSp>
        <p:nvCxnSpPr>
          <p:cNvPr id="28776" name="Straight Connector 19"/>
          <p:cNvCxnSpPr>
            <a:cxnSpLocks noChangeShapeType="1"/>
          </p:cNvCxnSpPr>
          <p:nvPr/>
        </p:nvCxnSpPr>
        <p:spPr bwMode="auto">
          <a:xfrm flipH="1">
            <a:off x="5270500" y="5299075"/>
            <a:ext cx="63500"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cxnSp>
      <p:cxnSp>
        <p:nvCxnSpPr>
          <p:cNvPr id="28777" name="Straight Connector 20"/>
          <p:cNvCxnSpPr>
            <a:cxnSpLocks noChangeShapeType="1"/>
          </p:cNvCxnSpPr>
          <p:nvPr/>
        </p:nvCxnSpPr>
        <p:spPr bwMode="auto">
          <a:xfrm flipH="1">
            <a:off x="5270500" y="5624513"/>
            <a:ext cx="63500"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cxnSp>
      <p:cxnSp>
        <p:nvCxnSpPr>
          <p:cNvPr id="28778" name="Straight Connector 21"/>
          <p:cNvCxnSpPr>
            <a:cxnSpLocks noChangeShapeType="1"/>
          </p:cNvCxnSpPr>
          <p:nvPr/>
        </p:nvCxnSpPr>
        <p:spPr bwMode="auto">
          <a:xfrm flipH="1">
            <a:off x="5270500" y="5942013"/>
            <a:ext cx="63500"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cxnSp>
      <p:cxnSp>
        <p:nvCxnSpPr>
          <p:cNvPr id="28779" name="Straight Connector 22"/>
          <p:cNvCxnSpPr>
            <a:cxnSpLocks noChangeShapeType="1"/>
          </p:cNvCxnSpPr>
          <p:nvPr/>
        </p:nvCxnSpPr>
        <p:spPr bwMode="auto">
          <a:xfrm rot="16200000" flipH="1">
            <a:off x="5310188" y="5981700"/>
            <a:ext cx="63500"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cxnSp>
      <p:cxnSp>
        <p:nvCxnSpPr>
          <p:cNvPr id="28780" name="Straight Connector 23"/>
          <p:cNvCxnSpPr>
            <a:cxnSpLocks noChangeShapeType="1"/>
          </p:cNvCxnSpPr>
          <p:nvPr/>
        </p:nvCxnSpPr>
        <p:spPr bwMode="auto">
          <a:xfrm rot="16200000" flipH="1">
            <a:off x="5738813" y="5981700"/>
            <a:ext cx="63500"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cxnSp>
      <p:sp>
        <p:nvSpPr>
          <p:cNvPr id="28781" name="TextBox 32"/>
          <p:cNvSpPr txBox="1">
            <a:spLocks noChangeArrowheads="1"/>
          </p:cNvSpPr>
          <p:nvPr/>
        </p:nvSpPr>
        <p:spPr bwMode="auto">
          <a:xfrm>
            <a:off x="5351463" y="6145213"/>
            <a:ext cx="2370137"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r>
              <a:rPr lang="en-US" altLang="en-US" sz="1200" b="1" dirty="0">
                <a:solidFill>
                  <a:schemeClr val="bg1"/>
                </a:solidFill>
              </a:rPr>
              <a:t>Months</a:t>
            </a:r>
          </a:p>
        </p:txBody>
      </p:sp>
      <p:sp>
        <p:nvSpPr>
          <p:cNvPr id="28782" name="TextBox 33"/>
          <p:cNvSpPr txBox="1">
            <a:spLocks noChangeArrowheads="1"/>
          </p:cNvSpPr>
          <p:nvPr/>
        </p:nvSpPr>
        <p:spPr bwMode="auto">
          <a:xfrm>
            <a:off x="5127625" y="5970588"/>
            <a:ext cx="414338"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r>
              <a:rPr lang="en-US" altLang="en-US" sz="1200" b="1" dirty="0">
                <a:solidFill>
                  <a:schemeClr val="bg1"/>
                </a:solidFill>
              </a:rPr>
              <a:t>0</a:t>
            </a:r>
          </a:p>
        </p:txBody>
      </p:sp>
      <p:sp>
        <p:nvSpPr>
          <p:cNvPr id="28783" name="TextBox 35"/>
          <p:cNvSpPr txBox="1">
            <a:spLocks noChangeArrowheads="1"/>
          </p:cNvSpPr>
          <p:nvPr/>
        </p:nvSpPr>
        <p:spPr bwMode="auto">
          <a:xfrm>
            <a:off x="5567363" y="5970588"/>
            <a:ext cx="414337"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r>
              <a:rPr lang="en-US" altLang="en-US" sz="1200" b="1" dirty="0">
                <a:solidFill>
                  <a:schemeClr val="bg1"/>
                </a:solidFill>
              </a:rPr>
              <a:t>20</a:t>
            </a:r>
          </a:p>
        </p:txBody>
      </p:sp>
      <p:sp>
        <p:nvSpPr>
          <p:cNvPr id="28784" name="TextBox 43"/>
          <p:cNvSpPr txBox="1">
            <a:spLocks noChangeArrowheads="1"/>
          </p:cNvSpPr>
          <p:nvPr/>
        </p:nvSpPr>
        <p:spPr bwMode="auto">
          <a:xfrm>
            <a:off x="4911725" y="5800725"/>
            <a:ext cx="414338"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r" eaLnBrk="1" hangingPunct="1"/>
            <a:r>
              <a:rPr lang="en-US" altLang="en-US" sz="1200" b="1" dirty="0">
                <a:solidFill>
                  <a:schemeClr val="bg1"/>
                </a:solidFill>
              </a:rPr>
              <a:t>0</a:t>
            </a:r>
          </a:p>
        </p:txBody>
      </p:sp>
      <p:sp>
        <p:nvSpPr>
          <p:cNvPr id="28785" name="TextBox 44"/>
          <p:cNvSpPr txBox="1">
            <a:spLocks noChangeArrowheads="1"/>
          </p:cNvSpPr>
          <p:nvPr/>
        </p:nvSpPr>
        <p:spPr bwMode="auto">
          <a:xfrm>
            <a:off x="4783138" y="4176713"/>
            <a:ext cx="542925"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r" eaLnBrk="1" hangingPunct="1"/>
            <a:r>
              <a:rPr lang="en-US" altLang="en-US" sz="1200" b="1" dirty="0">
                <a:solidFill>
                  <a:schemeClr val="bg1"/>
                </a:solidFill>
              </a:rPr>
              <a:t>100</a:t>
            </a:r>
          </a:p>
        </p:txBody>
      </p:sp>
      <p:sp>
        <p:nvSpPr>
          <p:cNvPr id="28786" name="TextBox 45"/>
          <p:cNvSpPr txBox="1">
            <a:spLocks noChangeArrowheads="1"/>
          </p:cNvSpPr>
          <p:nvPr/>
        </p:nvSpPr>
        <p:spPr bwMode="auto">
          <a:xfrm>
            <a:off x="4783138" y="4491038"/>
            <a:ext cx="5429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r" eaLnBrk="1" hangingPunct="1"/>
            <a:r>
              <a:rPr lang="en-US" altLang="en-US" sz="1200" b="1" dirty="0">
                <a:solidFill>
                  <a:schemeClr val="bg1"/>
                </a:solidFill>
              </a:rPr>
              <a:t>80</a:t>
            </a:r>
          </a:p>
        </p:txBody>
      </p:sp>
      <p:sp>
        <p:nvSpPr>
          <p:cNvPr id="28787" name="TextBox 46"/>
          <p:cNvSpPr txBox="1">
            <a:spLocks noChangeArrowheads="1"/>
          </p:cNvSpPr>
          <p:nvPr/>
        </p:nvSpPr>
        <p:spPr bwMode="auto">
          <a:xfrm>
            <a:off x="4783138" y="4824413"/>
            <a:ext cx="542925"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r" eaLnBrk="1" hangingPunct="1"/>
            <a:r>
              <a:rPr lang="en-US" altLang="en-US" sz="1200" b="1" dirty="0">
                <a:solidFill>
                  <a:schemeClr val="bg1"/>
                </a:solidFill>
              </a:rPr>
              <a:t>60</a:t>
            </a:r>
          </a:p>
        </p:txBody>
      </p:sp>
      <p:sp>
        <p:nvSpPr>
          <p:cNvPr id="28788" name="TextBox 47"/>
          <p:cNvSpPr txBox="1">
            <a:spLocks noChangeArrowheads="1"/>
          </p:cNvSpPr>
          <p:nvPr/>
        </p:nvSpPr>
        <p:spPr bwMode="auto">
          <a:xfrm>
            <a:off x="4783138" y="5157788"/>
            <a:ext cx="5429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r" eaLnBrk="1" hangingPunct="1"/>
            <a:r>
              <a:rPr lang="en-US" altLang="en-US" sz="1200" b="1" dirty="0">
                <a:solidFill>
                  <a:schemeClr val="bg1"/>
                </a:solidFill>
              </a:rPr>
              <a:t>40</a:t>
            </a:r>
          </a:p>
        </p:txBody>
      </p:sp>
      <p:sp>
        <p:nvSpPr>
          <p:cNvPr id="28789" name="TextBox 48"/>
          <p:cNvSpPr txBox="1">
            <a:spLocks noChangeArrowheads="1"/>
          </p:cNvSpPr>
          <p:nvPr/>
        </p:nvSpPr>
        <p:spPr bwMode="auto">
          <a:xfrm>
            <a:off x="4783138" y="5487988"/>
            <a:ext cx="5429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r" eaLnBrk="1" hangingPunct="1"/>
            <a:r>
              <a:rPr lang="en-US" altLang="en-US" sz="1200" b="1" dirty="0">
                <a:solidFill>
                  <a:schemeClr val="bg1"/>
                </a:solidFill>
              </a:rPr>
              <a:t>20</a:t>
            </a:r>
          </a:p>
        </p:txBody>
      </p:sp>
      <p:sp>
        <p:nvSpPr>
          <p:cNvPr id="28790" name="TextBox 49"/>
          <p:cNvSpPr txBox="1">
            <a:spLocks noChangeArrowheads="1"/>
          </p:cNvSpPr>
          <p:nvPr/>
        </p:nvSpPr>
        <p:spPr bwMode="auto">
          <a:xfrm rot="-5400000">
            <a:off x="4026695" y="5015706"/>
            <a:ext cx="1693862"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r>
              <a:rPr lang="en-US" altLang="en-US" sz="1200" b="1" dirty="0" smtClean="0">
                <a:solidFill>
                  <a:schemeClr val="bg1"/>
                </a:solidFill>
              </a:rPr>
              <a:t>EFS, %</a:t>
            </a:r>
            <a:endParaRPr lang="en-US" altLang="en-US" sz="1200" b="1" dirty="0">
              <a:solidFill>
                <a:schemeClr val="bg1"/>
              </a:solidFill>
            </a:endParaRPr>
          </a:p>
        </p:txBody>
      </p:sp>
      <p:sp>
        <p:nvSpPr>
          <p:cNvPr id="28791" name="TextBox 151"/>
          <p:cNvSpPr txBox="1">
            <a:spLocks noChangeArrowheads="1"/>
          </p:cNvSpPr>
          <p:nvPr/>
        </p:nvSpPr>
        <p:spPr bwMode="auto">
          <a:xfrm>
            <a:off x="6530975" y="5543550"/>
            <a:ext cx="933450"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altLang="en-US" sz="1200" b="1" i="1" dirty="0">
                <a:solidFill>
                  <a:schemeClr val="bg1"/>
                </a:solidFill>
              </a:rPr>
              <a:t>P</a:t>
            </a:r>
            <a:r>
              <a:rPr lang="en-US" altLang="en-US" sz="1200" b="1" dirty="0">
                <a:solidFill>
                  <a:schemeClr val="bg1"/>
                </a:solidFill>
              </a:rPr>
              <a:t> = </a:t>
            </a:r>
            <a:r>
              <a:rPr lang="en-US" altLang="en-US" sz="1200" b="1" dirty="0" smtClean="0">
                <a:solidFill>
                  <a:schemeClr val="bg1"/>
                </a:solidFill>
              </a:rPr>
              <a:t>.</a:t>
            </a:r>
            <a:r>
              <a:rPr lang="en-US" altLang="en-US" sz="1200" b="1" dirty="0">
                <a:solidFill>
                  <a:schemeClr val="bg1"/>
                </a:solidFill>
              </a:rPr>
              <a:t>057</a:t>
            </a:r>
          </a:p>
        </p:txBody>
      </p:sp>
      <p:cxnSp>
        <p:nvCxnSpPr>
          <p:cNvPr id="28792" name="Straight Connector 14"/>
          <p:cNvCxnSpPr>
            <a:cxnSpLocks noChangeShapeType="1"/>
          </p:cNvCxnSpPr>
          <p:nvPr/>
        </p:nvCxnSpPr>
        <p:spPr bwMode="auto">
          <a:xfrm flipV="1">
            <a:off x="5341938" y="4298950"/>
            <a:ext cx="0" cy="1639888"/>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cxnSp>
      <p:cxnSp>
        <p:nvCxnSpPr>
          <p:cNvPr id="28793" name="Straight Connector 23"/>
          <p:cNvCxnSpPr>
            <a:cxnSpLocks noChangeShapeType="1"/>
          </p:cNvCxnSpPr>
          <p:nvPr/>
        </p:nvCxnSpPr>
        <p:spPr bwMode="auto">
          <a:xfrm rot="16200000" flipH="1">
            <a:off x="6170613" y="5981700"/>
            <a:ext cx="63500"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cxnSp>
      <p:sp>
        <p:nvSpPr>
          <p:cNvPr id="28794" name="TextBox 35"/>
          <p:cNvSpPr txBox="1">
            <a:spLocks noChangeArrowheads="1"/>
          </p:cNvSpPr>
          <p:nvPr/>
        </p:nvSpPr>
        <p:spPr bwMode="auto">
          <a:xfrm>
            <a:off x="5999163" y="5970588"/>
            <a:ext cx="414337"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r>
              <a:rPr lang="en-US" altLang="en-US" sz="1200" b="1" dirty="0">
                <a:solidFill>
                  <a:schemeClr val="bg1"/>
                </a:solidFill>
              </a:rPr>
              <a:t>40</a:t>
            </a:r>
          </a:p>
        </p:txBody>
      </p:sp>
      <p:cxnSp>
        <p:nvCxnSpPr>
          <p:cNvPr id="28795" name="Straight Connector 23"/>
          <p:cNvCxnSpPr>
            <a:cxnSpLocks noChangeShapeType="1"/>
          </p:cNvCxnSpPr>
          <p:nvPr/>
        </p:nvCxnSpPr>
        <p:spPr bwMode="auto">
          <a:xfrm rot="16200000" flipH="1">
            <a:off x="6594475" y="5981700"/>
            <a:ext cx="63500"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cxnSp>
      <p:sp>
        <p:nvSpPr>
          <p:cNvPr id="28796" name="TextBox 35"/>
          <p:cNvSpPr txBox="1">
            <a:spLocks noChangeArrowheads="1"/>
          </p:cNvSpPr>
          <p:nvPr/>
        </p:nvSpPr>
        <p:spPr bwMode="auto">
          <a:xfrm>
            <a:off x="6423025" y="5970588"/>
            <a:ext cx="414338"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r>
              <a:rPr lang="en-US" altLang="en-US" sz="1200" b="1" dirty="0">
                <a:solidFill>
                  <a:schemeClr val="bg1"/>
                </a:solidFill>
              </a:rPr>
              <a:t>60</a:t>
            </a:r>
          </a:p>
        </p:txBody>
      </p:sp>
      <p:cxnSp>
        <p:nvCxnSpPr>
          <p:cNvPr id="28797" name="Straight Connector 23"/>
          <p:cNvCxnSpPr>
            <a:cxnSpLocks noChangeShapeType="1"/>
          </p:cNvCxnSpPr>
          <p:nvPr/>
        </p:nvCxnSpPr>
        <p:spPr bwMode="auto">
          <a:xfrm rot="16200000" flipH="1">
            <a:off x="7034213" y="5981700"/>
            <a:ext cx="63500"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cxnSp>
      <p:sp>
        <p:nvSpPr>
          <p:cNvPr id="28798" name="TextBox 35"/>
          <p:cNvSpPr txBox="1">
            <a:spLocks noChangeArrowheads="1"/>
          </p:cNvSpPr>
          <p:nvPr/>
        </p:nvSpPr>
        <p:spPr bwMode="auto">
          <a:xfrm>
            <a:off x="6862763" y="5970588"/>
            <a:ext cx="414337"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r>
              <a:rPr lang="en-US" altLang="en-US" sz="1200" b="1" dirty="0">
                <a:solidFill>
                  <a:schemeClr val="bg1"/>
                </a:solidFill>
              </a:rPr>
              <a:t>80</a:t>
            </a:r>
          </a:p>
        </p:txBody>
      </p:sp>
      <p:cxnSp>
        <p:nvCxnSpPr>
          <p:cNvPr id="28799" name="Straight Connector 23"/>
          <p:cNvCxnSpPr>
            <a:cxnSpLocks noChangeShapeType="1"/>
          </p:cNvCxnSpPr>
          <p:nvPr/>
        </p:nvCxnSpPr>
        <p:spPr bwMode="auto">
          <a:xfrm rot="16200000" flipH="1">
            <a:off x="7461250" y="5981700"/>
            <a:ext cx="63500"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cxnSp>
      <p:sp>
        <p:nvSpPr>
          <p:cNvPr id="28800" name="TextBox 35"/>
          <p:cNvSpPr txBox="1">
            <a:spLocks noChangeArrowheads="1"/>
          </p:cNvSpPr>
          <p:nvPr/>
        </p:nvSpPr>
        <p:spPr bwMode="auto">
          <a:xfrm>
            <a:off x="7273925" y="5970588"/>
            <a:ext cx="449263"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r>
              <a:rPr lang="en-US" altLang="en-US" sz="1200" b="1" dirty="0">
                <a:solidFill>
                  <a:schemeClr val="bg1"/>
                </a:solidFill>
              </a:rPr>
              <a:t>100</a:t>
            </a:r>
          </a:p>
        </p:txBody>
      </p:sp>
      <p:sp>
        <p:nvSpPr>
          <p:cNvPr id="28801" name="TextBox 161"/>
          <p:cNvSpPr txBox="1">
            <a:spLocks noChangeArrowheads="1"/>
          </p:cNvSpPr>
          <p:nvPr/>
        </p:nvSpPr>
        <p:spPr bwMode="auto">
          <a:xfrm>
            <a:off x="6543675" y="5226050"/>
            <a:ext cx="260032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altLang="en-US" sz="1200" b="1" dirty="0">
                <a:solidFill>
                  <a:schemeClr val="bg1"/>
                </a:solidFill>
              </a:rPr>
              <a:t>N</a:t>
            </a:r>
            <a:r>
              <a:rPr lang="en-US" altLang="en-US" sz="1200" b="1" dirty="0" smtClean="0">
                <a:solidFill>
                  <a:schemeClr val="bg1"/>
                </a:solidFill>
              </a:rPr>
              <a:t>onetoposide </a:t>
            </a:r>
            <a:r>
              <a:rPr lang="en-US" altLang="en-US" sz="1200" b="1" dirty="0">
                <a:solidFill>
                  <a:schemeClr val="bg1"/>
                </a:solidFill>
              </a:rPr>
              <a:t>(</a:t>
            </a:r>
            <a:r>
              <a:rPr lang="en-US" altLang="en-US" sz="1200" b="1" dirty="0" smtClean="0">
                <a:solidFill>
                  <a:schemeClr val="bg1"/>
                </a:solidFill>
              </a:rPr>
              <a:t>n = 29</a:t>
            </a:r>
            <a:r>
              <a:rPr lang="en-US" altLang="en-US" sz="1200" b="1" dirty="0">
                <a:solidFill>
                  <a:schemeClr val="bg1"/>
                </a:solidFill>
              </a:rPr>
              <a:t>)</a:t>
            </a:r>
          </a:p>
        </p:txBody>
      </p:sp>
      <p:sp>
        <p:nvSpPr>
          <p:cNvPr id="28802" name="TextBox 162"/>
          <p:cNvSpPr txBox="1">
            <a:spLocks noChangeArrowheads="1"/>
          </p:cNvSpPr>
          <p:nvPr/>
        </p:nvSpPr>
        <p:spPr bwMode="auto">
          <a:xfrm>
            <a:off x="6653212" y="4779963"/>
            <a:ext cx="1804987"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altLang="en-US" sz="1200" b="1" dirty="0">
                <a:solidFill>
                  <a:schemeClr val="bg1"/>
                </a:solidFill>
              </a:rPr>
              <a:t>Etoposide (</a:t>
            </a:r>
            <a:r>
              <a:rPr lang="en-US" altLang="en-US" sz="1200" b="1" dirty="0" smtClean="0">
                <a:solidFill>
                  <a:schemeClr val="bg1"/>
                </a:solidFill>
              </a:rPr>
              <a:t>n = 69</a:t>
            </a:r>
            <a:r>
              <a:rPr lang="en-US" altLang="en-US" sz="1200" b="1" dirty="0">
                <a:solidFill>
                  <a:schemeClr val="bg1"/>
                </a:solidFill>
              </a:rPr>
              <a:t>)</a:t>
            </a:r>
          </a:p>
        </p:txBody>
      </p:sp>
      <p:sp>
        <p:nvSpPr>
          <p:cNvPr id="28803" name="Freeform 164"/>
          <p:cNvSpPr>
            <a:spLocks/>
          </p:cNvSpPr>
          <p:nvPr/>
        </p:nvSpPr>
        <p:spPr bwMode="auto">
          <a:xfrm>
            <a:off x="1865313" y="2271713"/>
            <a:ext cx="2127250" cy="455612"/>
          </a:xfrm>
          <a:custGeom>
            <a:avLst/>
            <a:gdLst>
              <a:gd name="T0" fmla="*/ 0 w 2128837"/>
              <a:gd name="T1" fmla="*/ 0 h 454819"/>
              <a:gd name="T2" fmla="*/ 59399 w 2128837"/>
              <a:gd name="T3" fmla="*/ 0 h 454819"/>
              <a:gd name="T4" fmla="*/ 59399 w 2128837"/>
              <a:gd name="T5" fmla="*/ 35905 h 454819"/>
              <a:gd name="T6" fmla="*/ 85533 w 2128837"/>
              <a:gd name="T7" fmla="*/ 35905 h 454819"/>
              <a:gd name="T8" fmla="*/ 85533 w 2128837"/>
              <a:gd name="T9" fmla="*/ 76599 h 454819"/>
              <a:gd name="T10" fmla="*/ 99788 w 2128837"/>
              <a:gd name="T11" fmla="*/ 76599 h 454819"/>
              <a:gd name="T12" fmla="*/ 99788 w 2128837"/>
              <a:gd name="T13" fmla="*/ 189105 h 454819"/>
              <a:gd name="T14" fmla="*/ 102166 w 2128837"/>
              <a:gd name="T15" fmla="*/ 229798 h 454819"/>
              <a:gd name="T16" fmla="*/ 161563 w 2128837"/>
              <a:gd name="T17" fmla="*/ 229798 h 454819"/>
              <a:gd name="T18" fmla="*/ 161563 w 2128837"/>
              <a:gd name="T19" fmla="*/ 272885 h 454819"/>
              <a:gd name="T20" fmla="*/ 475186 w 2128837"/>
              <a:gd name="T21" fmla="*/ 272885 h 454819"/>
              <a:gd name="T22" fmla="*/ 484690 w 2128837"/>
              <a:gd name="T23" fmla="*/ 318366 h 454819"/>
              <a:gd name="T24" fmla="*/ 646253 w 2128837"/>
              <a:gd name="T25" fmla="*/ 320759 h 454819"/>
              <a:gd name="T26" fmla="*/ 643877 w 2128837"/>
              <a:gd name="T27" fmla="*/ 356667 h 454819"/>
              <a:gd name="T28" fmla="*/ 731786 w 2128837"/>
              <a:gd name="T29" fmla="*/ 356667 h 454819"/>
              <a:gd name="T30" fmla="*/ 731786 w 2128837"/>
              <a:gd name="T31" fmla="*/ 399753 h 454819"/>
              <a:gd name="T32" fmla="*/ 936116 w 2128837"/>
              <a:gd name="T33" fmla="*/ 402147 h 454819"/>
              <a:gd name="T34" fmla="*/ 936116 w 2128837"/>
              <a:gd name="T35" fmla="*/ 457202 h 454819"/>
              <a:gd name="T36" fmla="*/ 2124080 w 2128837"/>
              <a:gd name="T37" fmla="*/ 457202 h 45481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128837"/>
              <a:gd name="T58" fmla="*/ 0 h 454819"/>
              <a:gd name="T59" fmla="*/ 2128837 w 2128837"/>
              <a:gd name="T60" fmla="*/ 454819 h 454819"/>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128837" h="454819">
                <a:moveTo>
                  <a:pt x="0" y="0"/>
                </a:moveTo>
                <a:lnTo>
                  <a:pt x="59531" y="0"/>
                </a:lnTo>
                <a:lnTo>
                  <a:pt x="59531" y="35719"/>
                </a:lnTo>
                <a:lnTo>
                  <a:pt x="85725" y="35719"/>
                </a:lnTo>
                <a:lnTo>
                  <a:pt x="85725" y="76200"/>
                </a:lnTo>
                <a:lnTo>
                  <a:pt x="100012" y="76200"/>
                </a:lnTo>
                <a:lnTo>
                  <a:pt x="100012" y="188119"/>
                </a:lnTo>
                <a:lnTo>
                  <a:pt x="102394" y="228600"/>
                </a:lnTo>
                <a:lnTo>
                  <a:pt x="161925" y="228600"/>
                </a:lnTo>
                <a:lnTo>
                  <a:pt x="161925" y="271463"/>
                </a:lnTo>
                <a:lnTo>
                  <a:pt x="476250" y="271463"/>
                </a:lnTo>
                <a:lnTo>
                  <a:pt x="485775" y="316707"/>
                </a:lnTo>
                <a:lnTo>
                  <a:pt x="647700" y="319088"/>
                </a:lnTo>
                <a:lnTo>
                  <a:pt x="645319" y="354807"/>
                </a:lnTo>
                <a:lnTo>
                  <a:pt x="733425" y="354807"/>
                </a:lnTo>
                <a:lnTo>
                  <a:pt x="733425" y="397669"/>
                </a:lnTo>
                <a:lnTo>
                  <a:pt x="938212" y="400050"/>
                </a:lnTo>
                <a:lnTo>
                  <a:pt x="938212" y="454819"/>
                </a:lnTo>
                <a:lnTo>
                  <a:pt x="2128837" y="454819"/>
                </a:lnTo>
              </a:path>
            </a:pathLst>
          </a:custGeom>
          <a:noFill/>
          <a:ln w="28575" cap="flat" cmpd="sng" algn="ctr">
            <a:solidFill>
              <a:srgbClr val="66FFFF"/>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lstStyle/>
          <a:p>
            <a:endParaRPr lang="en-US" b="1" dirty="0">
              <a:solidFill>
                <a:schemeClr val="bg1"/>
              </a:solidFill>
              <a:latin typeface="Arial" panose="020B0604020202020204" pitchFamily="34" charset="0"/>
            </a:endParaRPr>
          </a:p>
        </p:txBody>
      </p:sp>
      <p:sp>
        <p:nvSpPr>
          <p:cNvPr id="166" name="Freeform 165"/>
          <p:cNvSpPr/>
          <p:nvPr/>
        </p:nvSpPr>
        <p:spPr bwMode="auto">
          <a:xfrm>
            <a:off x="1862138" y="2271713"/>
            <a:ext cx="1844675" cy="1065212"/>
          </a:xfrm>
          <a:custGeom>
            <a:avLst/>
            <a:gdLst>
              <a:gd name="connsiteX0" fmla="*/ 0 w 1845468"/>
              <a:gd name="connsiteY0" fmla="*/ 0 h 1064419"/>
              <a:gd name="connsiteX1" fmla="*/ 59531 w 1845468"/>
              <a:gd name="connsiteY1" fmla="*/ 0 h 1064419"/>
              <a:gd name="connsiteX2" fmla="*/ 59531 w 1845468"/>
              <a:gd name="connsiteY2" fmla="*/ 42863 h 1064419"/>
              <a:gd name="connsiteX3" fmla="*/ 69056 w 1845468"/>
              <a:gd name="connsiteY3" fmla="*/ 76200 h 1064419"/>
              <a:gd name="connsiteX4" fmla="*/ 76200 w 1845468"/>
              <a:gd name="connsiteY4" fmla="*/ 109538 h 1064419"/>
              <a:gd name="connsiteX5" fmla="*/ 73818 w 1845468"/>
              <a:gd name="connsiteY5" fmla="*/ 204788 h 1064419"/>
              <a:gd name="connsiteX6" fmla="*/ 88106 w 1845468"/>
              <a:gd name="connsiteY6" fmla="*/ 204788 h 1064419"/>
              <a:gd name="connsiteX7" fmla="*/ 90487 w 1845468"/>
              <a:gd name="connsiteY7" fmla="*/ 311944 h 1064419"/>
              <a:gd name="connsiteX8" fmla="*/ 107156 w 1845468"/>
              <a:gd name="connsiteY8" fmla="*/ 311944 h 1064419"/>
              <a:gd name="connsiteX9" fmla="*/ 107156 w 1845468"/>
              <a:gd name="connsiteY9" fmla="*/ 359569 h 1064419"/>
              <a:gd name="connsiteX10" fmla="*/ 121443 w 1845468"/>
              <a:gd name="connsiteY10" fmla="*/ 359569 h 1064419"/>
              <a:gd name="connsiteX11" fmla="*/ 121443 w 1845468"/>
              <a:gd name="connsiteY11" fmla="*/ 400050 h 1064419"/>
              <a:gd name="connsiteX12" fmla="*/ 140493 w 1845468"/>
              <a:gd name="connsiteY12" fmla="*/ 400050 h 1064419"/>
              <a:gd name="connsiteX13" fmla="*/ 135731 w 1845468"/>
              <a:gd name="connsiteY13" fmla="*/ 481013 h 1064419"/>
              <a:gd name="connsiteX14" fmla="*/ 180975 w 1845468"/>
              <a:gd name="connsiteY14" fmla="*/ 481013 h 1064419"/>
              <a:gd name="connsiteX15" fmla="*/ 180975 w 1845468"/>
              <a:gd name="connsiteY15" fmla="*/ 509588 h 1064419"/>
              <a:gd name="connsiteX16" fmla="*/ 185737 w 1845468"/>
              <a:gd name="connsiteY16" fmla="*/ 523875 h 1064419"/>
              <a:gd name="connsiteX17" fmla="*/ 195262 w 1845468"/>
              <a:gd name="connsiteY17" fmla="*/ 592932 h 1064419"/>
              <a:gd name="connsiteX18" fmla="*/ 195262 w 1845468"/>
              <a:gd name="connsiteY18" fmla="*/ 633413 h 1064419"/>
              <a:gd name="connsiteX19" fmla="*/ 238125 w 1845468"/>
              <a:gd name="connsiteY19" fmla="*/ 633413 h 1064419"/>
              <a:gd name="connsiteX20" fmla="*/ 240506 w 1845468"/>
              <a:gd name="connsiteY20" fmla="*/ 671513 h 1064419"/>
              <a:gd name="connsiteX21" fmla="*/ 314325 w 1845468"/>
              <a:gd name="connsiteY21" fmla="*/ 673894 h 1064419"/>
              <a:gd name="connsiteX22" fmla="*/ 314325 w 1845468"/>
              <a:gd name="connsiteY22" fmla="*/ 714375 h 1064419"/>
              <a:gd name="connsiteX23" fmla="*/ 366712 w 1845468"/>
              <a:gd name="connsiteY23" fmla="*/ 719138 h 1064419"/>
              <a:gd name="connsiteX24" fmla="*/ 366712 w 1845468"/>
              <a:gd name="connsiteY24" fmla="*/ 754857 h 1064419"/>
              <a:gd name="connsiteX25" fmla="*/ 461962 w 1845468"/>
              <a:gd name="connsiteY25" fmla="*/ 757238 h 1064419"/>
              <a:gd name="connsiteX26" fmla="*/ 464343 w 1845468"/>
              <a:gd name="connsiteY26" fmla="*/ 797719 h 1064419"/>
              <a:gd name="connsiteX27" fmla="*/ 947737 w 1845468"/>
              <a:gd name="connsiteY27" fmla="*/ 802482 h 1064419"/>
              <a:gd name="connsiteX28" fmla="*/ 952500 w 1845468"/>
              <a:gd name="connsiteY28" fmla="*/ 873919 h 1064419"/>
              <a:gd name="connsiteX29" fmla="*/ 1040606 w 1845468"/>
              <a:gd name="connsiteY29" fmla="*/ 878682 h 1064419"/>
              <a:gd name="connsiteX30" fmla="*/ 1040606 w 1845468"/>
              <a:gd name="connsiteY30" fmla="*/ 952500 h 1064419"/>
              <a:gd name="connsiteX31" fmla="*/ 1243012 w 1845468"/>
              <a:gd name="connsiteY31" fmla="*/ 952500 h 1064419"/>
              <a:gd name="connsiteX32" fmla="*/ 1247775 w 1845468"/>
              <a:gd name="connsiteY32" fmla="*/ 1062038 h 1064419"/>
              <a:gd name="connsiteX33" fmla="*/ 1845468 w 1845468"/>
              <a:gd name="connsiteY33" fmla="*/ 1064419 h 1064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845468" h="1064419">
                <a:moveTo>
                  <a:pt x="0" y="0"/>
                </a:moveTo>
                <a:lnTo>
                  <a:pt x="59531" y="0"/>
                </a:lnTo>
                <a:lnTo>
                  <a:pt x="59531" y="42863"/>
                </a:lnTo>
                <a:lnTo>
                  <a:pt x="69056" y="76200"/>
                </a:lnTo>
                <a:lnTo>
                  <a:pt x="76200" y="109538"/>
                </a:lnTo>
                <a:lnTo>
                  <a:pt x="73818" y="204788"/>
                </a:lnTo>
                <a:lnTo>
                  <a:pt x="88106" y="204788"/>
                </a:lnTo>
                <a:cubicBezTo>
                  <a:pt x="88900" y="240507"/>
                  <a:pt x="89693" y="276225"/>
                  <a:pt x="90487" y="311944"/>
                </a:cubicBezTo>
                <a:lnTo>
                  <a:pt x="107156" y="311944"/>
                </a:lnTo>
                <a:lnTo>
                  <a:pt x="107156" y="359569"/>
                </a:lnTo>
                <a:lnTo>
                  <a:pt x="121443" y="359569"/>
                </a:lnTo>
                <a:lnTo>
                  <a:pt x="121443" y="400050"/>
                </a:lnTo>
                <a:lnTo>
                  <a:pt x="140493" y="400050"/>
                </a:lnTo>
                <a:lnTo>
                  <a:pt x="135731" y="481013"/>
                </a:lnTo>
                <a:lnTo>
                  <a:pt x="180975" y="481013"/>
                </a:lnTo>
                <a:lnTo>
                  <a:pt x="180975" y="509588"/>
                </a:lnTo>
                <a:lnTo>
                  <a:pt x="185737" y="523875"/>
                </a:lnTo>
                <a:lnTo>
                  <a:pt x="195262" y="592932"/>
                </a:lnTo>
                <a:lnTo>
                  <a:pt x="195262" y="633413"/>
                </a:lnTo>
                <a:lnTo>
                  <a:pt x="238125" y="633413"/>
                </a:lnTo>
                <a:lnTo>
                  <a:pt x="240506" y="671513"/>
                </a:lnTo>
                <a:lnTo>
                  <a:pt x="314325" y="673894"/>
                </a:lnTo>
                <a:lnTo>
                  <a:pt x="314325" y="714375"/>
                </a:lnTo>
                <a:lnTo>
                  <a:pt x="366712" y="719138"/>
                </a:lnTo>
                <a:lnTo>
                  <a:pt x="366712" y="754857"/>
                </a:lnTo>
                <a:lnTo>
                  <a:pt x="461962" y="757238"/>
                </a:lnTo>
                <a:lnTo>
                  <a:pt x="464343" y="797719"/>
                </a:lnTo>
                <a:lnTo>
                  <a:pt x="947737" y="802482"/>
                </a:lnTo>
                <a:lnTo>
                  <a:pt x="952500" y="873919"/>
                </a:lnTo>
                <a:lnTo>
                  <a:pt x="1040606" y="878682"/>
                </a:lnTo>
                <a:lnTo>
                  <a:pt x="1040606" y="952500"/>
                </a:lnTo>
                <a:lnTo>
                  <a:pt x="1243012" y="952500"/>
                </a:lnTo>
                <a:lnTo>
                  <a:pt x="1247775" y="1062038"/>
                </a:lnTo>
                <a:lnTo>
                  <a:pt x="1845468" y="1064419"/>
                </a:lnTo>
              </a:path>
            </a:pathLst>
          </a:custGeom>
          <a:noFill/>
          <a:ln w="28575" cap="flat" cmpd="sng" algn="ctr">
            <a:solidFill>
              <a:srgbClr val="FFFF00"/>
            </a:solidFill>
            <a:prstDash val="solid"/>
            <a:round/>
            <a:headEnd type="none" w="med" len="med"/>
            <a:tailEnd type="none" w="med" len="med"/>
          </a:ln>
          <a:effectLst/>
        </p:spPr>
        <p:txBody>
          <a:bodyPr anchor="ctr"/>
          <a:lstStyle/>
          <a:p>
            <a:pPr algn="ctr">
              <a:defRPr/>
            </a:pPr>
            <a:endParaRPr lang="en-US" b="1" dirty="0">
              <a:solidFill>
                <a:schemeClr val="bg1"/>
              </a:solidFill>
              <a:latin typeface="Arial" panose="020B0604020202020204" pitchFamily="34" charset="0"/>
            </a:endParaRPr>
          </a:p>
        </p:txBody>
      </p:sp>
      <p:sp>
        <p:nvSpPr>
          <p:cNvPr id="28805" name="Freeform 166"/>
          <p:cNvSpPr>
            <a:spLocks/>
          </p:cNvSpPr>
          <p:nvPr/>
        </p:nvSpPr>
        <p:spPr bwMode="auto">
          <a:xfrm>
            <a:off x="1884363" y="4324350"/>
            <a:ext cx="1982787" cy="147638"/>
          </a:xfrm>
          <a:custGeom>
            <a:avLst/>
            <a:gdLst>
              <a:gd name="T0" fmla="*/ 0 w 1983581"/>
              <a:gd name="T1" fmla="*/ 0 h 147637"/>
              <a:gd name="T2" fmla="*/ 59459 w 1983581"/>
              <a:gd name="T3" fmla="*/ 0 h 147637"/>
              <a:gd name="T4" fmla="*/ 59459 w 1983581"/>
              <a:gd name="T5" fmla="*/ 47625 h 147637"/>
              <a:gd name="T6" fmla="*/ 73729 w 1983581"/>
              <a:gd name="T7" fmla="*/ 47625 h 147637"/>
              <a:gd name="T8" fmla="*/ 71350 w 1983581"/>
              <a:gd name="T9" fmla="*/ 95253 h 147637"/>
              <a:gd name="T10" fmla="*/ 133191 w 1983581"/>
              <a:gd name="T11" fmla="*/ 95253 h 147637"/>
              <a:gd name="T12" fmla="*/ 133191 w 1983581"/>
              <a:gd name="T13" fmla="*/ 147640 h 147637"/>
              <a:gd name="T14" fmla="*/ 1981200 w 1983581"/>
              <a:gd name="T15" fmla="*/ 145259 h 147637"/>
              <a:gd name="T16" fmla="*/ 0 60000 65536"/>
              <a:gd name="T17" fmla="*/ 0 60000 65536"/>
              <a:gd name="T18" fmla="*/ 0 60000 65536"/>
              <a:gd name="T19" fmla="*/ 0 60000 65536"/>
              <a:gd name="T20" fmla="*/ 0 60000 65536"/>
              <a:gd name="T21" fmla="*/ 0 60000 65536"/>
              <a:gd name="T22" fmla="*/ 0 60000 65536"/>
              <a:gd name="T23" fmla="*/ 0 60000 65536"/>
              <a:gd name="T24" fmla="*/ 0 w 1983581"/>
              <a:gd name="T25" fmla="*/ 0 h 147637"/>
              <a:gd name="T26" fmla="*/ 1983581 w 1983581"/>
              <a:gd name="T27" fmla="*/ 147637 h 14763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983581" h="147637">
                <a:moveTo>
                  <a:pt x="0" y="0"/>
                </a:moveTo>
                <a:lnTo>
                  <a:pt x="59531" y="0"/>
                </a:lnTo>
                <a:lnTo>
                  <a:pt x="59531" y="47625"/>
                </a:lnTo>
                <a:lnTo>
                  <a:pt x="73819" y="47625"/>
                </a:lnTo>
                <a:lnTo>
                  <a:pt x="71437" y="95250"/>
                </a:lnTo>
                <a:lnTo>
                  <a:pt x="133350" y="95250"/>
                </a:lnTo>
                <a:lnTo>
                  <a:pt x="133350" y="147637"/>
                </a:lnTo>
                <a:lnTo>
                  <a:pt x="1983581" y="145256"/>
                </a:lnTo>
              </a:path>
            </a:pathLst>
          </a:custGeom>
          <a:noFill/>
          <a:ln w="28575" cap="flat" cmpd="sng" algn="ctr">
            <a:solidFill>
              <a:srgbClr val="66FFFF"/>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lstStyle/>
          <a:p>
            <a:endParaRPr lang="en-US" b="1" dirty="0">
              <a:solidFill>
                <a:schemeClr val="bg1"/>
              </a:solidFill>
              <a:latin typeface="Arial" panose="020B0604020202020204" pitchFamily="34" charset="0"/>
            </a:endParaRPr>
          </a:p>
        </p:txBody>
      </p:sp>
      <p:sp>
        <p:nvSpPr>
          <p:cNvPr id="168" name="Freeform 167"/>
          <p:cNvSpPr/>
          <p:nvPr/>
        </p:nvSpPr>
        <p:spPr bwMode="auto">
          <a:xfrm>
            <a:off x="1876425" y="4324350"/>
            <a:ext cx="1295400" cy="700088"/>
          </a:xfrm>
          <a:custGeom>
            <a:avLst/>
            <a:gdLst>
              <a:gd name="connsiteX0" fmla="*/ 0 w 1295400"/>
              <a:gd name="connsiteY0" fmla="*/ 0 h 700087"/>
              <a:gd name="connsiteX1" fmla="*/ 76200 w 1295400"/>
              <a:gd name="connsiteY1" fmla="*/ 0 h 700087"/>
              <a:gd name="connsiteX2" fmla="*/ 76200 w 1295400"/>
              <a:gd name="connsiteY2" fmla="*/ 138112 h 700087"/>
              <a:gd name="connsiteX3" fmla="*/ 114300 w 1295400"/>
              <a:gd name="connsiteY3" fmla="*/ 138112 h 700087"/>
              <a:gd name="connsiteX4" fmla="*/ 116681 w 1295400"/>
              <a:gd name="connsiteY4" fmla="*/ 276225 h 700087"/>
              <a:gd name="connsiteX5" fmla="*/ 188119 w 1295400"/>
              <a:gd name="connsiteY5" fmla="*/ 276225 h 700087"/>
              <a:gd name="connsiteX6" fmla="*/ 185738 w 1295400"/>
              <a:gd name="connsiteY6" fmla="*/ 414337 h 700087"/>
              <a:gd name="connsiteX7" fmla="*/ 311944 w 1295400"/>
              <a:gd name="connsiteY7" fmla="*/ 416719 h 700087"/>
              <a:gd name="connsiteX8" fmla="*/ 311944 w 1295400"/>
              <a:gd name="connsiteY8" fmla="*/ 538162 h 700087"/>
              <a:gd name="connsiteX9" fmla="*/ 361950 w 1295400"/>
              <a:gd name="connsiteY9" fmla="*/ 538162 h 700087"/>
              <a:gd name="connsiteX10" fmla="*/ 364331 w 1295400"/>
              <a:gd name="connsiteY10" fmla="*/ 700087 h 700087"/>
              <a:gd name="connsiteX11" fmla="*/ 1295400 w 1295400"/>
              <a:gd name="connsiteY11" fmla="*/ 700087 h 700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95400" h="700087">
                <a:moveTo>
                  <a:pt x="0" y="0"/>
                </a:moveTo>
                <a:lnTo>
                  <a:pt x="76200" y="0"/>
                </a:lnTo>
                <a:lnTo>
                  <a:pt x="76200" y="138112"/>
                </a:lnTo>
                <a:lnTo>
                  <a:pt x="114300" y="138112"/>
                </a:lnTo>
                <a:cubicBezTo>
                  <a:pt x="115094" y="184150"/>
                  <a:pt x="115887" y="230187"/>
                  <a:pt x="116681" y="276225"/>
                </a:cubicBezTo>
                <a:lnTo>
                  <a:pt x="188119" y="276225"/>
                </a:lnTo>
                <a:cubicBezTo>
                  <a:pt x="187325" y="322262"/>
                  <a:pt x="186532" y="368300"/>
                  <a:pt x="185738" y="414337"/>
                </a:cubicBezTo>
                <a:lnTo>
                  <a:pt x="311944" y="416719"/>
                </a:lnTo>
                <a:lnTo>
                  <a:pt x="311944" y="538162"/>
                </a:lnTo>
                <a:lnTo>
                  <a:pt x="361950" y="538162"/>
                </a:lnTo>
                <a:cubicBezTo>
                  <a:pt x="362744" y="592137"/>
                  <a:pt x="363537" y="646112"/>
                  <a:pt x="364331" y="700087"/>
                </a:cubicBezTo>
                <a:lnTo>
                  <a:pt x="1295400" y="700087"/>
                </a:lnTo>
              </a:path>
            </a:pathLst>
          </a:custGeom>
          <a:noFill/>
          <a:ln w="28575" cap="flat" cmpd="sng" algn="ctr">
            <a:solidFill>
              <a:srgbClr val="FFFF00"/>
            </a:solidFill>
            <a:prstDash val="solid"/>
            <a:round/>
            <a:headEnd type="none" w="med" len="med"/>
            <a:tailEnd type="none" w="med" len="med"/>
          </a:ln>
          <a:effectLst/>
        </p:spPr>
        <p:txBody>
          <a:bodyPr anchor="ctr"/>
          <a:lstStyle/>
          <a:p>
            <a:pPr algn="ctr">
              <a:defRPr/>
            </a:pPr>
            <a:endParaRPr lang="en-US" b="1" dirty="0">
              <a:solidFill>
                <a:schemeClr val="bg1"/>
              </a:solidFill>
              <a:latin typeface="Arial" panose="020B0604020202020204" pitchFamily="34" charset="0"/>
            </a:endParaRPr>
          </a:p>
        </p:txBody>
      </p:sp>
      <p:sp>
        <p:nvSpPr>
          <p:cNvPr id="170" name="Freeform 169"/>
          <p:cNvSpPr/>
          <p:nvPr/>
        </p:nvSpPr>
        <p:spPr bwMode="auto">
          <a:xfrm>
            <a:off x="5341938" y="4324350"/>
            <a:ext cx="1841500" cy="1160463"/>
          </a:xfrm>
          <a:custGeom>
            <a:avLst/>
            <a:gdLst>
              <a:gd name="connsiteX0" fmla="*/ 0 w 1843087"/>
              <a:gd name="connsiteY0" fmla="*/ 0 h 1159669"/>
              <a:gd name="connsiteX1" fmla="*/ 57150 w 1843087"/>
              <a:gd name="connsiteY1" fmla="*/ 0 h 1159669"/>
              <a:gd name="connsiteX2" fmla="*/ 50006 w 1843087"/>
              <a:gd name="connsiteY2" fmla="*/ 52387 h 1159669"/>
              <a:gd name="connsiteX3" fmla="*/ 61912 w 1843087"/>
              <a:gd name="connsiteY3" fmla="*/ 114300 h 1159669"/>
              <a:gd name="connsiteX4" fmla="*/ 80962 w 1843087"/>
              <a:gd name="connsiteY4" fmla="*/ 223837 h 1159669"/>
              <a:gd name="connsiteX5" fmla="*/ 92869 w 1843087"/>
              <a:gd name="connsiteY5" fmla="*/ 390525 h 1159669"/>
              <a:gd name="connsiteX6" fmla="*/ 104775 w 1843087"/>
              <a:gd name="connsiteY6" fmla="*/ 390525 h 1159669"/>
              <a:gd name="connsiteX7" fmla="*/ 104775 w 1843087"/>
              <a:gd name="connsiteY7" fmla="*/ 445294 h 1159669"/>
              <a:gd name="connsiteX8" fmla="*/ 142875 w 1843087"/>
              <a:gd name="connsiteY8" fmla="*/ 445294 h 1159669"/>
              <a:gd name="connsiteX9" fmla="*/ 142875 w 1843087"/>
              <a:gd name="connsiteY9" fmla="*/ 559594 h 1159669"/>
              <a:gd name="connsiteX10" fmla="*/ 183356 w 1843087"/>
              <a:gd name="connsiteY10" fmla="*/ 564356 h 1159669"/>
              <a:gd name="connsiteX11" fmla="*/ 190500 w 1843087"/>
              <a:gd name="connsiteY11" fmla="*/ 731044 h 1159669"/>
              <a:gd name="connsiteX12" fmla="*/ 230981 w 1843087"/>
              <a:gd name="connsiteY12" fmla="*/ 731044 h 1159669"/>
              <a:gd name="connsiteX13" fmla="*/ 228600 w 1843087"/>
              <a:gd name="connsiteY13" fmla="*/ 788194 h 1159669"/>
              <a:gd name="connsiteX14" fmla="*/ 464344 w 1843087"/>
              <a:gd name="connsiteY14" fmla="*/ 790575 h 1159669"/>
              <a:gd name="connsiteX15" fmla="*/ 461962 w 1843087"/>
              <a:gd name="connsiteY15" fmla="*/ 850106 h 1159669"/>
              <a:gd name="connsiteX16" fmla="*/ 942975 w 1843087"/>
              <a:gd name="connsiteY16" fmla="*/ 850106 h 1159669"/>
              <a:gd name="connsiteX17" fmla="*/ 947737 w 1843087"/>
              <a:gd name="connsiteY17" fmla="*/ 942975 h 1159669"/>
              <a:gd name="connsiteX18" fmla="*/ 1038225 w 1843087"/>
              <a:gd name="connsiteY18" fmla="*/ 942975 h 1159669"/>
              <a:gd name="connsiteX19" fmla="*/ 1038225 w 1843087"/>
              <a:gd name="connsiteY19" fmla="*/ 1038225 h 1159669"/>
              <a:gd name="connsiteX20" fmla="*/ 1240631 w 1843087"/>
              <a:gd name="connsiteY20" fmla="*/ 1035844 h 1159669"/>
              <a:gd name="connsiteX21" fmla="*/ 1238250 w 1843087"/>
              <a:gd name="connsiteY21" fmla="*/ 1159669 h 1159669"/>
              <a:gd name="connsiteX22" fmla="*/ 1843087 w 1843087"/>
              <a:gd name="connsiteY22" fmla="*/ 1159669 h 1159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843087" h="1159669">
                <a:moveTo>
                  <a:pt x="0" y="0"/>
                </a:moveTo>
                <a:lnTo>
                  <a:pt x="57150" y="0"/>
                </a:lnTo>
                <a:lnTo>
                  <a:pt x="50006" y="52387"/>
                </a:lnTo>
                <a:lnTo>
                  <a:pt x="61912" y="114300"/>
                </a:lnTo>
                <a:lnTo>
                  <a:pt x="80962" y="223837"/>
                </a:lnTo>
                <a:lnTo>
                  <a:pt x="92869" y="390525"/>
                </a:lnTo>
                <a:lnTo>
                  <a:pt x="104775" y="390525"/>
                </a:lnTo>
                <a:lnTo>
                  <a:pt x="104775" y="445294"/>
                </a:lnTo>
                <a:lnTo>
                  <a:pt x="142875" y="445294"/>
                </a:lnTo>
                <a:lnTo>
                  <a:pt x="142875" y="559594"/>
                </a:lnTo>
                <a:lnTo>
                  <a:pt x="183356" y="564356"/>
                </a:lnTo>
                <a:lnTo>
                  <a:pt x="190500" y="731044"/>
                </a:lnTo>
                <a:lnTo>
                  <a:pt x="230981" y="731044"/>
                </a:lnTo>
                <a:cubicBezTo>
                  <a:pt x="230187" y="750094"/>
                  <a:pt x="229394" y="769144"/>
                  <a:pt x="228600" y="788194"/>
                </a:cubicBezTo>
                <a:lnTo>
                  <a:pt x="464344" y="790575"/>
                </a:lnTo>
                <a:lnTo>
                  <a:pt x="461962" y="850106"/>
                </a:lnTo>
                <a:lnTo>
                  <a:pt x="942975" y="850106"/>
                </a:lnTo>
                <a:lnTo>
                  <a:pt x="947737" y="942975"/>
                </a:lnTo>
                <a:lnTo>
                  <a:pt x="1038225" y="942975"/>
                </a:lnTo>
                <a:lnTo>
                  <a:pt x="1038225" y="1038225"/>
                </a:lnTo>
                <a:lnTo>
                  <a:pt x="1240631" y="1035844"/>
                </a:lnTo>
                <a:cubicBezTo>
                  <a:pt x="1239837" y="1077119"/>
                  <a:pt x="1239044" y="1118394"/>
                  <a:pt x="1238250" y="1159669"/>
                </a:cubicBezTo>
                <a:lnTo>
                  <a:pt x="1843087" y="1159669"/>
                </a:lnTo>
              </a:path>
            </a:pathLst>
          </a:custGeom>
          <a:noFill/>
          <a:ln w="28575" cap="flat" cmpd="sng" algn="ctr">
            <a:solidFill>
              <a:srgbClr val="FFFF00"/>
            </a:solidFill>
            <a:prstDash val="solid"/>
            <a:round/>
            <a:headEnd type="none" w="med" len="med"/>
            <a:tailEnd type="none" w="med" len="med"/>
          </a:ln>
          <a:effectLst/>
        </p:spPr>
        <p:txBody>
          <a:bodyPr anchor="ctr"/>
          <a:lstStyle/>
          <a:p>
            <a:pPr algn="ctr">
              <a:defRPr/>
            </a:pPr>
            <a:endParaRPr lang="en-US" b="1" dirty="0">
              <a:solidFill>
                <a:schemeClr val="bg1"/>
              </a:solidFill>
              <a:latin typeface="Arial" panose="020B0604020202020204" pitchFamily="34" charset="0"/>
            </a:endParaRPr>
          </a:p>
        </p:txBody>
      </p:sp>
      <p:sp>
        <p:nvSpPr>
          <p:cNvPr id="28808" name="Freeform 168"/>
          <p:cNvSpPr>
            <a:spLocks/>
          </p:cNvSpPr>
          <p:nvPr/>
        </p:nvSpPr>
        <p:spPr bwMode="auto">
          <a:xfrm>
            <a:off x="5338763" y="4313238"/>
            <a:ext cx="2127250" cy="738187"/>
          </a:xfrm>
          <a:custGeom>
            <a:avLst/>
            <a:gdLst>
              <a:gd name="T0" fmla="*/ 0 w 2126456"/>
              <a:gd name="T1" fmla="*/ 0 h 738187"/>
              <a:gd name="T2" fmla="*/ 42910 w 2126456"/>
              <a:gd name="T3" fmla="*/ 57150 h 738187"/>
              <a:gd name="T4" fmla="*/ 50063 w 2126456"/>
              <a:gd name="T5" fmla="*/ 78581 h 738187"/>
              <a:gd name="T6" fmla="*/ 64365 w 2126456"/>
              <a:gd name="T7" fmla="*/ 109537 h 738187"/>
              <a:gd name="T8" fmla="*/ 81052 w 2126456"/>
              <a:gd name="T9" fmla="*/ 109537 h 738187"/>
              <a:gd name="T10" fmla="*/ 95358 w 2126456"/>
              <a:gd name="T11" fmla="*/ 176212 h 738187"/>
              <a:gd name="T12" fmla="*/ 102507 w 2126456"/>
              <a:gd name="T13" fmla="*/ 276225 h 738187"/>
              <a:gd name="T14" fmla="*/ 126347 w 2126456"/>
              <a:gd name="T15" fmla="*/ 364331 h 738187"/>
              <a:gd name="T16" fmla="*/ 166873 w 2126456"/>
              <a:gd name="T17" fmla="*/ 366712 h 738187"/>
              <a:gd name="T18" fmla="*/ 171642 w 2126456"/>
              <a:gd name="T19" fmla="*/ 395287 h 738187"/>
              <a:gd name="T20" fmla="*/ 183560 w 2126456"/>
              <a:gd name="T21" fmla="*/ 411956 h 738187"/>
              <a:gd name="T22" fmla="*/ 202634 w 2126456"/>
              <a:gd name="T23" fmla="*/ 433387 h 738187"/>
              <a:gd name="T24" fmla="*/ 245544 w 2126456"/>
              <a:gd name="T25" fmla="*/ 433387 h 738187"/>
              <a:gd name="T26" fmla="*/ 245544 w 2126456"/>
              <a:gd name="T27" fmla="*/ 459581 h 738187"/>
              <a:gd name="T28" fmla="*/ 379041 w 2126456"/>
              <a:gd name="T29" fmla="*/ 459581 h 738187"/>
              <a:gd name="T30" fmla="*/ 379041 w 2126456"/>
              <a:gd name="T31" fmla="*/ 483393 h 738187"/>
              <a:gd name="T32" fmla="*/ 476784 w 2126456"/>
              <a:gd name="T33" fmla="*/ 483393 h 738187"/>
              <a:gd name="T34" fmla="*/ 476784 w 2126456"/>
              <a:gd name="T35" fmla="*/ 509587 h 738187"/>
              <a:gd name="T36" fmla="*/ 564989 w 2126456"/>
              <a:gd name="T37" fmla="*/ 509587 h 738187"/>
              <a:gd name="T38" fmla="*/ 564989 w 2126456"/>
              <a:gd name="T39" fmla="*/ 566737 h 738187"/>
              <a:gd name="T40" fmla="*/ 626970 w 2126456"/>
              <a:gd name="T41" fmla="*/ 566737 h 738187"/>
              <a:gd name="T42" fmla="*/ 624586 w 2126456"/>
              <a:gd name="T43" fmla="*/ 592931 h 738187"/>
              <a:gd name="T44" fmla="*/ 655577 w 2126456"/>
              <a:gd name="T45" fmla="*/ 592931 h 738187"/>
              <a:gd name="T46" fmla="*/ 655577 w 2126456"/>
              <a:gd name="T47" fmla="*/ 623887 h 738187"/>
              <a:gd name="T48" fmla="*/ 729478 w 2126456"/>
              <a:gd name="T49" fmla="*/ 623887 h 738187"/>
              <a:gd name="T50" fmla="*/ 729478 w 2126456"/>
              <a:gd name="T51" fmla="*/ 650081 h 738187"/>
              <a:gd name="T52" fmla="*/ 944031 w 2126456"/>
              <a:gd name="T53" fmla="*/ 652462 h 738187"/>
              <a:gd name="T54" fmla="*/ 944031 w 2126456"/>
              <a:gd name="T55" fmla="*/ 692943 h 738187"/>
              <a:gd name="T56" fmla="*/ 967870 w 2126456"/>
              <a:gd name="T57" fmla="*/ 692943 h 738187"/>
              <a:gd name="T58" fmla="*/ 967870 w 2126456"/>
              <a:gd name="T59" fmla="*/ 738187 h 738187"/>
              <a:gd name="T60" fmla="*/ 2128839 w 2126456"/>
              <a:gd name="T61" fmla="*/ 738187 h 738187"/>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2126456"/>
              <a:gd name="T94" fmla="*/ 0 h 738187"/>
              <a:gd name="T95" fmla="*/ 2126456 w 2126456"/>
              <a:gd name="T96" fmla="*/ 738187 h 738187"/>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2126456" h="738187">
                <a:moveTo>
                  <a:pt x="0" y="0"/>
                </a:moveTo>
                <a:lnTo>
                  <a:pt x="42862" y="57150"/>
                </a:lnTo>
                <a:lnTo>
                  <a:pt x="50006" y="78581"/>
                </a:lnTo>
                <a:lnTo>
                  <a:pt x="64293" y="109537"/>
                </a:lnTo>
                <a:lnTo>
                  <a:pt x="80962" y="109537"/>
                </a:lnTo>
                <a:lnTo>
                  <a:pt x="95250" y="176212"/>
                </a:lnTo>
                <a:lnTo>
                  <a:pt x="102393" y="276225"/>
                </a:lnTo>
                <a:lnTo>
                  <a:pt x="126206" y="364331"/>
                </a:lnTo>
                <a:lnTo>
                  <a:pt x="166687" y="366712"/>
                </a:lnTo>
                <a:lnTo>
                  <a:pt x="171450" y="395287"/>
                </a:lnTo>
                <a:lnTo>
                  <a:pt x="183356" y="411956"/>
                </a:lnTo>
                <a:lnTo>
                  <a:pt x="202406" y="433387"/>
                </a:lnTo>
                <a:lnTo>
                  <a:pt x="245268" y="433387"/>
                </a:lnTo>
                <a:lnTo>
                  <a:pt x="245268" y="459581"/>
                </a:lnTo>
                <a:lnTo>
                  <a:pt x="378618" y="459581"/>
                </a:lnTo>
                <a:lnTo>
                  <a:pt x="378618" y="483393"/>
                </a:lnTo>
                <a:lnTo>
                  <a:pt x="476250" y="483393"/>
                </a:lnTo>
                <a:lnTo>
                  <a:pt x="476250" y="509587"/>
                </a:lnTo>
                <a:lnTo>
                  <a:pt x="564356" y="509587"/>
                </a:lnTo>
                <a:lnTo>
                  <a:pt x="564356" y="566737"/>
                </a:lnTo>
                <a:lnTo>
                  <a:pt x="626268" y="566737"/>
                </a:lnTo>
                <a:lnTo>
                  <a:pt x="623887" y="592931"/>
                </a:lnTo>
                <a:lnTo>
                  <a:pt x="654843" y="592931"/>
                </a:lnTo>
                <a:lnTo>
                  <a:pt x="654843" y="623887"/>
                </a:lnTo>
                <a:lnTo>
                  <a:pt x="728662" y="623887"/>
                </a:lnTo>
                <a:lnTo>
                  <a:pt x="728662" y="650081"/>
                </a:lnTo>
                <a:lnTo>
                  <a:pt x="942975" y="652462"/>
                </a:lnTo>
                <a:lnTo>
                  <a:pt x="942975" y="692943"/>
                </a:lnTo>
                <a:lnTo>
                  <a:pt x="966787" y="692943"/>
                </a:lnTo>
                <a:lnTo>
                  <a:pt x="966787" y="738187"/>
                </a:lnTo>
                <a:lnTo>
                  <a:pt x="2126456" y="738187"/>
                </a:lnTo>
              </a:path>
            </a:pathLst>
          </a:custGeom>
          <a:noFill/>
          <a:ln w="28575" cap="flat" cmpd="sng" algn="ctr">
            <a:solidFill>
              <a:srgbClr val="66FFFF"/>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lstStyle/>
          <a:p>
            <a:endParaRPr lang="en-US" b="1" dirty="0">
              <a:solidFill>
                <a:schemeClr val="bg1"/>
              </a:solidFill>
              <a:latin typeface="Arial" panose="020B0604020202020204" pitchFamily="34" charset="0"/>
            </a:endParaRPr>
          </a:p>
        </p:txBody>
      </p:sp>
      <p:sp>
        <p:nvSpPr>
          <p:cNvPr id="28809" name="Freeform 170"/>
          <p:cNvSpPr>
            <a:spLocks/>
          </p:cNvSpPr>
          <p:nvPr/>
        </p:nvSpPr>
        <p:spPr bwMode="auto">
          <a:xfrm>
            <a:off x="5351463" y="2266950"/>
            <a:ext cx="2105025" cy="538163"/>
          </a:xfrm>
          <a:custGeom>
            <a:avLst/>
            <a:gdLst>
              <a:gd name="T0" fmla="*/ 0 w 2105025"/>
              <a:gd name="T1" fmla="*/ 0 h 538162"/>
              <a:gd name="T2" fmla="*/ 42862 w 2105025"/>
              <a:gd name="T3" fmla="*/ 61912 h 538162"/>
              <a:gd name="T4" fmla="*/ 80962 w 2105025"/>
              <a:gd name="T5" fmla="*/ 152400 h 538162"/>
              <a:gd name="T6" fmla="*/ 95250 w 2105025"/>
              <a:gd name="T7" fmla="*/ 219075 h 538162"/>
              <a:gd name="T8" fmla="*/ 114300 w 2105025"/>
              <a:gd name="T9" fmla="*/ 257175 h 538162"/>
              <a:gd name="T10" fmla="*/ 150019 w 2105025"/>
              <a:gd name="T11" fmla="*/ 304803 h 538162"/>
              <a:gd name="T12" fmla="*/ 197644 w 2105025"/>
              <a:gd name="T13" fmla="*/ 335759 h 538162"/>
              <a:gd name="T14" fmla="*/ 240506 w 2105025"/>
              <a:gd name="T15" fmla="*/ 335759 h 538162"/>
              <a:gd name="T16" fmla="*/ 242887 w 2105025"/>
              <a:gd name="T17" fmla="*/ 354809 h 538162"/>
              <a:gd name="T18" fmla="*/ 366712 w 2105025"/>
              <a:gd name="T19" fmla="*/ 354809 h 538162"/>
              <a:gd name="T20" fmla="*/ 381000 w 2105025"/>
              <a:gd name="T21" fmla="*/ 364334 h 538162"/>
              <a:gd name="T22" fmla="*/ 461962 w 2105025"/>
              <a:gd name="T23" fmla="*/ 364334 h 538162"/>
              <a:gd name="T24" fmla="*/ 461962 w 2105025"/>
              <a:gd name="T25" fmla="*/ 383384 h 538162"/>
              <a:gd name="T26" fmla="*/ 552450 w 2105025"/>
              <a:gd name="T27" fmla="*/ 383384 h 538162"/>
              <a:gd name="T28" fmla="*/ 552450 w 2105025"/>
              <a:gd name="T29" fmla="*/ 414340 h 538162"/>
              <a:gd name="T30" fmla="*/ 614362 w 2105025"/>
              <a:gd name="T31" fmla="*/ 414340 h 538162"/>
              <a:gd name="T32" fmla="*/ 614362 w 2105025"/>
              <a:gd name="T33" fmla="*/ 440534 h 538162"/>
              <a:gd name="T34" fmla="*/ 635794 w 2105025"/>
              <a:gd name="T35" fmla="*/ 440534 h 538162"/>
              <a:gd name="T36" fmla="*/ 635794 w 2105025"/>
              <a:gd name="T37" fmla="*/ 459584 h 538162"/>
              <a:gd name="T38" fmla="*/ 716756 w 2105025"/>
              <a:gd name="T39" fmla="*/ 459584 h 538162"/>
              <a:gd name="T40" fmla="*/ 716756 w 2105025"/>
              <a:gd name="T41" fmla="*/ 473872 h 538162"/>
              <a:gd name="T42" fmla="*/ 926306 w 2105025"/>
              <a:gd name="T43" fmla="*/ 473872 h 538162"/>
              <a:gd name="T44" fmla="*/ 926306 w 2105025"/>
              <a:gd name="T45" fmla="*/ 509590 h 538162"/>
              <a:gd name="T46" fmla="*/ 954881 w 2105025"/>
              <a:gd name="T47" fmla="*/ 509590 h 538162"/>
              <a:gd name="T48" fmla="*/ 954881 w 2105025"/>
              <a:gd name="T49" fmla="*/ 538165 h 538162"/>
              <a:gd name="T50" fmla="*/ 2105025 w 2105025"/>
              <a:gd name="T51" fmla="*/ 538165 h 538162"/>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2105025"/>
              <a:gd name="T79" fmla="*/ 0 h 538162"/>
              <a:gd name="T80" fmla="*/ 2105025 w 2105025"/>
              <a:gd name="T81" fmla="*/ 538162 h 538162"/>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2105025" h="538162">
                <a:moveTo>
                  <a:pt x="0" y="0"/>
                </a:moveTo>
                <a:lnTo>
                  <a:pt x="42862" y="61912"/>
                </a:lnTo>
                <a:lnTo>
                  <a:pt x="80962" y="152400"/>
                </a:lnTo>
                <a:lnTo>
                  <a:pt x="95250" y="219075"/>
                </a:lnTo>
                <a:lnTo>
                  <a:pt x="114300" y="257175"/>
                </a:lnTo>
                <a:lnTo>
                  <a:pt x="150019" y="304800"/>
                </a:lnTo>
                <a:lnTo>
                  <a:pt x="197644" y="335756"/>
                </a:lnTo>
                <a:lnTo>
                  <a:pt x="240506" y="335756"/>
                </a:lnTo>
                <a:lnTo>
                  <a:pt x="242887" y="354806"/>
                </a:lnTo>
                <a:lnTo>
                  <a:pt x="366712" y="354806"/>
                </a:lnTo>
                <a:lnTo>
                  <a:pt x="381000" y="364331"/>
                </a:lnTo>
                <a:lnTo>
                  <a:pt x="461962" y="364331"/>
                </a:lnTo>
                <a:lnTo>
                  <a:pt x="461962" y="383381"/>
                </a:lnTo>
                <a:lnTo>
                  <a:pt x="552450" y="383381"/>
                </a:lnTo>
                <a:lnTo>
                  <a:pt x="552450" y="414337"/>
                </a:lnTo>
                <a:lnTo>
                  <a:pt x="614362" y="414337"/>
                </a:lnTo>
                <a:lnTo>
                  <a:pt x="614362" y="440531"/>
                </a:lnTo>
                <a:lnTo>
                  <a:pt x="635794" y="440531"/>
                </a:lnTo>
                <a:lnTo>
                  <a:pt x="635794" y="459581"/>
                </a:lnTo>
                <a:lnTo>
                  <a:pt x="716756" y="459581"/>
                </a:lnTo>
                <a:lnTo>
                  <a:pt x="716756" y="473869"/>
                </a:lnTo>
                <a:lnTo>
                  <a:pt x="926306" y="473869"/>
                </a:lnTo>
                <a:lnTo>
                  <a:pt x="926306" y="509587"/>
                </a:lnTo>
                <a:lnTo>
                  <a:pt x="954881" y="509587"/>
                </a:lnTo>
                <a:lnTo>
                  <a:pt x="954881" y="538162"/>
                </a:lnTo>
                <a:lnTo>
                  <a:pt x="2105025" y="538162"/>
                </a:lnTo>
              </a:path>
            </a:pathLst>
          </a:custGeom>
          <a:noFill/>
          <a:ln w="28575" cap="flat" cmpd="sng" algn="ctr">
            <a:solidFill>
              <a:srgbClr val="66FFFF"/>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lstStyle/>
          <a:p>
            <a:endParaRPr lang="en-US" b="1" dirty="0">
              <a:solidFill>
                <a:schemeClr val="bg1"/>
              </a:solidFill>
              <a:latin typeface="Arial" panose="020B0604020202020204" pitchFamily="34" charset="0"/>
            </a:endParaRPr>
          </a:p>
        </p:txBody>
      </p:sp>
      <p:sp>
        <p:nvSpPr>
          <p:cNvPr id="172" name="Freeform 171"/>
          <p:cNvSpPr/>
          <p:nvPr/>
        </p:nvSpPr>
        <p:spPr bwMode="auto">
          <a:xfrm>
            <a:off x="5338763" y="2266950"/>
            <a:ext cx="1833562" cy="1062038"/>
          </a:xfrm>
          <a:custGeom>
            <a:avLst/>
            <a:gdLst>
              <a:gd name="connsiteX0" fmla="*/ 0 w 1833562"/>
              <a:gd name="connsiteY0" fmla="*/ 0 h 1062037"/>
              <a:gd name="connsiteX1" fmla="*/ 52387 w 1833562"/>
              <a:gd name="connsiteY1" fmla="*/ 0 h 1062037"/>
              <a:gd name="connsiteX2" fmla="*/ 61912 w 1833562"/>
              <a:gd name="connsiteY2" fmla="*/ 33337 h 1062037"/>
              <a:gd name="connsiteX3" fmla="*/ 80962 w 1833562"/>
              <a:gd name="connsiteY3" fmla="*/ 188119 h 1062037"/>
              <a:gd name="connsiteX4" fmla="*/ 92868 w 1833562"/>
              <a:gd name="connsiteY4" fmla="*/ 200025 h 1062037"/>
              <a:gd name="connsiteX5" fmla="*/ 95250 w 1833562"/>
              <a:gd name="connsiteY5" fmla="*/ 316706 h 1062037"/>
              <a:gd name="connsiteX6" fmla="*/ 107156 w 1833562"/>
              <a:gd name="connsiteY6" fmla="*/ 354806 h 1062037"/>
              <a:gd name="connsiteX7" fmla="*/ 121443 w 1833562"/>
              <a:gd name="connsiteY7" fmla="*/ 397669 h 1062037"/>
              <a:gd name="connsiteX8" fmla="*/ 147637 w 1833562"/>
              <a:gd name="connsiteY8" fmla="*/ 397669 h 1062037"/>
              <a:gd name="connsiteX9" fmla="*/ 147637 w 1833562"/>
              <a:gd name="connsiteY9" fmla="*/ 478631 h 1062037"/>
              <a:gd name="connsiteX10" fmla="*/ 178593 w 1833562"/>
              <a:gd name="connsiteY10" fmla="*/ 478631 h 1062037"/>
              <a:gd name="connsiteX11" fmla="*/ 183356 w 1833562"/>
              <a:gd name="connsiteY11" fmla="*/ 588169 h 1062037"/>
              <a:gd name="connsiteX12" fmla="*/ 188118 w 1833562"/>
              <a:gd name="connsiteY12" fmla="*/ 631031 h 1062037"/>
              <a:gd name="connsiteX13" fmla="*/ 228600 w 1833562"/>
              <a:gd name="connsiteY13" fmla="*/ 631031 h 1062037"/>
              <a:gd name="connsiteX14" fmla="*/ 228600 w 1833562"/>
              <a:gd name="connsiteY14" fmla="*/ 676275 h 1062037"/>
              <a:gd name="connsiteX15" fmla="*/ 316706 w 1833562"/>
              <a:gd name="connsiteY15" fmla="*/ 676275 h 1062037"/>
              <a:gd name="connsiteX16" fmla="*/ 316706 w 1833562"/>
              <a:gd name="connsiteY16" fmla="*/ 716756 h 1062037"/>
              <a:gd name="connsiteX17" fmla="*/ 357187 w 1833562"/>
              <a:gd name="connsiteY17" fmla="*/ 716756 h 1062037"/>
              <a:gd name="connsiteX18" fmla="*/ 357187 w 1833562"/>
              <a:gd name="connsiteY18" fmla="*/ 757237 h 1062037"/>
              <a:gd name="connsiteX19" fmla="*/ 461962 w 1833562"/>
              <a:gd name="connsiteY19" fmla="*/ 759619 h 1062037"/>
              <a:gd name="connsiteX20" fmla="*/ 461962 w 1833562"/>
              <a:gd name="connsiteY20" fmla="*/ 792956 h 1062037"/>
              <a:gd name="connsiteX21" fmla="*/ 942975 w 1833562"/>
              <a:gd name="connsiteY21" fmla="*/ 795337 h 1062037"/>
              <a:gd name="connsiteX22" fmla="*/ 942975 w 1833562"/>
              <a:gd name="connsiteY22" fmla="*/ 878681 h 1062037"/>
              <a:gd name="connsiteX23" fmla="*/ 1033462 w 1833562"/>
              <a:gd name="connsiteY23" fmla="*/ 878681 h 1062037"/>
              <a:gd name="connsiteX24" fmla="*/ 1035843 w 1833562"/>
              <a:gd name="connsiteY24" fmla="*/ 952500 h 1062037"/>
              <a:gd name="connsiteX25" fmla="*/ 1243012 w 1833562"/>
              <a:gd name="connsiteY25" fmla="*/ 952500 h 1062037"/>
              <a:gd name="connsiteX26" fmla="*/ 1243012 w 1833562"/>
              <a:gd name="connsiteY26" fmla="*/ 1059656 h 1062037"/>
              <a:gd name="connsiteX27" fmla="*/ 1833562 w 1833562"/>
              <a:gd name="connsiteY27" fmla="*/ 1062037 h 1062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833562" h="1062037">
                <a:moveTo>
                  <a:pt x="0" y="0"/>
                </a:moveTo>
                <a:lnTo>
                  <a:pt x="52387" y="0"/>
                </a:lnTo>
                <a:lnTo>
                  <a:pt x="61912" y="33337"/>
                </a:lnTo>
                <a:lnTo>
                  <a:pt x="80962" y="188119"/>
                </a:lnTo>
                <a:lnTo>
                  <a:pt x="92868" y="200025"/>
                </a:lnTo>
                <a:lnTo>
                  <a:pt x="95250" y="316706"/>
                </a:lnTo>
                <a:lnTo>
                  <a:pt x="107156" y="354806"/>
                </a:lnTo>
                <a:lnTo>
                  <a:pt x="121443" y="397669"/>
                </a:lnTo>
                <a:lnTo>
                  <a:pt x="147637" y="397669"/>
                </a:lnTo>
                <a:lnTo>
                  <a:pt x="147637" y="478631"/>
                </a:lnTo>
                <a:lnTo>
                  <a:pt x="178593" y="478631"/>
                </a:lnTo>
                <a:lnTo>
                  <a:pt x="183356" y="588169"/>
                </a:lnTo>
                <a:lnTo>
                  <a:pt x="188118" y="631031"/>
                </a:lnTo>
                <a:lnTo>
                  <a:pt x="228600" y="631031"/>
                </a:lnTo>
                <a:lnTo>
                  <a:pt x="228600" y="676275"/>
                </a:lnTo>
                <a:lnTo>
                  <a:pt x="316706" y="676275"/>
                </a:lnTo>
                <a:lnTo>
                  <a:pt x="316706" y="716756"/>
                </a:lnTo>
                <a:lnTo>
                  <a:pt x="357187" y="716756"/>
                </a:lnTo>
                <a:lnTo>
                  <a:pt x="357187" y="757237"/>
                </a:lnTo>
                <a:lnTo>
                  <a:pt x="461962" y="759619"/>
                </a:lnTo>
                <a:lnTo>
                  <a:pt x="461962" y="792956"/>
                </a:lnTo>
                <a:lnTo>
                  <a:pt x="942975" y="795337"/>
                </a:lnTo>
                <a:lnTo>
                  <a:pt x="942975" y="878681"/>
                </a:lnTo>
                <a:lnTo>
                  <a:pt x="1033462" y="878681"/>
                </a:lnTo>
                <a:cubicBezTo>
                  <a:pt x="1034256" y="903287"/>
                  <a:pt x="1035049" y="927894"/>
                  <a:pt x="1035843" y="952500"/>
                </a:cubicBezTo>
                <a:lnTo>
                  <a:pt x="1243012" y="952500"/>
                </a:lnTo>
                <a:lnTo>
                  <a:pt x="1243012" y="1059656"/>
                </a:lnTo>
                <a:lnTo>
                  <a:pt x="1833562" y="1062037"/>
                </a:lnTo>
              </a:path>
            </a:pathLst>
          </a:custGeom>
          <a:noFill/>
          <a:ln w="28575" cap="flat" cmpd="sng" algn="ctr">
            <a:solidFill>
              <a:srgbClr val="FFFF00"/>
            </a:solidFill>
            <a:prstDash val="solid"/>
            <a:round/>
            <a:headEnd type="none" w="med" len="med"/>
            <a:tailEnd type="none" w="med" len="med"/>
          </a:ln>
          <a:effectLst/>
        </p:spPr>
        <p:txBody>
          <a:bodyPr anchor="ctr"/>
          <a:lstStyle/>
          <a:p>
            <a:pPr algn="ctr">
              <a:defRPr/>
            </a:pPr>
            <a:endParaRPr lang="en-US" b="1" dirty="0">
              <a:solidFill>
                <a:schemeClr val="bg1"/>
              </a:solidFill>
              <a:latin typeface="Arial" panose="020B0604020202020204" pitchFamily="34" charset="0"/>
            </a:endParaRPr>
          </a:p>
        </p:txBody>
      </p:sp>
    </p:spTree>
    <p:extLst>
      <p:ext uri="{BB962C8B-B14F-4D97-AF65-F5344CB8AC3E}">
        <p14:creationId xmlns:p14="http://schemas.microsoft.com/office/powerpoint/2010/main" val="40321385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l="-8000" r="-8000"/>
          </a:stretch>
        </a:blipFill>
        <a:effectLst/>
      </p:bgPr>
    </p:bg>
    <p:spTree>
      <p:nvGrpSpPr>
        <p:cNvPr id="1" name=""/>
        <p:cNvGrpSpPr/>
        <p:nvPr/>
      </p:nvGrpSpPr>
      <p:grpSpPr>
        <a:xfrm>
          <a:off x="0" y="0"/>
          <a:ext cx="0" cy="0"/>
          <a:chOff x="0" y="0"/>
          <a:chExt cx="0" cy="0"/>
        </a:xfrm>
      </p:grpSpPr>
      <p:sp>
        <p:nvSpPr>
          <p:cNvPr id="22" name="TextBox 21"/>
          <p:cNvSpPr txBox="1"/>
          <p:nvPr/>
        </p:nvSpPr>
        <p:spPr>
          <a:xfrm>
            <a:off x="1683658" y="3166442"/>
            <a:ext cx="689426" cy="276999"/>
          </a:xfrm>
          <a:prstGeom prst="rect">
            <a:avLst/>
          </a:prstGeom>
          <a:noFill/>
        </p:spPr>
        <p:txBody>
          <a:bodyPr wrap="square" rtlCol="0">
            <a:spAutoFit/>
          </a:bodyPr>
          <a:lstStyle/>
          <a:p>
            <a:pPr algn="ctr"/>
            <a:r>
              <a:rPr lang="en-US" sz="1200" b="1" dirty="0" smtClean="0">
                <a:solidFill>
                  <a:srgbClr val="66FFFF"/>
                </a:solidFill>
                <a:latin typeface="Arial" panose="020B0604020202020204" pitchFamily="34" charset="0"/>
                <a:cs typeface="Arial" panose="020B0604020202020204" pitchFamily="34" charset="0"/>
              </a:rPr>
              <a:t>ALK -</a:t>
            </a:r>
            <a:endParaRPr lang="en-US" sz="1200" b="1" dirty="0">
              <a:solidFill>
                <a:srgbClr val="66FFFF"/>
              </a:solidFill>
              <a:latin typeface="Arial" panose="020B0604020202020204" pitchFamily="34" charset="0"/>
              <a:cs typeface="Arial" panose="020B0604020202020204" pitchFamily="34" charset="0"/>
            </a:endParaRPr>
          </a:p>
        </p:txBody>
      </p:sp>
      <p:cxnSp>
        <p:nvCxnSpPr>
          <p:cNvPr id="39" name="Straight Connector 38"/>
          <p:cNvCxnSpPr/>
          <p:nvPr/>
        </p:nvCxnSpPr>
        <p:spPr>
          <a:xfrm rot="5400000">
            <a:off x="2459736" y="3420473"/>
            <a:ext cx="0" cy="3310128"/>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1219200" y="5088860"/>
            <a:ext cx="3200400" cy="276999"/>
          </a:xfrm>
          <a:prstGeom prst="rect">
            <a:avLst/>
          </a:prstGeom>
          <a:noFill/>
        </p:spPr>
        <p:txBody>
          <a:bodyPr wrap="square" rtlCol="0">
            <a:spAutoFit/>
          </a:bodyPr>
          <a:lstStyle/>
          <a:p>
            <a:r>
              <a:rPr lang="en-US" sz="1200" b="1" dirty="0" smtClean="0">
                <a:solidFill>
                  <a:schemeClr val="bg1"/>
                </a:solidFill>
                <a:latin typeface="Arial" panose="020B0604020202020204" pitchFamily="34" charset="0"/>
                <a:cs typeface="Arial" panose="020B0604020202020204" pitchFamily="34" charset="0"/>
              </a:rPr>
              <a:t>3           6           9          12         15         18</a:t>
            </a:r>
            <a:endParaRPr lang="en-US" sz="1200" b="1" dirty="0">
              <a:solidFill>
                <a:schemeClr val="bg1"/>
              </a:solidFill>
              <a:latin typeface="Arial" panose="020B0604020202020204" pitchFamily="34" charset="0"/>
              <a:cs typeface="Arial" panose="020B0604020202020204" pitchFamily="34" charset="0"/>
            </a:endParaRPr>
          </a:p>
        </p:txBody>
      </p:sp>
      <p:sp>
        <p:nvSpPr>
          <p:cNvPr id="16388" name="Text Box 4"/>
          <p:cNvSpPr txBox="1">
            <a:spLocks noChangeArrowheads="1"/>
          </p:cNvSpPr>
          <p:nvPr/>
        </p:nvSpPr>
        <p:spPr bwMode="auto">
          <a:xfrm>
            <a:off x="457199" y="415725"/>
            <a:ext cx="8153401" cy="15050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lnSpc>
                <a:spcPct val="85000"/>
              </a:lnSpc>
            </a:pPr>
            <a:r>
              <a:rPr lang="en-US" altLang="en-US" sz="3600" b="1" dirty="0">
                <a:solidFill>
                  <a:srgbClr val="F09828"/>
                </a:solidFill>
                <a:ea typeface="ＭＳ Ｐゴシック" pitchFamily="34" charset="-128"/>
              </a:rPr>
              <a:t>Phase </a:t>
            </a:r>
            <a:r>
              <a:rPr lang="en-US" altLang="en-US" sz="3600" b="1" dirty="0" smtClean="0">
                <a:solidFill>
                  <a:srgbClr val="F09828"/>
                </a:solidFill>
                <a:ea typeface="ＭＳ Ｐゴシック" pitchFamily="34" charset="-128"/>
              </a:rPr>
              <a:t>II Study </a:t>
            </a:r>
            <a:r>
              <a:rPr lang="en-US" altLang="en-US" sz="3600" b="1" dirty="0">
                <a:solidFill>
                  <a:srgbClr val="F09828"/>
                </a:solidFill>
                <a:ea typeface="ＭＳ Ｐゴシック" pitchFamily="34" charset="-128"/>
              </a:rPr>
              <a:t>of </a:t>
            </a:r>
            <a:r>
              <a:rPr lang="en-US" altLang="en-US" sz="3600" b="1" dirty="0" smtClean="0">
                <a:solidFill>
                  <a:srgbClr val="F09828"/>
                </a:solidFill>
                <a:ea typeface="ＭＳ Ｐゴシック" pitchFamily="34" charset="-128"/>
              </a:rPr>
              <a:t>Dose-Adjusted </a:t>
            </a:r>
            <a:r>
              <a:rPr lang="en-US" altLang="en-US" sz="3600" b="1" dirty="0">
                <a:solidFill>
                  <a:srgbClr val="F09828"/>
                </a:solidFill>
                <a:ea typeface="ＭＳ Ｐゴシック" pitchFamily="34" charset="-128"/>
              </a:rPr>
              <a:t>EPOCH in </a:t>
            </a:r>
            <a:r>
              <a:rPr lang="en-US" altLang="en-US" sz="3600" b="1" dirty="0" smtClean="0">
                <a:solidFill>
                  <a:srgbClr val="F09828"/>
                </a:solidFill>
                <a:ea typeface="ＭＳ Ｐゴシック" pitchFamily="34" charset="-128"/>
              </a:rPr>
              <a:t>PTCL</a:t>
            </a:r>
          </a:p>
          <a:p>
            <a:pPr algn="ctr" eaLnBrk="1" hangingPunct="1">
              <a:lnSpc>
                <a:spcPct val="85000"/>
              </a:lnSpc>
            </a:pPr>
            <a:r>
              <a:rPr lang="en-US" altLang="en-US" sz="3600" b="1" dirty="0" smtClean="0">
                <a:solidFill>
                  <a:srgbClr val="F09828"/>
                </a:solidFill>
                <a:ea typeface="ＭＳ Ｐゴシック" pitchFamily="34" charset="-128"/>
              </a:rPr>
              <a:t> Patient Treatment 1999-2009</a:t>
            </a:r>
            <a:endParaRPr lang="en-US" altLang="en-US" sz="3600" b="1" dirty="0">
              <a:solidFill>
                <a:srgbClr val="F09828"/>
              </a:solidFill>
              <a:ea typeface="ＭＳ Ｐゴシック" pitchFamily="34" charset="-128"/>
            </a:endParaRPr>
          </a:p>
        </p:txBody>
      </p:sp>
      <p:sp>
        <p:nvSpPr>
          <p:cNvPr id="16389" name="Text Box 5"/>
          <p:cNvSpPr txBox="1">
            <a:spLocks noChangeArrowheads="1"/>
          </p:cNvSpPr>
          <p:nvPr/>
        </p:nvSpPr>
        <p:spPr bwMode="auto">
          <a:xfrm>
            <a:off x="354571" y="6426927"/>
            <a:ext cx="387779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altLang="en-US" sz="1200" b="1" dirty="0" smtClean="0">
                <a:solidFill>
                  <a:schemeClr val="bg1"/>
                </a:solidFill>
                <a:ea typeface="ＭＳ Ｐゴシック" pitchFamily="34" charset="-128"/>
              </a:rPr>
              <a:t>Dunleavey K, et al. </a:t>
            </a:r>
            <a:r>
              <a:rPr lang="en-US" altLang="en-US" sz="1200" b="1" i="1" dirty="0" smtClean="0">
                <a:solidFill>
                  <a:schemeClr val="bg1"/>
                </a:solidFill>
                <a:ea typeface="ＭＳ Ｐゴシック" pitchFamily="34" charset="-128"/>
              </a:rPr>
              <a:t>Blood.</a:t>
            </a:r>
            <a:r>
              <a:rPr lang="en-US" altLang="en-US" sz="1200" b="1" dirty="0" smtClean="0">
                <a:solidFill>
                  <a:schemeClr val="bg1"/>
                </a:solidFill>
                <a:ea typeface="ＭＳ Ｐゴシック" pitchFamily="34" charset="-128"/>
              </a:rPr>
              <a:t> 2011;118: Abstract 1618.</a:t>
            </a:r>
            <a:endParaRPr lang="en-US" altLang="en-US" sz="1200" b="1" dirty="0">
              <a:solidFill>
                <a:schemeClr val="bg1"/>
              </a:solidFill>
              <a:ea typeface="ＭＳ Ｐゴシック" pitchFamily="34" charset="-128"/>
            </a:endParaRPr>
          </a:p>
        </p:txBody>
      </p:sp>
      <p:sp>
        <p:nvSpPr>
          <p:cNvPr id="16390" name="Line 6"/>
          <p:cNvSpPr>
            <a:spLocks noChangeShapeType="1"/>
          </p:cNvSpPr>
          <p:nvPr/>
        </p:nvSpPr>
        <p:spPr bwMode="auto">
          <a:xfrm flipV="1">
            <a:off x="6248400" y="3224410"/>
            <a:ext cx="0" cy="1905000"/>
          </a:xfrm>
          <a:prstGeom prst="line">
            <a:avLst/>
          </a:prstGeom>
          <a:noFill/>
          <a:ln w="9525">
            <a:solidFill>
              <a:srgbClr val="6633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latin typeface="Arial" panose="020B0604020202020204" pitchFamily="34" charset="0"/>
            </a:endParaRPr>
          </a:p>
        </p:txBody>
      </p:sp>
      <p:sp>
        <p:nvSpPr>
          <p:cNvPr id="16391" name="Line 7"/>
          <p:cNvSpPr>
            <a:spLocks noChangeShapeType="1"/>
          </p:cNvSpPr>
          <p:nvPr/>
        </p:nvSpPr>
        <p:spPr bwMode="auto">
          <a:xfrm flipH="1">
            <a:off x="5257800" y="3986410"/>
            <a:ext cx="990600" cy="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latin typeface="Arial" panose="020B0604020202020204" pitchFamily="34" charset="0"/>
            </a:endParaRPr>
          </a:p>
        </p:txBody>
      </p:sp>
      <p:sp>
        <p:nvSpPr>
          <p:cNvPr id="16392" name="Text Box 8"/>
          <p:cNvSpPr txBox="1">
            <a:spLocks noChangeArrowheads="1"/>
          </p:cNvSpPr>
          <p:nvPr/>
        </p:nvSpPr>
        <p:spPr bwMode="auto">
          <a:xfrm>
            <a:off x="6461125" y="4332485"/>
            <a:ext cx="6508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altLang="en-US" dirty="0">
                <a:solidFill>
                  <a:srgbClr val="FFFF00"/>
                </a:solidFill>
              </a:rPr>
              <a:t>50%</a:t>
            </a:r>
          </a:p>
        </p:txBody>
      </p:sp>
      <p:sp>
        <p:nvSpPr>
          <p:cNvPr id="16393" name="Text Box 9"/>
          <p:cNvSpPr txBox="1">
            <a:spLocks noChangeArrowheads="1"/>
          </p:cNvSpPr>
          <p:nvPr/>
        </p:nvSpPr>
        <p:spPr bwMode="auto">
          <a:xfrm>
            <a:off x="6613525" y="3300610"/>
            <a:ext cx="6508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altLang="en-US" dirty="0">
                <a:solidFill>
                  <a:srgbClr val="FFFF00"/>
                </a:solidFill>
              </a:rPr>
              <a:t>85%</a:t>
            </a:r>
          </a:p>
        </p:txBody>
      </p:sp>
      <p:sp>
        <p:nvSpPr>
          <p:cNvPr id="2" name="TextBox 1"/>
          <p:cNvSpPr txBox="1"/>
          <p:nvPr/>
        </p:nvSpPr>
        <p:spPr>
          <a:xfrm>
            <a:off x="685800" y="2145268"/>
            <a:ext cx="3429000" cy="369332"/>
          </a:xfrm>
          <a:prstGeom prst="rect">
            <a:avLst/>
          </a:prstGeom>
          <a:noFill/>
        </p:spPr>
        <p:txBody>
          <a:bodyPr wrap="square" rtlCol="0">
            <a:spAutoFit/>
          </a:bodyPr>
          <a:lstStyle/>
          <a:p>
            <a:pPr algn="ctr"/>
            <a:r>
              <a:rPr lang="en-US" b="1" dirty="0" smtClean="0">
                <a:solidFill>
                  <a:schemeClr val="bg1"/>
                </a:solidFill>
                <a:latin typeface="Arial" panose="020B0604020202020204" pitchFamily="34" charset="0"/>
                <a:cs typeface="Arial" panose="020B0604020202020204" pitchFamily="34" charset="0"/>
              </a:rPr>
              <a:t>Progression-Free Survival</a:t>
            </a:r>
            <a:endParaRPr lang="en-US" b="1" dirty="0">
              <a:solidFill>
                <a:schemeClr val="bg1"/>
              </a:solidFill>
              <a:latin typeface="Arial" panose="020B0604020202020204" pitchFamily="34" charset="0"/>
              <a:cs typeface="Arial" panose="020B0604020202020204" pitchFamily="34" charset="0"/>
            </a:endParaRPr>
          </a:p>
        </p:txBody>
      </p:sp>
      <p:sp>
        <p:nvSpPr>
          <p:cNvPr id="11" name="TextBox 10"/>
          <p:cNvSpPr txBox="1"/>
          <p:nvPr/>
        </p:nvSpPr>
        <p:spPr>
          <a:xfrm>
            <a:off x="4953000" y="2069068"/>
            <a:ext cx="3429000" cy="369332"/>
          </a:xfrm>
          <a:prstGeom prst="rect">
            <a:avLst/>
          </a:prstGeom>
          <a:noFill/>
        </p:spPr>
        <p:txBody>
          <a:bodyPr wrap="square" rtlCol="0">
            <a:spAutoFit/>
          </a:bodyPr>
          <a:lstStyle/>
          <a:p>
            <a:pPr algn="ctr"/>
            <a:r>
              <a:rPr lang="en-US" b="1" dirty="0" smtClean="0">
                <a:solidFill>
                  <a:schemeClr val="bg1"/>
                </a:solidFill>
                <a:latin typeface="Arial" panose="020B0604020202020204" pitchFamily="34" charset="0"/>
                <a:cs typeface="Arial" panose="020B0604020202020204" pitchFamily="34" charset="0"/>
              </a:rPr>
              <a:t>Overall Survival</a:t>
            </a:r>
            <a:endParaRPr lang="en-US" b="1" dirty="0">
              <a:solidFill>
                <a:schemeClr val="bg1"/>
              </a:solidFill>
              <a:latin typeface="Arial" panose="020B0604020202020204" pitchFamily="34" charset="0"/>
              <a:cs typeface="Arial" panose="020B0604020202020204" pitchFamily="34" charset="0"/>
            </a:endParaRPr>
          </a:p>
        </p:txBody>
      </p:sp>
      <p:sp>
        <p:nvSpPr>
          <p:cNvPr id="12" name="TextBox 11"/>
          <p:cNvSpPr txBox="1"/>
          <p:nvPr/>
        </p:nvSpPr>
        <p:spPr>
          <a:xfrm rot="16200000">
            <a:off x="-726719" y="3790373"/>
            <a:ext cx="2157868" cy="307777"/>
          </a:xfrm>
          <a:prstGeom prst="rect">
            <a:avLst/>
          </a:prstGeom>
          <a:noFill/>
        </p:spPr>
        <p:txBody>
          <a:bodyPr wrap="square" rtlCol="0">
            <a:spAutoFit/>
          </a:bodyPr>
          <a:lstStyle/>
          <a:p>
            <a:pPr algn="ctr"/>
            <a:r>
              <a:rPr lang="en-US" sz="1400" b="1" dirty="0" smtClean="0">
                <a:solidFill>
                  <a:schemeClr val="bg1"/>
                </a:solidFill>
                <a:latin typeface="Arial" panose="020B0604020202020204" pitchFamily="34" charset="0"/>
                <a:cs typeface="Arial" panose="020B0604020202020204" pitchFamily="34" charset="0"/>
              </a:rPr>
              <a:t>Percent Survival</a:t>
            </a:r>
            <a:endParaRPr lang="en-US" sz="1400" b="1" dirty="0">
              <a:solidFill>
                <a:schemeClr val="bg1"/>
              </a:solidFill>
              <a:latin typeface="Arial" panose="020B0604020202020204" pitchFamily="34" charset="0"/>
              <a:cs typeface="Arial" panose="020B0604020202020204" pitchFamily="34" charset="0"/>
            </a:endParaRPr>
          </a:p>
        </p:txBody>
      </p:sp>
      <p:sp>
        <p:nvSpPr>
          <p:cNvPr id="13" name="TextBox 12"/>
          <p:cNvSpPr txBox="1"/>
          <p:nvPr/>
        </p:nvSpPr>
        <p:spPr>
          <a:xfrm>
            <a:off x="1321366" y="5331023"/>
            <a:ext cx="2157868" cy="307777"/>
          </a:xfrm>
          <a:prstGeom prst="rect">
            <a:avLst/>
          </a:prstGeom>
          <a:noFill/>
        </p:spPr>
        <p:txBody>
          <a:bodyPr wrap="square" rtlCol="0">
            <a:spAutoFit/>
          </a:bodyPr>
          <a:lstStyle/>
          <a:p>
            <a:pPr algn="ctr"/>
            <a:r>
              <a:rPr lang="en-US" sz="1400" b="1" dirty="0" smtClean="0">
                <a:solidFill>
                  <a:schemeClr val="bg1"/>
                </a:solidFill>
                <a:latin typeface="Arial" panose="020B0604020202020204" pitchFamily="34" charset="0"/>
                <a:cs typeface="Arial" panose="020B0604020202020204" pitchFamily="34" charset="0"/>
              </a:rPr>
              <a:t>Years on Study</a:t>
            </a:r>
            <a:endParaRPr lang="en-US" sz="1400" b="1" dirty="0">
              <a:solidFill>
                <a:schemeClr val="bg1"/>
              </a:solidFill>
              <a:latin typeface="Arial" panose="020B0604020202020204" pitchFamily="34" charset="0"/>
              <a:cs typeface="Arial" panose="020B0604020202020204" pitchFamily="34" charset="0"/>
            </a:endParaRPr>
          </a:p>
        </p:txBody>
      </p:sp>
      <p:sp>
        <p:nvSpPr>
          <p:cNvPr id="14" name="TextBox 13"/>
          <p:cNvSpPr txBox="1"/>
          <p:nvPr/>
        </p:nvSpPr>
        <p:spPr>
          <a:xfrm>
            <a:off x="5843132" y="5331023"/>
            <a:ext cx="2157868" cy="307777"/>
          </a:xfrm>
          <a:prstGeom prst="rect">
            <a:avLst/>
          </a:prstGeom>
          <a:noFill/>
        </p:spPr>
        <p:txBody>
          <a:bodyPr wrap="square" rtlCol="0">
            <a:spAutoFit/>
          </a:bodyPr>
          <a:lstStyle/>
          <a:p>
            <a:pPr algn="ctr"/>
            <a:r>
              <a:rPr lang="en-US" sz="1400" b="1" dirty="0" smtClean="0">
                <a:solidFill>
                  <a:schemeClr val="bg1"/>
                </a:solidFill>
                <a:latin typeface="Arial" panose="020B0604020202020204" pitchFamily="34" charset="0"/>
                <a:cs typeface="Arial" panose="020B0604020202020204" pitchFamily="34" charset="0"/>
              </a:rPr>
              <a:t>Years on Study</a:t>
            </a:r>
            <a:endParaRPr lang="en-US" sz="1400" b="1" dirty="0">
              <a:solidFill>
                <a:schemeClr val="bg1"/>
              </a:solidFill>
              <a:latin typeface="Arial" panose="020B0604020202020204" pitchFamily="34" charset="0"/>
              <a:cs typeface="Arial" panose="020B0604020202020204" pitchFamily="34" charset="0"/>
            </a:endParaRPr>
          </a:p>
        </p:txBody>
      </p:sp>
      <p:sp>
        <p:nvSpPr>
          <p:cNvPr id="15" name="TextBox 14"/>
          <p:cNvSpPr txBox="1"/>
          <p:nvPr/>
        </p:nvSpPr>
        <p:spPr>
          <a:xfrm rot="16200000">
            <a:off x="3754211" y="3832522"/>
            <a:ext cx="2157868" cy="307777"/>
          </a:xfrm>
          <a:prstGeom prst="rect">
            <a:avLst/>
          </a:prstGeom>
          <a:noFill/>
        </p:spPr>
        <p:txBody>
          <a:bodyPr wrap="square" rtlCol="0">
            <a:spAutoFit/>
          </a:bodyPr>
          <a:lstStyle/>
          <a:p>
            <a:pPr algn="ctr"/>
            <a:r>
              <a:rPr lang="en-US" sz="1400" b="1" dirty="0" smtClean="0">
                <a:solidFill>
                  <a:schemeClr val="bg1"/>
                </a:solidFill>
                <a:latin typeface="Arial" panose="020B0604020202020204" pitchFamily="34" charset="0"/>
                <a:cs typeface="Arial" panose="020B0604020202020204" pitchFamily="34" charset="0"/>
              </a:rPr>
              <a:t>Percent Survival</a:t>
            </a:r>
            <a:endParaRPr lang="en-US" sz="1400" b="1" dirty="0">
              <a:solidFill>
                <a:schemeClr val="bg1"/>
              </a:solidFill>
              <a:latin typeface="Arial" panose="020B0604020202020204" pitchFamily="34" charset="0"/>
              <a:cs typeface="Arial" panose="020B0604020202020204" pitchFamily="34" charset="0"/>
            </a:endParaRPr>
          </a:p>
        </p:txBody>
      </p:sp>
      <p:sp>
        <p:nvSpPr>
          <p:cNvPr id="16" name="TextBox 15"/>
          <p:cNvSpPr txBox="1"/>
          <p:nvPr/>
        </p:nvSpPr>
        <p:spPr>
          <a:xfrm>
            <a:off x="1693817" y="4699198"/>
            <a:ext cx="2438400" cy="276999"/>
          </a:xfrm>
          <a:prstGeom prst="rect">
            <a:avLst/>
          </a:prstGeom>
          <a:noFill/>
        </p:spPr>
        <p:txBody>
          <a:bodyPr wrap="square" rtlCol="0">
            <a:spAutoFit/>
          </a:bodyPr>
          <a:lstStyle/>
          <a:p>
            <a:pPr algn="ctr"/>
            <a:r>
              <a:rPr lang="en-US" sz="1200" b="1" dirty="0" smtClean="0">
                <a:solidFill>
                  <a:schemeClr val="bg1"/>
                </a:solidFill>
                <a:latin typeface="Arial" panose="020B0604020202020204" pitchFamily="34" charset="0"/>
                <a:cs typeface="Arial" panose="020B0604020202020204" pitchFamily="34" charset="0"/>
              </a:rPr>
              <a:t>Median follow-up 10 years</a:t>
            </a:r>
            <a:endParaRPr lang="en-US" sz="1200" b="1" dirty="0">
              <a:solidFill>
                <a:schemeClr val="bg1"/>
              </a:solidFill>
              <a:latin typeface="Arial" panose="020B0604020202020204" pitchFamily="34" charset="0"/>
              <a:cs typeface="Arial" panose="020B0604020202020204" pitchFamily="34" charset="0"/>
            </a:endParaRPr>
          </a:p>
        </p:txBody>
      </p:sp>
      <p:sp>
        <p:nvSpPr>
          <p:cNvPr id="18" name="TextBox 17"/>
          <p:cNvSpPr txBox="1"/>
          <p:nvPr/>
        </p:nvSpPr>
        <p:spPr>
          <a:xfrm>
            <a:off x="6185263" y="4775351"/>
            <a:ext cx="2438400" cy="276999"/>
          </a:xfrm>
          <a:prstGeom prst="rect">
            <a:avLst/>
          </a:prstGeom>
          <a:noFill/>
        </p:spPr>
        <p:txBody>
          <a:bodyPr wrap="square" rtlCol="0">
            <a:spAutoFit/>
          </a:bodyPr>
          <a:lstStyle/>
          <a:p>
            <a:pPr algn="ctr"/>
            <a:r>
              <a:rPr lang="en-US" sz="1200" b="1" dirty="0" smtClean="0">
                <a:solidFill>
                  <a:schemeClr val="bg1"/>
                </a:solidFill>
                <a:latin typeface="Arial" panose="020B0604020202020204" pitchFamily="34" charset="0"/>
                <a:cs typeface="Arial" panose="020B0604020202020204" pitchFamily="34" charset="0"/>
              </a:rPr>
              <a:t>Median follow-up 10 years</a:t>
            </a:r>
            <a:endParaRPr lang="en-US" sz="1200" b="1" dirty="0">
              <a:solidFill>
                <a:schemeClr val="bg1"/>
              </a:solidFill>
              <a:latin typeface="Arial" panose="020B0604020202020204" pitchFamily="34" charset="0"/>
              <a:cs typeface="Arial" panose="020B0604020202020204" pitchFamily="34" charset="0"/>
            </a:endParaRPr>
          </a:p>
        </p:txBody>
      </p:sp>
      <p:sp>
        <p:nvSpPr>
          <p:cNvPr id="19" name="TextBox 18"/>
          <p:cNvSpPr txBox="1"/>
          <p:nvPr/>
        </p:nvSpPr>
        <p:spPr>
          <a:xfrm>
            <a:off x="1988667" y="4063424"/>
            <a:ext cx="1668933" cy="276999"/>
          </a:xfrm>
          <a:prstGeom prst="rect">
            <a:avLst/>
          </a:prstGeom>
          <a:noFill/>
        </p:spPr>
        <p:txBody>
          <a:bodyPr wrap="square" rtlCol="0">
            <a:spAutoFit/>
          </a:bodyPr>
          <a:lstStyle/>
          <a:p>
            <a:pPr algn="ctr"/>
            <a:r>
              <a:rPr lang="en-US" sz="1200" b="1" dirty="0" smtClean="0">
                <a:solidFill>
                  <a:srgbClr val="ED6DE7"/>
                </a:solidFill>
                <a:latin typeface="Arial" panose="020B0604020202020204" pitchFamily="34" charset="0"/>
                <a:cs typeface="Arial" panose="020B0604020202020204" pitchFamily="34" charset="0"/>
              </a:rPr>
              <a:t>Other subtypes</a:t>
            </a:r>
            <a:endParaRPr lang="en-US" sz="1200" b="1" dirty="0">
              <a:solidFill>
                <a:srgbClr val="ED6DE7"/>
              </a:solidFill>
              <a:latin typeface="Arial" panose="020B0604020202020204" pitchFamily="34" charset="0"/>
              <a:cs typeface="Arial" panose="020B0604020202020204" pitchFamily="34" charset="0"/>
            </a:endParaRPr>
          </a:p>
        </p:txBody>
      </p:sp>
      <p:sp>
        <p:nvSpPr>
          <p:cNvPr id="20" name="TextBox 19"/>
          <p:cNvSpPr txBox="1"/>
          <p:nvPr/>
        </p:nvSpPr>
        <p:spPr>
          <a:xfrm>
            <a:off x="2362307" y="3606224"/>
            <a:ext cx="1981093" cy="276999"/>
          </a:xfrm>
          <a:prstGeom prst="rect">
            <a:avLst/>
          </a:prstGeom>
          <a:noFill/>
        </p:spPr>
        <p:txBody>
          <a:bodyPr wrap="square" rtlCol="0">
            <a:spAutoFit/>
          </a:bodyPr>
          <a:lstStyle/>
          <a:p>
            <a:pPr algn="ctr"/>
            <a:r>
              <a:rPr lang="en-US" sz="1200" b="1" dirty="0" smtClean="0">
                <a:solidFill>
                  <a:schemeClr val="bg1"/>
                </a:solidFill>
                <a:latin typeface="Arial" panose="020B0604020202020204" pitchFamily="34" charset="0"/>
                <a:cs typeface="Arial" panose="020B0604020202020204" pitchFamily="34" charset="0"/>
              </a:rPr>
              <a:t>ALK </a:t>
            </a:r>
            <a:r>
              <a:rPr lang="en-US" sz="1200" b="1" dirty="0">
                <a:solidFill>
                  <a:schemeClr val="bg1"/>
                </a:solidFill>
                <a:latin typeface="Arial"/>
                <a:cs typeface="Arial"/>
              </a:rPr>
              <a:t>-</a:t>
            </a:r>
            <a:r>
              <a:rPr lang="en-US" sz="1200" b="1" dirty="0" smtClean="0">
                <a:solidFill>
                  <a:schemeClr val="bg1"/>
                </a:solidFill>
                <a:latin typeface="Arial"/>
                <a:cs typeface="Arial"/>
              </a:rPr>
              <a:t> </a:t>
            </a:r>
            <a:r>
              <a:rPr lang="en-US" sz="1200" b="1" dirty="0" smtClean="0">
                <a:solidFill>
                  <a:schemeClr val="bg1"/>
                </a:solidFill>
                <a:latin typeface="Arial" panose="020B0604020202020204" pitchFamily="34" charset="0"/>
                <a:cs typeface="Arial" panose="020B0604020202020204" pitchFamily="34" charset="0"/>
              </a:rPr>
              <a:t>versus +: </a:t>
            </a:r>
            <a:r>
              <a:rPr lang="en-US" sz="1200" b="1" i="1" dirty="0" smtClean="0">
                <a:solidFill>
                  <a:schemeClr val="bg1"/>
                </a:solidFill>
                <a:latin typeface="Arial" panose="020B0604020202020204" pitchFamily="34" charset="0"/>
                <a:cs typeface="Arial" panose="020B0604020202020204" pitchFamily="34" charset="0"/>
              </a:rPr>
              <a:t>P </a:t>
            </a:r>
            <a:r>
              <a:rPr lang="en-US" sz="1200" b="1" dirty="0" smtClean="0">
                <a:solidFill>
                  <a:schemeClr val="bg1"/>
                </a:solidFill>
                <a:latin typeface="Arial" panose="020B0604020202020204" pitchFamily="34" charset="0"/>
                <a:cs typeface="Arial" panose="020B0604020202020204" pitchFamily="34" charset="0"/>
              </a:rPr>
              <a:t>= .82</a:t>
            </a:r>
            <a:endParaRPr lang="en-US" sz="1200" b="1" dirty="0">
              <a:solidFill>
                <a:schemeClr val="bg1"/>
              </a:solidFill>
              <a:latin typeface="Arial" panose="020B0604020202020204" pitchFamily="34" charset="0"/>
              <a:cs typeface="Arial" panose="020B0604020202020204" pitchFamily="34" charset="0"/>
            </a:endParaRPr>
          </a:p>
        </p:txBody>
      </p:sp>
      <p:sp>
        <p:nvSpPr>
          <p:cNvPr id="21" name="TextBox 20"/>
          <p:cNvSpPr txBox="1"/>
          <p:nvPr/>
        </p:nvSpPr>
        <p:spPr>
          <a:xfrm>
            <a:off x="1748974" y="2920424"/>
            <a:ext cx="689426" cy="276999"/>
          </a:xfrm>
          <a:prstGeom prst="rect">
            <a:avLst/>
          </a:prstGeom>
          <a:noFill/>
        </p:spPr>
        <p:txBody>
          <a:bodyPr wrap="square" rtlCol="0">
            <a:spAutoFit/>
          </a:bodyPr>
          <a:lstStyle/>
          <a:p>
            <a:pPr algn="ctr"/>
            <a:r>
              <a:rPr lang="en-US" sz="1200" b="1" dirty="0" smtClean="0">
                <a:solidFill>
                  <a:srgbClr val="FFFF00"/>
                </a:solidFill>
                <a:latin typeface="Arial" panose="020B0604020202020204" pitchFamily="34" charset="0"/>
                <a:cs typeface="Arial" panose="020B0604020202020204" pitchFamily="34" charset="0"/>
              </a:rPr>
              <a:t>ALK +</a:t>
            </a:r>
            <a:endParaRPr lang="en-US" sz="1200" b="1" dirty="0">
              <a:solidFill>
                <a:srgbClr val="FFFF00"/>
              </a:solidFill>
              <a:latin typeface="Arial" panose="020B0604020202020204" pitchFamily="34" charset="0"/>
              <a:cs typeface="Arial" panose="020B0604020202020204" pitchFamily="34" charset="0"/>
            </a:endParaRPr>
          </a:p>
        </p:txBody>
      </p:sp>
      <p:sp>
        <p:nvSpPr>
          <p:cNvPr id="23" name="TextBox 22"/>
          <p:cNvSpPr txBox="1"/>
          <p:nvPr/>
        </p:nvSpPr>
        <p:spPr>
          <a:xfrm>
            <a:off x="7768774" y="2920424"/>
            <a:ext cx="689426" cy="276999"/>
          </a:xfrm>
          <a:prstGeom prst="rect">
            <a:avLst/>
          </a:prstGeom>
          <a:noFill/>
          <a:ln>
            <a:noFill/>
          </a:ln>
        </p:spPr>
        <p:txBody>
          <a:bodyPr wrap="square" rtlCol="0">
            <a:spAutoFit/>
          </a:bodyPr>
          <a:lstStyle/>
          <a:p>
            <a:pPr algn="ctr"/>
            <a:r>
              <a:rPr lang="en-US" sz="1200" b="1" dirty="0" smtClean="0">
                <a:solidFill>
                  <a:srgbClr val="66FFFF"/>
                </a:solidFill>
                <a:latin typeface="Arial" panose="020B0604020202020204" pitchFamily="34" charset="0"/>
                <a:cs typeface="Arial" panose="020B0604020202020204" pitchFamily="34" charset="0"/>
              </a:rPr>
              <a:t>ALK -</a:t>
            </a:r>
            <a:endParaRPr lang="en-US" sz="1200" b="1" dirty="0">
              <a:solidFill>
                <a:srgbClr val="66FFFF"/>
              </a:solidFill>
              <a:latin typeface="Arial" panose="020B0604020202020204" pitchFamily="34" charset="0"/>
              <a:cs typeface="Arial" panose="020B0604020202020204" pitchFamily="34" charset="0"/>
            </a:endParaRPr>
          </a:p>
        </p:txBody>
      </p:sp>
      <p:sp>
        <p:nvSpPr>
          <p:cNvPr id="24" name="TextBox 23"/>
          <p:cNvSpPr txBox="1"/>
          <p:nvPr/>
        </p:nvSpPr>
        <p:spPr>
          <a:xfrm>
            <a:off x="7768774" y="3206967"/>
            <a:ext cx="689426" cy="276999"/>
          </a:xfrm>
          <a:prstGeom prst="rect">
            <a:avLst/>
          </a:prstGeom>
          <a:noFill/>
        </p:spPr>
        <p:txBody>
          <a:bodyPr wrap="square" rtlCol="0">
            <a:spAutoFit/>
          </a:bodyPr>
          <a:lstStyle/>
          <a:p>
            <a:pPr algn="ctr"/>
            <a:r>
              <a:rPr lang="en-US" sz="1200" b="1" dirty="0" smtClean="0">
                <a:solidFill>
                  <a:srgbClr val="FFFF00"/>
                </a:solidFill>
                <a:latin typeface="Arial" panose="020B0604020202020204" pitchFamily="34" charset="0"/>
                <a:cs typeface="Arial" panose="020B0604020202020204" pitchFamily="34" charset="0"/>
              </a:rPr>
              <a:t>ALK +</a:t>
            </a:r>
            <a:endParaRPr lang="en-US" sz="1200" b="1" dirty="0">
              <a:solidFill>
                <a:srgbClr val="FFFF00"/>
              </a:solidFill>
              <a:latin typeface="Arial" panose="020B0604020202020204" pitchFamily="34" charset="0"/>
              <a:cs typeface="Arial" panose="020B0604020202020204" pitchFamily="34" charset="0"/>
            </a:endParaRPr>
          </a:p>
        </p:txBody>
      </p:sp>
      <p:sp>
        <p:nvSpPr>
          <p:cNvPr id="25" name="TextBox 24"/>
          <p:cNvSpPr txBox="1"/>
          <p:nvPr/>
        </p:nvSpPr>
        <p:spPr>
          <a:xfrm>
            <a:off x="7162800" y="3592157"/>
            <a:ext cx="1981093" cy="276999"/>
          </a:xfrm>
          <a:prstGeom prst="rect">
            <a:avLst/>
          </a:prstGeom>
          <a:noFill/>
        </p:spPr>
        <p:txBody>
          <a:bodyPr wrap="square" rtlCol="0">
            <a:spAutoFit/>
          </a:bodyPr>
          <a:lstStyle/>
          <a:p>
            <a:pPr algn="ctr"/>
            <a:r>
              <a:rPr lang="en-US" sz="1200" b="1" dirty="0" smtClean="0">
                <a:solidFill>
                  <a:schemeClr val="bg1"/>
                </a:solidFill>
                <a:latin typeface="Arial" panose="020B0604020202020204" pitchFamily="34" charset="0"/>
                <a:cs typeface="Arial" panose="020B0604020202020204" pitchFamily="34" charset="0"/>
              </a:rPr>
              <a:t>ALK </a:t>
            </a:r>
            <a:r>
              <a:rPr lang="en-US" sz="1200" b="1" dirty="0">
                <a:solidFill>
                  <a:schemeClr val="bg1"/>
                </a:solidFill>
                <a:latin typeface="Arial"/>
                <a:cs typeface="Arial"/>
              </a:rPr>
              <a:t>-</a:t>
            </a:r>
            <a:r>
              <a:rPr lang="en-US" sz="1200" b="1" dirty="0" smtClean="0">
                <a:solidFill>
                  <a:schemeClr val="bg1"/>
                </a:solidFill>
                <a:latin typeface="Arial"/>
                <a:cs typeface="Arial"/>
              </a:rPr>
              <a:t> </a:t>
            </a:r>
            <a:r>
              <a:rPr lang="en-US" sz="1200" b="1" dirty="0" smtClean="0">
                <a:solidFill>
                  <a:schemeClr val="bg1"/>
                </a:solidFill>
                <a:latin typeface="Arial" panose="020B0604020202020204" pitchFamily="34" charset="0"/>
                <a:cs typeface="Arial" panose="020B0604020202020204" pitchFamily="34" charset="0"/>
              </a:rPr>
              <a:t>versus +: </a:t>
            </a:r>
            <a:r>
              <a:rPr lang="en-US" sz="1200" b="1" i="1" dirty="0" smtClean="0">
                <a:solidFill>
                  <a:schemeClr val="bg1"/>
                </a:solidFill>
                <a:latin typeface="Arial" panose="020B0604020202020204" pitchFamily="34" charset="0"/>
                <a:cs typeface="Arial" panose="020B0604020202020204" pitchFamily="34" charset="0"/>
              </a:rPr>
              <a:t>P = .95</a:t>
            </a:r>
            <a:endParaRPr lang="en-US" sz="1200" b="1" dirty="0">
              <a:solidFill>
                <a:schemeClr val="bg1"/>
              </a:solidFill>
              <a:latin typeface="Arial" panose="020B0604020202020204" pitchFamily="34" charset="0"/>
              <a:cs typeface="Arial" panose="020B0604020202020204" pitchFamily="34" charset="0"/>
            </a:endParaRPr>
          </a:p>
        </p:txBody>
      </p:sp>
      <p:sp>
        <p:nvSpPr>
          <p:cNvPr id="26" name="TextBox 25"/>
          <p:cNvSpPr txBox="1"/>
          <p:nvPr/>
        </p:nvSpPr>
        <p:spPr>
          <a:xfrm>
            <a:off x="6449631" y="3959423"/>
            <a:ext cx="1668933" cy="276999"/>
          </a:xfrm>
          <a:prstGeom prst="rect">
            <a:avLst/>
          </a:prstGeom>
          <a:noFill/>
        </p:spPr>
        <p:txBody>
          <a:bodyPr wrap="square" rtlCol="0">
            <a:spAutoFit/>
          </a:bodyPr>
          <a:lstStyle/>
          <a:p>
            <a:pPr algn="ctr"/>
            <a:r>
              <a:rPr lang="en-US" sz="1200" b="1" dirty="0" smtClean="0">
                <a:solidFill>
                  <a:srgbClr val="ED6DE7"/>
                </a:solidFill>
                <a:latin typeface="Arial" panose="020B0604020202020204" pitchFamily="34" charset="0"/>
                <a:cs typeface="Arial" panose="020B0604020202020204" pitchFamily="34" charset="0"/>
              </a:rPr>
              <a:t>Other subtypes</a:t>
            </a:r>
            <a:endParaRPr lang="en-US" sz="1200" b="1" dirty="0">
              <a:solidFill>
                <a:srgbClr val="ED6DE7"/>
              </a:solidFill>
              <a:latin typeface="Arial" panose="020B0604020202020204" pitchFamily="34" charset="0"/>
              <a:cs typeface="Arial" panose="020B0604020202020204" pitchFamily="34" charset="0"/>
            </a:endParaRPr>
          </a:p>
        </p:txBody>
      </p:sp>
      <p:sp>
        <p:nvSpPr>
          <p:cNvPr id="3" name="TextBox 2"/>
          <p:cNvSpPr txBox="1"/>
          <p:nvPr/>
        </p:nvSpPr>
        <p:spPr>
          <a:xfrm>
            <a:off x="296091" y="2579114"/>
            <a:ext cx="609600" cy="2468048"/>
          </a:xfrm>
          <a:prstGeom prst="rect">
            <a:avLst/>
          </a:prstGeom>
          <a:noFill/>
        </p:spPr>
        <p:txBody>
          <a:bodyPr wrap="square" rtlCol="0">
            <a:spAutoFit/>
          </a:bodyPr>
          <a:lstStyle/>
          <a:p>
            <a:pPr algn="r">
              <a:lnSpc>
                <a:spcPct val="127000"/>
              </a:lnSpc>
            </a:pPr>
            <a:r>
              <a:rPr lang="en-US" sz="1200" b="1" dirty="0" smtClean="0">
                <a:solidFill>
                  <a:schemeClr val="bg1"/>
                </a:solidFill>
                <a:latin typeface="Arial" panose="020B0604020202020204" pitchFamily="34" charset="0"/>
                <a:cs typeface="Arial" panose="020B0604020202020204" pitchFamily="34" charset="0"/>
              </a:rPr>
              <a:t>100 –</a:t>
            </a:r>
          </a:p>
          <a:p>
            <a:pPr algn="r">
              <a:lnSpc>
                <a:spcPct val="127000"/>
              </a:lnSpc>
            </a:pPr>
            <a:r>
              <a:rPr lang="en-US" sz="1200" b="1" dirty="0" smtClean="0">
                <a:solidFill>
                  <a:schemeClr val="bg1"/>
                </a:solidFill>
                <a:latin typeface="Arial" panose="020B0604020202020204" pitchFamily="34" charset="0"/>
                <a:cs typeface="Arial" panose="020B0604020202020204" pitchFamily="34" charset="0"/>
              </a:rPr>
              <a:t>90 –</a:t>
            </a:r>
          </a:p>
          <a:p>
            <a:pPr algn="r">
              <a:lnSpc>
                <a:spcPct val="127000"/>
              </a:lnSpc>
            </a:pPr>
            <a:r>
              <a:rPr lang="en-US" sz="1200" b="1" dirty="0" smtClean="0">
                <a:solidFill>
                  <a:schemeClr val="bg1"/>
                </a:solidFill>
                <a:latin typeface="Arial" panose="020B0604020202020204" pitchFamily="34" charset="0"/>
                <a:cs typeface="Arial" panose="020B0604020202020204" pitchFamily="34" charset="0"/>
              </a:rPr>
              <a:t>80 –</a:t>
            </a:r>
          </a:p>
          <a:p>
            <a:pPr algn="r">
              <a:lnSpc>
                <a:spcPct val="127000"/>
              </a:lnSpc>
            </a:pPr>
            <a:r>
              <a:rPr lang="en-US" sz="1200" b="1" dirty="0" smtClean="0">
                <a:solidFill>
                  <a:schemeClr val="bg1"/>
                </a:solidFill>
                <a:latin typeface="Arial" panose="020B0604020202020204" pitchFamily="34" charset="0"/>
                <a:cs typeface="Arial" panose="020B0604020202020204" pitchFamily="34" charset="0"/>
              </a:rPr>
              <a:t>70 –</a:t>
            </a:r>
          </a:p>
          <a:p>
            <a:pPr algn="r">
              <a:lnSpc>
                <a:spcPct val="127000"/>
              </a:lnSpc>
            </a:pPr>
            <a:r>
              <a:rPr lang="en-US" sz="1200" b="1" dirty="0" smtClean="0">
                <a:solidFill>
                  <a:schemeClr val="bg1"/>
                </a:solidFill>
                <a:latin typeface="Arial" panose="020B0604020202020204" pitchFamily="34" charset="0"/>
                <a:cs typeface="Arial" panose="020B0604020202020204" pitchFamily="34" charset="0"/>
              </a:rPr>
              <a:t>60 –</a:t>
            </a:r>
          </a:p>
          <a:p>
            <a:pPr algn="r">
              <a:lnSpc>
                <a:spcPct val="127000"/>
              </a:lnSpc>
            </a:pPr>
            <a:r>
              <a:rPr lang="en-US" sz="1200" b="1" dirty="0" smtClean="0">
                <a:solidFill>
                  <a:schemeClr val="bg1"/>
                </a:solidFill>
                <a:latin typeface="Arial" panose="020B0604020202020204" pitchFamily="34" charset="0"/>
                <a:cs typeface="Arial" panose="020B0604020202020204" pitchFamily="34" charset="0"/>
              </a:rPr>
              <a:t>50 –</a:t>
            </a:r>
          </a:p>
          <a:p>
            <a:pPr algn="r">
              <a:lnSpc>
                <a:spcPct val="127000"/>
              </a:lnSpc>
            </a:pPr>
            <a:r>
              <a:rPr lang="en-US" sz="1200" b="1" dirty="0" smtClean="0">
                <a:solidFill>
                  <a:schemeClr val="bg1"/>
                </a:solidFill>
                <a:latin typeface="Arial" panose="020B0604020202020204" pitchFamily="34" charset="0"/>
                <a:cs typeface="Arial" panose="020B0604020202020204" pitchFamily="34" charset="0"/>
              </a:rPr>
              <a:t>40 –</a:t>
            </a:r>
          </a:p>
          <a:p>
            <a:pPr algn="r">
              <a:lnSpc>
                <a:spcPct val="127000"/>
              </a:lnSpc>
            </a:pPr>
            <a:r>
              <a:rPr lang="en-US" sz="1200" b="1" dirty="0" smtClean="0">
                <a:solidFill>
                  <a:schemeClr val="bg1"/>
                </a:solidFill>
                <a:latin typeface="Arial" panose="020B0604020202020204" pitchFamily="34" charset="0"/>
                <a:cs typeface="Arial" panose="020B0604020202020204" pitchFamily="34" charset="0"/>
              </a:rPr>
              <a:t>30 –</a:t>
            </a:r>
          </a:p>
          <a:p>
            <a:pPr algn="r">
              <a:lnSpc>
                <a:spcPct val="127000"/>
              </a:lnSpc>
            </a:pPr>
            <a:r>
              <a:rPr lang="en-US" sz="1200" b="1" dirty="0" smtClean="0">
                <a:solidFill>
                  <a:schemeClr val="bg1"/>
                </a:solidFill>
                <a:latin typeface="Arial" panose="020B0604020202020204" pitchFamily="34" charset="0"/>
                <a:cs typeface="Arial" panose="020B0604020202020204" pitchFamily="34" charset="0"/>
              </a:rPr>
              <a:t>20 –</a:t>
            </a:r>
          </a:p>
          <a:p>
            <a:pPr algn="r">
              <a:lnSpc>
                <a:spcPct val="127000"/>
              </a:lnSpc>
            </a:pPr>
            <a:r>
              <a:rPr lang="en-US" sz="1200" b="1" dirty="0" smtClean="0">
                <a:solidFill>
                  <a:schemeClr val="bg1"/>
                </a:solidFill>
                <a:latin typeface="Arial" panose="020B0604020202020204" pitchFamily="34" charset="0"/>
                <a:cs typeface="Arial" panose="020B0604020202020204" pitchFamily="34" charset="0"/>
              </a:rPr>
              <a:t>10 –</a:t>
            </a:r>
          </a:p>
        </p:txBody>
      </p:sp>
      <p:sp>
        <p:nvSpPr>
          <p:cNvPr id="29" name="TextBox 28"/>
          <p:cNvSpPr txBox="1"/>
          <p:nvPr/>
        </p:nvSpPr>
        <p:spPr>
          <a:xfrm>
            <a:off x="4757055" y="2728824"/>
            <a:ext cx="609600" cy="2326919"/>
          </a:xfrm>
          <a:prstGeom prst="rect">
            <a:avLst/>
          </a:prstGeom>
          <a:noFill/>
        </p:spPr>
        <p:txBody>
          <a:bodyPr wrap="square" rtlCol="0">
            <a:spAutoFit/>
          </a:bodyPr>
          <a:lstStyle/>
          <a:p>
            <a:pPr algn="r">
              <a:lnSpc>
                <a:spcPct val="121000"/>
              </a:lnSpc>
            </a:pPr>
            <a:r>
              <a:rPr lang="en-US" sz="1200" b="1" dirty="0" smtClean="0">
                <a:solidFill>
                  <a:schemeClr val="bg1"/>
                </a:solidFill>
                <a:latin typeface="Arial" panose="020B0604020202020204" pitchFamily="34" charset="0"/>
                <a:cs typeface="Arial" panose="020B0604020202020204" pitchFamily="34" charset="0"/>
              </a:rPr>
              <a:t>100 –</a:t>
            </a:r>
          </a:p>
          <a:p>
            <a:pPr algn="r">
              <a:lnSpc>
                <a:spcPct val="121000"/>
              </a:lnSpc>
            </a:pPr>
            <a:r>
              <a:rPr lang="en-US" sz="1200" b="1" dirty="0" smtClean="0">
                <a:solidFill>
                  <a:schemeClr val="bg1"/>
                </a:solidFill>
                <a:latin typeface="Arial" panose="020B0604020202020204" pitchFamily="34" charset="0"/>
                <a:cs typeface="Arial" panose="020B0604020202020204" pitchFamily="34" charset="0"/>
              </a:rPr>
              <a:t>90 –</a:t>
            </a:r>
          </a:p>
          <a:p>
            <a:pPr algn="r">
              <a:lnSpc>
                <a:spcPct val="121000"/>
              </a:lnSpc>
            </a:pPr>
            <a:r>
              <a:rPr lang="en-US" sz="1200" b="1" dirty="0" smtClean="0">
                <a:solidFill>
                  <a:schemeClr val="bg1"/>
                </a:solidFill>
                <a:latin typeface="Arial" panose="020B0604020202020204" pitchFamily="34" charset="0"/>
                <a:cs typeface="Arial" panose="020B0604020202020204" pitchFamily="34" charset="0"/>
              </a:rPr>
              <a:t>80 –</a:t>
            </a:r>
          </a:p>
          <a:p>
            <a:pPr algn="r">
              <a:lnSpc>
                <a:spcPct val="121000"/>
              </a:lnSpc>
            </a:pPr>
            <a:r>
              <a:rPr lang="en-US" sz="1200" b="1" dirty="0" smtClean="0">
                <a:solidFill>
                  <a:schemeClr val="bg1"/>
                </a:solidFill>
                <a:latin typeface="Arial" panose="020B0604020202020204" pitchFamily="34" charset="0"/>
                <a:cs typeface="Arial" panose="020B0604020202020204" pitchFamily="34" charset="0"/>
              </a:rPr>
              <a:t>70 –</a:t>
            </a:r>
          </a:p>
          <a:p>
            <a:pPr algn="r">
              <a:lnSpc>
                <a:spcPct val="121000"/>
              </a:lnSpc>
            </a:pPr>
            <a:r>
              <a:rPr lang="en-US" sz="1200" b="1" dirty="0" smtClean="0">
                <a:solidFill>
                  <a:schemeClr val="bg1"/>
                </a:solidFill>
                <a:latin typeface="Arial" panose="020B0604020202020204" pitchFamily="34" charset="0"/>
                <a:cs typeface="Arial" panose="020B0604020202020204" pitchFamily="34" charset="0"/>
              </a:rPr>
              <a:t>60 –</a:t>
            </a:r>
          </a:p>
          <a:p>
            <a:pPr algn="r">
              <a:lnSpc>
                <a:spcPct val="121000"/>
              </a:lnSpc>
            </a:pPr>
            <a:r>
              <a:rPr lang="en-US" sz="1200" b="1" dirty="0" smtClean="0">
                <a:solidFill>
                  <a:schemeClr val="bg1"/>
                </a:solidFill>
                <a:latin typeface="Arial" panose="020B0604020202020204" pitchFamily="34" charset="0"/>
                <a:cs typeface="Arial" panose="020B0604020202020204" pitchFamily="34" charset="0"/>
              </a:rPr>
              <a:t>50 –</a:t>
            </a:r>
          </a:p>
          <a:p>
            <a:pPr algn="r">
              <a:lnSpc>
                <a:spcPct val="121000"/>
              </a:lnSpc>
            </a:pPr>
            <a:r>
              <a:rPr lang="en-US" sz="1200" b="1" dirty="0" smtClean="0">
                <a:solidFill>
                  <a:schemeClr val="bg1"/>
                </a:solidFill>
                <a:latin typeface="Arial" panose="020B0604020202020204" pitchFamily="34" charset="0"/>
                <a:cs typeface="Arial" panose="020B0604020202020204" pitchFamily="34" charset="0"/>
              </a:rPr>
              <a:t>40 –</a:t>
            </a:r>
          </a:p>
          <a:p>
            <a:pPr algn="r">
              <a:lnSpc>
                <a:spcPct val="121000"/>
              </a:lnSpc>
            </a:pPr>
            <a:r>
              <a:rPr lang="en-US" sz="1200" b="1" dirty="0" smtClean="0">
                <a:solidFill>
                  <a:schemeClr val="bg1"/>
                </a:solidFill>
                <a:latin typeface="Arial" panose="020B0604020202020204" pitchFamily="34" charset="0"/>
                <a:cs typeface="Arial" panose="020B0604020202020204" pitchFamily="34" charset="0"/>
              </a:rPr>
              <a:t>30 –</a:t>
            </a:r>
          </a:p>
          <a:p>
            <a:pPr algn="r">
              <a:lnSpc>
                <a:spcPct val="121000"/>
              </a:lnSpc>
            </a:pPr>
            <a:r>
              <a:rPr lang="en-US" sz="1200" b="1" dirty="0" smtClean="0">
                <a:solidFill>
                  <a:schemeClr val="bg1"/>
                </a:solidFill>
                <a:latin typeface="Arial" panose="020B0604020202020204" pitchFamily="34" charset="0"/>
                <a:cs typeface="Arial" panose="020B0604020202020204" pitchFamily="34" charset="0"/>
              </a:rPr>
              <a:t>20 –</a:t>
            </a:r>
          </a:p>
          <a:p>
            <a:pPr algn="r">
              <a:lnSpc>
                <a:spcPct val="121000"/>
              </a:lnSpc>
            </a:pPr>
            <a:r>
              <a:rPr lang="en-US" sz="1200" b="1" dirty="0" smtClean="0">
                <a:solidFill>
                  <a:schemeClr val="bg1"/>
                </a:solidFill>
                <a:latin typeface="Arial" panose="020B0604020202020204" pitchFamily="34" charset="0"/>
                <a:cs typeface="Arial" panose="020B0604020202020204" pitchFamily="34" charset="0"/>
              </a:rPr>
              <a:t>10 –</a:t>
            </a:r>
          </a:p>
        </p:txBody>
      </p:sp>
      <p:sp>
        <p:nvSpPr>
          <p:cNvPr id="30" name="TextBox 29"/>
          <p:cNvSpPr txBox="1"/>
          <p:nvPr/>
        </p:nvSpPr>
        <p:spPr>
          <a:xfrm>
            <a:off x="5690327" y="5123223"/>
            <a:ext cx="3200400" cy="276999"/>
          </a:xfrm>
          <a:prstGeom prst="rect">
            <a:avLst/>
          </a:prstGeom>
          <a:noFill/>
          <a:ln>
            <a:noFill/>
          </a:ln>
        </p:spPr>
        <p:txBody>
          <a:bodyPr wrap="square" rtlCol="0">
            <a:spAutoFit/>
          </a:bodyPr>
          <a:lstStyle/>
          <a:p>
            <a:r>
              <a:rPr lang="en-US" sz="1200" b="1" dirty="0" smtClean="0">
                <a:solidFill>
                  <a:schemeClr val="bg1"/>
                </a:solidFill>
                <a:latin typeface="Arial" panose="020B0604020202020204" pitchFamily="34" charset="0"/>
                <a:cs typeface="Arial" panose="020B0604020202020204" pitchFamily="34" charset="0"/>
              </a:rPr>
              <a:t>3           6           9          12         15         18</a:t>
            </a:r>
            <a:endParaRPr lang="en-US" sz="1200" b="1" dirty="0">
              <a:solidFill>
                <a:schemeClr val="bg1"/>
              </a:solidFill>
              <a:latin typeface="Arial" panose="020B0604020202020204" pitchFamily="34" charset="0"/>
              <a:cs typeface="Arial" panose="020B0604020202020204" pitchFamily="34" charset="0"/>
            </a:endParaRPr>
          </a:p>
        </p:txBody>
      </p:sp>
      <p:cxnSp>
        <p:nvCxnSpPr>
          <p:cNvPr id="6" name="Straight Connector 5"/>
          <p:cNvCxnSpPr/>
          <p:nvPr/>
        </p:nvCxnSpPr>
        <p:spPr>
          <a:xfrm>
            <a:off x="1356202" y="5073289"/>
            <a:ext cx="0" cy="64008"/>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1905000" y="5071070"/>
            <a:ext cx="0" cy="64008"/>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5257800" y="3986410"/>
            <a:ext cx="990600" cy="0"/>
          </a:xfrm>
          <a:prstGeom prst="line">
            <a:avLst/>
          </a:prstGeom>
          <a:ln>
            <a:solidFill>
              <a:schemeClr val="bg1"/>
            </a:solidFill>
            <a:prstDash val="sysDash"/>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rot="5400000">
            <a:off x="5289368" y="4169151"/>
            <a:ext cx="1920240" cy="0"/>
          </a:xfrm>
          <a:prstGeom prst="line">
            <a:avLst/>
          </a:prstGeom>
          <a:ln>
            <a:solidFill>
              <a:schemeClr val="bg1"/>
            </a:solidFill>
            <a:prstDash val="sysDash"/>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2464527" y="5076296"/>
            <a:ext cx="0" cy="64008"/>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3015345" y="5072813"/>
            <a:ext cx="0" cy="64008"/>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3557454" y="5078039"/>
            <a:ext cx="0" cy="64008"/>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4114800" y="5071070"/>
            <a:ext cx="0" cy="64008"/>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rot="5400000">
            <a:off x="6946175" y="3435920"/>
            <a:ext cx="0" cy="333756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5826036" y="5102452"/>
            <a:ext cx="0" cy="64008"/>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6379028" y="5100233"/>
            <a:ext cx="0" cy="64008"/>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5268683" y="2907863"/>
            <a:ext cx="0" cy="219456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6938555" y="5105459"/>
            <a:ext cx="0" cy="64008"/>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7489373" y="5101976"/>
            <a:ext cx="0" cy="64008"/>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8048900" y="5107202"/>
            <a:ext cx="0" cy="64008"/>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8606246" y="5100233"/>
            <a:ext cx="0" cy="64008"/>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7" name="Freeform 26"/>
          <p:cNvSpPr/>
          <p:nvPr/>
        </p:nvSpPr>
        <p:spPr>
          <a:xfrm>
            <a:off x="809625" y="2911673"/>
            <a:ext cx="3282315" cy="501650"/>
          </a:xfrm>
          <a:custGeom>
            <a:avLst/>
            <a:gdLst>
              <a:gd name="connsiteX0" fmla="*/ 0 w 1460500"/>
              <a:gd name="connsiteY0" fmla="*/ 0 h 501650"/>
              <a:gd name="connsiteX1" fmla="*/ 1460500 w 1460500"/>
              <a:gd name="connsiteY1" fmla="*/ 501650 h 501650"/>
              <a:gd name="connsiteX2" fmla="*/ 1460500 w 1460500"/>
              <a:gd name="connsiteY2" fmla="*/ 501650 h 501650"/>
              <a:gd name="connsiteX0" fmla="*/ 0 w 1466850"/>
              <a:gd name="connsiteY0" fmla="*/ 0 h 501650"/>
              <a:gd name="connsiteX1" fmla="*/ 1466850 w 1466850"/>
              <a:gd name="connsiteY1" fmla="*/ 304800 h 501650"/>
              <a:gd name="connsiteX2" fmla="*/ 1460500 w 1466850"/>
              <a:gd name="connsiteY2" fmla="*/ 501650 h 501650"/>
              <a:gd name="connsiteX3" fmla="*/ 1460500 w 1466850"/>
              <a:gd name="connsiteY3" fmla="*/ 501650 h 501650"/>
              <a:gd name="connsiteX0" fmla="*/ 0 w 1466850"/>
              <a:gd name="connsiteY0" fmla="*/ 0 h 501650"/>
              <a:gd name="connsiteX1" fmla="*/ 304800 w 1466850"/>
              <a:gd name="connsiteY1" fmla="*/ 304800 h 501650"/>
              <a:gd name="connsiteX2" fmla="*/ 1466850 w 1466850"/>
              <a:gd name="connsiteY2" fmla="*/ 304800 h 501650"/>
              <a:gd name="connsiteX3" fmla="*/ 1460500 w 1466850"/>
              <a:gd name="connsiteY3" fmla="*/ 501650 h 501650"/>
              <a:gd name="connsiteX4" fmla="*/ 1460500 w 1466850"/>
              <a:gd name="connsiteY4" fmla="*/ 501650 h 501650"/>
              <a:gd name="connsiteX0" fmla="*/ 0 w 1466850"/>
              <a:gd name="connsiteY0" fmla="*/ 0 h 501650"/>
              <a:gd name="connsiteX1" fmla="*/ 304800 w 1466850"/>
              <a:gd name="connsiteY1" fmla="*/ 304800 h 501650"/>
              <a:gd name="connsiteX2" fmla="*/ 1466850 w 1466850"/>
              <a:gd name="connsiteY2" fmla="*/ 304800 h 501650"/>
              <a:gd name="connsiteX3" fmla="*/ 1460500 w 1466850"/>
              <a:gd name="connsiteY3" fmla="*/ 501650 h 501650"/>
              <a:gd name="connsiteX4" fmla="*/ 1460500 w 1466850"/>
              <a:gd name="connsiteY4" fmla="*/ 501650 h 501650"/>
              <a:gd name="connsiteX0" fmla="*/ 0 w 1466850"/>
              <a:gd name="connsiteY0" fmla="*/ 0 h 501650"/>
              <a:gd name="connsiteX1" fmla="*/ 311150 w 1466850"/>
              <a:gd name="connsiteY1" fmla="*/ 165100 h 501650"/>
              <a:gd name="connsiteX2" fmla="*/ 304800 w 1466850"/>
              <a:gd name="connsiteY2" fmla="*/ 304800 h 501650"/>
              <a:gd name="connsiteX3" fmla="*/ 1466850 w 1466850"/>
              <a:gd name="connsiteY3" fmla="*/ 304800 h 501650"/>
              <a:gd name="connsiteX4" fmla="*/ 1460500 w 1466850"/>
              <a:gd name="connsiteY4" fmla="*/ 501650 h 501650"/>
              <a:gd name="connsiteX5" fmla="*/ 1460500 w 1466850"/>
              <a:gd name="connsiteY5" fmla="*/ 501650 h 501650"/>
              <a:gd name="connsiteX0" fmla="*/ 0 w 1466850"/>
              <a:gd name="connsiteY0" fmla="*/ 0 h 501650"/>
              <a:gd name="connsiteX1" fmla="*/ 311150 w 1466850"/>
              <a:gd name="connsiteY1" fmla="*/ 165100 h 501650"/>
              <a:gd name="connsiteX2" fmla="*/ 304800 w 1466850"/>
              <a:gd name="connsiteY2" fmla="*/ 304800 h 501650"/>
              <a:gd name="connsiteX3" fmla="*/ 1466850 w 1466850"/>
              <a:gd name="connsiteY3" fmla="*/ 304800 h 501650"/>
              <a:gd name="connsiteX4" fmla="*/ 1460500 w 1466850"/>
              <a:gd name="connsiteY4" fmla="*/ 501650 h 501650"/>
              <a:gd name="connsiteX5" fmla="*/ 1460500 w 1466850"/>
              <a:gd name="connsiteY5" fmla="*/ 501650 h 501650"/>
              <a:gd name="connsiteX0" fmla="*/ 0 w 1466850"/>
              <a:gd name="connsiteY0" fmla="*/ 0 h 501650"/>
              <a:gd name="connsiteX1" fmla="*/ 120650 w 1466850"/>
              <a:gd name="connsiteY1" fmla="*/ 152400 h 501650"/>
              <a:gd name="connsiteX2" fmla="*/ 311150 w 1466850"/>
              <a:gd name="connsiteY2" fmla="*/ 165100 h 501650"/>
              <a:gd name="connsiteX3" fmla="*/ 304800 w 1466850"/>
              <a:gd name="connsiteY3" fmla="*/ 304800 h 501650"/>
              <a:gd name="connsiteX4" fmla="*/ 1466850 w 1466850"/>
              <a:gd name="connsiteY4" fmla="*/ 304800 h 501650"/>
              <a:gd name="connsiteX5" fmla="*/ 1460500 w 1466850"/>
              <a:gd name="connsiteY5" fmla="*/ 501650 h 501650"/>
              <a:gd name="connsiteX6" fmla="*/ 1460500 w 1466850"/>
              <a:gd name="connsiteY6" fmla="*/ 501650 h 501650"/>
              <a:gd name="connsiteX0" fmla="*/ 0 w 1466850"/>
              <a:gd name="connsiteY0" fmla="*/ 0 h 501650"/>
              <a:gd name="connsiteX1" fmla="*/ 120650 w 1466850"/>
              <a:gd name="connsiteY1" fmla="*/ 152400 h 501650"/>
              <a:gd name="connsiteX2" fmla="*/ 311150 w 1466850"/>
              <a:gd name="connsiteY2" fmla="*/ 165100 h 501650"/>
              <a:gd name="connsiteX3" fmla="*/ 304800 w 1466850"/>
              <a:gd name="connsiteY3" fmla="*/ 304800 h 501650"/>
              <a:gd name="connsiteX4" fmla="*/ 1466850 w 1466850"/>
              <a:gd name="connsiteY4" fmla="*/ 304800 h 501650"/>
              <a:gd name="connsiteX5" fmla="*/ 1460500 w 1466850"/>
              <a:gd name="connsiteY5" fmla="*/ 501650 h 501650"/>
              <a:gd name="connsiteX6" fmla="*/ 1460500 w 1466850"/>
              <a:gd name="connsiteY6" fmla="*/ 501650 h 501650"/>
              <a:gd name="connsiteX0" fmla="*/ 0 w 1466850"/>
              <a:gd name="connsiteY0" fmla="*/ 0 h 501650"/>
              <a:gd name="connsiteX1" fmla="*/ 107950 w 1466850"/>
              <a:gd name="connsiteY1" fmla="*/ 12700 h 501650"/>
              <a:gd name="connsiteX2" fmla="*/ 120650 w 1466850"/>
              <a:gd name="connsiteY2" fmla="*/ 152400 h 501650"/>
              <a:gd name="connsiteX3" fmla="*/ 311150 w 1466850"/>
              <a:gd name="connsiteY3" fmla="*/ 165100 h 501650"/>
              <a:gd name="connsiteX4" fmla="*/ 304800 w 1466850"/>
              <a:gd name="connsiteY4" fmla="*/ 304800 h 501650"/>
              <a:gd name="connsiteX5" fmla="*/ 1466850 w 1466850"/>
              <a:gd name="connsiteY5" fmla="*/ 304800 h 501650"/>
              <a:gd name="connsiteX6" fmla="*/ 1460500 w 1466850"/>
              <a:gd name="connsiteY6" fmla="*/ 501650 h 501650"/>
              <a:gd name="connsiteX7" fmla="*/ 1460500 w 1466850"/>
              <a:gd name="connsiteY7" fmla="*/ 501650 h 501650"/>
              <a:gd name="connsiteX0" fmla="*/ 0 w 1466850"/>
              <a:gd name="connsiteY0" fmla="*/ 4249 h 505899"/>
              <a:gd name="connsiteX1" fmla="*/ 107950 w 1466850"/>
              <a:gd name="connsiteY1" fmla="*/ 10599 h 505899"/>
              <a:gd name="connsiteX2" fmla="*/ 120650 w 1466850"/>
              <a:gd name="connsiteY2" fmla="*/ 156649 h 505899"/>
              <a:gd name="connsiteX3" fmla="*/ 311150 w 1466850"/>
              <a:gd name="connsiteY3" fmla="*/ 169349 h 505899"/>
              <a:gd name="connsiteX4" fmla="*/ 304800 w 1466850"/>
              <a:gd name="connsiteY4" fmla="*/ 309049 h 505899"/>
              <a:gd name="connsiteX5" fmla="*/ 1466850 w 1466850"/>
              <a:gd name="connsiteY5" fmla="*/ 309049 h 505899"/>
              <a:gd name="connsiteX6" fmla="*/ 1460500 w 1466850"/>
              <a:gd name="connsiteY6" fmla="*/ 505899 h 505899"/>
              <a:gd name="connsiteX7" fmla="*/ 1460500 w 1466850"/>
              <a:gd name="connsiteY7" fmla="*/ 505899 h 505899"/>
              <a:gd name="connsiteX0" fmla="*/ 0 w 1466850"/>
              <a:gd name="connsiteY0" fmla="*/ 4249 h 505899"/>
              <a:gd name="connsiteX1" fmla="*/ 107950 w 1466850"/>
              <a:gd name="connsiteY1" fmla="*/ 10599 h 505899"/>
              <a:gd name="connsiteX2" fmla="*/ 120650 w 1466850"/>
              <a:gd name="connsiteY2" fmla="*/ 156649 h 505899"/>
              <a:gd name="connsiteX3" fmla="*/ 311150 w 1466850"/>
              <a:gd name="connsiteY3" fmla="*/ 169349 h 505899"/>
              <a:gd name="connsiteX4" fmla="*/ 304800 w 1466850"/>
              <a:gd name="connsiteY4" fmla="*/ 309049 h 505899"/>
              <a:gd name="connsiteX5" fmla="*/ 1466850 w 1466850"/>
              <a:gd name="connsiteY5" fmla="*/ 309049 h 505899"/>
              <a:gd name="connsiteX6" fmla="*/ 1460500 w 1466850"/>
              <a:gd name="connsiteY6" fmla="*/ 505899 h 505899"/>
              <a:gd name="connsiteX7" fmla="*/ 1460500 w 1466850"/>
              <a:gd name="connsiteY7" fmla="*/ 505899 h 505899"/>
              <a:gd name="connsiteX0" fmla="*/ 0 w 1466850"/>
              <a:gd name="connsiteY0" fmla="*/ 0 h 501650"/>
              <a:gd name="connsiteX1" fmla="*/ 107950 w 1466850"/>
              <a:gd name="connsiteY1" fmla="*/ 6350 h 501650"/>
              <a:gd name="connsiteX2" fmla="*/ 120650 w 1466850"/>
              <a:gd name="connsiteY2" fmla="*/ 152400 h 501650"/>
              <a:gd name="connsiteX3" fmla="*/ 311150 w 1466850"/>
              <a:gd name="connsiteY3" fmla="*/ 165100 h 501650"/>
              <a:gd name="connsiteX4" fmla="*/ 304800 w 1466850"/>
              <a:gd name="connsiteY4" fmla="*/ 304800 h 501650"/>
              <a:gd name="connsiteX5" fmla="*/ 1466850 w 1466850"/>
              <a:gd name="connsiteY5" fmla="*/ 304800 h 501650"/>
              <a:gd name="connsiteX6" fmla="*/ 1460500 w 1466850"/>
              <a:gd name="connsiteY6" fmla="*/ 501650 h 501650"/>
              <a:gd name="connsiteX7" fmla="*/ 1460500 w 1466850"/>
              <a:gd name="connsiteY7" fmla="*/ 501650 h 501650"/>
              <a:gd name="connsiteX0" fmla="*/ 0 w 1466850"/>
              <a:gd name="connsiteY0" fmla="*/ 0 h 501650"/>
              <a:gd name="connsiteX1" fmla="*/ 114300 w 1466850"/>
              <a:gd name="connsiteY1" fmla="*/ 0 h 501650"/>
              <a:gd name="connsiteX2" fmla="*/ 120650 w 1466850"/>
              <a:gd name="connsiteY2" fmla="*/ 152400 h 501650"/>
              <a:gd name="connsiteX3" fmla="*/ 311150 w 1466850"/>
              <a:gd name="connsiteY3" fmla="*/ 165100 h 501650"/>
              <a:gd name="connsiteX4" fmla="*/ 304800 w 1466850"/>
              <a:gd name="connsiteY4" fmla="*/ 304800 h 501650"/>
              <a:gd name="connsiteX5" fmla="*/ 1466850 w 1466850"/>
              <a:gd name="connsiteY5" fmla="*/ 304800 h 501650"/>
              <a:gd name="connsiteX6" fmla="*/ 1460500 w 1466850"/>
              <a:gd name="connsiteY6" fmla="*/ 501650 h 501650"/>
              <a:gd name="connsiteX7" fmla="*/ 1460500 w 1466850"/>
              <a:gd name="connsiteY7" fmla="*/ 501650 h 501650"/>
              <a:gd name="connsiteX0" fmla="*/ 0 w 1466850"/>
              <a:gd name="connsiteY0" fmla="*/ 0 h 501650"/>
              <a:gd name="connsiteX1" fmla="*/ 114300 w 1466850"/>
              <a:gd name="connsiteY1" fmla="*/ 0 h 501650"/>
              <a:gd name="connsiteX2" fmla="*/ 120650 w 1466850"/>
              <a:gd name="connsiteY2" fmla="*/ 165100 h 501650"/>
              <a:gd name="connsiteX3" fmla="*/ 311150 w 1466850"/>
              <a:gd name="connsiteY3" fmla="*/ 165100 h 501650"/>
              <a:gd name="connsiteX4" fmla="*/ 304800 w 1466850"/>
              <a:gd name="connsiteY4" fmla="*/ 304800 h 501650"/>
              <a:gd name="connsiteX5" fmla="*/ 1466850 w 1466850"/>
              <a:gd name="connsiteY5" fmla="*/ 304800 h 501650"/>
              <a:gd name="connsiteX6" fmla="*/ 1460500 w 1466850"/>
              <a:gd name="connsiteY6" fmla="*/ 501650 h 501650"/>
              <a:gd name="connsiteX7" fmla="*/ 1460500 w 1466850"/>
              <a:gd name="connsiteY7" fmla="*/ 501650 h 501650"/>
              <a:gd name="connsiteX0" fmla="*/ 0 w 1466850"/>
              <a:gd name="connsiteY0" fmla="*/ 0 h 501650"/>
              <a:gd name="connsiteX1" fmla="*/ 114300 w 1466850"/>
              <a:gd name="connsiteY1" fmla="*/ 0 h 501650"/>
              <a:gd name="connsiteX2" fmla="*/ 120650 w 1466850"/>
              <a:gd name="connsiteY2" fmla="*/ 165100 h 501650"/>
              <a:gd name="connsiteX3" fmla="*/ 298450 w 1466850"/>
              <a:gd name="connsiteY3" fmla="*/ 146050 h 501650"/>
              <a:gd name="connsiteX4" fmla="*/ 304800 w 1466850"/>
              <a:gd name="connsiteY4" fmla="*/ 304800 h 501650"/>
              <a:gd name="connsiteX5" fmla="*/ 1466850 w 1466850"/>
              <a:gd name="connsiteY5" fmla="*/ 304800 h 501650"/>
              <a:gd name="connsiteX6" fmla="*/ 1460500 w 1466850"/>
              <a:gd name="connsiteY6" fmla="*/ 501650 h 501650"/>
              <a:gd name="connsiteX7" fmla="*/ 1460500 w 1466850"/>
              <a:gd name="connsiteY7" fmla="*/ 501650 h 501650"/>
              <a:gd name="connsiteX0" fmla="*/ 0 w 1466850"/>
              <a:gd name="connsiteY0" fmla="*/ 0 h 501650"/>
              <a:gd name="connsiteX1" fmla="*/ 114300 w 1466850"/>
              <a:gd name="connsiteY1" fmla="*/ 0 h 501650"/>
              <a:gd name="connsiteX2" fmla="*/ 120650 w 1466850"/>
              <a:gd name="connsiteY2" fmla="*/ 165100 h 501650"/>
              <a:gd name="connsiteX3" fmla="*/ 304800 w 1466850"/>
              <a:gd name="connsiteY3" fmla="*/ 165100 h 501650"/>
              <a:gd name="connsiteX4" fmla="*/ 304800 w 1466850"/>
              <a:gd name="connsiteY4" fmla="*/ 304800 h 501650"/>
              <a:gd name="connsiteX5" fmla="*/ 1466850 w 1466850"/>
              <a:gd name="connsiteY5" fmla="*/ 304800 h 501650"/>
              <a:gd name="connsiteX6" fmla="*/ 1460500 w 1466850"/>
              <a:gd name="connsiteY6" fmla="*/ 501650 h 501650"/>
              <a:gd name="connsiteX7" fmla="*/ 1460500 w 1466850"/>
              <a:gd name="connsiteY7" fmla="*/ 501650 h 501650"/>
              <a:gd name="connsiteX0" fmla="*/ 0 w 1466850"/>
              <a:gd name="connsiteY0" fmla="*/ 0 h 501650"/>
              <a:gd name="connsiteX1" fmla="*/ 127000 w 1466850"/>
              <a:gd name="connsiteY1" fmla="*/ 0 h 501650"/>
              <a:gd name="connsiteX2" fmla="*/ 120650 w 1466850"/>
              <a:gd name="connsiteY2" fmla="*/ 165100 h 501650"/>
              <a:gd name="connsiteX3" fmla="*/ 304800 w 1466850"/>
              <a:gd name="connsiteY3" fmla="*/ 165100 h 501650"/>
              <a:gd name="connsiteX4" fmla="*/ 304800 w 1466850"/>
              <a:gd name="connsiteY4" fmla="*/ 304800 h 501650"/>
              <a:gd name="connsiteX5" fmla="*/ 1466850 w 1466850"/>
              <a:gd name="connsiteY5" fmla="*/ 304800 h 501650"/>
              <a:gd name="connsiteX6" fmla="*/ 1460500 w 1466850"/>
              <a:gd name="connsiteY6" fmla="*/ 501650 h 501650"/>
              <a:gd name="connsiteX7" fmla="*/ 1460500 w 1466850"/>
              <a:gd name="connsiteY7" fmla="*/ 501650 h 501650"/>
              <a:gd name="connsiteX0" fmla="*/ 0 w 1466850"/>
              <a:gd name="connsiteY0" fmla="*/ 6350 h 508000"/>
              <a:gd name="connsiteX1" fmla="*/ 120650 w 1466850"/>
              <a:gd name="connsiteY1" fmla="*/ 0 h 508000"/>
              <a:gd name="connsiteX2" fmla="*/ 120650 w 1466850"/>
              <a:gd name="connsiteY2" fmla="*/ 171450 h 508000"/>
              <a:gd name="connsiteX3" fmla="*/ 304800 w 1466850"/>
              <a:gd name="connsiteY3" fmla="*/ 171450 h 508000"/>
              <a:gd name="connsiteX4" fmla="*/ 304800 w 1466850"/>
              <a:gd name="connsiteY4" fmla="*/ 311150 h 508000"/>
              <a:gd name="connsiteX5" fmla="*/ 1466850 w 1466850"/>
              <a:gd name="connsiteY5" fmla="*/ 311150 h 508000"/>
              <a:gd name="connsiteX6" fmla="*/ 1460500 w 1466850"/>
              <a:gd name="connsiteY6" fmla="*/ 508000 h 508000"/>
              <a:gd name="connsiteX7" fmla="*/ 1460500 w 1466850"/>
              <a:gd name="connsiteY7" fmla="*/ 508000 h 508000"/>
              <a:gd name="connsiteX0" fmla="*/ 0 w 1466850"/>
              <a:gd name="connsiteY0" fmla="*/ 0 h 501650"/>
              <a:gd name="connsiteX1" fmla="*/ 120650 w 1466850"/>
              <a:gd name="connsiteY1" fmla="*/ 0 h 501650"/>
              <a:gd name="connsiteX2" fmla="*/ 120650 w 1466850"/>
              <a:gd name="connsiteY2" fmla="*/ 165100 h 501650"/>
              <a:gd name="connsiteX3" fmla="*/ 304800 w 1466850"/>
              <a:gd name="connsiteY3" fmla="*/ 165100 h 501650"/>
              <a:gd name="connsiteX4" fmla="*/ 304800 w 1466850"/>
              <a:gd name="connsiteY4" fmla="*/ 304800 h 501650"/>
              <a:gd name="connsiteX5" fmla="*/ 1466850 w 1466850"/>
              <a:gd name="connsiteY5" fmla="*/ 304800 h 501650"/>
              <a:gd name="connsiteX6" fmla="*/ 1460500 w 1466850"/>
              <a:gd name="connsiteY6" fmla="*/ 501650 h 501650"/>
              <a:gd name="connsiteX7" fmla="*/ 1460500 w 1466850"/>
              <a:gd name="connsiteY7" fmla="*/ 501650 h 501650"/>
              <a:gd name="connsiteX0" fmla="*/ 0 w 1574800"/>
              <a:gd name="connsiteY0" fmla="*/ 0 h 571500"/>
              <a:gd name="connsiteX1" fmla="*/ 120650 w 1574800"/>
              <a:gd name="connsiteY1" fmla="*/ 0 h 571500"/>
              <a:gd name="connsiteX2" fmla="*/ 120650 w 1574800"/>
              <a:gd name="connsiteY2" fmla="*/ 165100 h 571500"/>
              <a:gd name="connsiteX3" fmla="*/ 304800 w 1574800"/>
              <a:gd name="connsiteY3" fmla="*/ 165100 h 571500"/>
              <a:gd name="connsiteX4" fmla="*/ 304800 w 1574800"/>
              <a:gd name="connsiteY4" fmla="*/ 304800 h 571500"/>
              <a:gd name="connsiteX5" fmla="*/ 1466850 w 1574800"/>
              <a:gd name="connsiteY5" fmla="*/ 304800 h 571500"/>
              <a:gd name="connsiteX6" fmla="*/ 1460500 w 1574800"/>
              <a:gd name="connsiteY6" fmla="*/ 501650 h 571500"/>
              <a:gd name="connsiteX7" fmla="*/ 1574800 w 1574800"/>
              <a:gd name="connsiteY7" fmla="*/ 571500 h 571500"/>
              <a:gd name="connsiteX0" fmla="*/ 0 w 1466850"/>
              <a:gd name="connsiteY0" fmla="*/ 0 h 501650"/>
              <a:gd name="connsiteX1" fmla="*/ 120650 w 1466850"/>
              <a:gd name="connsiteY1" fmla="*/ 0 h 501650"/>
              <a:gd name="connsiteX2" fmla="*/ 120650 w 1466850"/>
              <a:gd name="connsiteY2" fmla="*/ 165100 h 501650"/>
              <a:gd name="connsiteX3" fmla="*/ 304800 w 1466850"/>
              <a:gd name="connsiteY3" fmla="*/ 165100 h 501650"/>
              <a:gd name="connsiteX4" fmla="*/ 304800 w 1466850"/>
              <a:gd name="connsiteY4" fmla="*/ 304800 h 501650"/>
              <a:gd name="connsiteX5" fmla="*/ 1466850 w 1466850"/>
              <a:gd name="connsiteY5" fmla="*/ 304800 h 501650"/>
              <a:gd name="connsiteX6" fmla="*/ 1460500 w 1466850"/>
              <a:gd name="connsiteY6" fmla="*/ 501650 h 501650"/>
              <a:gd name="connsiteX0" fmla="*/ 0 w 1479550"/>
              <a:gd name="connsiteY0" fmla="*/ 0 h 501650"/>
              <a:gd name="connsiteX1" fmla="*/ 120650 w 1479550"/>
              <a:gd name="connsiteY1" fmla="*/ 0 h 501650"/>
              <a:gd name="connsiteX2" fmla="*/ 120650 w 1479550"/>
              <a:gd name="connsiteY2" fmla="*/ 165100 h 501650"/>
              <a:gd name="connsiteX3" fmla="*/ 304800 w 1479550"/>
              <a:gd name="connsiteY3" fmla="*/ 165100 h 501650"/>
              <a:gd name="connsiteX4" fmla="*/ 304800 w 1479550"/>
              <a:gd name="connsiteY4" fmla="*/ 304800 h 501650"/>
              <a:gd name="connsiteX5" fmla="*/ 1466850 w 1479550"/>
              <a:gd name="connsiteY5" fmla="*/ 304800 h 501650"/>
              <a:gd name="connsiteX6" fmla="*/ 1479550 w 1479550"/>
              <a:gd name="connsiteY6" fmla="*/ 501650 h 501650"/>
              <a:gd name="connsiteX0" fmla="*/ 0 w 1466850"/>
              <a:gd name="connsiteY0" fmla="*/ 0 h 501650"/>
              <a:gd name="connsiteX1" fmla="*/ 120650 w 1466850"/>
              <a:gd name="connsiteY1" fmla="*/ 0 h 501650"/>
              <a:gd name="connsiteX2" fmla="*/ 120650 w 1466850"/>
              <a:gd name="connsiteY2" fmla="*/ 165100 h 501650"/>
              <a:gd name="connsiteX3" fmla="*/ 304800 w 1466850"/>
              <a:gd name="connsiteY3" fmla="*/ 165100 h 501650"/>
              <a:gd name="connsiteX4" fmla="*/ 304800 w 1466850"/>
              <a:gd name="connsiteY4" fmla="*/ 304800 h 501650"/>
              <a:gd name="connsiteX5" fmla="*/ 1466850 w 1466850"/>
              <a:gd name="connsiteY5" fmla="*/ 304800 h 501650"/>
              <a:gd name="connsiteX6" fmla="*/ 1466850 w 1466850"/>
              <a:gd name="connsiteY6" fmla="*/ 501650 h 501650"/>
              <a:gd name="connsiteX0" fmla="*/ 0 w 1466850"/>
              <a:gd name="connsiteY0" fmla="*/ 0 h 501650"/>
              <a:gd name="connsiteX1" fmla="*/ 120650 w 1466850"/>
              <a:gd name="connsiteY1" fmla="*/ 0 h 501650"/>
              <a:gd name="connsiteX2" fmla="*/ 120650 w 1466850"/>
              <a:gd name="connsiteY2" fmla="*/ 165100 h 501650"/>
              <a:gd name="connsiteX3" fmla="*/ 304800 w 1466850"/>
              <a:gd name="connsiteY3" fmla="*/ 165100 h 501650"/>
              <a:gd name="connsiteX4" fmla="*/ 304800 w 1466850"/>
              <a:gd name="connsiteY4" fmla="*/ 304800 h 501650"/>
              <a:gd name="connsiteX5" fmla="*/ 1466850 w 1466850"/>
              <a:gd name="connsiteY5" fmla="*/ 304800 h 501650"/>
              <a:gd name="connsiteX6" fmla="*/ 1466850 w 1466850"/>
              <a:gd name="connsiteY6" fmla="*/ 501650 h 501650"/>
              <a:gd name="connsiteX0" fmla="*/ 0 w 1457325"/>
              <a:gd name="connsiteY0" fmla="*/ 0 h 501650"/>
              <a:gd name="connsiteX1" fmla="*/ 111125 w 1457325"/>
              <a:gd name="connsiteY1" fmla="*/ 0 h 501650"/>
              <a:gd name="connsiteX2" fmla="*/ 111125 w 1457325"/>
              <a:gd name="connsiteY2" fmla="*/ 165100 h 501650"/>
              <a:gd name="connsiteX3" fmla="*/ 295275 w 1457325"/>
              <a:gd name="connsiteY3" fmla="*/ 165100 h 501650"/>
              <a:gd name="connsiteX4" fmla="*/ 295275 w 1457325"/>
              <a:gd name="connsiteY4" fmla="*/ 304800 h 501650"/>
              <a:gd name="connsiteX5" fmla="*/ 1457325 w 1457325"/>
              <a:gd name="connsiteY5" fmla="*/ 304800 h 501650"/>
              <a:gd name="connsiteX6" fmla="*/ 1457325 w 1457325"/>
              <a:gd name="connsiteY6" fmla="*/ 501650 h 501650"/>
              <a:gd name="connsiteX0" fmla="*/ 0 w 1461135"/>
              <a:gd name="connsiteY0" fmla="*/ 0 h 517777"/>
              <a:gd name="connsiteX1" fmla="*/ 111125 w 1461135"/>
              <a:gd name="connsiteY1" fmla="*/ 0 h 517777"/>
              <a:gd name="connsiteX2" fmla="*/ 111125 w 1461135"/>
              <a:gd name="connsiteY2" fmla="*/ 165100 h 517777"/>
              <a:gd name="connsiteX3" fmla="*/ 295275 w 1461135"/>
              <a:gd name="connsiteY3" fmla="*/ 165100 h 517777"/>
              <a:gd name="connsiteX4" fmla="*/ 295275 w 1461135"/>
              <a:gd name="connsiteY4" fmla="*/ 304800 h 517777"/>
              <a:gd name="connsiteX5" fmla="*/ 1457325 w 1461135"/>
              <a:gd name="connsiteY5" fmla="*/ 304800 h 517777"/>
              <a:gd name="connsiteX6" fmla="*/ 1457325 w 1461135"/>
              <a:gd name="connsiteY6" fmla="*/ 501650 h 517777"/>
              <a:gd name="connsiteX7" fmla="*/ 1461135 w 1461135"/>
              <a:gd name="connsiteY7" fmla="*/ 506730 h 517777"/>
              <a:gd name="connsiteX0" fmla="*/ 0 w 1567815"/>
              <a:gd name="connsiteY0" fmla="*/ 0 h 502228"/>
              <a:gd name="connsiteX1" fmla="*/ 111125 w 1567815"/>
              <a:gd name="connsiteY1" fmla="*/ 0 h 502228"/>
              <a:gd name="connsiteX2" fmla="*/ 111125 w 1567815"/>
              <a:gd name="connsiteY2" fmla="*/ 165100 h 502228"/>
              <a:gd name="connsiteX3" fmla="*/ 295275 w 1567815"/>
              <a:gd name="connsiteY3" fmla="*/ 165100 h 502228"/>
              <a:gd name="connsiteX4" fmla="*/ 295275 w 1567815"/>
              <a:gd name="connsiteY4" fmla="*/ 304800 h 502228"/>
              <a:gd name="connsiteX5" fmla="*/ 1457325 w 1567815"/>
              <a:gd name="connsiteY5" fmla="*/ 304800 h 502228"/>
              <a:gd name="connsiteX6" fmla="*/ 1457325 w 1567815"/>
              <a:gd name="connsiteY6" fmla="*/ 501650 h 502228"/>
              <a:gd name="connsiteX7" fmla="*/ 1567815 w 1567815"/>
              <a:gd name="connsiteY7" fmla="*/ 369570 h 502228"/>
              <a:gd name="connsiteX0" fmla="*/ 0 w 3282315"/>
              <a:gd name="connsiteY0" fmla="*/ 0 h 520979"/>
              <a:gd name="connsiteX1" fmla="*/ 111125 w 3282315"/>
              <a:gd name="connsiteY1" fmla="*/ 0 h 520979"/>
              <a:gd name="connsiteX2" fmla="*/ 111125 w 3282315"/>
              <a:gd name="connsiteY2" fmla="*/ 165100 h 520979"/>
              <a:gd name="connsiteX3" fmla="*/ 295275 w 3282315"/>
              <a:gd name="connsiteY3" fmla="*/ 165100 h 520979"/>
              <a:gd name="connsiteX4" fmla="*/ 295275 w 3282315"/>
              <a:gd name="connsiteY4" fmla="*/ 304800 h 520979"/>
              <a:gd name="connsiteX5" fmla="*/ 1457325 w 3282315"/>
              <a:gd name="connsiteY5" fmla="*/ 304800 h 520979"/>
              <a:gd name="connsiteX6" fmla="*/ 1457325 w 3282315"/>
              <a:gd name="connsiteY6" fmla="*/ 501650 h 520979"/>
              <a:gd name="connsiteX7" fmla="*/ 3282315 w 3282315"/>
              <a:gd name="connsiteY7" fmla="*/ 514350 h 520979"/>
              <a:gd name="connsiteX0" fmla="*/ 0 w 3282315"/>
              <a:gd name="connsiteY0" fmla="*/ 0 h 520979"/>
              <a:gd name="connsiteX1" fmla="*/ 111125 w 3282315"/>
              <a:gd name="connsiteY1" fmla="*/ 0 h 520979"/>
              <a:gd name="connsiteX2" fmla="*/ 111125 w 3282315"/>
              <a:gd name="connsiteY2" fmla="*/ 165100 h 520979"/>
              <a:gd name="connsiteX3" fmla="*/ 295275 w 3282315"/>
              <a:gd name="connsiteY3" fmla="*/ 165100 h 520979"/>
              <a:gd name="connsiteX4" fmla="*/ 295275 w 3282315"/>
              <a:gd name="connsiteY4" fmla="*/ 304800 h 520979"/>
              <a:gd name="connsiteX5" fmla="*/ 1457325 w 3282315"/>
              <a:gd name="connsiteY5" fmla="*/ 304800 h 520979"/>
              <a:gd name="connsiteX6" fmla="*/ 1457325 w 3282315"/>
              <a:gd name="connsiteY6" fmla="*/ 501650 h 520979"/>
              <a:gd name="connsiteX7" fmla="*/ 3282315 w 3282315"/>
              <a:gd name="connsiteY7" fmla="*/ 514350 h 520979"/>
              <a:gd name="connsiteX0" fmla="*/ 0 w 3282315"/>
              <a:gd name="connsiteY0" fmla="*/ 0 h 514350"/>
              <a:gd name="connsiteX1" fmla="*/ 111125 w 3282315"/>
              <a:gd name="connsiteY1" fmla="*/ 0 h 514350"/>
              <a:gd name="connsiteX2" fmla="*/ 111125 w 3282315"/>
              <a:gd name="connsiteY2" fmla="*/ 165100 h 514350"/>
              <a:gd name="connsiteX3" fmla="*/ 295275 w 3282315"/>
              <a:gd name="connsiteY3" fmla="*/ 165100 h 514350"/>
              <a:gd name="connsiteX4" fmla="*/ 295275 w 3282315"/>
              <a:gd name="connsiteY4" fmla="*/ 304800 h 514350"/>
              <a:gd name="connsiteX5" fmla="*/ 1457325 w 3282315"/>
              <a:gd name="connsiteY5" fmla="*/ 304800 h 514350"/>
              <a:gd name="connsiteX6" fmla="*/ 1457325 w 3282315"/>
              <a:gd name="connsiteY6" fmla="*/ 501650 h 514350"/>
              <a:gd name="connsiteX7" fmla="*/ 3282315 w 3282315"/>
              <a:gd name="connsiteY7" fmla="*/ 514350 h 514350"/>
              <a:gd name="connsiteX0" fmla="*/ 0 w 3282315"/>
              <a:gd name="connsiteY0" fmla="*/ 0 h 517987"/>
              <a:gd name="connsiteX1" fmla="*/ 111125 w 3282315"/>
              <a:gd name="connsiteY1" fmla="*/ 0 h 517987"/>
              <a:gd name="connsiteX2" fmla="*/ 111125 w 3282315"/>
              <a:gd name="connsiteY2" fmla="*/ 165100 h 517987"/>
              <a:gd name="connsiteX3" fmla="*/ 295275 w 3282315"/>
              <a:gd name="connsiteY3" fmla="*/ 165100 h 517987"/>
              <a:gd name="connsiteX4" fmla="*/ 295275 w 3282315"/>
              <a:gd name="connsiteY4" fmla="*/ 304800 h 517987"/>
              <a:gd name="connsiteX5" fmla="*/ 1457325 w 3282315"/>
              <a:gd name="connsiteY5" fmla="*/ 304800 h 517987"/>
              <a:gd name="connsiteX6" fmla="*/ 1457325 w 3282315"/>
              <a:gd name="connsiteY6" fmla="*/ 501650 h 517987"/>
              <a:gd name="connsiteX7" fmla="*/ 3282315 w 3282315"/>
              <a:gd name="connsiteY7" fmla="*/ 508000 h 517987"/>
              <a:gd name="connsiteX0" fmla="*/ 0 w 3282315"/>
              <a:gd name="connsiteY0" fmla="*/ 0 h 517987"/>
              <a:gd name="connsiteX1" fmla="*/ 111125 w 3282315"/>
              <a:gd name="connsiteY1" fmla="*/ 0 h 517987"/>
              <a:gd name="connsiteX2" fmla="*/ 111125 w 3282315"/>
              <a:gd name="connsiteY2" fmla="*/ 165100 h 517987"/>
              <a:gd name="connsiteX3" fmla="*/ 295275 w 3282315"/>
              <a:gd name="connsiteY3" fmla="*/ 165100 h 517987"/>
              <a:gd name="connsiteX4" fmla="*/ 295275 w 3282315"/>
              <a:gd name="connsiteY4" fmla="*/ 304800 h 517987"/>
              <a:gd name="connsiteX5" fmla="*/ 1457325 w 3282315"/>
              <a:gd name="connsiteY5" fmla="*/ 304800 h 517987"/>
              <a:gd name="connsiteX6" fmla="*/ 1457325 w 3282315"/>
              <a:gd name="connsiteY6" fmla="*/ 501650 h 517987"/>
              <a:gd name="connsiteX7" fmla="*/ 3282315 w 3282315"/>
              <a:gd name="connsiteY7" fmla="*/ 508000 h 517987"/>
              <a:gd name="connsiteX0" fmla="*/ 0 w 3282315"/>
              <a:gd name="connsiteY0" fmla="*/ 0 h 508000"/>
              <a:gd name="connsiteX1" fmla="*/ 111125 w 3282315"/>
              <a:gd name="connsiteY1" fmla="*/ 0 h 508000"/>
              <a:gd name="connsiteX2" fmla="*/ 111125 w 3282315"/>
              <a:gd name="connsiteY2" fmla="*/ 165100 h 508000"/>
              <a:gd name="connsiteX3" fmla="*/ 295275 w 3282315"/>
              <a:gd name="connsiteY3" fmla="*/ 165100 h 508000"/>
              <a:gd name="connsiteX4" fmla="*/ 295275 w 3282315"/>
              <a:gd name="connsiteY4" fmla="*/ 304800 h 508000"/>
              <a:gd name="connsiteX5" fmla="*/ 1457325 w 3282315"/>
              <a:gd name="connsiteY5" fmla="*/ 304800 h 508000"/>
              <a:gd name="connsiteX6" fmla="*/ 1457325 w 3282315"/>
              <a:gd name="connsiteY6" fmla="*/ 501650 h 508000"/>
              <a:gd name="connsiteX7" fmla="*/ 3282315 w 3282315"/>
              <a:gd name="connsiteY7" fmla="*/ 508000 h 508000"/>
              <a:gd name="connsiteX0" fmla="*/ 0 w 3282315"/>
              <a:gd name="connsiteY0" fmla="*/ 0 h 516231"/>
              <a:gd name="connsiteX1" fmla="*/ 111125 w 3282315"/>
              <a:gd name="connsiteY1" fmla="*/ 0 h 516231"/>
              <a:gd name="connsiteX2" fmla="*/ 111125 w 3282315"/>
              <a:gd name="connsiteY2" fmla="*/ 165100 h 516231"/>
              <a:gd name="connsiteX3" fmla="*/ 295275 w 3282315"/>
              <a:gd name="connsiteY3" fmla="*/ 165100 h 516231"/>
              <a:gd name="connsiteX4" fmla="*/ 295275 w 3282315"/>
              <a:gd name="connsiteY4" fmla="*/ 304800 h 516231"/>
              <a:gd name="connsiteX5" fmla="*/ 1457325 w 3282315"/>
              <a:gd name="connsiteY5" fmla="*/ 304800 h 516231"/>
              <a:gd name="connsiteX6" fmla="*/ 1457325 w 3282315"/>
              <a:gd name="connsiteY6" fmla="*/ 501650 h 516231"/>
              <a:gd name="connsiteX7" fmla="*/ 3282315 w 3282315"/>
              <a:gd name="connsiteY7" fmla="*/ 501650 h 516231"/>
              <a:gd name="connsiteX0" fmla="*/ 0 w 3282315"/>
              <a:gd name="connsiteY0" fmla="*/ 0 h 516231"/>
              <a:gd name="connsiteX1" fmla="*/ 111125 w 3282315"/>
              <a:gd name="connsiteY1" fmla="*/ 0 h 516231"/>
              <a:gd name="connsiteX2" fmla="*/ 111125 w 3282315"/>
              <a:gd name="connsiteY2" fmla="*/ 165100 h 516231"/>
              <a:gd name="connsiteX3" fmla="*/ 295275 w 3282315"/>
              <a:gd name="connsiteY3" fmla="*/ 165100 h 516231"/>
              <a:gd name="connsiteX4" fmla="*/ 295275 w 3282315"/>
              <a:gd name="connsiteY4" fmla="*/ 304800 h 516231"/>
              <a:gd name="connsiteX5" fmla="*/ 1457325 w 3282315"/>
              <a:gd name="connsiteY5" fmla="*/ 304800 h 516231"/>
              <a:gd name="connsiteX6" fmla="*/ 1457325 w 3282315"/>
              <a:gd name="connsiteY6" fmla="*/ 501650 h 516231"/>
              <a:gd name="connsiteX7" fmla="*/ 3282315 w 3282315"/>
              <a:gd name="connsiteY7" fmla="*/ 501650 h 516231"/>
              <a:gd name="connsiteX0" fmla="*/ 0 w 3282315"/>
              <a:gd name="connsiteY0" fmla="*/ 0 h 501650"/>
              <a:gd name="connsiteX1" fmla="*/ 111125 w 3282315"/>
              <a:gd name="connsiteY1" fmla="*/ 0 h 501650"/>
              <a:gd name="connsiteX2" fmla="*/ 111125 w 3282315"/>
              <a:gd name="connsiteY2" fmla="*/ 165100 h 501650"/>
              <a:gd name="connsiteX3" fmla="*/ 295275 w 3282315"/>
              <a:gd name="connsiteY3" fmla="*/ 165100 h 501650"/>
              <a:gd name="connsiteX4" fmla="*/ 295275 w 3282315"/>
              <a:gd name="connsiteY4" fmla="*/ 304800 h 501650"/>
              <a:gd name="connsiteX5" fmla="*/ 1457325 w 3282315"/>
              <a:gd name="connsiteY5" fmla="*/ 304800 h 501650"/>
              <a:gd name="connsiteX6" fmla="*/ 1457325 w 3282315"/>
              <a:gd name="connsiteY6" fmla="*/ 501650 h 501650"/>
              <a:gd name="connsiteX7" fmla="*/ 3282315 w 3282315"/>
              <a:gd name="connsiteY7" fmla="*/ 501650 h 50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82315" h="501650">
                <a:moveTo>
                  <a:pt x="0" y="0"/>
                </a:moveTo>
                <a:lnTo>
                  <a:pt x="111125" y="0"/>
                </a:lnTo>
                <a:lnTo>
                  <a:pt x="111125" y="165100"/>
                </a:lnTo>
                <a:lnTo>
                  <a:pt x="295275" y="165100"/>
                </a:lnTo>
                <a:lnTo>
                  <a:pt x="295275" y="304800"/>
                </a:lnTo>
                <a:lnTo>
                  <a:pt x="1457325" y="304800"/>
                </a:lnTo>
                <a:lnTo>
                  <a:pt x="1457325" y="501650"/>
                </a:lnTo>
                <a:lnTo>
                  <a:pt x="3282315" y="501650"/>
                </a:lnTo>
              </a:path>
            </a:pathLst>
          </a:custGeom>
          <a:noFill/>
          <a:ln w="285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Freeform 27"/>
          <p:cNvSpPr/>
          <p:nvPr/>
        </p:nvSpPr>
        <p:spPr>
          <a:xfrm>
            <a:off x="806450" y="2752923"/>
            <a:ext cx="1930400" cy="1574800"/>
          </a:xfrm>
          <a:custGeom>
            <a:avLst/>
            <a:gdLst>
              <a:gd name="connsiteX0" fmla="*/ 0 w 1930400"/>
              <a:gd name="connsiteY0" fmla="*/ 0 h 1581150"/>
              <a:gd name="connsiteX1" fmla="*/ 1930400 w 1930400"/>
              <a:gd name="connsiteY1" fmla="*/ 1581150 h 1581150"/>
              <a:gd name="connsiteX2" fmla="*/ 1930400 w 1930400"/>
              <a:gd name="connsiteY2" fmla="*/ 1581150 h 1581150"/>
              <a:gd name="connsiteX0" fmla="*/ 0 w 1930400"/>
              <a:gd name="connsiteY0" fmla="*/ 0 h 1581150"/>
              <a:gd name="connsiteX1" fmla="*/ 774700 w 1930400"/>
              <a:gd name="connsiteY1" fmla="*/ 1574800 h 1581150"/>
              <a:gd name="connsiteX2" fmla="*/ 1930400 w 1930400"/>
              <a:gd name="connsiteY2" fmla="*/ 1581150 h 1581150"/>
              <a:gd name="connsiteX3" fmla="*/ 1930400 w 1930400"/>
              <a:gd name="connsiteY3" fmla="*/ 1581150 h 1581150"/>
              <a:gd name="connsiteX0" fmla="*/ 0 w 1930400"/>
              <a:gd name="connsiteY0" fmla="*/ 0 h 1581150"/>
              <a:gd name="connsiteX1" fmla="*/ 742950 w 1930400"/>
              <a:gd name="connsiteY1" fmla="*/ 1377950 h 1581150"/>
              <a:gd name="connsiteX2" fmla="*/ 774700 w 1930400"/>
              <a:gd name="connsiteY2" fmla="*/ 1574800 h 1581150"/>
              <a:gd name="connsiteX3" fmla="*/ 1930400 w 1930400"/>
              <a:gd name="connsiteY3" fmla="*/ 1581150 h 1581150"/>
              <a:gd name="connsiteX4" fmla="*/ 1930400 w 1930400"/>
              <a:gd name="connsiteY4" fmla="*/ 1581150 h 1581150"/>
              <a:gd name="connsiteX0" fmla="*/ 0 w 1930400"/>
              <a:gd name="connsiteY0" fmla="*/ 0 h 1581150"/>
              <a:gd name="connsiteX1" fmla="*/ 742950 w 1930400"/>
              <a:gd name="connsiteY1" fmla="*/ 1377950 h 1581150"/>
              <a:gd name="connsiteX2" fmla="*/ 774700 w 1930400"/>
              <a:gd name="connsiteY2" fmla="*/ 1574800 h 1581150"/>
              <a:gd name="connsiteX3" fmla="*/ 1930400 w 1930400"/>
              <a:gd name="connsiteY3" fmla="*/ 1581150 h 1581150"/>
              <a:gd name="connsiteX4" fmla="*/ 1930400 w 1930400"/>
              <a:gd name="connsiteY4" fmla="*/ 1581150 h 1581150"/>
              <a:gd name="connsiteX0" fmla="*/ 0 w 1930400"/>
              <a:gd name="connsiteY0" fmla="*/ 0 h 1581150"/>
              <a:gd name="connsiteX1" fmla="*/ 762000 w 1930400"/>
              <a:gd name="connsiteY1" fmla="*/ 1397000 h 1581150"/>
              <a:gd name="connsiteX2" fmla="*/ 774700 w 1930400"/>
              <a:gd name="connsiteY2" fmla="*/ 1574800 h 1581150"/>
              <a:gd name="connsiteX3" fmla="*/ 1930400 w 1930400"/>
              <a:gd name="connsiteY3" fmla="*/ 1581150 h 1581150"/>
              <a:gd name="connsiteX4" fmla="*/ 1930400 w 1930400"/>
              <a:gd name="connsiteY4" fmla="*/ 1581150 h 1581150"/>
              <a:gd name="connsiteX0" fmla="*/ 0 w 1930400"/>
              <a:gd name="connsiteY0" fmla="*/ 0 h 1581150"/>
              <a:gd name="connsiteX1" fmla="*/ 514350 w 1930400"/>
              <a:gd name="connsiteY1" fmla="*/ 1384300 h 1581150"/>
              <a:gd name="connsiteX2" fmla="*/ 762000 w 1930400"/>
              <a:gd name="connsiteY2" fmla="*/ 1397000 h 1581150"/>
              <a:gd name="connsiteX3" fmla="*/ 774700 w 1930400"/>
              <a:gd name="connsiteY3" fmla="*/ 1574800 h 1581150"/>
              <a:gd name="connsiteX4" fmla="*/ 1930400 w 1930400"/>
              <a:gd name="connsiteY4" fmla="*/ 1581150 h 1581150"/>
              <a:gd name="connsiteX5" fmla="*/ 1930400 w 1930400"/>
              <a:gd name="connsiteY5" fmla="*/ 1581150 h 1581150"/>
              <a:gd name="connsiteX0" fmla="*/ 0 w 1930400"/>
              <a:gd name="connsiteY0" fmla="*/ 0 h 1581150"/>
              <a:gd name="connsiteX1" fmla="*/ 514350 w 1930400"/>
              <a:gd name="connsiteY1" fmla="*/ 1384300 h 1581150"/>
              <a:gd name="connsiteX2" fmla="*/ 762000 w 1930400"/>
              <a:gd name="connsiteY2" fmla="*/ 1397000 h 1581150"/>
              <a:gd name="connsiteX3" fmla="*/ 774700 w 1930400"/>
              <a:gd name="connsiteY3" fmla="*/ 1574800 h 1581150"/>
              <a:gd name="connsiteX4" fmla="*/ 1930400 w 1930400"/>
              <a:gd name="connsiteY4" fmla="*/ 1581150 h 1581150"/>
              <a:gd name="connsiteX5" fmla="*/ 1930400 w 1930400"/>
              <a:gd name="connsiteY5" fmla="*/ 1581150 h 1581150"/>
              <a:gd name="connsiteX0" fmla="*/ 0 w 1930400"/>
              <a:gd name="connsiteY0" fmla="*/ 0 h 1581150"/>
              <a:gd name="connsiteX1" fmla="*/ 514350 w 1930400"/>
              <a:gd name="connsiteY1" fmla="*/ 1384300 h 1581150"/>
              <a:gd name="connsiteX2" fmla="*/ 762000 w 1930400"/>
              <a:gd name="connsiteY2" fmla="*/ 1397000 h 1581150"/>
              <a:gd name="connsiteX3" fmla="*/ 762000 w 1930400"/>
              <a:gd name="connsiteY3" fmla="*/ 1574800 h 1581150"/>
              <a:gd name="connsiteX4" fmla="*/ 1930400 w 1930400"/>
              <a:gd name="connsiteY4" fmla="*/ 1581150 h 1581150"/>
              <a:gd name="connsiteX5" fmla="*/ 1930400 w 1930400"/>
              <a:gd name="connsiteY5" fmla="*/ 1581150 h 1581150"/>
              <a:gd name="connsiteX0" fmla="*/ 0 w 1930400"/>
              <a:gd name="connsiteY0" fmla="*/ 0 h 1581150"/>
              <a:gd name="connsiteX1" fmla="*/ 508000 w 1930400"/>
              <a:gd name="connsiteY1" fmla="*/ 1200150 h 1581150"/>
              <a:gd name="connsiteX2" fmla="*/ 514350 w 1930400"/>
              <a:gd name="connsiteY2" fmla="*/ 1384300 h 1581150"/>
              <a:gd name="connsiteX3" fmla="*/ 762000 w 1930400"/>
              <a:gd name="connsiteY3" fmla="*/ 1397000 h 1581150"/>
              <a:gd name="connsiteX4" fmla="*/ 762000 w 1930400"/>
              <a:gd name="connsiteY4" fmla="*/ 1574800 h 1581150"/>
              <a:gd name="connsiteX5" fmla="*/ 1930400 w 1930400"/>
              <a:gd name="connsiteY5" fmla="*/ 1581150 h 1581150"/>
              <a:gd name="connsiteX6" fmla="*/ 1930400 w 1930400"/>
              <a:gd name="connsiteY6" fmla="*/ 1581150 h 1581150"/>
              <a:gd name="connsiteX0" fmla="*/ 0 w 1930400"/>
              <a:gd name="connsiteY0" fmla="*/ 0 h 1581150"/>
              <a:gd name="connsiteX1" fmla="*/ 508000 w 1930400"/>
              <a:gd name="connsiteY1" fmla="*/ 1200150 h 1581150"/>
              <a:gd name="connsiteX2" fmla="*/ 514350 w 1930400"/>
              <a:gd name="connsiteY2" fmla="*/ 1384300 h 1581150"/>
              <a:gd name="connsiteX3" fmla="*/ 762000 w 1930400"/>
              <a:gd name="connsiteY3" fmla="*/ 1397000 h 1581150"/>
              <a:gd name="connsiteX4" fmla="*/ 762000 w 1930400"/>
              <a:gd name="connsiteY4" fmla="*/ 1574800 h 1581150"/>
              <a:gd name="connsiteX5" fmla="*/ 1930400 w 1930400"/>
              <a:gd name="connsiteY5" fmla="*/ 1581150 h 1581150"/>
              <a:gd name="connsiteX6" fmla="*/ 1930400 w 1930400"/>
              <a:gd name="connsiteY6" fmla="*/ 1581150 h 1581150"/>
              <a:gd name="connsiteX0" fmla="*/ 0 w 1930400"/>
              <a:gd name="connsiteY0" fmla="*/ 0 h 1581150"/>
              <a:gd name="connsiteX1" fmla="*/ 127000 w 1930400"/>
              <a:gd name="connsiteY1" fmla="*/ 1181100 h 1581150"/>
              <a:gd name="connsiteX2" fmla="*/ 508000 w 1930400"/>
              <a:gd name="connsiteY2" fmla="*/ 1200150 h 1581150"/>
              <a:gd name="connsiteX3" fmla="*/ 514350 w 1930400"/>
              <a:gd name="connsiteY3" fmla="*/ 1384300 h 1581150"/>
              <a:gd name="connsiteX4" fmla="*/ 762000 w 1930400"/>
              <a:gd name="connsiteY4" fmla="*/ 1397000 h 1581150"/>
              <a:gd name="connsiteX5" fmla="*/ 762000 w 1930400"/>
              <a:gd name="connsiteY5" fmla="*/ 1574800 h 1581150"/>
              <a:gd name="connsiteX6" fmla="*/ 1930400 w 1930400"/>
              <a:gd name="connsiteY6" fmla="*/ 1581150 h 1581150"/>
              <a:gd name="connsiteX7" fmla="*/ 1930400 w 1930400"/>
              <a:gd name="connsiteY7" fmla="*/ 1581150 h 1581150"/>
              <a:gd name="connsiteX0" fmla="*/ 0 w 1930400"/>
              <a:gd name="connsiteY0" fmla="*/ 0 h 1581150"/>
              <a:gd name="connsiteX1" fmla="*/ 127000 w 1930400"/>
              <a:gd name="connsiteY1" fmla="*/ 1181100 h 1581150"/>
              <a:gd name="connsiteX2" fmla="*/ 508000 w 1930400"/>
              <a:gd name="connsiteY2" fmla="*/ 1200150 h 1581150"/>
              <a:gd name="connsiteX3" fmla="*/ 514350 w 1930400"/>
              <a:gd name="connsiteY3" fmla="*/ 1384300 h 1581150"/>
              <a:gd name="connsiteX4" fmla="*/ 762000 w 1930400"/>
              <a:gd name="connsiteY4" fmla="*/ 1397000 h 1581150"/>
              <a:gd name="connsiteX5" fmla="*/ 762000 w 1930400"/>
              <a:gd name="connsiteY5" fmla="*/ 1574800 h 1581150"/>
              <a:gd name="connsiteX6" fmla="*/ 1930400 w 1930400"/>
              <a:gd name="connsiteY6" fmla="*/ 1581150 h 1581150"/>
              <a:gd name="connsiteX7" fmla="*/ 1930400 w 1930400"/>
              <a:gd name="connsiteY7" fmla="*/ 1581150 h 1581150"/>
              <a:gd name="connsiteX0" fmla="*/ 0 w 1930400"/>
              <a:gd name="connsiteY0" fmla="*/ 0 h 1581150"/>
              <a:gd name="connsiteX1" fmla="*/ 133350 w 1930400"/>
              <a:gd name="connsiteY1" fmla="*/ 1200150 h 1581150"/>
              <a:gd name="connsiteX2" fmla="*/ 508000 w 1930400"/>
              <a:gd name="connsiteY2" fmla="*/ 1200150 h 1581150"/>
              <a:gd name="connsiteX3" fmla="*/ 514350 w 1930400"/>
              <a:gd name="connsiteY3" fmla="*/ 1384300 h 1581150"/>
              <a:gd name="connsiteX4" fmla="*/ 762000 w 1930400"/>
              <a:gd name="connsiteY4" fmla="*/ 1397000 h 1581150"/>
              <a:gd name="connsiteX5" fmla="*/ 762000 w 1930400"/>
              <a:gd name="connsiteY5" fmla="*/ 1574800 h 1581150"/>
              <a:gd name="connsiteX6" fmla="*/ 1930400 w 1930400"/>
              <a:gd name="connsiteY6" fmla="*/ 1581150 h 1581150"/>
              <a:gd name="connsiteX7" fmla="*/ 1930400 w 1930400"/>
              <a:gd name="connsiteY7" fmla="*/ 1581150 h 1581150"/>
              <a:gd name="connsiteX0" fmla="*/ 0 w 1930400"/>
              <a:gd name="connsiteY0" fmla="*/ 64020 h 1645170"/>
              <a:gd name="connsiteX1" fmla="*/ 69850 w 1930400"/>
              <a:gd name="connsiteY1" fmla="*/ 95770 h 1645170"/>
              <a:gd name="connsiteX2" fmla="*/ 133350 w 1930400"/>
              <a:gd name="connsiteY2" fmla="*/ 1264170 h 1645170"/>
              <a:gd name="connsiteX3" fmla="*/ 508000 w 1930400"/>
              <a:gd name="connsiteY3" fmla="*/ 1264170 h 1645170"/>
              <a:gd name="connsiteX4" fmla="*/ 514350 w 1930400"/>
              <a:gd name="connsiteY4" fmla="*/ 1448320 h 1645170"/>
              <a:gd name="connsiteX5" fmla="*/ 762000 w 1930400"/>
              <a:gd name="connsiteY5" fmla="*/ 1461020 h 1645170"/>
              <a:gd name="connsiteX6" fmla="*/ 762000 w 1930400"/>
              <a:gd name="connsiteY6" fmla="*/ 1638820 h 1645170"/>
              <a:gd name="connsiteX7" fmla="*/ 1930400 w 1930400"/>
              <a:gd name="connsiteY7" fmla="*/ 1645170 h 1645170"/>
              <a:gd name="connsiteX8" fmla="*/ 1930400 w 1930400"/>
              <a:gd name="connsiteY8" fmla="*/ 1645170 h 1645170"/>
              <a:gd name="connsiteX0" fmla="*/ 0 w 1930400"/>
              <a:gd name="connsiteY0" fmla="*/ 0 h 1581150"/>
              <a:gd name="connsiteX1" fmla="*/ 69850 w 1930400"/>
              <a:gd name="connsiteY1" fmla="*/ 31750 h 1581150"/>
              <a:gd name="connsiteX2" fmla="*/ 133350 w 1930400"/>
              <a:gd name="connsiteY2" fmla="*/ 1200150 h 1581150"/>
              <a:gd name="connsiteX3" fmla="*/ 508000 w 1930400"/>
              <a:gd name="connsiteY3" fmla="*/ 1200150 h 1581150"/>
              <a:gd name="connsiteX4" fmla="*/ 514350 w 1930400"/>
              <a:gd name="connsiteY4" fmla="*/ 1384300 h 1581150"/>
              <a:gd name="connsiteX5" fmla="*/ 762000 w 1930400"/>
              <a:gd name="connsiteY5" fmla="*/ 1397000 h 1581150"/>
              <a:gd name="connsiteX6" fmla="*/ 762000 w 1930400"/>
              <a:gd name="connsiteY6" fmla="*/ 1574800 h 1581150"/>
              <a:gd name="connsiteX7" fmla="*/ 1930400 w 1930400"/>
              <a:gd name="connsiteY7" fmla="*/ 1581150 h 1581150"/>
              <a:gd name="connsiteX8" fmla="*/ 1930400 w 1930400"/>
              <a:gd name="connsiteY8" fmla="*/ 1581150 h 1581150"/>
              <a:gd name="connsiteX0" fmla="*/ 0 w 1930400"/>
              <a:gd name="connsiteY0" fmla="*/ 0 h 1581150"/>
              <a:gd name="connsiteX1" fmla="*/ 69850 w 1930400"/>
              <a:gd name="connsiteY1" fmla="*/ 12700 h 1581150"/>
              <a:gd name="connsiteX2" fmla="*/ 133350 w 1930400"/>
              <a:gd name="connsiteY2" fmla="*/ 1200150 h 1581150"/>
              <a:gd name="connsiteX3" fmla="*/ 508000 w 1930400"/>
              <a:gd name="connsiteY3" fmla="*/ 1200150 h 1581150"/>
              <a:gd name="connsiteX4" fmla="*/ 514350 w 1930400"/>
              <a:gd name="connsiteY4" fmla="*/ 1384300 h 1581150"/>
              <a:gd name="connsiteX5" fmla="*/ 762000 w 1930400"/>
              <a:gd name="connsiteY5" fmla="*/ 1397000 h 1581150"/>
              <a:gd name="connsiteX6" fmla="*/ 762000 w 1930400"/>
              <a:gd name="connsiteY6" fmla="*/ 1574800 h 1581150"/>
              <a:gd name="connsiteX7" fmla="*/ 1930400 w 1930400"/>
              <a:gd name="connsiteY7" fmla="*/ 1581150 h 1581150"/>
              <a:gd name="connsiteX8" fmla="*/ 1930400 w 1930400"/>
              <a:gd name="connsiteY8" fmla="*/ 1581150 h 1581150"/>
              <a:gd name="connsiteX0" fmla="*/ 0 w 1930400"/>
              <a:gd name="connsiteY0" fmla="*/ 0 h 1581150"/>
              <a:gd name="connsiteX1" fmla="*/ 69850 w 1930400"/>
              <a:gd name="connsiteY1" fmla="*/ 12700 h 1581150"/>
              <a:gd name="connsiteX2" fmla="*/ 76200 w 1930400"/>
              <a:gd name="connsiteY2" fmla="*/ 323850 h 1581150"/>
              <a:gd name="connsiteX3" fmla="*/ 133350 w 1930400"/>
              <a:gd name="connsiteY3" fmla="*/ 1200150 h 1581150"/>
              <a:gd name="connsiteX4" fmla="*/ 508000 w 1930400"/>
              <a:gd name="connsiteY4" fmla="*/ 1200150 h 1581150"/>
              <a:gd name="connsiteX5" fmla="*/ 514350 w 1930400"/>
              <a:gd name="connsiteY5" fmla="*/ 1384300 h 1581150"/>
              <a:gd name="connsiteX6" fmla="*/ 762000 w 1930400"/>
              <a:gd name="connsiteY6" fmla="*/ 1397000 h 1581150"/>
              <a:gd name="connsiteX7" fmla="*/ 762000 w 1930400"/>
              <a:gd name="connsiteY7" fmla="*/ 1574800 h 1581150"/>
              <a:gd name="connsiteX8" fmla="*/ 1930400 w 1930400"/>
              <a:gd name="connsiteY8" fmla="*/ 1581150 h 1581150"/>
              <a:gd name="connsiteX9" fmla="*/ 1930400 w 1930400"/>
              <a:gd name="connsiteY9" fmla="*/ 1581150 h 1581150"/>
              <a:gd name="connsiteX0" fmla="*/ 0 w 1930400"/>
              <a:gd name="connsiteY0" fmla="*/ 0 h 1581150"/>
              <a:gd name="connsiteX1" fmla="*/ 69850 w 1930400"/>
              <a:gd name="connsiteY1" fmla="*/ 12700 h 1581150"/>
              <a:gd name="connsiteX2" fmla="*/ 76200 w 1930400"/>
              <a:gd name="connsiteY2" fmla="*/ 336550 h 1581150"/>
              <a:gd name="connsiteX3" fmla="*/ 133350 w 1930400"/>
              <a:gd name="connsiteY3" fmla="*/ 1200150 h 1581150"/>
              <a:gd name="connsiteX4" fmla="*/ 508000 w 1930400"/>
              <a:gd name="connsiteY4" fmla="*/ 1200150 h 1581150"/>
              <a:gd name="connsiteX5" fmla="*/ 514350 w 1930400"/>
              <a:gd name="connsiteY5" fmla="*/ 1384300 h 1581150"/>
              <a:gd name="connsiteX6" fmla="*/ 762000 w 1930400"/>
              <a:gd name="connsiteY6" fmla="*/ 1397000 h 1581150"/>
              <a:gd name="connsiteX7" fmla="*/ 762000 w 1930400"/>
              <a:gd name="connsiteY7" fmla="*/ 1574800 h 1581150"/>
              <a:gd name="connsiteX8" fmla="*/ 1930400 w 1930400"/>
              <a:gd name="connsiteY8" fmla="*/ 1581150 h 1581150"/>
              <a:gd name="connsiteX9" fmla="*/ 1930400 w 1930400"/>
              <a:gd name="connsiteY9" fmla="*/ 1581150 h 1581150"/>
              <a:gd name="connsiteX0" fmla="*/ 0 w 1930400"/>
              <a:gd name="connsiteY0" fmla="*/ 0 h 1581150"/>
              <a:gd name="connsiteX1" fmla="*/ 69850 w 1930400"/>
              <a:gd name="connsiteY1" fmla="*/ 12700 h 1581150"/>
              <a:gd name="connsiteX2" fmla="*/ 76200 w 1930400"/>
              <a:gd name="connsiteY2" fmla="*/ 336550 h 1581150"/>
              <a:gd name="connsiteX3" fmla="*/ 311150 w 1930400"/>
              <a:gd name="connsiteY3" fmla="*/ 342900 h 1581150"/>
              <a:gd name="connsiteX4" fmla="*/ 133350 w 1930400"/>
              <a:gd name="connsiteY4" fmla="*/ 1200150 h 1581150"/>
              <a:gd name="connsiteX5" fmla="*/ 508000 w 1930400"/>
              <a:gd name="connsiteY5" fmla="*/ 1200150 h 1581150"/>
              <a:gd name="connsiteX6" fmla="*/ 514350 w 1930400"/>
              <a:gd name="connsiteY6" fmla="*/ 1384300 h 1581150"/>
              <a:gd name="connsiteX7" fmla="*/ 762000 w 1930400"/>
              <a:gd name="connsiteY7" fmla="*/ 1397000 h 1581150"/>
              <a:gd name="connsiteX8" fmla="*/ 762000 w 1930400"/>
              <a:gd name="connsiteY8" fmla="*/ 1574800 h 1581150"/>
              <a:gd name="connsiteX9" fmla="*/ 1930400 w 1930400"/>
              <a:gd name="connsiteY9" fmla="*/ 1581150 h 1581150"/>
              <a:gd name="connsiteX10" fmla="*/ 1930400 w 1930400"/>
              <a:gd name="connsiteY10" fmla="*/ 1581150 h 1581150"/>
              <a:gd name="connsiteX0" fmla="*/ 0 w 1930400"/>
              <a:gd name="connsiteY0" fmla="*/ 0 h 1581150"/>
              <a:gd name="connsiteX1" fmla="*/ 69850 w 1930400"/>
              <a:gd name="connsiteY1" fmla="*/ 12700 h 1581150"/>
              <a:gd name="connsiteX2" fmla="*/ 76200 w 1930400"/>
              <a:gd name="connsiteY2" fmla="*/ 336550 h 1581150"/>
              <a:gd name="connsiteX3" fmla="*/ 311150 w 1930400"/>
              <a:gd name="connsiteY3" fmla="*/ 342900 h 1581150"/>
              <a:gd name="connsiteX4" fmla="*/ 133350 w 1930400"/>
              <a:gd name="connsiteY4" fmla="*/ 1200150 h 1581150"/>
              <a:gd name="connsiteX5" fmla="*/ 508000 w 1930400"/>
              <a:gd name="connsiteY5" fmla="*/ 1200150 h 1581150"/>
              <a:gd name="connsiteX6" fmla="*/ 514350 w 1930400"/>
              <a:gd name="connsiteY6" fmla="*/ 1384300 h 1581150"/>
              <a:gd name="connsiteX7" fmla="*/ 762000 w 1930400"/>
              <a:gd name="connsiteY7" fmla="*/ 1397000 h 1581150"/>
              <a:gd name="connsiteX8" fmla="*/ 762000 w 1930400"/>
              <a:gd name="connsiteY8" fmla="*/ 1574800 h 1581150"/>
              <a:gd name="connsiteX9" fmla="*/ 1930400 w 1930400"/>
              <a:gd name="connsiteY9" fmla="*/ 1581150 h 1581150"/>
              <a:gd name="connsiteX10" fmla="*/ 1930400 w 1930400"/>
              <a:gd name="connsiteY10" fmla="*/ 1581150 h 1581150"/>
              <a:gd name="connsiteX0" fmla="*/ 0 w 1930400"/>
              <a:gd name="connsiteY0" fmla="*/ 0 h 1581150"/>
              <a:gd name="connsiteX1" fmla="*/ 69850 w 1930400"/>
              <a:gd name="connsiteY1" fmla="*/ 12700 h 1581150"/>
              <a:gd name="connsiteX2" fmla="*/ 76200 w 1930400"/>
              <a:gd name="connsiteY2" fmla="*/ 336550 h 1581150"/>
              <a:gd name="connsiteX3" fmla="*/ 88900 w 1930400"/>
              <a:gd name="connsiteY3" fmla="*/ 336550 h 1581150"/>
              <a:gd name="connsiteX4" fmla="*/ 133350 w 1930400"/>
              <a:gd name="connsiteY4" fmla="*/ 1200150 h 1581150"/>
              <a:gd name="connsiteX5" fmla="*/ 508000 w 1930400"/>
              <a:gd name="connsiteY5" fmla="*/ 1200150 h 1581150"/>
              <a:gd name="connsiteX6" fmla="*/ 514350 w 1930400"/>
              <a:gd name="connsiteY6" fmla="*/ 1384300 h 1581150"/>
              <a:gd name="connsiteX7" fmla="*/ 762000 w 1930400"/>
              <a:gd name="connsiteY7" fmla="*/ 1397000 h 1581150"/>
              <a:gd name="connsiteX8" fmla="*/ 762000 w 1930400"/>
              <a:gd name="connsiteY8" fmla="*/ 1574800 h 1581150"/>
              <a:gd name="connsiteX9" fmla="*/ 1930400 w 1930400"/>
              <a:gd name="connsiteY9" fmla="*/ 1581150 h 1581150"/>
              <a:gd name="connsiteX10" fmla="*/ 1930400 w 1930400"/>
              <a:gd name="connsiteY10" fmla="*/ 1581150 h 1581150"/>
              <a:gd name="connsiteX0" fmla="*/ 0 w 1930400"/>
              <a:gd name="connsiteY0" fmla="*/ 0 h 1581150"/>
              <a:gd name="connsiteX1" fmla="*/ 69850 w 1930400"/>
              <a:gd name="connsiteY1" fmla="*/ 12700 h 1581150"/>
              <a:gd name="connsiteX2" fmla="*/ 76200 w 1930400"/>
              <a:gd name="connsiteY2" fmla="*/ 336550 h 1581150"/>
              <a:gd name="connsiteX3" fmla="*/ 88900 w 1930400"/>
              <a:gd name="connsiteY3" fmla="*/ 336550 h 1581150"/>
              <a:gd name="connsiteX4" fmla="*/ 222250 w 1930400"/>
              <a:gd name="connsiteY4" fmla="*/ 654050 h 1581150"/>
              <a:gd name="connsiteX5" fmla="*/ 133350 w 1930400"/>
              <a:gd name="connsiteY5" fmla="*/ 1200150 h 1581150"/>
              <a:gd name="connsiteX6" fmla="*/ 508000 w 1930400"/>
              <a:gd name="connsiteY6" fmla="*/ 1200150 h 1581150"/>
              <a:gd name="connsiteX7" fmla="*/ 514350 w 1930400"/>
              <a:gd name="connsiteY7" fmla="*/ 1384300 h 1581150"/>
              <a:gd name="connsiteX8" fmla="*/ 762000 w 1930400"/>
              <a:gd name="connsiteY8" fmla="*/ 1397000 h 1581150"/>
              <a:gd name="connsiteX9" fmla="*/ 762000 w 1930400"/>
              <a:gd name="connsiteY9" fmla="*/ 1574800 h 1581150"/>
              <a:gd name="connsiteX10" fmla="*/ 1930400 w 1930400"/>
              <a:gd name="connsiteY10" fmla="*/ 1581150 h 1581150"/>
              <a:gd name="connsiteX11" fmla="*/ 1930400 w 1930400"/>
              <a:gd name="connsiteY11" fmla="*/ 1581150 h 1581150"/>
              <a:gd name="connsiteX0" fmla="*/ 0 w 1930400"/>
              <a:gd name="connsiteY0" fmla="*/ 0 h 1581150"/>
              <a:gd name="connsiteX1" fmla="*/ 69850 w 1930400"/>
              <a:gd name="connsiteY1" fmla="*/ 12700 h 1581150"/>
              <a:gd name="connsiteX2" fmla="*/ 76200 w 1930400"/>
              <a:gd name="connsiteY2" fmla="*/ 336550 h 1581150"/>
              <a:gd name="connsiteX3" fmla="*/ 88900 w 1930400"/>
              <a:gd name="connsiteY3" fmla="*/ 336550 h 1581150"/>
              <a:gd name="connsiteX4" fmla="*/ 222250 w 1930400"/>
              <a:gd name="connsiteY4" fmla="*/ 654050 h 1581150"/>
              <a:gd name="connsiteX5" fmla="*/ 133350 w 1930400"/>
              <a:gd name="connsiteY5" fmla="*/ 1200150 h 1581150"/>
              <a:gd name="connsiteX6" fmla="*/ 508000 w 1930400"/>
              <a:gd name="connsiteY6" fmla="*/ 1200150 h 1581150"/>
              <a:gd name="connsiteX7" fmla="*/ 514350 w 1930400"/>
              <a:gd name="connsiteY7" fmla="*/ 1384300 h 1581150"/>
              <a:gd name="connsiteX8" fmla="*/ 762000 w 1930400"/>
              <a:gd name="connsiteY8" fmla="*/ 1397000 h 1581150"/>
              <a:gd name="connsiteX9" fmla="*/ 762000 w 1930400"/>
              <a:gd name="connsiteY9" fmla="*/ 1574800 h 1581150"/>
              <a:gd name="connsiteX10" fmla="*/ 1930400 w 1930400"/>
              <a:gd name="connsiteY10" fmla="*/ 1581150 h 1581150"/>
              <a:gd name="connsiteX11" fmla="*/ 1930400 w 1930400"/>
              <a:gd name="connsiteY11" fmla="*/ 1581150 h 1581150"/>
              <a:gd name="connsiteX0" fmla="*/ 0 w 1930400"/>
              <a:gd name="connsiteY0" fmla="*/ 0 h 1581150"/>
              <a:gd name="connsiteX1" fmla="*/ 69850 w 1930400"/>
              <a:gd name="connsiteY1" fmla="*/ 12700 h 1581150"/>
              <a:gd name="connsiteX2" fmla="*/ 76200 w 1930400"/>
              <a:gd name="connsiteY2" fmla="*/ 336550 h 1581150"/>
              <a:gd name="connsiteX3" fmla="*/ 88900 w 1930400"/>
              <a:gd name="connsiteY3" fmla="*/ 336550 h 1581150"/>
              <a:gd name="connsiteX4" fmla="*/ 82550 w 1930400"/>
              <a:gd name="connsiteY4" fmla="*/ 647700 h 1581150"/>
              <a:gd name="connsiteX5" fmla="*/ 133350 w 1930400"/>
              <a:gd name="connsiteY5" fmla="*/ 1200150 h 1581150"/>
              <a:gd name="connsiteX6" fmla="*/ 508000 w 1930400"/>
              <a:gd name="connsiteY6" fmla="*/ 1200150 h 1581150"/>
              <a:gd name="connsiteX7" fmla="*/ 514350 w 1930400"/>
              <a:gd name="connsiteY7" fmla="*/ 1384300 h 1581150"/>
              <a:gd name="connsiteX8" fmla="*/ 762000 w 1930400"/>
              <a:gd name="connsiteY8" fmla="*/ 1397000 h 1581150"/>
              <a:gd name="connsiteX9" fmla="*/ 762000 w 1930400"/>
              <a:gd name="connsiteY9" fmla="*/ 1574800 h 1581150"/>
              <a:gd name="connsiteX10" fmla="*/ 1930400 w 1930400"/>
              <a:gd name="connsiteY10" fmla="*/ 1581150 h 1581150"/>
              <a:gd name="connsiteX11" fmla="*/ 1930400 w 1930400"/>
              <a:gd name="connsiteY11" fmla="*/ 1581150 h 1581150"/>
              <a:gd name="connsiteX0" fmla="*/ 0 w 1930400"/>
              <a:gd name="connsiteY0" fmla="*/ 0 h 1581150"/>
              <a:gd name="connsiteX1" fmla="*/ 69850 w 1930400"/>
              <a:gd name="connsiteY1" fmla="*/ 12700 h 1581150"/>
              <a:gd name="connsiteX2" fmla="*/ 76200 w 1930400"/>
              <a:gd name="connsiteY2" fmla="*/ 336550 h 1581150"/>
              <a:gd name="connsiteX3" fmla="*/ 88900 w 1930400"/>
              <a:gd name="connsiteY3" fmla="*/ 336550 h 1581150"/>
              <a:gd name="connsiteX4" fmla="*/ 82550 w 1930400"/>
              <a:gd name="connsiteY4" fmla="*/ 647700 h 1581150"/>
              <a:gd name="connsiteX5" fmla="*/ 482600 w 1930400"/>
              <a:gd name="connsiteY5" fmla="*/ 736600 h 1581150"/>
              <a:gd name="connsiteX6" fmla="*/ 133350 w 1930400"/>
              <a:gd name="connsiteY6" fmla="*/ 1200150 h 1581150"/>
              <a:gd name="connsiteX7" fmla="*/ 508000 w 1930400"/>
              <a:gd name="connsiteY7" fmla="*/ 1200150 h 1581150"/>
              <a:gd name="connsiteX8" fmla="*/ 514350 w 1930400"/>
              <a:gd name="connsiteY8" fmla="*/ 1384300 h 1581150"/>
              <a:gd name="connsiteX9" fmla="*/ 762000 w 1930400"/>
              <a:gd name="connsiteY9" fmla="*/ 1397000 h 1581150"/>
              <a:gd name="connsiteX10" fmla="*/ 762000 w 1930400"/>
              <a:gd name="connsiteY10" fmla="*/ 1574800 h 1581150"/>
              <a:gd name="connsiteX11" fmla="*/ 1930400 w 1930400"/>
              <a:gd name="connsiteY11" fmla="*/ 1581150 h 1581150"/>
              <a:gd name="connsiteX12" fmla="*/ 1930400 w 1930400"/>
              <a:gd name="connsiteY12" fmla="*/ 1581150 h 1581150"/>
              <a:gd name="connsiteX0" fmla="*/ 0 w 1930400"/>
              <a:gd name="connsiteY0" fmla="*/ 0 h 1581150"/>
              <a:gd name="connsiteX1" fmla="*/ 69850 w 1930400"/>
              <a:gd name="connsiteY1" fmla="*/ 12700 h 1581150"/>
              <a:gd name="connsiteX2" fmla="*/ 76200 w 1930400"/>
              <a:gd name="connsiteY2" fmla="*/ 336550 h 1581150"/>
              <a:gd name="connsiteX3" fmla="*/ 88900 w 1930400"/>
              <a:gd name="connsiteY3" fmla="*/ 336550 h 1581150"/>
              <a:gd name="connsiteX4" fmla="*/ 82550 w 1930400"/>
              <a:gd name="connsiteY4" fmla="*/ 647700 h 1581150"/>
              <a:gd name="connsiteX5" fmla="*/ 482600 w 1930400"/>
              <a:gd name="connsiteY5" fmla="*/ 736600 h 1581150"/>
              <a:gd name="connsiteX6" fmla="*/ 133350 w 1930400"/>
              <a:gd name="connsiteY6" fmla="*/ 1200150 h 1581150"/>
              <a:gd name="connsiteX7" fmla="*/ 508000 w 1930400"/>
              <a:gd name="connsiteY7" fmla="*/ 1200150 h 1581150"/>
              <a:gd name="connsiteX8" fmla="*/ 514350 w 1930400"/>
              <a:gd name="connsiteY8" fmla="*/ 1384300 h 1581150"/>
              <a:gd name="connsiteX9" fmla="*/ 762000 w 1930400"/>
              <a:gd name="connsiteY9" fmla="*/ 1397000 h 1581150"/>
              <a:gd name="connsiteX10" fmla="*/ 762000 w 1930400"/>
              <a:gd name="connsiteY10" fmla="*/ 1574800 h 1581150"/>
              <a:gd name="connsiteX11" fmla="*/ 1930400 w 1930400"/>
              <a:gd name="connsiteY11" fmla="*/ 1581150 h 1581150"/>
              <a:gd name="connsiteX12" fmla="*/ 1930400 w 1930400"/>
              <a:gd name="connsiteY12" fmla="*/ 1581150 h 1581150"/>
              <a:gd name="connsiteX0" fmla="*/ 0 w 1930400"/>
              <a:gd name="connsiteY0" fmla="*/ 0 h 1581150"/>
              <a:gd name="connsiteX1" fmla="*/ 69850 w 1930400"/>
              <a:gd name="connsiteY1" fmla="*/ 12700 h 1581150"/>
              <a:gd name="connsiteX2" fmla="*/ 76200 w 1930400"/>
              <a:gd name="connsiteY2" fmla="*/ 336550 h 1581150"/>
              <a:gd name="connsiteX3" fmla="*/ 88900 w 1930400"/>
              <a:gd name="connsiteY3" fmla="*/ 336550 h 1581150"/>
              <a:gd name="connsiteX4" fmla="*/ 82550 w 1930400"/>
              <a:gd name="connsiteY4" fmla="*/ 647700 h 1581150"/>
              <a:gd name="connsiteX5" fmla="*/ 127000 w 1930400"/>
              <a:gd name="connsiteY5" fmla="*/ 647700 h 1581150"/>
              <a:gd name="connsiteX6" fmla="*/ 133350 w 1930400"/>
              <a:gd name="connsiteY6" fmla="*/ 1200150 h 1581150"/>
              <a:gd name="connsiteX7" fmla="*/ 508000 w 1930400"/>
              <a:gd name="connsiteY7" fmla="*/ 1200150 h 1581150"/>
              <a:gd name="connsiteX8" fmla="*/ 514350 w 1930400"/>
              <a:gd name="connsiteY8" fmla="*/ 1384300 h 1581150"/>
              <a:gd name="connsiteX9" fmla="*/ 762000 w 1930400"/>
              <a:gd name="connsiteY9" fmla="*/ 1397000 h 1581150"/>
              <a:gd name="connsiteX10" fmla="*/ 762000 w 1930400"/>
              <a:gd name="connsiteY10" fmla="*/ 1574800 h 1581150"/>
              <a:gd name="connsiteX11" fmla="*/ 1930400 w 1930400"/>
              <a:gd name="connsiteY11" fmla="*/ 1581150 h 1581150"/>
              <a:gd name="connsiteX12" fmla="*/ 1930400 w 1930400"/>
              <a:gd name="connsiteY12" fmla="*/ 1581150 h 1581150"/>
              <a:gd name="connsiteX0" fmla="*/ 0 w 1930400"/>
              <a:gd name="connsiteY0" fmla="*/ 0 h 1581150"/>
              <a:gd name="connsiteX1" fmla="*/ 69850 w 1930400"/>
              <a:gd name="connsiteY1" fmla="*/ 12700 h 1581150"/>
              <a:gd name="connsiteX2" fmla="*/ 76200 w 1930400"/>
              <a:gd name="connsiteY2" fmla="*/ 336550 h 1581150"/>
              <a:gd name="connsiteX3" fmla="*/ 88900 w 1930400"/>
              <a:gd name="connsiteY3" fmla="*/ 336550 h 1581150"/>
              <a:gd name="connsiteX4" fmla="*/ 88900 w 1930400"/>
              <a:gd name="connsiteY4" fmla="*/ 666750 h 1581150"/>
              <a:gd name="connsiteX5" fmla="*/ 127000 w 1930400"/>
              <a:gd name="connsiteY5" fmla="*/ 647700 h 1581150"/>
              <a:gd name="connsiteX6" fmla="*/ 133350 w 1930400"/>
              <a:gd name="connsiteY6" fmla="*/ 1200150 h 1581150"/>
              <a:gd name="connsiteX7" fmla="*/ 508000 w 1930400"/>
              <a:gd name="connsiteY7" fmla="*/ 1200150 h 1581150"/>
              <a:gd name="connsiteX8" fmla="*/ 514350 w 1930400"/>
              <a:gd name="connsiteY8" fmla="*/ 1384300 h 1581150"/>
              <a:gd name="connsiteX9" fmla="*/ 762000 w 1930400"/>
              <a:gd name="connsiteY9" fmla="*/ 1397000 h 1581150"/>
              <a:gd name="connsiteX10" fmla="*/ 762000 w 1930400"/>
              <a:gd name="connsiteY10" fmla="*/ 1574800 h 1581150"/>
              <a:gd name="connsiteX11" fmla="*/ 1930400 w 1930400"/>
              <a:gd name="connsiteY11" fmla="*/ 1581150 h 1581150"/>
              <a:gd name="connsiteX12" fmla="*/ 1930400 w 1930400"/>
              <a:gd name="connsiteY12" fmla="*/ 1581150 h 1581150"/>
              <a:gd name="connsiteX0" fmla="*/ 0 w 1930400"/>
              <a:gd name="connsiteY0" fmla="*/ 0 h 1581150"/>
              <a:gd name="connsiteX1" fmla="*/ 69850 w 1930400"/>
              <a:gd name="connsiteY1" fmla="*/ 12700 h 1581150"/>
              <a:gd name="connsiteX2" fmla="*/ 76200 w 1930400"/>
              <a:gd name="connsiteY2" fmla="*/ 336550 h 1581150"/>
              <a:gd name="connsiteX3" fmla="*/ 88900 w 1930400"/>
              <a:gd name="connsiteY3" fmla="*/ 336550 h 1581150"/>
              <a:gd name="connsiteX4" fmla="*/ 88900 w 1930400"/>
              <a:gd name="connsiteY4" fmla="*/ 666750 h 1581150"/>
              <a:gd name="connsiteX5" fmla="*/ 127000 w 1930400"/>
              <a:gd name="connsiteY5" fmla="*/ 673100 h 1581150"/>
              <a:gd name="connsiteX6" fmla="*/ 133350 w 1930400"/>
              <a:gd name="connsiteY6" fmla="*/ 1200150 h 1581150"/>
              <a:gd name="connsiteX7" fmla="*/ 508000 w 1930400"/>
              <a:gd name="connsiteY7" fmla="*/ 1200150 h 1581150"/>
              <a:gd name="connsiteX8" fmla="*/ 514350 w 1930400"/>
              <a:gd name="connsiteY8" fmla="*/ 1384300 h 1581150"/>
              <a:gd name="connsiteX9" fmla="*/ 762000 w 1930400"/>
              <a:gd name="connsiteY9" fmla="*/ 1397000 h 1581150"/>
              <a:gd name="connsiteX10" fmla="*/ 762000 w 1930400"/>
              <a:gd name="connsiteY10" fmla="*/ 1574800 h 1581150"/>
              <a:gd name="connsiteX11" fmla="*/ 1930400 w 1930400"/>
              <a:gd name="connsiteY11" fmla="*/ 1581150 h 1581150"/>
              <a:gd name="connsiteX12" fmla="*/ 1930400 w 1930400"/>
              <a:gd name="connsiteY12" fmla="*/ 1581150 h 1581150"/>
              <a:gd name="connsiteX0" fmla="*/ 0 w 1930400"/>
              <a:gd name="connsiteY0" fmla="*/ 0 h 1581150"/>
              <a:gd name="connsiteX1" fmla="*/ 69850 w 1930400"/>
              <a:gd name="connsiteY1" fmla="*/ 12700 h 1581150"/>
              <a:gd name="connsiteX2" fmla="*/ 76200 w 1930400"/>
              <a:gd name="connsiteY2" fmla="*/ 336550 h 1581150"/>
              <a:gd name="connsiteX3" fmla="*/ 88900 w 1930400"/>
              <a:gd name="connsiteY3" fmla="*/ 336550 h 1581150"/>
              <a:gd name="connsiteX4" fmla="*/ 88900 w 1930400"/>
              <a:gd name="connsiteY4" fmla="*/ 666750 h 1581150"/>
              <a:gd name="connsiteX5" fmla="*/ 120650 w 1930400"/>
              <a:gd name="connsiteY5" fmla="*/ 660400 h 1581150"/>
              <a:gd name="connsiteX6" fmla="*/ 133350 w 1930400"/>
              <a:gd name="connsiteY6" fmla="*/ 1200150 h 1581150"/>
              <a:gd name="connsiteX7" fmla="*/ 508000 w 1930400"/>
              <a:gd name="connsiteY7" fmla="*/ 1200150 h 1581150"/>
              <a:gd name="connsiteX8" fmla="*/ 514350 w 1930400"/>
              <a:gd name="connsiteY8" fmla="*/ 1384300 h 1581150"/>
              <a:gd name="connsiteX9" fmla="*/ 762000 w 1930400"/>
              <a:gd name="connsiteY9" fmla="*/ 1397000 h 1581150"/>
              <a:gd name="connsiteX10" fmla="*/ 762000 w 1930400"/>
              <a:gd name="connsiteY10" fmla="*/ 1574800 h 1581150"/>
              <a:gd name="connsiteX11" fmla="*/ 1930400 w 1930400"/>
              <a:gd name="connsiteY11" fmla="*/ 1581150 h 1581150"/>
              <a:gd name="connsiteX12" fmla="*/ 1930400 w 1930400"/>
              <a:gd name="connsiteY12" fmla="*/ 1581150 h 1581150"/>
              <a:gd name="connsiteX0" fmla="*/ 0 w 1930400"/>
              <a:gd name="connsiteY0" fmla="*/ 0 h 1581150"/>
              <a:gd name="connsiteX1" fmla="*/ 69850 w 1930400"/>
              <a:gd name="connsiteY1" fmla="*/ 12700 h 1581150"/>
              <a:gd name="connsiteX2" fmla="*/ 76200 w 1930400"/>
              <a:gd name="connsiteY2" fmla="*/ 336550 h 1581150"/>
              <a:gd name="connsiteX3" fmla="*/ 88900 w 1930400"/>
              <a:gd name="connsiteY3" fmla="*/ 336550 h 1581150"/>
              <a:gd name="connsiteX4" fmla="*/ 88900 w 1930400"/>
              <a:gd name="connsiteY4" fmla="*/ 666750 h 1581150"/>
              <a:gd name="connsiteX5" fmla="*/ 120650 w 1930400"/>
              <a:gd name="connsiteY5" fmla="*/ 679450 h 1581150"/>
              <a:gd name="connsiteX6" fmla="*/ 133350 w 1930400"/>
              <a:gd name="connsiteY6" fmla="*/ 1200150 h 1581150"/>
              <a:gd name="connsiteX7" fmla="*/ 508000 w 1930400"/>
              <a:gd name="connsiteY7" fmla="*/ 1200150 h 1581150"/>
              <a:gd name="connsiteX8" fmla="*/ 514350 w 1930400"/>
              <a:gd name="connsiteY8" fmla="*/ 1384300 h 1581150"/>
              <a:gd name="connsiteX9" fmla="*/ 762000 w 1930400"/>
              <a:gd name="connsiteY9" fmla="*/ 1397000 h 1581150"/>
              <a:gd name="connsiteX10" fmla="*/ 762000 w 1930400"/>
              <a:gd name="connsiteY10" fmla="*/ 1574800 h 1581150"/>
              <a:gd name="connsiteX11" fmla="*/ 1930400 w 1930400"/>
              <a:gd name="connsiteY11" fmla="*/ 1581150 h 1581150"/>
              <a:gd name="connsiteX12" fmla="*/ 1930400 w 1930400"/>
              <a:gd name="connsiteY12" fmla="*/ 1581150 h 1581150"/>
              <a:gd name="connsiteX0" fmla="*/ 0 w 1930400"/>
              <a:gd name="connsiteY0" fmla="*/ 0 h 1581150"/>
              <a:gd name="connsiteX1" fmla="*/ 69850 w 1930400"/>
              <a:gd name="connsiteY1" fmla="*/ 12700 h 1581150"/>
              <a:gd name="connsiteX2" fmla="*/ 76200 w 1930400"/>
              <a:gd name="connsiteY2" fmla="*/ 336550 h 1581150"/>
              <a:gd name="connsiteX3" fmla="*/ 88900 w 1930400"/>
              <a:gd name="connsiteY3" fmla="*/ 336550 h 1581150"/>
              <a:gd name="connsiteX4" fmla="*/ 88900 w 1930400"/>
              <a:gd name="connsiteY4" fmla="*/ 666750 h 1581150"/>
              <a:gd name="connsiteX5" fmla="*/ 107950 w 1930400"/>
              <a:gd name="connsiteY5" fmla="*/ 660400 h 1581150"/>
              <a:gd name="connsiteX6" fmla="*/ 133350 w 1930400"/>
              <a:gd name="connsiteY6" fmla="*/ 1200150 h 1581150"/>
              <a:gd name="connsiteX7" fmla="*/ 508000 w 1930400"/>
              <a:gd name="connsiteY7" fmla="*/ 1200150 h 1581150"/>
              <a:gd name="connsiteX8" fmla="*/ 514350 w 1930400"/>
              <a:gd name="connsiteY8" fmla="*/ 1384300 h 1581150"/>
              <a:gd name="connsiteX9" fmla="*/ 762000 w 1930400"/>
              <a:gd name="connsiteY9" fmla="*/ 1397000 h 1581150"/>
              <a:gd name="connsiteX10" fmla="*/ 762000 w 1930400"/>
              <a:gd name="connsiteY10" fmla="*/ 1574800 h 1581150"/>
              <a:gd name="connsiteX11" fmla="*/ 1930400 w 1930400"/>
              <a:gd name="connsiteY11" fmla="*/ 1581150 h 1581150"/>
              <a:gd name="connsiteX12" fmla="*/ 1930400 w 1930400"/>
              <a:gd name="connsiteY12" fmla="*/ 1581150 h 1581150"/>
              <a:gd name="connsiteX0" fmla="*/ 0 w 1930400"/>
              <a:gd name="connsiteY0" fmla="*/ 0 h 1581150"/>
              <a:gd name="connsiteX1" fmla="*/ 69850 w 1930400"/>
              <a:gd name="connsiteY1" fmla="*/ 12700 h 1581150"/>
              <a:gd name="connsiteX2" fmla="*/ 76200 w 1930400"/>
              <a:gd name="connsiteY2" fmla="*/ 336550 h 1581150"/>
              <a:gd name="connsiteX3" fmla="*/ 88900 w 1930400"/>
              <a:gd name="connsiteY3" fmla="*/ 336550 h 1581150"/>
              <a:gd name="connsiteX4" fmla="*/ 88900 w 1930400"/>
              <a:gd name="connsiteY4" fmla="*/ 666750 h 1581150"/>
              <a:gd name="connsiteX5" fmla="*/ 107950 w 1930400"/>
              <a:gd name="connsiteY5" fmla="*/ 673100 h 1581150"/>
              <a:gd name="connsiteX6" fmla="*/ 133350 w 1930400"/>
              <a:gd name="connsiteY6" fmla="*/ 1200150 h 1581150"/>
              <a:gd name="connsiteX7" fmla="*/ 508000 w 1930400"/>
              <a:gd name="connsiteY7" fmla="*/ 1200150 h 1581150"/>
              <a:gd name="connsiteX8" fmla="*/ 514350 w 1930400"/>
              <a:gd name="connsiteY8" fmla="*/ 1384300 h 1581150"/>
              <a:gd name="connsiteX9" fmla="*/ 762000 w 1930400"/>
              <a:gd name="connsiteY9" fmla="*/ 1397000 h 1581150"/>
              <a:gd name="connsiteX10" fmla="*/ 762000 w 1930400"/>
              <a:gd name="connsiteY10" fmla="*/ 1574800 h 1581150"/>
              <a:gd name="connsiteX11" fmla="*/ 1930400 w 1930400"/>
              <a:gd name="connsiteY11" fmla="*/ 1581150 h 1581150"/>
              <a:gd name="connsiteX12" fmla="*/ 1930400 w 1930400"/>
              <a:gd name="connsiteY12" fmla="*/ 1581150 h 1581150"/>
              <a:gd name="connsiteX0" fmla="*/ 0 w 1930400"/>
              <a:gd name="connsiteY0" fmla="*/ 0 h 1581150"/>
              <a:gd name="connsiteX1" fmla="*/ 69850 w 1930400"/>
              <a:gd name="connsiteY1" fmla="*/ 12700 h 1581150"/>
              <a:gd name="connsiteX2" fmla="*/ 76200 w 1930400"/>
              <a:gd name="connsiteY2" fmla="*/ 336550 h 1581150"/>
              <a:gd name="connsiteX3" fmla="*/ 88900 w 1930400"/>
              <a:gd name="connsiteY3" fmla="*/ 336550 h 1581150"/>
              <a:gd name="connsiteX4" fmla="*/ 88900 w 1930400"/>
              <a:gd name="connsiteY4" fmla="*/ 666750 h 1581150"/>
              <a:gd name="connsiteX5" fmla="*/ 114300 w 1930400"/>
              <a:gd name="connsiteY5" fmla="*/ 660400 h 1581150"/>
              <a:gd name="connsiteX6" fmla="*/ 133350 w 1930400"/>
              <a:gd name="connsiteY6" fmla="*/ 1200150 h 1581150"/>
              <a:gd name="connsiteX7" fmla="*/ 508000 w 1930400"/>
              <a:gd name="connsiteY7" fmla="*/ 1200150 h 1581150"/>
              <a:gd name="connsiteX8" fmla="*/ 514350 w 1930400"/>
              <a:gd name="connsiteY8" fmla="*/ 1384300 h 1581150"/>
              <a:gd name="connsiteX9" fmla="*/ 762000 w 1930400"/>
              <a:gd name="connsiteY9" fmla="*/ 1397000 h 1581150"/>
              <a:gd name="connsiteX10" fmla="*/ 762000 w 1930400"/>
              <a:gd name="connsiteY10" fmla="*/ 1574800 h 1581150"/>
              <a:gd name="connsiteX11" fmla="*/ 1930400 w 1930400"/>
              <a:gd name="connsiteY11" fmla="*/ 1581150 h 1581150"/>
              <a:gd name="connsiteX12" fmla="*/ 1930400 w 1930400"/>
              <a:gd name="connsiteY12" fmla="*/ 1581150 h 1581150"/>
              <a:gd name="connsiteX0" fmla="*/ 0 w 1930400"/>
              <a:gd name="connsiteY0" fmla="*/ 0 h 1581150"/>
              <a:gd name="connsiteX1" fmla="*/ 69850 w 1930400"/>
              <a:gd name="connsiteY1" fmla="*/ 12700 h 1581150"/>
              <a:gd name="connsiteX2" fmla="*/ 76200 w 1930400"/>
              <a:gd name="connsiteY2" fmla="*/ 336550 h 1581150"/>
              <a:gd name="connsiteX3" fmla="*/ 88900 w 1930400"/>
              <a:gd name="connsiteY3" fmla="*/ 336550 h 1581150"/>
              <a:gd name="connsiteX4" fmla="*/ 88900 w 1930400"/>
              <a:gd name="connsiteY4" fmla="*/ 666750 h 1581150"/>
              <a:gd name="connsiteX5" fmla="*/ 114300 w 1930400"/>
              <a:gd name="connsiteY5" fmla="*/ 673100 h 1581150"/>
              <a:gd name="connsiteX6" fmla="*/ 133350 w 1930400"/>
              <a:gd name="connsiteY6" fmla="*/ 1200150 h 1581150"/>
              <a:gd name="connsiteX7" fmla="*/ 508000 w 1930400"/>
              <a:gd name="connsiteY7" fmla="*/ 1200150 h 1581150"/>
              <a:gd name="connsiteX8" fmla="*/ 514350 w 1930400"/>
              <a:gd name="connsiteY8" fmla="*/ 1384300 h 1581150"/>
              <a:gd name="connsiteX9" fmla="*/ 762000 w 1930400"/>
              <a:gd name="connsiteY9" fmla="*/ 1397000 h 1581150"/>
              <a:gd name="connsiteX10" fmla="*/ 762000 w 1930400"/>
              <a:gd name="connsiteY10" fmla="*/ 1574800 h 1581150"/>
              <a:gd name="connsiteX11" fmla="*/ 1930400 w 1930400"/>
              <a:gd name="connsiteY11" fmla="*/ 1581150 h 1581150"/>
              <a:gd name="connsiteX12" fmla="*/ 1930400 w 1930400"/>
              <a:gd name="connsiteY12" fmla="*/ 1581150 h 1581150"/>
              <a:gd name="connsiteX0" fmla="*/ 0 w 1930400"/>
              <a:gd name="connsiteY0" fmla="*/ 0 h 1581150"/>
              <a:gd name="connsiteX1" fmla="*/ 69850 w 1930400"/>
              <a:gd name="connsiteY1" fmla="*/ 12700 h 1581150"/>
              <a:gd name="connsiteX2" fmla="*/ 76200 w 1930400"/>
              <a:gd name="connsiteY2" fmla="*/ 336550 h 1581150"/>
              <a:gd name="connsiteX3" fmla="*/ 88900 w 1930400"/>
              <a:gd name="connsiteY3" fmla="*/ 336550 h 1581150"/>
              <a:gd name="connsiteX4" fmla="*/ 88900 w 1930400"/>
              <a:gd name="connsiteY4" fmla="*/ 666750 h 1581150"/>
              <a:gd name="connsiteX5" fmla="*/ 120650 w 1930400"/>
              <a:gd name="connsiteY5" fmla="*/ 673100 h 1581150"/>
              <a:gd name="connsiteX6" fmla="*/ 133350 w 1930400"/>
              <a:gd name="connsiteY6" fmla="*/ 1200150 h 1581150"/>
              <a:gd name="connsiteX7" fmla="*/ 508000 w 1930400"/>
              <a:gd name="connsiteY7" fmla="*/ 1200150 h 1581150"/>
              <a:gd name="connsiteX8" fmla="*/ 514350 w 1930400"/>
              <a:gd name="connsiteY8" fmla="*/ 1384300 h 1581150"/>
              <a:gd name="connsiteX9" fmla="*/ 762000 w 1930400"/>
              <a:gd name="connsiteY9" fmla="*/ 1397000 h 1581150"/>
              <a:gd name="connsiteX10" fmla="*/ 762000 w 1930400"/>
              <a:gd name="connsiteY10" fmla="*/ 1574800 h 1581150"/>
              <a:gd name="connsiteX11" fmla="*/ 1930400 w 1930400"/>
              <a:gd name="connsiteY11" fmla="*/ 1581150 h 1581150"/>
              <a:gd name="connsiteX12" fmla="*/ 1930400 w 1930400"/>
              <a:gd name="connsiteY12" fmla="*/ 1581150 h 1581150"/>
              <a:gd name="connsiteX0" fmla="*/ 0 w 1930400"/>
              <a:gd name="connsiteY0" fmla="*/ 0 h 1574800"/>
              <a:gd name="connsiteX1" fmla="*/ 69850 w 1930400"/>
              <a:gd name="connsiteY1" fmla="*/ 6350 h 1574800"/>
              <a:gd name="connsiteX2" fmla="*/ 76200 w 1930400"/>
              <a:gd name="connsiteY2" fmla="*/ 330200 h 1574800"/>
              <a:gd name="connsiteX3" fmla="*/ 88900 w 1930400"/>
              <a:gd name="connsiteY3" fmla="*/ 330200 h 1574800"/>
              <a:gd name="connsiteX4" fmla="*/ 88900 w 1930400"/>
              <a:gd name="connsiteY4" fmla="*/ 660400 h 1574800"/>
              <a:gd name="connsiteX5" fmla="*/ 120650 w 1930400"/>
              <a:gd name="connsiteY5" fmla="*/ 666750 h 1574800"/>
              <a:gd name="connsiteX6" fmla="*/ 133350 w 1930400"/>
              <a:gd name="connsiteY6" fmla="*/ 1193800 h 1574800"/>
              <a:gd name="connsiteX7" fmla="*/ 508000 w 1930400"/>
              <a:gd name="connsiteY7" fmla="*/ 1193800 h 1574800"/>
              <a:gd name="connsiteX8" fmla="*/ 514350 w 1930400"/>
              <a:gd name="connsiteY8" fmla="*/ 1377950 h 1574800"/>
              <a:gd name="connsiteX9" fmla="*/ 762000 w 1930400"/>
              <a:gd name="connsiteY9" fmla="*/ 1390650 h 1574800"/>
              <a:gd name="connsiteX10" fmla="*/ 762000 w 1930400"/>
              <a:gd name="connsiteY10" fmla="*/ 1568450 h 1574800"/>
              <a:gd name="connsiteX11" fmla="*/ 1930400 w 1930400"/>
              <a:gd name="connsiteY11" fmla="*/ 1574800 h 1574800"/>
              <a:gd name="connsiteX12" fmla="*/ 1930400 w 1930400"/>
              <a:gd name="connsiteY12" fmla="*/ 1574800 h 1574800"/>
              <a:gd name="connsiteX0" fmla="*/ 0 w 1930400"/>
              <a:gd name="connsiteY0" fmla="*/ 0 h 1574800"/>
              <a:gd name="connsiteX1" fmla="*/ 69850 w 1930400"/>
              <a:gd name="connsiteY1" fmla="*/ 6350 h 1574800"/>
              <a:gd name="connsiteX2" fmla="*/ 76200 w 1930400"/>
              <a:gd name="connsiteY2" fmla="*/ 330200 h 1574800"/>
              <a:gd name="connsiteX3" fmla="*/ 88900 w 1930400"/>
              <a:gd name="connsiteY3" fmla="*/ 330200 h 1574800"/>
              <a:gd name="connsiteX4" fmla="*/ 88900 w 1930400"/>
              <a:gd name="connsiteY4" fmla="*/ 660400 h 1574800"/>
              <a:gd name="connsiteX5" fmla="*/ 107950 w 1930400"/>
              <a:gd name="connsiteY5" fmla="*/ 660400 h 1574800"/>
              <a:gd name="connsiteX6" fmla="*/ 133350 w 1930400"/>
              <a:gd name="connsiteY6" fmla="*/ 1193800 h 1574800"/>
              <a:gd name="connsiteX7" fmla="*/ 508000 w 1930400"/>
              <a:gd name="connsiteY7" fmla="*/ 1193800 h 1574800"/>
              <a:gd name="connsiteX8" fmla="*/ 514350 w 1930400"/>
              <a:gd name="connsiteY8" fmla="*/ 1377950 h 1574800"/>
              <a:gd name="connsiteX9" fmla="*/ 762000 w 1930400"/>
              <a:gd name="connsiteY9" fmla="*/ 1390650 h 1574800"/>
              <a:gd name="connsiteX10" fmla="*/ 762000 w 1930400"/>
              <a:gd name="connsiteY10" fmla="*/ 1568450 h 1574800"/>
              <a:gd name="connsiteX11" fmla="*/ 1930400 w 1930400"/>
              <a:gd name="connsiteY11" fmla="*/ 1574800 h 1574800"/>
              <a:gd name="connsiteX12" fmla="*/ 1930400 w 1930400"/>
              <a:gd name="connsiteY12" fmla="*/ 1574800 h 1574800"/>
              <a:gd name="connsiteX0" fmla="*/ 0 w 1930400"/>
              <a:gd name="connsiteY0" fmla="*/ 0 h 1574800"/>
              <a:gd name="connsiteX1" fmla="*/ 69850 w 1930400"/>
              <a:gd name="connsiteY1" fmla="*/ 6350 h 1574800"/>
              <a:gd name="connsiteX2" fmla="*/ 76200 w 1930400"/>
              <a:gd name="connsiteY2" fmla="*/ 330200 h 1574800"/>
              <a:gd name="connsiteX3" fmla="*/ 88900 w 1930400"/>
              <a:gd name="connsiteY3" fmla="*/ 330200 h 1574800"/>
              <a:gd name="connsiteX4" fmla="*/ 88900 w 1930400"/>
              <a:gd name="connsiteY4" fmla="*/ 660400 h 1574800"/>
              <a:gd name="connsiteX5" fmla="*/ 107950 w 1930400"/>
              <a:gd name="connsiteY5" fmla="*/ 660400 h 1574800"/>
              <a:gd name="connsiteX6" fmla="*/ 107950 w 1930400"/>
              <a:gd name="connsiteY6" fmla="*/ 819150 h 1574800"/>
              <a:gd name="connsiteX7" fmla="*/ 133350 w 1930400"/>
              <a:gd name="connsiteY7" fmla="*/ 1193800 h 1574800"/>
              <a:gd name="connsiteX8" fmla="*/ 508000 w 1930400"/>
              <a:gd name="connsiteY8" fmla="*/ 1193800 h 1574800"/>
              <a:gd name="connsiteX9" fmla="*/ 514350 w 1930400"/>
              <a:gd name="connsiteY9" fmla="*/ 1377950 h 1574800"/>
              <a:gd name="connsiteX10" fmla="*/ 762000 w 1930400"/>
              <a:gd name="connsiteY10" fmla="*/ 1390650 h 1574800"/>
              <a:gd name="connsiteX11" fmla="*/ 762000 w 1930400"/>
              <a:gd name="connsiteY11" fmla="*/ 1568450 h 1574800"/>
              <a:gd name="connsiteX12" fmla="*/ 1930400 w 1930400"/>
              <a:gd name="connsiteY12" fmla="*/ 1574800 h 1574800"/>
              <a:gd name="connsiteX13" fmla="*/ 1930400 w 1930400"/>
              <a:gd name="connsiteY13" fmla="*/ 1574800 h 1574800"/>
              <a:gd name="connsiteX0" fmla="*/ 0 w 1930400"/>
              <a:gd name="connsiteY0" fmla="*/ 0 h 1574800"/>
              <a:gd name="connsiteX1" fmla="*/ 69850 w 1930400"/>
              <a:gd name="connsiteY1" fmla="*/ 6350 h 1574800"/>
              <a:gd name="connsiteX2" fmla="*/ 76200 w 1930400"/>
              <a:gd name="connsiteY2" fmla="*/ 330200 h 1574800"/>
              <a:gd name="connsiteX3" fmla="*/ 88900 w 1930400"/>
              <a:gd name="connsiteY3" fmla="*/ 330200 h 1574800"/>
              <a:gd name="connsiteX4" fmla="*/ 88900 w 1930400"/>
              <a:gd name="connsiteY4" fmla="*/ 660400 h 1574800"/>
              <a:gd name="connsiteX5" fmla="*/ 107950 w 1930400"/>
              <a:gd name="connsiteY5" fmla="*/ 660400 h 1574800"/>
              <a:gd name="connsiteX6" fmla="*/ 107950 w 1930400"/>
              <a:gd name="connsiteY6" fmla="*/ 819150 h 1574800"/>
              <a:gd name="connsiteX7" fmla="*/ 133350 w 1930400"/>
              <a:gd name="connsiteY7" fmla="*/ 1193800 h 1574800"/>
              <a:gd name="connsiteX8" fmla="*/ 508000 w 1930400"/>
              <a:gd name="connsiteY8" fmla="*/ 1193800 h 1574800"/>
              <a:gd name="connsiteX9" fmla="*/ 514350 w 1930400"/>
              <a:gd name="connsiteY9" fmla="*/ 1377950 h 1574800"/>
              <a:gd name="connsiteX10" fmla="*/ 762000 w 1930400"/>
              <a:gd name="connsiteY10" fmla="*/ 1390650 h 1574800"/>
              <a:gd name="connsiteX11" fmla="*/ 762000 w 1930400"/>
              <a:gd name="connsiteY11" fmla="*/ 1568450 h 1574800"/>
              <a:gd name="connsiteX12" fmla="*/ 1930400 w 1930400"/>
              <a:gd name="connsiteY12" fmla="*/ 1574800 h 1574800"/>
              <a:gd name="connsiteX13" fmla="*/ 1930400 w 1930400"/>
              <a:gd name="connsiteY13" fmla="*/ 1574800 h 1574800"/>
              <a:gd name="connsiteX0" fmla="*/ 0 w 1930400"/>
              <a:gd name="connsiteY0" fmla="*/ 0 h 1574800"/>
              <a:gd name="connsiteX1" fmla="*/ 69850 w 1930400"/>
              <a:gd name="connsiteY1" fmla="*/ 6350 h 1574800"/>
              <a:gd name="connsiteX2" fmla="*/ 76200 w 1930400"/>
              <a:gd name="connsiteY2" fmla="*/ 330200 h 1574800"/>
              <a:gd name="connsiteX3" fmla="*/ 88900 w 1930400"/>
              <a:gd name="connsiteY3" fmla="*/ 330200 h 1574800"/>
              <a:gd name="connsiteX4" fmla="*/ 88900 w 1930400"/>
              <a:gd name="connsiteY4" fmla="*/ 660400 h 1574800"/>
              <a:gd name="connsiteX5" fmla="*/ 107950 w 1930400"/>
              <a:gd name="connsiteY5" fmla="*/ 660400 h 1574800"/>
              <a:gd name="connsiteX6" fmla="*/ 107950 w 1930400"/>
              <a:gd name="connsiteY6" fmla="*/ 819150 h 1574800"/>
              <a:gd name="connsiteX7" fmla="*/ 336550 w 1930400"/>
              <a:gd name="connsiteY7" fmla="*/ 863600 h 1574800"/>
              <a:gd name="connsiteX8" fmla="*/ 133350 w 1930400"/>
              <a:gd name="connsiteY8" fmla="*/ 1193800 h 1574800"/>
              <a:gd name="connsiteX9" fmla="*/ 508000 w 1930400"/>
              <a:gd name="connsiteY9" fmla="*/ 1193800 h 1574800"/>
              <a:gd name="connsiteX10" fmla="*/ 514350 w 1930400"/>
              <a:gd name="connsiteY10" fmla="*/ 1377950 h 1574800"/>
              <a:gd name="connsiteX11" fmla="*/ 762000 w 1930400"/>
              <a:gd name="connsiteY11" fmla="*/ 1390650 h 1574800"/>
              <a:gd name="connsiteX12" fmla="*/ 762000 w 1930400"/>
              <a:gd name="connsiteY12" fmla="*/ 1568450 h 1574800"/>
              <a:gd name="connsiteX13" fmla="*/ 1930400 w 1930400"/>
              <a:gd name="connsiteY13" fmla="*/ 1574800 h 1574800"/>
              <a:gd name="connsiteX14" fmla="*/ 1930400 w 1930400"/>
              <a:gd name="connsiteY14" fmla="*/ 1574800 h 1574800"/>
              <a:gd name="connsiteX0" fmla="*/ 0 w 1930400"/>
              <a:gd name="connsiteY0" fmla="*/ 0 h 1574800"/>
              <a:gd name="connsiteX1" fmla="*/ 69850 w 1930400"/>
              <a:gd name="connsiteY1" fmla="*/ 6350 h 1574800"/>
              <a:gd name="connsiteX2" fmla="*/ 76200 w 1930400"/>
              <a:gd name="connsiteY2" fmla="*/ 330200 h 1574800"/>
              <a:gd name="connsiteX3" fmla="*/ 88900 w 1930400"/>
              <a:gd name="connsiteY3" fmla="*/ 330200 h 1574800"/>
              <a:gd name="connsiteX4" fmla="*/ 88900 w 1930400"/>
              <a:gd name="connsiteY4" fmla="*/ 660400 h 1574800"/>
              <a:gd name="connsiteX5" fmla="*/ 107950 w 1930400"/>
              <a:gd name="connsiteY5" fmla="*/ 660400 h 1574800"/>
              <a:gd name="connsiteX6" fmla="*/ 107950 w 1930400"/>
              <a:gd name="connsiteY6" fmla="*/ 819150 h 1574800"/>
              <a:gd name="connsiteX7" fmla="*/ 336550 w 1930400"/>
              <a:gd name="connsiteY7" fmla="*/ 863600 h 1574800"/>
              <a:gd name="connsiteX8" fmla="*/ 133350 w 1930400"/>
              <a:gd name="connsiteY8" fmla="*/ 1193800 h 1574800"/>
              <a:gd name="connsiteX9" fmla="*/ 508000 w 1930400"/>
              <a:gd name="connsiteY9" fmla="*/ 1193800 h 1574800"/>
              <a:gd name="connsiteX10" fmla="*/ 514350 w 1930400"/>
              <a:gd name="connsiteY10" fmla="*/ 1377950 h 1574800"/>
              <a:gd name="connsiteX11" fmla="*/ 762000 w 1930400"/>
              <a:gd name="connsiteY11" fmla="*/ 1390650 h 1574800"/>
              <a:gd name="connsiteX12" fmla="*/ 762000 w 1930400"/>
              <a:gd name="connsiteY12" fmla="*/ 1568450 h 1574800"/>
              <a:gd name="connsiteX13" fmla="*/ 1930400 w 1930400"/>
              <a:gd name="connsiteY13" fmla="*/ 1574800 h 1574800"/>
              <a:gd name="connsiteX14" fmla="*/ 1930400 w 1930400"/>
              <a:gd name="connsiteY14" fmla="*/ 1574800 h 1574800"/>
              <a:gd name="connsiteX0" fmla="*/ 0 w 1930400"/>
              <a:gd name="connsiteY0" fmla="*/ 0 h 1574800"/>
              <a:gd name="connsiteX1" fmla="*/ 69850 w 1930400"/>
              <a:gd name="connsiteY1" fmla="*/ 6350 h 1574800"/>
              <a:gd name="connsiteX2" fmla="*/ 76200 w 1930400"/>
              <a:gd name="connsiteY2" fmla="*/ 330200 h 1574800"/>
              <a:gd name="connsiteX3" fmla="*/ 88900 w 1930400"/>
              <a:gd name="connsiteY3" fmla="*/ 330200 h 1574800"/>
              <a:gd name="connsiteX4" fmla="*/ 88900 w 1930400"/>
              <a:gd name="connsiteY4" fmla="*/ 660400 h 1574800"/>
              <a:gd name="connsiteX5" fmla="*/ 107950 w 1930400"/>
              <a:gd name="connsiteY5" fmla="*/ 660400 h 1574800"/>
              <a:gd name="connsiteX6" fmla="*/ 107950 w 1930400"/>
              <a:gd name="connsiteY6" fmla="*/ 819150 h 1574800"/>
              <a:gd name="connsiteX7" fmla="*/ 336550 w 1930400"/>
              <a:gd name="connsiteY7" fmla="*/ 863600 h 1574800"/>
              <a:gd name="connsiteX8" fmla="*/ 133350 w 1930400"/>
              <a:gd name="connsiteY8" fmla="*/ 1193800 h 1574800"/>
              <a:gd name="connsiteX9" fmla="*/ 508000 w 1930400"/>
              <a:gd name="connsiteY9" fmla="*/ 1193800 h 1574800"/>
              <a:gd name="connsiteX10" fmla="*/ 514350 w 1930400"/>
              <a:gd name="connsiteY10" fmla="*/ 1377950 h 1574800"/>
              <a:gd name="connsiteX11" fmla="*/ 762000 w 1930400"/>
              <a:gd name="connsiteY11" fmla="*/ 1390650 h 1574800"/>
              <a:gd name="connsiteX12" fmla="*/ 762000 w 1930400"/>
              <a:gd name="connsiteY12" fmla="*/ 1568450 h 1574800"/>
              <a:gd name="connsiteX13" fmla="*/ 1930400 w 1930400"/>
              <a:gd name="connsiteY13" fmla="*/ 1574800 h 1574800"/>
              <a:gd name="connsiteX14" fmla="*/ 1930400 w 1930400"/>
              <a:gd name="connsiteY14" fmla="*/ 1574800 h 1574800"/>
              <a:gd name="connsiteX0" fmla="*/ 0 w 1930400"/>
              <a:gd name="connsiteY0" fmla="*/ 0 h 1574800"/>
              <a:gd name="connsiteX1" fmla="*/ 69850 w 1930400"/>
              <a:gd name="connsiteY1" fmla="*/ 6350 h 1574800"/>
              <a:gd name="connsiteX2" fmla="*/ 76200 w 1930400"/>
              <a:gd name="connsiteY2" fmla="*/ 330200 h 1574800"/>
              <a:gd name="connsiteX3" fmla="*/ 88900 w 1930400"/>
              <a:gd name="connsiteY3" fmla="*/ 330200 h 1574800"/>
              <a:gd name="connsiteX4" fmla="*/ 88900 w 1930400"/>
              <a:gd name="connsiteY4" fmla="*/ 660400 h 1574800"/>
              <a:gd name="connsiteX5" fmla="*/ 107950 w 1930400"/>
              <a:gd name="connsiteY5" fmla="*/ 660400 h 1574800"/>
              <a:gd name="connsiteX6" fmla="*/ 107950 w 1930400"/>
              <a:gd name="connsiteY6" fmla="*/ 819150 h 1574800"/>
              <a:gd name="connsiteX7" fmla="*/ 133350 w 1930400"/>
              <a:gd name="connsiteY7" fmla="*/ 825500 h 1574800"/>
              <a:gd name="connsiteX8" fmla="*/ 133350 w 1930400"/>
              <a:gd name="connsiteY8" fmla="*/ 1193800 h 1574800"/>
              <a:gd name="connsiteX9" fmla="*/ 508000 w 1930400"/>
              <a:gd name="connsiteY9" fmla="*/ 1193800 h 1574800"/>
              <a:gd name="connsiteX10" fmla="*/ 514350 w 1930400"/>
              <a:gd name="connsiteY10" fmla="*/ 1377950 h 1574800"/>
              <a:gd name="connsiteX11" fmla="*/ 762000 w 1930400"/>
              <a:gd name="connsiteY11" fmla="*/ 1390650 h 1574800"/>
              <a:gd name="connsiteX12" fmla="*/ 762000 w 1930400"/>
              <a:gd name="connsiteY12" fmla="*/ 1568450 h 1574800"/>
              <a:gd name="connsiteX13" fmla="*/ 1930400 w 1930400"/>
              <a:gd name="connsiteY13" fmla="*/ 1574800 h 1574800"/>
              <a:gd name="connsiteX14" fmla="*/ 1930400 w 1930400"/>
              <a:gd name="connsiteY14" fmla="*/ 1574800 h 1574800"/>
              <a:gd name="connsiteX0" fmla="*/ 0 w 1930400"/>
              <a:gd name="connsiteY0" fmla="*/ 0 h 1574800"/>
              <a:gd name="connsiteX1" fmla="*/ 69850 w 1930400"/>
              <a:gd name="connsiteY1" fmla="*/ 6350 h 1574800"/>
              <a:gd name="connsiteX2" fmla="*/ 76200 w 1930400"/>
              <a:gd name="connsiteY2" fmla="*/ 330200 h 1574800"/>
              <a:gd name="connsiteX3" fmla="*/ 88900 w 1930400"/>
              <a:gd name="connsiteY3" fmla="*/ 330200 h 1574800"/>
              <a:gd name="connsiteX4" fmla="*/ 88900 w 1930400"/>
              <a:gd name="connsiteY4" fmla="*/ 660400 h 1574800"/>
              <a:gd name="connsiteX5" fmla="*/ 107950 w 1930400"/>
              <a:gd name="connsiteY5" fmla="*/ 660400 h 1574800"/>
              <a:gd name="connsiteX6" fmla="*/ 120650 w 1930400"/>
              <a:gd name="connsiteY6" fmla="*/ 825500 h 1574800"/>
              <a:gd name="connsiteX7" fmla="*/ 133350 w 1930400"/>
              <a:gd name="connsiteY7" fmla="*/ 825500 h 1574800"/>
              <a:gd name="connsiteX8" fmla="*/ 133350 w 1930400"/>
              <a:gd name="connsiteY8" fmla="*/ 1193800 h 1574800"/>
              <a:gd name="connsiteX9" fmla="*/ 508000 w 1930400"/>
              <a:gd name="connsiteY9" fmla="*/ 1193800 h 1574800"/>
              <a:gd name="connsiteX10" fmla="*/ 514350 w 1930400"/>
              <a:gd name="connsiteY10" fmla="*/ 1377950 h 1574800"/>
              <a:gd name="connsiteX11" fmla="*/ 762000 w 1930400"/>
              <a:gd name="connsiteY11" fmla="*/ 1390650 h 1574800"/>
              <a:gd name="connsiteX12" fmla="*/ 762000 w 1930400"/>
              <a:gd name="connsiteY12" fmla="*/ 1568450 h 1574800"/>
              <a:gd name="connsiteX13" fmla="*/ 1930400 w 1930400"/>
              <a:gd name="connsiteY13" fmla="*/ 1574800 h 1574800"/>
              <a:gd name="connsiteX14" fmla="*/ 1930400 w 1930400"/>
              <a:gd name="connsiteY14" fmla="*/ 1574800 h 1574800"/>
              <a:gd name="connsiteX0" fmla="*/ 0 w 1930400"/>
              <a:gd name="connsiteY0" fmla="*/ 0 h 1574800"/>
              <a:gd name="connsiteX1" fmla="*/ 69850 w 1930400"/>
              <a:gd name="connsiteY1" fmla="*/ 6350 h 1574800"/>
              <a:gd name="connsiteX2" fmla="*/ 76200 w 1930400"/>
              <a:gd name="connsiteY2" fmla="*/ 330200 h 1574800"/>
              <a:gd name="connsiteX3" fmla="*/ 88900 w 1930400"/>
              <a:gd name="connsiteY3" fmla="*/ 330200 h 1574800"/>
              <a:gd name="connsiteX4" fmla="*/ 88900 w 1930400"/>
              <a:gd name="connsiteY4" fmla="*/ 660400 h 1574800"/>
              <a:gd name="connsiteX5" fmla="*/ 107950 w 1930400"/>
              <a:gd name="connsiteY5" fmla="*/ 660400 h 1574800"/>
              <a:gd name="connsiteX6" fmla="*/ 120650 w 1930400"/>
              <a:gd name="connsiteY6" fmla="*/ 825500 h 1574800"/>
              <a:gd name="connsiteX7" fmla="*/ 133350 w 1930400"/>
              <a:gd name="connsiteY7" fmla="*/ 825500 h 1574800"/>
              <a:gd name="connsiteX8" fmla="*/ 120650 w 1930400"/>
              <a:gd name="connsiteY8" fmla="*/ 1181100 h 1574800"/>
              <a:gd name="connsiteX9" fmla="*/ 508000 w 1930400"/>
              <a:gd name="connsiteY9" fmla="*/ 1193800 h 1574800"/>
              <a:gd name="connsiteX10" fmla="*/ 514350 w 1930400"/>
              <a:gd name="connsiteY10" fmla="*/ 1377950 h 1574800"/>
              <a:gd name="connsiteX11" fmla="*/ 762000 w 1930400"/>
              <a:gd name="connsiteY11" fmla="*/ 1390650 h 1574800"/>
              <a:gd name="connsiteX12" fmla="*/ 762000 w 1930400"/>
              <a:gd name="connsiteY12" fmla="*/ 1568450 h 1574800"/>
              <a:gd name="connsiteX13" fmla="*/ 1930400 w 1930400"/>
              <a:gd name="connsiteY13" fmla="*/ 1574800 h 1574800"/>
              <a:gd name="connsiteX14" fmla="*/ 1930400 w 1930400"/>
              <a:gd name="connsiteY14" fmla="*/ 1574800 h 1574800"/>
              <a:gd name="connsiteX0" fmla="*/ 0 w 1930400"/>
              <a:gd name="connsiteY0" fmla="*/ 0 h 1574800"/>
              <a:gd name="connsiteX1" fmla="*/ 69850 w 1930400"/>
              <a:gd name="connsiteY1" fmla="*/ 6350 h 1574800"/>
              <a:gd name="connsiteX2" fmla="*/ 76200 w 1930400"/>
              <a:gd name="connsiteY2" fmla="*/ 330200 h 1574800"/>
              <a:gd name="connsiteX3" fmla="*/ 88900 w 1930400"/>
              <a:gd name="connsiteY3" fmla="*/ 330200 h 1574800"/>
              <a:gd name="connsiteX4" fmla="*/ 88900 w 1930400"/>
              <a:gd name="connsiteY4" fmla="*/ 660400 h 1574800"/>
              <a:gd name="connsiteX5" fmla="*/ 107950 w 1930400"/>
              <a:gd name="connsiteY5" fmla="*/ 660400 h 1574800"/>
              <a:gd name="connsiteX6" fmla="*/ 120650 w 1930400"/>
              <a:gd name="connsiteY6" fmla="*/ 825500 h 1574800"/>
              <a:gd name="connsiteX7" fmla="*/ 133350 w 1930400"/>
              <a:gd name="connsiteY7" fmla="*/ 825500 h 1574800"/>
              <a:gd name="connsiteX8" fmla="*/ 120650 w 1930400"/>
              <a:gd name="connsiteY8" fmla="*/ 1193800 h 1574800"/>
              <a:gd name="connsiteX9" fmla="*/ 508000 w 1930400"/>
              <a:gd name="connsiteY9" fmla="*/ 1193800 h 1574800"/>
              <a:gd name="connsiteX10" fmla="*/ 514350 w 1930400"/>
              <a:gd name="connsiteY10" fmla="*/ 1377950 h 1574800"/>
              <a:gd name="connsiteX11" fmla="*/ 762000 w 1930400"/>
              <a:gd name="connsiteY11" fmla="*/ 1390650 h 1574800"/>
              <a:gd name="connsiteX12" fmla="*/ 762000 w 1930400"/>
              <a:gd name="connsiteY12" fmla="*/ 1568450 h 1574800"/>
              <a:gd name="connsiteX13" fmla="*/ 1930400 w 1930400"/>
              <a:gd name="connsiteY13" fmla="*/ 1574800 h 1574800"/>
              <a:gd name="connsiteX14" fmla="*/ 1930400 w 1930400"/>
              <a:gd name="connsiteY14" fmla="*/ 1574800 h 1574800"/>
              <a:gd name="connsiteX0" fmla="*/ 0 w 1930400"/>
              <a:gd name="connsiteY0" fmla="*/ 0 h 1574800"/>
              <a:gd name="connsiteX1" fmla="*/ 69850 w 1930400"/>
              <a:gd name="connsiteY1" fmla="*/ 6350 h 1574800"/>
              <a:gd name="connsiteX2" fmla="*/ 76200 w 1930400"/>
              <a:gd name="connsiteY2" fmla="*/ 330200 h 1574800"/>
              <a:gd name="connsiteX3" fmla="*/ 88900 w 1930400"/>
              <a:gd name="connsiteY3" fmla="*/ 330200 h 1574800"/>
              <a:gd name="connsiteX4" fmla="*/ 88900 w 1930400"/>
              <a:gd name="connsiteY4" fmla="*/ 660400 h 1574800"/>
              <a:gd name="connsiteX5" fmla="*/ 107950 w 1930400"/>
              <a:gd name="connsiteY5" fmla="*/ 641350 h 1574800"/>
              <a:gd name="connsiteX6" fmla="*/ 120650 w 1930400"/>
              <a:gd name="connsiteY6" fmla="*/ 825500 h 1574800"/>
              <a:gd name="connsiteX7" fmla="*/ 133350 w 1930400"/>
              <a:gd name="connsiteY7" fmla="*/ 825500 h 1574800"/>
              <a:gd name="connsiteX8" fmla="*/ 120650 w 1930400"/>
              <a:gd name="connsiteY8" fmla="*/ 1193800 h 1574800"/>
              <a:gd name="connsiteX9" fmla="*/ 508000 w 1930400"/>
              <a:gd name="connsiteY9" fmla="*/ 1193800 h 1574800"/>
              <a:gd name="connsiteX10" fmla="*/ 514350 w 1930400"/>
              <a:gd name="connsiteY10" fmla="*/ 1377950 h 1574800"/>
              <a:gd name="connsiteX11" fmla="*/ 762000 w 1930400"/>
              <a:gd name="connsiteY11" fmla="*/ 1390650 h 1574800"/>
              <a:gd name="connsiteX12" fmla="*/ 762000 w 1930400"/>
              <a:gd name="connsiteY12" fmla="*/ 1568450 h 1574800"/>
              <a:gd name="connsiteX13" fmla="*/ 1930400 w 1930400"/>
              <a:gd name="connsiteY13" fmla="*/ 1574800 h 1574800"/>
              <a:gd name="connsiteX14" fmla="*/ 1930400 w 1930400"/>
              <a:gd name="connsiteY14" fmla="*/ 1574800 h 1574800"/>
              <a:gd name="connsiteX0" fmla="*/ 0 w 1930400"/>
              <a:gd name="connsiteY0" fmla="*/ 0 h 1574800"/>
              <a:gd name="connsiteX1" fmla="*/ 69850 w 1930400"/>
              <a:gd name="connsiteY1" fmla="*/ 6350 h 1574800"/>
              <a:gd name="connsiteX2" fmla="*/ 76200 w 1930400"/>
              <a:gd name="connsiteY2" fmla="*/ 330200 h 1574800"/>
              <a:gd name="connsiteX3" fmla="*/ 88900 w 1930400"/>
              <a:gd name="connsiteY3" fmla="*/ 330200 h 1574800"/>
              <a:gd name="connsiteX4" fmla="*/ 101600 w 1930400"/>
              <a:gd name="connsiteY4" fmla="*/ 641350 h 1574800"/>
              <a:gd name="connsiteX5" fmla="*/ 107950 w 1930400"/>
              <a:gd name="connsiteY5" fmla="*/ 641350 h 1574800"/>
              <a:gd name="connsiteX6" fmla="*/ 120650 w 1930400"/>
              <a:gd name="connsiteY6" fmla="*/ 825500 h 1574800"/>
              <a:gd name="connsiteX7" fmla="*/ 133350 w 1930400"/>
              <a:gd name="connsiteY7" fmla="*/ 825500 h 1574800"/>
              <a:gd name="connsiteX8" fmla="*/ 120650 w 1930400"/>
              <a:gd name="connsiteY8" fmla="*/ 1193800 h 1574800"/>
              <a:gd name="connsiteX9" fmla="*/ 508000 w 1930400"/>
              <a:gd name="connsiteY9" fmla="*/ 1193800 h 1574800"/>
              <a:gd name="connsiteX10" fmla="*/ 514350 w 1930400"/>
              <a:gd name="connsiteY10" fmla="*/ 1377950 h 1574800"/>
              <a:gd name="connsiteX11" fmla="*/ 762000 w 1930400"/>
              <a:gd name="connsiteY11" fmla="*/ 1390650 h 1574800"/>
              <a:gd name="connsiteX12" fmla="*/ 762000 w 1930400"/>
              <a:gd name="connsiteY12" fmla="*/ 1568450 h 1574800"/>
              <a:gd name="connsiteX13" fmla="*/ 1930400 w 1930400"/>
              <a:gd name="connsiteY13" fmla="*/ 1574800 h 1574800"/>
              <a:gd name="connsiteX14" fmla="*/ 1930400 w 1930400"/>
              <a:gd name="connsiteY14" fmla="*/ 1574800 h 1574800"/>
              <a:gd name="connsiteX0" fmla="*/ 0 w 1930400"/>
              <a:gd name="connsiteY0" fmla="*/ 0 h 1574800"/>
              <a:gd name="connsiteX1" fmla="*/ 69850 w 1930400"/>
              <a:gd name="connsiteY1" fmla="*/ 6350 h 1574800"/>
              <a:gd name="connsiteX2" fmla="*/ 76200 w 1930400"/>
              <a:gd name="connsiteY2" fmla="*/ 330200 h 1574800"/>
              <a:gd name="connsiteX3" fmla="*/ 88900 w 1930400"/>
              <a:gd name="connsiteY3" fmla="*/ 330200 h 1574800"/>
              <a:gd name="connsiteX4" fmla="*/ 101600 w 1930400"/>
              <a:gd name="connsiteY4" fmla="*/ 641350 h 1574800"/>
              <a:gd name="connsiteX5" fmla="*/ 139700 w 1930400"/>
              <a:gd name="connsiteY5" fmla="*/ 641350 h 1574800"/>
              <a:gd name="connsiteX6" fmla="*/ 120650 w 1930400"/>
              <a:gd name="connsiteY6" fmla="*/ 825500 h 1574800"/>
              <a:gd name="connsiteX7" fmla="*/ 133350 w 1930400"/>
              <a:gd name="connsiteY7" fmla="*/ 825500 h 1574800"/>
              <a:gd name="connsiteX8" fmla="*/ 120650 w 1930400"/>
              <a:gd name="connsiteY8" fmla="*/ 1193800 h 1574800"/>
              <a:gd name="connsiteX9" fmla="*/ 508000 w 1930400"/>
              <a:gd name="connsiteY9" fmla="*/ 1193800 h 1574800"/>
              <a:gd name="connsiteX10" fmla="*/ 514350 w 1930400"/>
              <a:gd name="connsiteY10" fmla="*/ 1377950 h 1574800"/>
              <a:gd name="connsiteX11" fmla="*/ 762000 w 1930400"/>
              <a:gd name="connsiteY11" fmla="*/ 1390650 h 1574800"/>
              <a:gd name="connsiteX12" fmla="*/ 762000 w 1930400"/>
              <a:gd name="connsiteY12" fmla="*/ 1568450 h 1574800"/>
              <a:gd name="connsiteX13" fmla="*/ 1930400 w 1930400"/>
              <a:gd name="connsiteY13" fmla="*/ 1574800 h 1574800"/>
              <a:gd name="connsiteX14" fmla="*/ 1930400 w 1930400"/>
              <a:gd name="connsiteY14" fmla="*/ 1574800 h 1574800"/>
              <a:gd name="connsiteX0" fmla="*/ 0 w 1930400"/>
              <a:gd name="connsiteY0" fmla="*/ 0 h 1574800"/>
              <a:gd name="connsiteX1" fmla="*/ 69850 w 1930400"/>
              <a:gd name="connsiteY1" fmla="*/ 6350 h 1574800"/>
              <a:gd name="connsiteX2" fmla="*/ 76200 w 1930400"/>
              <a:gd name="connsiteY2" fmla="*/ 330200 h 1574800"/>
              <a:gd name="connsiteX3" fmla="*/ 88900 w 1930400"/>
              <a:gd name="connsiteY3" fmla="*/ 330200 h 1574800"/>
              <a:gd name="connsiteX4" fmla="*/ 82550 w 1930400"/>
              <a:gd name="connsiteY4" fmla="*/ 641350 h 1574800"/>
              <a:gd name="connsiteX5" fmla="*/ 139700 w 1930400"/>
              <a:gd name="connsiteY5" fmla="*/ 641350 h 1574800"/>
              <a:gd name="connsiteX6" fmla="*/ 120650 w 1930400"/>
              <a:gd name="connsiteY6" fmla="*/ 825500 h 1574800"/>
              <a:gd name="connsiteX7" fmla="*/ 133350 w 1930400"/>
              <a:gd name="connsiteY7" fmla="*/ 825500 h 1574800"/>
              <a:gd name="connsiteX8" fmla="*/ 120650 w 1930400"/>
              <a:gd name="connsiteY8" fmla="*/ 1193800 h 1574800"/>
              <a:gd name="connsiteX9" fmla="*/ 508000 w 1930400"/>
              <a:gd name="connsiteY9" fmla="*/ 1193800 h 1574800"/>
              <a:gd name="connsiteX10" fmla="*/ 514350 w 1930400"/>
              <a:gd name="connsiteY10" fmla="*/ 1377950 h 1574800"/>
              <a:gd name="connsiteX11" fmla="*/ 762000 w 1930400"/>
              <a:gd name="connsiteY11" fmla="*/ 1390650 h 1574800"/>
              <a:gd name="connsiteX12" fmla="*/ 762000 w 1930400"/>
              <a:gd name="connsiteY12" fmla="*/ 1568450 h 1574800"/>
              <a:gd name="connsiteX13" fmla="*/ 1930400 w 1930400"/>
              <a:gd name="connsiteY13" fmla="*/ 1574800 h 1574800"/>
              <a:gd name="connsiteX14" fmla="*/ 1930400 w 1930400"/>
              <a:gd name="connsiteY14" fmla="*/ 1574800 h 1574800"/>
              <a:gd name="connsiteX0" fmla="*/ 0 w 1930400"/>
              <a:gd name="connsiteY0" fmla="*/ 0 h 1574800"/>
              <a:gd name="connsiteX1" fmla="*/ 69850 w 1930400"/>
              <a:gd name="connsiteY1" fmla="*/ 6350 h 1574800"/>
              <a:gd name="connsiteX2" fmla="*/ 76200 w 1930400"/>
              <a:gd name="connsiteY2" fmla="*/ 330200 h 1574800"/>
              <a:gd name="connsiteX3" fmla="*/ 88900 w 1930400"/>
              <a:gd name="connsiteY3" fmla="*/ 330200 h 1574800"/>
              <a:gd name="connsiteX4" fmla="*/ 82550 w 1930400"/>
              <a:gd name="connsiteY4" fmla="*/ 641350 h 1574800"/>
              <a:gd name="connsiteX5" fmla="*/ 101600 w 1930400"/>
              <a:gd name="connsiteY5" fmla="*/ 628650 h 1574800"/>
              <a:gd name="connsiteX6" fmla="*/ 120650 w 1930400"/>
              <a:gd name="connsiteY6" fmla="*/ 825500 h 1574800"/>
              <a:gd name="connsiteX7" fmla="*/ 133350 w 1930400"/>
              <a:gd name="connsiteY7" fmla="*/ 825500 h 1574800"/>
              <a:gd name="connsiteX8" fmla="*/ 120650 w 1930400"/>
              <a:gd name="connsiteY8" fmla="*/ 1193800 h 1574800"/>
              <a:gd name="connsiteX9" fmla="*/ 508000 w 1930400"/>
              <a:gd name="connsiteY9" fmla="*/ 1193800 h 1574800"/>
              <a:gd name="connsiteX10" fmla="*/ 514350 w 1930400"/>
              <a:gd name="connsiteY10" fmla="*/ 1377950 h 1574800"/>
              <a:gd name="connsiteX11" fmla="*/ 762000 w 1930400"/>
              <a:gd name="connsiteY11" fmla="*/ 1390650 h 1574800"/>
              <a:gd name="connsiteX12" fmla="*/ 762000 w 1930400"/>
              <a:gd name="connsiteY12" fmla="*/ 1568450 h 1574800"/>
              <a:gd name="connsiteX13" fmla="*/ 1930400 w 1930400"/>
              <a:gd name="connsiteY13" fmla="*/ 1574800 h 1574800"/>
              <a:gd name="connsiteX14" fmla="*/ 1930400 w 1930400"/>
              <a:gd name="connsiteY14" fmla="*/ 1574800 h 1574800"/>
              <a:gd name="connsiteX0" fmla="*/ 0 w 1930400"/>
              <a:gd name="connsiteY0" fmla="*/ 0 h 1574800"/>
              <a:gd name="connsiteX1" fmla="*/ 69850 w 1930400"/>
              <a:gd name="connsiteY1" fmla="*/ 6350 h 1574800"/>
              <a:gd name="connsiteX2" fmla="*/ 76200 w 1930400"/>
              <a:gd name="connsiteY2" fmla="*/ 330200 h 1574800"/>
              <a:gd name="connsiteX3" fmla="*/ 88900 w 1930400"/>
              <a:gd name="connsiteY3" fmla="*/ 330200 h 1574800"/>
              <a:gd name="connsiteX4" fmla="*/ 82550 w 1930400"/>
              <a:gd name="connsiteY4" fmla="*/ 641350 h 1574800"/>
              <a:gd name="connsiteX5" fmla="*/ 114300 w 1930400"/>
              <a:gd name="connsiteY5" fmla="*/ 641350 h 1574800"/>
              <a:gd name="connsiteX6" fmla="*/ 120650 w 1930400"/>
              <a:gd name="connsiteY6" fmla="*/ 825500 h 1574800"/>
              <a:gd name="connsiteX7" fmla="*/ 133350 w 1930400"/>
              <a:gd name="connsiteY7" fmla="*/ 825500 h 1574800"/>
              <a:gd name="connsiteX8" fmla="*/ 120650 w 1930400"/>
              <a:gd name="connsiteY8" fmla="*/ 1193800 h 1574800"/>
              <a:gd name="connsiteX9" fmla="*/ 508000 w 1930400"/>
              <a:gd name="connsiteY9" fmla="*/ 1193800 h 1574800"/>
              <a:gd name="connsiteX10" fmla="*/ 514350 w 1930400"/>
              <a:gd name="connsiteY10" fmla="*/ 1377950 h 1574800"/>
              <a:gd name="connsiteX11" fmla="*/ 762000 w 1930400"/>
              <a:gd name="connsiteY11" fmla="*/ 1390650 h 1574800"/>
              <a:gd name="connsiteX12" fmla="*/ 762000 w 1930400"/>
              <a:gd name="connsiteY12" fmla="*/ 1568450 h 1574800"/>
              <a:gd name="connsiteX13" fmla="*/ 1930400 w 1930400"/>
              <a:gd name="connsiteY13" fmla="*/ 1574800 h 1574800"/>
              <a:gd name="connsiteX14" fmla="*/ 1930400 w 1930400"/>
              <a:gd name="connsiteY14" fmla="*/ 1574800 h 1574800"/>
              <a:gd name="connsiteX0" fmla="*/ 0 w 1930400"/>
              <a:gd name="connsiteY0" fmla="*/ 0 h 1574800"/>
              <a:gd name="connsiteX1" fmla="*/ 69850 w 1930400"/>
              <a:gd name="connsiteY1" fmla="*/ 6350 h 1574800"/>
              <a:gd name="connsiteX2" fmla="*/ 76200 w 1930400"/>
              <a:gd name="connsiteY2" fmla="*/ 330200 h 1574800"/>
              <a:gd name="connsiteX3" fmla="*/ 88900 w 1930400"/>
              <a:gd name="connsiteY3" fmla="*/ 330200 h 1574800"/>
              <a:gd name="connsiteX4" fmla="*/ 82550 w 1930400"/>
              <a:gd name="connsiteY4" fmla="*/ 641350 h 1574800"/>
              <a:gd name="connsiteX5" fmla="*/ 107950 w 1930400"/>
              <a:gd name="connsiteY5" fmla="*/ 641350 h 1574800"/>
              <a:gd name="connsiteX6" fmla="*/ 120650 w 1930400"/>
              <a:gd name="connsiteY6" fmla="*/ 825500 h 1574800"/>
              <a:gd name="connsiteX7" fmla="*/ 133350 w 1930400"/>
              <a:gd name="connsiteY7" fmla="*/ 825500 h 1574800"/>
              <a:gd name="connsiteX8" fmla="*/ 120650 w 1930400"/>
              <a:gd name="connsiteY8" fmla="*/ 1193800 h 1574800"/>
              <a:gd name="connsiteX9" fmla="*/ 508000 w 1930400"/>
              <a:gd name="connsiteY9" fmla="*/ 1193800 h 1574800"/>
              <a:gd name="connsiteX10" fmla="*/ 514350 w 1930400"/>
              <a:gd name="connsiteY10" fmla="*/ 1377950 h 1574800"/>
              <a:gd name="connsiteX11" fmla="*/ 762000 w 1930400"/>
              <a:gd name="connsiteY11" fmla="*/ 1390650 h 1574800"/>
              <a:gd name="connsiteX12" fmla="*/ 762000 w 1930400"/>
              <a:gd name="connsiteY12" fmla="*/ 1568450 h 1574800"/>
              <a:gd name="connsiteX13" fmla="*/ 1930400 w 1930400"/>
              <a:gd name="connsiteY13" fmla="*/ 1574800 h 1574800"/>
              <a:gd name="connsiteX14" fmla="*/ 1930400 w 1930400"/>
              <a:gd name="connsiteY14" fmla="*/ 1574800 h 1574800"/>
              <a:gd name="connsiteX0" fmla="*/ 0 w 1930400"/>
              <a:gd name="connsiteY0" fmla="*/ 0 h 1574800"/>
              <a:gd name="connsiteX1" fmla="*/ 69850 w 1930400"/>
              <a:gd name="connsiteY1" fmla="*/ 6350 h 1574800"/>
              <a:gd name="connsiteX2" fmla="*/ 76200 w 1930400"/>
              <a:gd name="connsiteY2" fmla="*/ 330200 h 1574800"/>
              <a:gd name="connsiteX3" fmla="*/ 88900 w 1930400"/>
              <a:gd name="connsiteY3" fmla="*/ 330200 h 1574800"/>
              <a:gd name="connsiteX4" fmla="*/ 82550 w 1930400"/>
              <a:gd name="connsiteY4" fmla="*/ 641350 h 1574800"/>
              <a:gd name="connsiteX5" fmla="*/ 107950 w 1930400"/>
              <a:gd name="connsiteY5" fmla="*/ 641350 h 1574800"/>
              <a:gd name="connsiteX6" fmla="*/ 120650 w 1930400"/>
              <a:gd name="connsiteY6" fmla="*/ 819150 h 1574800"/>
              <a:gd name="connsiteX7" fmla="*/ 133350 w 1930400"/>
              <a:gd name="connsiteY7" fmla="*/ 825500 h 1574800"/>
              <a:gd name="connsiteX8" fmla="*/ 120650 w 1930400"/>
              <a:gd name="connsiteY8" fmla="*/ 1193800 h 1574800"/>
              <a:gd name="connsiteX9" fmla="*/ 508000 w 1930400"/>
              <a:gd name="connsiteY9" fmla="*/ 1193800 h 1574800"/>
              <a:gd name="connsiteX10" fmla="*/ 514350 w 1930400"/>
              <a:gd name="connsiteY10" fmla="*/ 1377950 h 1574800"/>
              <a:gd name="connsiteX11" fmla="*/ 762000 w 1930400"/>
              <a:gd name="connsiteY11" fmla="*/ 1390650 h 1574800"/>
              <a:gd name="connsiteX12" fmla="*/ 762000 w 1930400"/>
              <a:gd name="connsiteY12" fmla="*/ 1568450 h 1574800"/>
              <a:gd name="connsiteX13" fmla="*/ 1930400 w 1930400"/>
              <a:gd name="connsiteY13" fmla="*/ 1574800 h 1574800"/>
              <a:gd name="connsiteX14" fmla="*/ 1930400 w 1930400"/>
              <a:gd name="connsiteY14" fmla="*/ 1574800 h 1574800"/>
              <a:gd name="connsiteX0" fmla="*/ 0 w 1930400"/>
              <a:gd name="connsiteY0" fmla="*/ 0 h 1574800"/>
              <a:gd name="connsiteX1" fmla="*/ 69850 w 1930400"/>
              <a:gd name="connsiteY1" fmla="*/ 6350 h 1574800"/>
              <a:gd name="connsiteX2" fmla="*/ 76200 w 1930400"/>
              <a:gd name="connsiteY2" fmla="*/ 330200 h 1574800"/>
              <a:gd name="connsiteX3" fmla="*/ 88900 w 1930400"/>
              <a:gd name="connsiteY3" fmla="*/ 330200 h 1574800"/>
              <a:gd name="connsiteX4" fmla="*/ 82550 w 1930400"/>
              <a:gd name="connsiteY4" fmla="*/ 641350 h 1574800"/>
              <a:gd name="connsiteX5" fmla="*/ 107950 w 1930400"/>
              <a:gd name="connsiteY5" fmla="*/ 641350 h 1574800"/>
              <a:gd name="connsiteX6" fmla="*/ 120650 w 1930400"/>
              <a:gd name="connsiteY6" fmla="*/ 823913 h 1574800"/>
              <a:gd name="connsiteX7" fmla="*/ 133350 w 1930400"/>
              <a:gd name="connsiteY7" fmla="*/ 825500 h 1574800"/>
              <a:gd name="connsiteX8" fmla="*/ 120650 w 1930400"/>
              <a:gd name="connsiteY8" fmla="*/ 1193800 h 1574800"/>
              <a:gd name="connsiteX9" fmla="*/ 508000 w 1930400"/>
              <a:gd name="connsiteY9" fmla="*/ 1193800 h 1574800"/>
              <a:gd name="connsiteX10" fmla="*/ 514350 w 1930400"/>
              <a:gd name="connsiteY10" fmla="*/ 1377950 h 1574800"/>
              <a:gd name="connsiteX11" fmla="*/ 762000 w 1930400"/>
              <a:gd name="connsiteY11" fmla="*/ 1390650 h 1574800"/>
              <a:gd name="connsiteX12" fmla="*/ 762000 w 1930400"/>
              <a:gd name="connsiteY12" fmla="*/ 1568450 h 1574800"/>
              <a:gd name="connsiteX13" fmla="*/ 1930400 w 1930400"/>
              <a:gd name="connsiteY13" fmla="*/ 1574800 h 1574800"/>
              <a:gd name="connsiteX14" fmla="*/ 1930400 w 1930400"/>
              <a:gd name="connsiteY14" fmla="*/ 1574800 h 1574800"/>
              <a:gd name="connsiteX0" fmla="*/ 0 w 1930400"/>
              <a:gd name="connsiteY0" fmla="*/ 0 h 1574800"/>
              <a:gd name="connsiteX1" fmla="*/ 69850 w 1930400"/>
              <a:gd name="connsiteY1" fmla="*/ 6350 h 1574800"/>
              <a:gd name="connsiteX2" fmla="*/ 76200 w 1930400"/>
              <a:gd name="connsiteY2" fmla="*/ 330200 h 1574800"/>
              <a:gd name="connsiteX3" fmla="*/ 88900 w 1930400"/>
              <a:gd name="connsiteY3" fmla="*/ 330200 h 1574800"/>
              <a:gd name="connsiteX4" fmla="*/ 82550 w 1930400"/>
              <a:gd name="connsiteY4" fmla="*/ 641350 h 1574800"/>
              <a:gd name="connsiteX5" fmla="*/ 107950 w 1930400"/>
              <a:gd name="connsiteY5" fmla="*/ 641350 h 1574800"/>
              <a:gd name="connsiteX6" fmla="*/ 115888 w 1930400"/>
              <a:gd name="connsiteY6" fmla="*/ 823913 h 1574800"/>
              <a:gd name="connsiteX7" fmla="*/ 133350 w 1930400"/>
              <a:gd name="connsiteY7" fmla="*/ 825500 h 1574800"/>
              <a:gd name="connsiteX8" fmla="*/ 120650 w 1930400"/>
              <a:gd name="connsiteY8" fmla="*/ 1193800 h 1574800"/>
              <a:gd name="connsiteX9" fmla="*/ 508000 w 1930400"/>
              <a:gd name="connsiteY9" fmla="*/ 1193800 h 1574800"/>
              <a:gd name="connsiteX10" fmla="*/ 514350 w 1930400"/>
              <a:gd name="connsiteY10" fmla="*/ 1377950 h 1574800"/>
              <a:gd name="connsiteX11" fmla="*/ 762000 w 1930400"/>
              <a:gd name="connsiteY11" fmla="*/ 1390650 h 1574800"/>
              <a:gd name="connsiteX12" fmla="*/ 762000 w 1930400"/>
              <a:gd name="connsiteY12" fmla="*/ 1568450 h 1574800"/>
              <a:gd name="connsiteX13" fmla="*/ 1930400 w 1930400"/>
              <a:gd name="connsiteY13" fmla="*/ 1574800 h 1574800"/>
              <a:gd name="connsiteX14" fmla="*/ 1930400 w 1930400"/>
              <a:gd name="connsiteY14" fmla="*/ 1574800 h 1574800"/>
              <a:gd name="connsiteX0" fmla="*/ 0 w 1930400"/>
              <a:gd name="connsiteY0" fmla="*/ 0 h 1574800"/>
              <a:gd name="connsiteX1" fmla="*/ 69850 w 1930400"/>
              <a:gd name="connsiteY1" fmla="*/ 6350 h 1574800"/>
              <a:gd name="connsiteX2" fmla="*/ 76200 w 1930400"/>
              <a:gd name="connsiteY2" fmla="*/ 330200 h 1574800"/>
              <a:gd name="connsiteX3" fmla="*/ 88900 w 1930400"/>
              <a:gd name="connsiteY3" fmla="*/ 330200 h 1574800"/>
              <a:gd name="connsiteX4" fmla="*/ 82550 w 1930400"/>
              <a:gd name="connsiteY4" fmla="*/ 641350 h 1574800"/>
              <a:gd name="connsiteX5" fmla="*/ 107950 w 1930400"/>
              <a:gd name="connsiteY5" fmla="*/ 641350 h 1574800"/>
              <a:gd name="connsiteX6" fmla="*/ 115888 w 1930400"/>
              <a:gd name="connsiteY6" fmla="*/ 823913 h 1574800"/>
              <a:gd name="connsiteX7" fmla="*/ 133350 w 1930400"/>
              <a:gd name="connsiteY7" fmla="*/ 825500 h 1574800"/>
              <a:gd name="connsiteX8" fmla="*/ 139700 w 1930400"/>
              <a:gd name="connsiteY8" fmla="*/ 1200150 h 1574800"/>
              <a:gd name="connsiteX9" fmla="*/ 508000 w 1930400"/>
              <a:gd name="connsiteY9" fmla="*/ 1193800 h 1574800"/>
              <a:gd name="connsiteX10" fmla="*/ 514350 w 1930400"/>
              <a:gd name="connsiteY10" fmla="*/ 1377950 h 1574800"/>
              <a:gd name="connsiteX11" fmla="*/ 762000 w 1930400"/>
              <a:gd name="connsiteY11" fmla="*/ 1390650 h 1574800"/>
              <a:gd name="connsiteX12" fmla="*/ 762000 w 1930400"/>
              <a:gd name="connsiteY12" fmla="*/ 1568450 h 1574800"/>
              <a:gd name="connsiteX13" fmla="*/ 1930400 w 1930400"/>
              <a:gd name="connsiteY13" fmla="*/ 1574800 h 1574800"/>
              <a:gd name="connsiteX14" fmla="*/ 1930400 w 1930400"/>
              <a:gd name="connsiteY14" fmla="*/ 1574800 h 1574800"/>
              <a:gd name="connsiteX0" fmla="*/ 0 w 1930400"/>
              <a:gd name="connsiteY0" fmla="*/ 0 h 1574800"/>
              <a:gd name="connsiteX1" fmla="*/ 69850 w 1930400"/>
              <a:gd name="connsiteY1" fmla="*/ 6350 h 1574800"/>
              <a:gd name="connsiteX2" fmla="*/ 76200 w 1930400"/>
              <a:gd name="connsiteY2" fmla="*/ 330200 h 1574800"/>
              <a:gd name="connsiteX3" fmla="*/ 88900 w 1930400"/>
              <a:gd name="connsiteY3" fmla="*/ 330200 h 1574800"/>
              <a:gd name="connsiteX4" fmla="*/ 82550 w 1930400"/>
              <a:gd name="connsiteY4" fmla="*/ 641350 h 1574800"/>
              <a:gd name="connsiteX5" fmla="*/ 107950 w 1930400"/>
              <a:gd name="connsiteY5" fmla="*/ 641350 h 1574800"/>
              <a:gd name="connsiteX6" fmla="*/ 115888 w 1930400"/>
              <a:gd name="connsiteY6" fmla="*/ 823913 h 1574800"/>
              <a:gd name="connsiteX7" fmla="*/ 133350 w 1930400"/>
              <a:gd name="connsiteY7" fmla="*/ 825500 h 1574800"/>
              <a:gd name="connsiteX8" fmla="*/ 127000 w 1930400"/>
              <a:gd name="connsiteY8" fmla="*/ 1193800 h 1574800"/>
              <a:gd name="connsiteX9" fmla="*/ 508000 w 1930400"/>
              <a:gd name="connsiteY9" fmla="*/ 1193800 h 1574800"/>
              <a:gd name="connsiteX10" fmla="*/ 514350 w 1930400"/>
              <a:gd name="connsiteY10" fmla="*/ 1377950 h 1574800"/>
              <a:gd name="connsiteX11" fmla="*/ 762000 w 1930400"/>
              <a:gd name="connsiteY11" fmla="*/ 1390650 h 1574800"/>
              <a:gd name="connsiteX12" fmla="*/ 762000 w 1930400"/>
              <a:gd name="connsiteY12" fmla="*/ 1568450 h 1574800"/>
              <a:gd name="connsiteX13" fmla="*/ 1930400 w 1930400"/>
              <a:gd name="connsiteY13" fmla="*/ 1574800 h 1574800"/>
              <a:gd name="connsiteX14" fmla="*/ 1930400 w 1930400"/>
              <a:gd name="connsiteY14" fmla="*/ 1574800 h 157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930400" h="1574800">
                <a:moveTo>
                  <a:pt x="0" y="0"/>
                </a:moveTo>
                <a:lnTo>
                  <a:pt x="69850" y="6350"/>
                </a:lnTo>
                <a:cubicBezTo>
                  <a:pt x="84667" y="56092"/>
                  <a:pt x="65617" y="132292"/>
                  <a:pt x="76200" y="330200"/>
                </a:cubicBezTo>
                <a:lnTo>
                  <a:pt x="88900" y="330200"/>
                </a:lnTo>
                <a:lnTo>
                  <a:pt x="82550" y="641350"/>
                </a:lnTo>
                <a:lnTo>
                  <a:pt x="107950" y="641350"/>
                </a:lnTo>
                <a:lnTo>
                  <a:pt x="115888" y="823913"/>
                </a:lnTo>
                <a:lnTo>
                  <a:pt x="133350" y="825500"/>
                </a:lnTo>
                <a:lnTo>
                  <a:pt x="127000" y="1193800"/>
                </a:lnTo>
                <a:lnTo>
                  <a:pt x="508000" y="1193800"/>
                </a:lnTo>
                <a:lnTo>
                  <a:pt x="514350" y="1377950"/>
                </a:lnTo>
                <a:lnTo>
                  <a:pt x="762000" y="1390650"/>
                </a:lnTo>
                <a:lnTo>
                  <a:pt x="762000" y="1568450"/>
                </a:lnTo>
                <a:lnTo>
                  <a:pt x="1930400" y="1574800"/>
                </a:lnTo>
                <a:lnTo>
                  <a:pt x="1930400" y="1574800"/>
                </a:lnTo>
              </a:path>
            </a:pathLst>
          </a:custGeom>
          <a:noFill/>
          <a:ln w="28575">
            <a:solidFill>
              <a:srgbClr val="ED6DE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Freeform 30"/>
          <p:cNvSpPr/>
          <p:nvPr/>
        </p:nvSpPr>
        <p:spPr>
          <a:xfrm>
            <a:off x="820736" y="2979935"/>
            <a:ext cx="3268663" cy="446087"/>
          </a:xfrm>
          <a:custGeom>
            <a:avLst/>
            <a:gdLst>
              <a:gd name="connsiteX0" fmla="*/ 0 w 3263900"/>
              <a:gd name="connsiteY0" fmla="*/ 0 h 368300"/>
              <a:gd name="connsiteX1" fmla="*/ 3263900 w 3263900"/>
              <a:gd name="connsiteY1" fmla="*/ 368300 h 368300"/>
              <a:gd name="connsiteX2" fmla="*/ 3263900 w 3263900"/>
              <a:gd name="connsiteY2" fmla="*/ 368300 h 368300"/>
              <a:gd name="connsiteX0" fmla="*/ 0 w 3263900"/>
              <a:gd name="connsiteY0" fmla="*/ 0 h 374650"/>
              <a:gd name="connsiteX1" fmla="*/ 82550 w 3263900"/>
              <a:gd name="connsiteY1" fmla="*/ 374650 h 374650"/>
              <a:gd name="connsiteX2" fmla="*/ 3263900 w 3263900"/>
              <a:gd name="connsiteY2" fmla="*/ 368300 h 374650"/>
              <a:gd name="connsiteX3" fmla="*/ 3263900 w 3263900"/>
              <a:gd name="connsiteY3" fmla="*/ 368300 h 374650"/>
              <a:gd name="connsiteX0" fmla="*/ 91403 w 3355303"/>
              <a:gd name="connsiteY0" fmla="*/ 0 h 374650"/>
              <a:gd name="connsiteX1" fmla="*/ 497803 w 3355303"/>
              <a:gd name="connsiteY1" fmla="*/ 285750 h 374650"/>
              <a:gd name="connsiteX2" fmla="*/ 173953 w 3355303"/>
              <a:gd name="connsiteY2" fmla="*/ 374650 h 374650"/>
              <a:gd name="connsiteX3" fmla="*/ 3355303 w 3355303"/>
              <a:gd name="connsiteY3" fmla="*/ 368300 h 374650"/>
              <a:gd name="connsiteX4" fmla="*/ 3355303 w 3355303"/>
              <a:gd name="connsiteY4" fmla="*/ 368300 h 374650"/>
              <a:gd name="connsiteX0" fmla="*/ 0 w 3263900"/>
              <a:gd name="connsiteY0" fmla="*/ 0 h 374650"/>
              <a:gd name="connsiteX1" fmla="*/ 406400 w 3263900"/>
              <a:gd name="connsiteY1" fmla="*/ 285750 h 374650"/>
              <a:gd name="connsiteX2" fmla="*/ 82550 w 3263900"/>
              <a:gd name="connsiteY2" fmla="*/ 374650 h 374650"/>
              <a:gd name="connsiteX3" fmla="*/ 3263900 w 3263900"/>
              <a:gd name="connsiteY3" fmla="*/ 368300 h 374650"/>
              <a:gd name="connsiteX4" fmla="*/ 3263900 w 3263900"/>
              <a:gd name="connsiteY4" fmla="*/ 368300 h 374650"/>
              <a:gd name="connsiteX0" fmla="*/ 0 w 3263900"/>
              <a:gd name="connsiteY0" fmla="*/ 0 h 374650"/>
              <a:gd name="connsiteX1" fmla="*/ 76200 w 3263900"/>
              <a:gd name="connsiteY1" fmla="*/ 190500 h 374650"/>
              <a:gd name="connsiteX2" fmla="*/ 82550 w 3263900"/>
              <a:gd name="connsiteY2" fmla="*/ 374650 h 374650"/>
              <a:gd name="connsiteX3" fmla="*/ 3263900 w 3263900"/>
              <a:gd name="connsiteY3" fmla="*/ 368300 h 374650"/>
              <a:gd name="connsiteX4" fmla="*/ 3263900 w 3263900"/>
              <a:gd name="connsiteY4" fmla="*/ 368300 h 374650"/>
              <a:gd name="connsiteX0" fmla="*/ 0 w 3263900"/>
              <a:gd name="connsiteY0" fmla="*/ 0 h 374650"/>
              <a:gd name="connsiteX1" fmla="*/ 25400 w 3263900"/>
              <a:gd name="connsiteY1" fmla="*/ 171450 h 374650"/>
              <a:gd name="connsiteX2" fmla="*/ 76200 w 3263900"/>
              <a:gd name="connsiteY2" fmla="*/ 190500 h 374650"/>
              <a:gd name="connsiteX3" fmla="*/ 82550 w 3263900"/>
              <a:gd name="connsiteY3" fmla="*/ 374650 h 374650"/>
              <a:gd name="connsiteX4" fmla="*/ 3263900 w 3263900"/>
              <a:gd name="connsiteY4" fmla="*/ 368300 h 374650"/>
              <a:gd name="connsiteX5" fmla="*/ 3263900 w 3263900"/>
              <a:gd name="connsiteY5" fmla="*/ 368300 h 374650"/>
              <a:gd name="connsiteX0" fmla="*/ 0 w 3263900"/>
              <a:gd name="connsiteY0" fmla="*/ 0 h 374650"/>
              <a:gd name="connsiteX1" fmla="*/ 20638 w 3263900"/>
              <a:gd name="connsiteY1" fmla="*/ 152400 h 374650"/>
              <a:gd name="connsiteX2" fmla="*/ 76200 w 3263900"/>
              <a:gd name="connsiteY2" fmla="*/ 190500 h 374650"/>
              <a:gd name="connsiteX3" fmla="*/ 82550 w 3263900"/>
              <a:gd name="connsiteY3" fmla="*/ 374650 h 374650"/>
              <a:gd name="connsiteX4" fmla="*/ 3263900 w 3263900"/>
              <a:gd name="connsiteY4" fmla="*/ 368300 h 374650"/>
              <a:gd name="connsiteX5" fmla="*/ 3263900 w 3263900"/>
              <a:gd name="connsiteY5" fmla="*/ 368300 h 374650"/>
              <a:gd name="connsiteX0" fmla="*/ 0 w 3263900"/>
              <a:gd name="connsiteY0" fmla="*/ 0 h 374650"/>
              <a:gd name="connsiteX1" fmla="*/ 20638 w 3263900"/>
              <a:gd name="connsiteY1" fmla="*/ 152400 h 374650"/>
              <a:gd name="connsiteX2" fmla="*/ 71437 w 3263900"/>
              <a:gd name="connsiteY2" fmla="*/ 166687 h 374650"/>
              <a:gd name="connsiteX3" fmla="*/ 82550 w 3263900"/>
              <a:gd name="connsiteY3" fmla="*/ 374650 h 374650"/>
              <a:gd name="connsiteX4" fmla="*/ 3263900 w 3263900"/>
              <a:gd name="connsiteY4" fmla="*/ 368300 h 374650"/>
              <a:gd name="connsiteX5" fmla="*/ 3263900 w 3263900"/>
              <a:gd name="connsiteY5" fmla="*/ 368300 h 374650"/>
              <a:gd name="connsiteX0" fmla="*/ 0 w 3263900"/>
              <a:gd name="connsiteY0" fmla="*/ 0 h 374650"/>
              <a:gd name="connsiteX1" fmla="*/ 20638 w 3263900"/>
              <a:gd name="connsiteY1" fmla="*/ 152400 h 374650"/>
              <a:gd name="connsiteX2" fmla="*/ 71437 w 3263900"/>
              <a:gd name="connsiteY2" fmla="*/ 166687 h 374650"/>
              <a:gd name="connsiteX3" fmla="*/ 82550 w 3263900"/>
              <a:gd name="connsiteY3" fmla="*/ 374650 h 374650"/>
              <a:gd name="connsiteX4" fmla="*/ 3263900 w 3263900"/>
              <a:gd name="connsiteY4" fmla="*/ 368300 h 374650"/>
              <a:gd name="connsiteX5" fmla="*/ 3263900 w 3263900"/>
              <a:gd name="connsiteY5" fmla="*/ 368300 h 374650"/>
              <a:gd name="connsiteX0" fmla="*/ 0 w 3263900"/>
              <a:gd name="connsiteY0" fmla="*/ 0 h 374650"/>
              <a:gd name="connsiteX1" fmla="*/ 20638 w 3263900"/>
              <a:gd name="connsiteY1" fmla="*/ 152400 h 374650"/>
              <a:gd name="connsiteX2" fmla="*/ 71437 w 3263900"/>
              <a:gd name="connsiteY2" fmla="*/ 166687 h 374650"/>
              <a:gd name="connsiteX3" fmla="*/ 73025 w 3263900"/>
              <a:gd name="connsiteY3" fmla="*/ 374650 h 374650"/>
              <a:gd name="connsiteX4" fmla="*/ 3263900 w 3263900"/>
              <a:gd name="connsiteY4" fmla="*/ 368300 h 374650"/>
              <a:gd name="connsiteX5" fmla="*/ 3263900 w 3263900"/>
              <a:gd name="connsiteY5" fmla="*/ 368300 h 374650"/>
              <a:gd name="connsiteX0" fmla="*/ 0 w 3263900"/>
              <a:gd name="connsiteY0" fmla="*/ 0 h 374650"/>
              <a:gd name="connsiteX1" fmla="*/ 20638 w 3263900"/>
              <a:gd name="connsiteY1" fmla="*/ 152400 h 374650"/>
              <a:gd name="connsiteX2" fmla="*/ 76199 w 3263900"/>
              <a:gd name="connsiteY2" fmla="*/ 161924 h 374650"/>
              <a:gd name="connsiteX3" fmla="*/ 73025 w 3263900"/>
              <a:gd name="connsiteY3" fmla="*/ 374650 h 374650"/>
              <a:gd name="connsiteX4" fmla="*/ 3263900 w 3263900"/>
              <a:gd name="connsiteY4" fmla="*/ 368300 h 374650"/>
              <a:gd name="connsiteX5" fmla="*/ 3263900 w 3263900"/>
              <a:gd name="connsiteY5" fmla="*/ 368300 h 374650"/>
              <a:gd name="connsiteX0" fmla="*/ 0 w 3263900"/>
              <a:gd name="connsiteY0" fmla="*/ 0 h 374650"/>
              <a:gd name="connsiteX1" fmla="*/ 20638 w 3263900"/>
              <a:gd name="connsiteY1" fmla="*/ 152400 h 374650"/>
              <a:gd name="connsiteX2" fmla="*/ 71437 w 3263900"/>
              <a:gd name="connsiteY2" fmla="*/ 157162 h 374650"/>
              <a:gd name="connsiteX3" fmla="*/ 73025 w 3263900"/>
              <a:gd name="connsiteY3" fmla="*/ 374650 h 374650"/>
              <a:gd name="connsiteX4" fmla="*/ 3263900 w 3263900"/>
              <a:gd name="connsiteY4" fmla="*/ 368300 h 374650"/>
              <a:gd name="connsiteX5" fmla="*/ 3263900 w 3263900"/>
              <a:gd name="connsiteY5" fmla="*/ 368300 h 374650"/>
              <a:gd name="connsiteX0" fmla="*/ 0 w 3268663"/>
              <a:gd name="connsiteY0" fmla="*/ 0 h 446087"/>
              <a:gd name="connsiteX1" fmla="*/ 25401 w 3268663"/>
              <a:gd name="connsiteY1" fmla="*/ 223837 h 446087"/>
              <a:gd name="connsiteX2" fmla="*/ 76200 w 3268663"/>
              <a:gd name="connsiteY2" fmla="*/ 228599 h 446087"/>
              <a:gd name="connsiteX3" fmla="*/ 77788 w 3268663"/>
              <a:gd name="connsiteY3" fmla="*/ 446087 h 446087"/>
              <a:gd name="connsiteX4" fmla="*/ 3268663 w 3268663"/>
              <a:gd name="connsiteY4" fmla="*/ 439737 h 446087"/>
              <a:gd name="connsiteX5" fmla="*/ 3268663 w 3268663"/>
              <a:gd name="connsiteY5" fmla="*/ 439737 h 446087"/>
              <a:gd name="connsiteX0" fmla="*/ 0 w 3268663"/>
              <a:gd name="connsiteY0" fmla="*/ 0 h 446087"/>
              <a:gd name="connsiteX1" fmla="*/ 7939 w 3268663"/>
              <a:gd name="connsiteY1" fmla="*/ 65088 h 446087"/>
              <a:gd name="connsiteX2" fmla="*/ 25401 w 3268663"/>
              <a:gd name="connsiteY2" fmla="*/ 223837 h 446087"/>
              <a:gd name="connsiteX3" fmla="*/ 76200 w 3268663"/>
              <a:gd name="connsiteY3" fmla="*/ 228599 h 446087"/>
              <a:gd name="connsiteX4" fmla="*/ 77788 w 3268663"/>
              <a:gd name="connsiteY4" fmla="*/ 446087 h 446087"/>
              <a:gd name="connsiteX5" fmla="*/ 3268663 w 3268663"/>
              <a:gd name="connsiteY5" fmla="*/ 439737 h 446087"/>
              <a:gd name="connsiteX6" fmla="*/ 3268663 w 3268663"/>
              <a:gd name="connsiteY6" fmla="*/ 439737 h 446087"/>
              <a:gd name="connsiteX0" fmla="*/ 0 w 3268663"/>
              <a:gd name="connsiteY0" fmla="*/ 0 h 446087"/>
              <a:gd name="connsiteX1" fmla="*/ 7939 w 3268663"/>
              <a:gd name="connsiteY1" fmla="*/ 65088 h 446087"/>
              <a:gd name="connsiteX2" fmla="*/ 236539 w 3268663"/>
              <a:gd name="connsiteY2" fmla="*/ 65088 h 446087"/>
              <a:gd name="connsiteX3" fmla="*/ 25401 w 3268663"/>
              <a:gd name="connsiteY3" fmla="*/ 223837 h 446087"/>
              <a:gd name="connsiteX4" fmla="*/ 76200 w 3268663"/>
              <a:gd name="connsiteY4" fmla="*/ 228599 h 446087"/>
              <a:gd name="connsiteX5" fmla="*/ 77788 w 3268663"/>
              <a:gd name="connsiteY5" fmla="*/ 446087 h 446087"/>
              <a:gd name="connsiteX6" fmla="*/ 3268663 w 3268663"/>
              <a:gd name="connsiteY6" fmla="*/ 439737 h 446087"/>
              <a:gd name="connsiteX7" fmla="*/ 3268663 w 3268663"/>
              <a:gd name="connsiteY7" fmla="*/ 439737 h 446087"/>
              <a:gd name="connsiteX0" fmla="*/ 0 w 3268663"/>
              <a:gd name="connsiteY0" fmla="*/ 0 h 446087"/>
              <a:gd name="connsiteX1" fmla="*/ 7939 w 3268663"/>
              <a:gd name="connsiteY1" fmla="*/ 65088 h 446087"/>
              <a:gd name="connsiteX2" fmla="*/ 236539 w 3268663"/>
              <a:gd name="connsiteY2" fmla="*/ 65088 h 446087"/>
              <a:gd name="connsiteX3" fmla="*/ 25401 w 3268663"/>
              <a:gd name="connsiteY3" fmla="*/ 223837 h 446087"/>
              <a:gd name="connsiteX4" fmla="*/ 76200 w 3268663"/>
              <a:gd name="connsiteY4" fmla="*/ 228599 h 446087"/>
              <a:gd name="connsiteX5" fmla="*/ 77788 w 3268663"/>
              <a:gd name="connsiteY5" fmla="*/ 446087 h 446087"/>
              <a:gd name="connsiteX6" fmla="*/ 3268663 w 3268663"/>
              <a:gd name="connsiteY6" fmla="*/ 439737 h 446087"/>
              <a:gd name="connsiteX7" fmla="*/ 3268663 w 3268663"/>
              <a:gd name="connsiteY7" fmla="*/ 439737 h 446087"/>
              <a:gd name="connsiteX0" fmla="*/ 0 w 3268663"/>
              <a:gd name="connsiteY0" fmla="*/ 0 h 446087"/>
              <a:gd name="connsiteX1" fmla="*/ 7939 w 3268663"/>
              <a:gd name="connsiteY1" fmla="*/ 65088 h 446087"/>
              <a:gd name="connsiteX2" fmla="*/ 236539 w 3268663"/>
              <a:gd name="connsiteY2" fmla="*/ 65088 h 446087"/>
              <a:gd name="connsiteX3" fmla="*/ 25401 w 3268663"/>
              <a:gd name="connsiteY3" fmla="*/ 223837 h 446087"/>
              <a:gd name="connsiteX4" fmla="*/ 76200 w 3268663"/>
              <a:gd name="connsiteY4" fmla="*/ 228599 h 446087"/>
              <a:gd name="connsiteX5" fmla="*/ 77788 w 3268663"/>
              <a:gd name="connsiteY5" fmla="*/ 446087 h 446087"/>
              <a:gd name="connsiteX6" fmla="*/ 3268663 w 3268663"/>
              <a:gd name="connsiteY6" fmla="*/ 439737 h 446087"/>
              <a:gd name="connsiteX7" fmla="*/ 3268663 w 3268663"/>
              <a:gd name="connsiteY7" fmla="*/ 439737 h 446087"/>
              <a:gd name="connsiteX0" fmla="*/ 0 w 3268663"/>
              <a:gd name="connsiteY0" fmla="*/ 0 h 446087"/>
              <a:gd name="connsiteX1" fmla="*/ 7939 w 3268663"/>
              <a:gd name="connsiteY1" fmla="*/ 65088 h 446087"/>
              <a:gd name="connsiteX2" fmla="*/ 22227 w 3268663"/>
              <a:gd name="connsiteY2" fmla="*/ 69850 h 446087"/>
              <a:gd name="connsiteX3" fmla="*/ 25401 w 3268663"/>
              <a:gd name="connsiteY3" fmla="*/ 223837 h 446087"/>
              <a:gd name="connsiteX4" fmla="*/ 76200 w 3268663"/>
              <a:gd name="connsiteY4" fmla="*/ 228599 h 446087"/>
              <a:gd name="connsiteX5" fmla="*/ 77788 w 3268663"/>
              <a:gd name="connsiteY5" fmla="*/ 446087 h 446087"/>
              <a:gd name="connsiteX6" fmla="*/ 3268663 w 3268663"/>
              <a:gd name="connsiteY6" fmla="*/ 439737 h 446087"/>
              <a:gd name="connsiteX7" fmla="*/ 3268663 w 3268663"/>
              <a:gd name="connsiteY7" fmla="*/ 439737 h 446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68663" h="446087">
                <a:moveTo>
                  <a:pt x="0" y="0"/>
                </a:moveTo>
                <a:cubicBezTo>
                  <a:pt x="1323" y="14817"/>
                  <a:pt x="3706" y="27782"/>
                  <a:pt x="7939" y="65088"/>
                </a:cubicBezTo>
                <a:lnTo>
                  <a:pt x="22227" y="69850"/>
                </a:lnTo>
                <a:lnTo>
                  <a:pt x="25401" y="223837"/>
                </a:lnTo>
                <a:lnTo>
                  <a:pt x="76200" y="228599"/>
                </a:lnTo>
                <a:cubicBezTo>
                  <a:pt x="76729" y="297920"/>
                  <a:pt x="77259" y="376766"/>
                  <a:pt x="77788" y="446087"/>
                </a:cubicBezTo>
                <a:lnTo>
                  <a:pt x="3268663" y="439737"/>
                </a:lnTo>
                <a:lnTo>
                  <a:pt x="3268663" y="439737"/>
                </a:lnTo>
              </a:path>
            </a:pathLst>
          </a:custGeom>
          <a:noFill/>
          <a:ln w="28575">
            <a:solidFill>
              <a:srgbClr val="66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6385" name="Straight Connector 16384"/>
          <p:cNvCxnSpPr/>
          <p:nvPr/>
        </p:nvCxnSpPr>
        <p:spPr>
          <a:xfrm>
            <a:off x="1223963" y="3180277"/>
            <a:ext cx="0" cy="76200"/>
          </a:xfrm>
          <a:prstGeom prst="line">
            <a:avLst/>
          </a:prstGeom>
          <a:ln w="1905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1466852" y="3183314"/>
            <a:ext cx="0" cy="76200"/>
          </a:xfrm>
          <a:prstGeom prst="line">
            <a:avLst/>
          </a:prstGeom>
          <a:ln w="1905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a:off x="1214437" y="3379349"/>
            <a:ext cx="0" cy="76200"/>
          </a:xfrm>
          <a:prstGeom prst="line">
            <a:avLst/>
          </a:prstGeom>
          <a:ln w="19050">
            <a:solidFill>
              <a:srgbClr val="66FFFF"/>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a:off x="1664606" y="3379349"/>
            <a:ext cx="0" cy="76200"/>
          </a:xfrm>
          <a:prstGeom prst="line">
            <a:avLst/>
          </a:prstGeom>
          <a:ln w="19050">
            <a:solidFill>
              <a:srgbClr val="66FFFF"/>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871541" y="3164086"/>
            <a:ext cx="0" cy="76200"/>
          </a:xfrm>
          <a:prstGeom prst="line">
            <a:avLst/>
          </a:prstGeom>
          <a:ln w="19050">
            <a:solidFill>
              <a:srgbClr val="66FFFF"/>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812073" y="2746242"/>
            <a:ext cx="0" cy="233172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a:off x="1790700" y="4287241"/>
            <a:ext cx="0" cy="76200"/>
          </a:xfrm>
          <a:prstGeom prst="line">
            <a:avLst/>
          </a:prstGeom>
          <a:ln w="19050">
            <a:solidFill>
              <a:srgbClr val="ED6DE7"/>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2077130" y="4287241"/>
            <a:ext cx="0" cy="76200"/>
          </a:xfrm>
          <a:prstGeom prst="line">
            <a:avLst/>
          </a:prstGeom>
          <a:ln w="19050">
            <a:solidFill>
              <a:srgbClr val="ED6DE7"/>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2112737" y="4287241"/>
            <a:ext cx="0" cy="76200"/>
          </a:xfrm>
          <a:prstGeom prst="line">
            <a:avLst/>
          </a:prstGeom>
          <a:ln w="19050">
            <a:solidFill>
              <a:srgbClr val="ED6DE7"/>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2736849" y="4287241"/>
            <a:ext cx="0" cy="76200"/>
          </a:xfrm>
          <a:prstGeom prst="line">
            <a:avLst/>
          </a:prstGeom>
          <a:ln w="19050">
            <a:solidFill>
              <a:srgbClr val="ED6DE7"/>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2455067" y="3379349"/>
            <a:ext cx="0" cy="76200"/>
          </a:xfrm>
          <a:prstGeom prst="line">
            <a:avLst/>
          </a:prstGeom>
          <a:ln w="19050">
            <a:solidFill>
              <a:srgbClr val="66FFFF"/>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2274092" y="3379349"/>
            <a:ext cx="0" cy="76200"/>
          </a:xfrm>
          <a:prstGeom prst="line">
            <a:avLst/>
          </a:prstGeom>
          <a:ln w="19050">
            <a:solidFill>
              <a:srgbClr val="66FFFF"/>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2781296" y="3372999"/>
            <a:ext cx="0" cy="76200"/>
          </a:xfrm>
          <a:prstGeom prst="line">
            <a:avLst/>
          </a:prstGeom>
          <a:ln w="1905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2929684" y="3379349"/>
            <a:ext cx="0" cy="76200"/>
          </a:xfrm>
          <a:prstGeom prst="line">
            <a:avLst/>
          </a:prstGeom>
          <a:ln w="19050">
            <a:solidFill>
              <a:srgbClr val="66FFFF"/>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a:off x="3057526" y="3379349"/>
            <a:ext cx="0" cy="76200"/>
          </a:xfrm>
          <a:prstGeom prst="line">
            <a:avLst/>
          </a:prstGeom>
          <a:ln w="19050">
            <a:solidFill>
              <a:srgbClr val="66FFFF"/>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a:off x="3176585" y="3379349"/>
            <a:ext cx="0" cy="76200"/>
          </a:xfrm>
          <a:prstGeom prst="line">
            <a:avLst/>
          </a:prstGeom>
          <a:ln w="19050">
            <a:solidFill>
              <a:srgbClr val="66FFFF"/>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a:off x="3352853" y="3379349"/>
            <a:ext cx="0" cy="76200"/>
          </a:xfrm>
          <a:prstGeom prst="line">
            <a:avLst/>
          </a:prstGeom>
          <a:ln w="19050">
            <a:solidFill>
              <a:srgbClr val="66FFFF"/>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a:off x="3657600" y="3379349"/>
            <a:ext cx="0" cy="76200"/>
          </a:xfrm>
          <a:prstGeom prst="line">
            <a:avLst/>
          </a:prstGeom>
          <a:ln w="19050">
            <a:solidFill>
              <a:srgbClr val="66FFFF"/>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a:off x="4076704" y="3366649"/>
            <a:ext cx="0" cy="76200"/>
          </a:xfrm>
          <a:prstGeom prst="line">
            <a:avLst/>
          </a:prstGeom>
          <a:ln w="1905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a:off x="3619504" y="3379349"/>
            <a:ext cx="0" cy="76200"/>
          </a:xfrm>
          <a:prstGeom prst="line">
            <a:avLst/>
          </a:prstGeom>
          <a:ln w="19050">
            <a:solidFill>
              <a:srgbClr val="66FFFF"/>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a:off x="4099560" y="3385699"/>
            <a:ext cx="0" cy="76200"/>
          </a:xfrm>
          <a:prstGeom prst="line">
            <a:avLst/>
          </a:prstGeom>
          <a:ln w="19050">
            <a:solidFill>
              <a:srgbClr val="66FFFF"/>
            </a:solidFill>
          </a:ln>
        </p:spPr>
        <p:style>
          <a:lnRef idx="1">
            <a:schemeClr val="accent1"/>
          </a:lnRef>
          <a:fillRef idx="0">
            <a:schemeClr val="accent1"/>
          </a:fillRef>
          <a:effectRef idx="0">
            <a:schemeClr val="accent1"/>
          </a:effectRef>
          <a:fontRef idx="minor">
            <a:schemeClr val="tx1"/>
          </a:fontRef>
        </p:style>
      </p:cxnSp>
      <p:sp>
        <p:nvSpPr>
          <p:cNvPr id="16394" name="Freeform 16393"/>
          <p:cNvSpPr/>
          <p:nvPr/>
        </p:nvSpPr>
        <p:spPr>
          <a:xfrm>
            <a:off x="5264150" y="2892623"/>
            <a:ext cx="3308350" cy="552450"/>
          </a:xfrm>
          <a:custGeom>
            <a:avLst/>
            <a:gdLst>
              <a:gd name="connsiteX0" fmla="*/ 0 w 3289300"/>
              <a:gd name="connsiteY0" fmla="*/ 0 h 323850"/>
              <a:gd name="connsiteX1" fmla="*/ 3289300 w 3289300"/>
              <a:gd name="connsiteY1" fmla="*/ 323850 h 323850"/>
              <a:gd name="connsiteX2" fmla="*/ 3289300 w 3289300"/>
              <a:gd name="connsiteY2" fmla="*/ 323850 h 323850"/>
              <a:gd name="connsiteX0" fmla="*/ 0 w 3289300"/>
              <a:gd name="connsiteY0" fmla="*/ 0 h 323850"/>
              <a:gd name="connsiteX1" fmla="*/ 476250 w 3289300"/>
              <a:gd name="connsiteY1" fmla="*/ 304800 h 323850"/>
              <a:gd name="connsiteX2" fmla="*/ 3289300 w 3289300"/>
              <a:gd name="connsiteY2" fmla="*/ 323850 h 323850"/>
              <a:gd name="connsiteX3" fmla="*/ 3289300 w 3289300"/>
              <a:gd name="connsiteY3" fmla="*/ 323850 h 323850"/>
              <a:gd name="connsiteX0" fmla="*/ 0 w 3289300"/>
              <a:gd name="connsiteY0" fmla="*/ 0 h 323850"/>
              <a:gd name="connsiteX1" fmla="*/ 476250 w 3289300"/>
              <a:gd name="connsiteY1" fmla="*/ 152400 h 323850"/>
              <a:gd name="connsiteX2" fmla="*/ 476250 w 3289300"/>
              <a:gd name="connsiteY2" fmla="*/ 304800 h 323850"/>
              <a:gd name="connsiteX3" fmla="*/ 3289300 w 3289300"/>
              <a:gd name="connsiteY3" fmla="*/ 323850 h 323850"/>
              <a:gd name="connsiteX4" fmla="*/ 3289300 w 3289300"/>
              <a:gd name="connsiteY4" fmla="*/ 323850 h 323850"/>
              <a:gd name="connsiteX0" fmla="*/ 0 w 3289300"/>
              <a:gd name="connsiteY0" fmla="*/ 0 h 323850"/>
              <a:gd name="connsiteX1" fmla="*/ 171450 w 3289300"/>
              <a:gd name="connsiteY1" fmla="*/ 139700 h 323850"/>
              <a:gd name="connsiteX2" fmla="*/ 476250 w 3289300"/>
              <a:gd name="connsiteY2" fmla="*/ 152400 h 323850"/>
              <a:gd name="connsiteX3" fmla="*/ 476250 w 3289300"/>
              <a:gd name="connsiteY3" fmla="*/ 304800 h 323850"/>
              <a:gd name="connsiteX4" fmla="*/ 3289300 w 3289300"/>
              <a:gd name="connsiteY4" fmla="*/ 323850 h 323850"/>
              <a:gd name="connsiteX5" fmla="*/ 3289300 w 3289300"/>
              <a:gd name="connsiteY5" fmla="*/ 323850 h 323850"/>
              <a:gd name="connsiteX0" fmla="*/ 0 w 3289300"/>
              <a:gd name="connsiteY0" fmla="*/ 0 h 323850"/>
              <a:gd name="connsiteX1" fmla="*/ 171450 w 3289300"/>
              <a:gd name="connsiteY1" fmla="*/ 139700 h 323850"/>
              <a:gd name="connsiteX2" fmla="*/ 476250 w 3289300"/>
              <a:gd name="connsiteY2" fmla="*/ 152400 h 323850"/>
              <a:gd name="connsiteX3" fmla="*/ 476250 w 3289300"/>
              <a:gd name="connsiteY3" fmla="*/ 304800 h 323850"/>
              <a:gd name="connsiteX4" fmla="*/ 3289300 w 3289300"/>
              <a:gd name="connsiteY4" fmla="*/ 323850 h 323850"/>
              <a:gd name="connsiteX5" fmla="*/ 3289300 w 3289300"/>
              <a:gd name="connsiteY5" fmla="*/ 323850 h 323850"/>
              <a:gd name="connsiteX0" fmla="*/ 0 w 3289300"/>
              <a:gd name="connsiteY0" fmla="*/ 0 h 323850"/>
              <a:gd name="connsiteX1" fmla="*/ 171450 w 3289300"/>
              <a:gd name="connsiteY1" fmla="*/ 139700 h 323850"/>
              <a:gd name="connsiteX2" fmla="*/ 476250 w 3289300"/>
              <a:gd name="connsiteY2" fmla="*/ 152400 h 323850"/>
              <a:gd name="connsiteX3" fmla="*/ 476250 w 3289300"/>
              <a:gd name="connsiteY3" fmla="*/ 304800 h 323850"/>
              <a:gd name="connsiteX4" fmla="*/ 3289300 w 3289300"/>
              <a:gd name="connsiteY4" fmla="*/ 323850 h 323850"/>
              <a:gd name="connsiteX5" fmla="*/ 3289300 w 3289300"/>
              <a:gd name="connsiteY5" fmla="*/ 323850 h 323850"/>
              <a:gd name="connsiteX0" fmla="*/ 0 w 3289300"/>
              <a:gd name="connsiteY0" fmla="*/ 0 h 323850"/>
              <a:gd name="connsiteX1" fmla="*/ 171450 w 3289300"/>
              <a:gd name="connsiteY1" fmla="*/ 139700 h 323850"/>
              <a:gd name="connsiteX2" fmla="*/ 476250 w 3289300"/>
              <a:gd name="connsiteY2" fmla="*/ 152400 h 323850"/>
              <a:gd name="connsiteX3" fmla="*/ 476250 w 3289300"/>
              <a:gd name="connsiteY3" fmla="*/ 304800 h 323850"/>
              <a:gd name="connsiteX4" fmla="*/ 3289300 w 3289300"/>
              <a:gd name="connsiteY4" fmla="*/ 323850 h 323850"/>
              <a:gd name="connsiteX5" fmla="*/ 3289300 w 3289300"/>
              <a:gd name="connsiteY5" fmla="*/ 323850 h 323850"/>
              <a:gd name="connsiteX0" fmla="*/ 0 w 3289300"/>
              <a:gd name="connsiteY0" fmla="*/ 0 h 323850"/>
              <a:gd name="connsiteX1" fmla="*/ 171450 w 3289300"/>
              <a:gd name="connsiteY1" fmla="*/ 139700 h 323850"/>
              <a:gd name="connsiteX2" fmla="*/ 476250 w 3289300"/>
              <a:gd name="connsiteY2" fmla="*/ 152400 h 323850"/>
              <a:gd name="connsiteX3" fmla="*/ 488950 w 3289300"/>
              <a:gd name="connsiteY3" fmla="*/ 317500 h 323850"/>
              <a:gd name="connsiteX4" fmla="*/ 3289300 w 3289300"/>
              <a:gd name="connsiteY4" fmla="*/ 323850 h 323850"/>
              <a:gd name="connsiteX5" fmla="*/ 3289300 w 3289300"/>
              <a:gd name="connsiteY5" fmla="*/ 323850 h 323850"/>
              <a:gd name="connsiteX0" fmla="*/ 0 w 3289300"/>
              <a:gd name="connsiteY0" fmla="*/ 0 h 323850"/>
              <a:gd name="connsiteX1" fmla="*/ 177800 w 3289300"/>
              <a:gd name="connsiteY1" fmla="*/ 12700 h 323850"/>
              <a:gd name="connsiteX2" fmla="*/ 171450 w 3289300"/>
              <a:gd name="connsiteY2" fmla="*/ 139700 h 323850"/>
              <a:gd name="connsiteX3" fmla="*/ 476250 w 3289300"/>
              <a:gd name="connsiteY3" fmla="*/ 152400 h 323850"/>
              <a:gd name="connsiteX4" fmla="*/ 488950 w 3289300"/>
              <a:gd name="connsiteY4" fmla="*/ 317500 h 323850"/>
              <a:gd name="connsiteX5" fmla="*/ 3289300 w 3289300"/>
              <a:gd name="connsiteY5" fmla="*/ 323850 h 323850"/>
              <a:gd name="connsiteX6" fmla="*/ 3289300 w 3289300"/>
              <a:gd name="connsiteY6" fmla="*/ 323850 h 323850"/>
              <a:gd name="connsiteX0" fmla="*/ 0 w 3289300"/>
              <a:gd name="connsiteY0" fmla="*/ 0 h 323850"/>
              <a:gd name="connsiteX1" fmla="*/ 177800 w 3289300"/>
              <a:gd name="connsiteY1" fmla="*/ 12700 h 323850"/>
              <a:gd name="connsiteX2" fmla="*/ 171450 w 3289300"/>
              <a:gd name="connsiteY2" fmla="*/ 139700 h 323850"/>
              <a:gd name="connsiteX3" fmla="*/ 476250 w 3289300"/>
              <a:gd name="connsiteY3" fmla="*/ 152400 h 323850"/>
              <a:gd name="connsiteX4" fmla="*/ 488950 w 3289300"/>
              <a:gd name="connsiteY4" fmla="*/ 317500 h 323850"/>
              <a:gd name="connsiteX5" fmla="*/ 3289300 w 3289300"/>
              <a:gd name="connsiteY5" fmla="*/ 323850 h 323850"/>
              <a:gd name="connsiteX6" fmla="*/ 3289300 w 3289300"/>
              <a:gd name="connsiteY6" fmla="*/ 323850 h 323850"/>
              <a:gd name="connsiteX0" fmla="*/ 0 w 3289300"/>
              <a:gd name="connsiteY0" fmla="*/ 0 h 323850"/>
              <a:gd name="connsiteX1" fmla="*/ 177800 w 3289300"/>
              <a:gd name="connsiteY1" fmla="*/ 12700 h 323850"/>
              <a:gd name="connsiteX2" fmla="*/ 171450 w 3289300"/>
              <a:gd name="connsiteY2" fmla="*/ 139700 h 323850"/>
              <a:gd name="connsiteX3" fmla="*/ 476250 w 3289300"/>
              <a:gd name="connsiteY3" fmla="*/ 152400 h 323850"/>
              <a:gd name="connsiteX4" fmla="*/ 488950 w 3289300"/>
              <a:gd name="connsiteY4" fmla="*/ 317500 h 323850"/>
              <a:gd name="connsiteX5" fmla="*/ 3289300 w 3289300"/>
              <a:gd name="connsiteY5" fmla="*/ 323850 h 323850"/>
              <a:gd name="connsiteX6" fmla="*/ 3289300 w 3289300"/>
              <a:gd name="connsiteY6" fmla="*/ 323850 h 323850"/>
              <a:gd name="connsiteX0" fmla="*/ 0 w 3289300"/>
              <a:gd name="connsiteY0" fmla="*/ 0 h 323850"/>
              <a:gd name="connsiteX1" fmla="*/ 165100 w 3289300"/>
              <a:gd name="connsiteY1" fmla="*/ 6350 h 323850"/>
              <a:gd name="connsiteX2" fmla="*/ 171450 w 3289300"/>
              <a:gd name="connsiteY2" fmla="*/ 139700 h 323850"/>
              <a:gd name="connsiteX3" fmla="*/ 476250 w 3289300"/>
              <a:gd name="connsiteY3" fmla="*/ 152400 h 323850"/>
              <a:gd name="connsiteX4" fmla="*/ 488950 w 3289300"/>
              <a:gd name="connsiteY4" fmla="*/ 317500 h 323850"/>
              <a:gd name="connsiteX5" fmla="*/ 3289300 w 3289300"/>
              <a:gd name="connsiteY5" fmla="*/ 323850 h 323850"/>
              <a:gd name="connsiteX6" fmla="*/ 3289300 w 3289300"/>
              <a:gd name="connsiteY6" fmla="*/ 323850 h 323850"/>
              <a:gd name="connsiteX0" fmla="*/ 0 w 3289300"/>
              <a:gd name="connsiteY0" fmla="*/ 0 h 323850"/>
              <a:gd name="connsiteX1" fmla="*/ 165100 w 3289300"/>
              <a:gd name="connsiteY1" fmla="*/ 6350 h 323850"/>
              <a:gd name="connsiteX2" fmla="*/ 171450 w 3289300"/>
              <a:gd name="connsiteY2" fmla="*/ 139700 h 323850"/>
              <a:gd name="connsiteX3" fmla="*/ 476250 w 3289300"/>
              <a:gd name="connsiteY3" fmla="*/ 152400 h 323850"/>
              <a:gd name="connsiteX4" fmla="*/ 476250 w 3289300"/>
              <a:gd name="connsiteY4" fmla="*/ 311150 h 323850"/>
              <a:gd name="connsiteX5" fmla="*/ 3289300 w 3289300"/>
              <a:gd name="connsiteY5" fmla="*/ 323850 h 323850"/>
              <a:gd name="connsiteX6" fmla="*/ 3289300 w 3289300"/>
              <a:gd name="connsiteY6" fmla="*/ 323850 h 323850"/>
              <a:gd name="connsiteX0" fmla="*/ 0 w 3497674"/>
              <a:gd name="connsiteY0" fmla="*/ 0 h 323850"/>
              <a:gd name="connsiteX1" fmla="*/ 165100 w 3497674"/>
              <a:gd name="connsiteY1" fmla="*/ 6350 h 323850"/>
              <a:gd name="connsiteX2" fmla="*/ 171450 w 3497674"/>
              <a:gd name="connsiteY2" fmla="*/ 139700 h 323850"/>
              <a:gd name="connsiteX3" fmla="*/ 476250 w 3497674"/>
              <a:gd name="connsiteY3" fmla="*/ 152400 h 323850"/>
              <a:gd name="connsiteX4" fmla="*/ 476250 w 3497674"/>
              <a:gd name="connsiteY4" fmla="*/ 311150 h 323850"/>
              <a:gd name="connsiteX5" fmla="*/ 3289300 w 3497674"/>
              <a:gd name="connsiteY5" fmla="*/ 323850 h 323850"/>
              <a:gd name="connsiteX6" fmla="*/ 3289300 w 3497674"/>
              <a:gd name="connsiteY6" fmla="*/ 292100 h 323850"/>
              <a:gd name="connsiteX0" fmla="*/ 0 w 3289300"/>
              <a:gd name="connsiteY0" fmla="*/ 0 h 323850"/>
              <a:gd name="connsiteX1" fmla="*/ 165100 w 3289300"/>
              <a:gd name="connsiteY1" fmla="*/ 6350 h 323850"/>
              <a:gd name="connsiteX2" fmla="*/ 171450 w 3289300"/>
              <a:gd name="connsiteY2" fmla="*/ 139700 h 323850"/>
              <a:gd name="connsiteX3" fmla="*/ 476250 w 3289300"/>
              <a:gd name="connsiteY3" fmla="*/ 152400 h 323850"/>
              <a:gd name="connsiteX4" fmla="*/ 476250 w 3289300"/>
              <a:gd name="connsiteY4" fmla="*/ 311150 h 323850"/>
              <a:gd name="connsiteX5" fmla="*/ 3289300 w 3289300"/>
              <a:gd name="connsiteY5" fmla="*/ 323850 h 323850"/>
              <a:gd name="connsiteX0" fmla="*/ 0 w 3289300"/>
              <a:gd name="connsiteY0" fmla="*/ 0 h 311150"/>
              <a:gd name="connsiteX1" fmla="*/ 165100 w 3289300"/>
              <a:gd name="connsiteY1" fmla="*/ 6350 h 311150"/>
              <a:gd name="connsiteX2" fmla="*/ 171450 w 3289300"/>
              <a:gd name="connsiteY2" fmla="*/ 139700 h 311150"/>
              <a:gd name="connsiteX3" fmla="*/ 476250 w 3289300"/>
              <a:gd name="connsiteY3" fmla="*/ 152400 h 311150"/>
              <a:gd name="connsiteX4" fmla="*/ 476250 w 3289300"/>
              <a:gd name="connsiteY4" fmla="*/ 311150 h 311150"/>
              <a:gd name="connsiteX5" fmla="*/ 3289300 w 3289300"/>
              <a:gd name="connsiteY5" fmla="*/ 292100 h 311150"/>
              <a:gd name="connsiteX0" fmla="*/ 0 w 3295650"/>
              <a:gd name="connsiteY0" fmla="*/ 0 h 323850"/>
              <a:gd name="connsiteX1" fmla="*/ 165100 w 3295650"/>
              <a:gd name="connsiteY1" fmla="*/ 6350 h 323850"/>
              <a:gd name="connsiteX2" fmla="*/ 171450 w 3295650"/>
              <a:gd name="connsiteY2" fmla="*/ 139700 h 323850"/>
              <a:gd name="connsiteX3" fmla="*/ 476250 w 3295650"/>
              <a:gd name="connsiteY3" fmla="*/ 152400 h 323850"/>
              <a:gd name="connsiteX4" fmla="*/ 476250 w 3295650"/>
              <a:gd name="connsiteY4" fmla="*/ 311150 h 323850"/>
              <a:gd name="connsiteX5" fmla="*/ 3295650 w 3295650"/>
              <a:gd name="connsiteY5" fmla="*/ 323850 h 323850"/>
              <a:gd name="connsiteX0" fmla="*/ 0 w 3282950"/>
              <a:gd name="connsiteY0" fmla="*/ 0 h 311150"/>
              <a:gd name="connsiteX1" fmla="*/ 165100 w 3282950"/>
              <a:gd name="connsiteY1" fmla="*/ 6350 h 311150"/>
              <a:gd name="connsiteX2" fmla="*/ 171450 w 3282950"/>
              <a:gd name="connsiteY2" fmla="*/ 139700 h 311150"/>
              <a:gd name="connsiteX3" fmla="*/ 476250 w 3282950"/>
              <a:gd name="connsiteY3" fmla="*/ 152400 h 311150"/>
              <a:gd name="connsiteX4" fmla="*/ 476250 w 3282950"/>
              <a:gd name="connsiteY4" fmla="*/ 311150 h 311150"/>
              <a:gd name="connsiteX5" fmla="*/ 3282950 w 3282950"/>
              <a:gd name="connsiteY5" fmla="*/ 311150 h 311150"/>
              <a:gd name="connsiteX0" fmla="*/ 0 w 3282950"/>
              <a:gd name="connsiteY0" fmla="*/ 0 h 311150"/>
              <a:gd name="connsiteX1" fmla="*/ 165100 w 3282950"/>
              <a:gd name="connsiteY1" fmla="*/ 6350 h 311150"/>
              <a:gd name="connsiteX2" fmla="*/ 171450 w 3282950"/>
              <a:gd name="connsiteY2" fmla="*/ 139700 h 311150"/>
              <a:gd name="connsiteX3" fmla="*/ 476250 w 3282950"/>
              <a:gd name="connsiteY3" fmla="*/ 152400 h 311150"/>
              <a:gd name="connsiteX4" fmla="*/ 476250 w 3282950"/>
              <a:gd name="connsiteY4" fmla="*/ 304800 h 311150"/>
              <a:gd name="connsiteX5" fmla="*/ 3282950 w 3282950"/>
              <a:gd name="connsiteY5" fmla="*/ 311150 h 311150"/>
              <a:gd name="connsiteX0" fmla="*/ 0 w 3308350"/>
              <a:gd name="connsiteY0" fmla="*/ 0 h 552450"/>
              <a:gd name="connsiteX1" fmla="*/ 165100 w 3308350"/>
              <a:gd name="connsiteY1" fmla="*/ 6350 h 552450"/>
              <a:gd name="connsiteX2" fmla="*/ 171450 w 3308350"/>
              <a:gd name="connsiteY2" fmla="*/ 139700 h 552450"/>
              <a:gd name="connsiteX3" fmla="*/ 476250 w 3308350"/>
              <a:gd name="connsiteY3" fmla="*/ 152400 h 552450"/>
              <a:gd name="connsiteX4" fmla="*/ 476250 w 3308350"/>
              <a:gd name="connsiteY4" fmla="*/ 304800 h 552450"/>
              <a:gd name="connsiteX5" fmla="*/ 3308350 w 3308350"/>
              <a:gd name="connsiteY5" fmla="*/ 552450 h 552450"/>
              <a:gd name="connsiteX0" fmla="*/ 0 w 3308350"/>
              <a:gd name="connsiteY0" fmla="*/ 0 h 552450"/>
              <a:gd name="connsiteX1" fmla="*/ 165100 w 3308350"/>
              <a:gd name="connsiteY1" fmla="*/ 6350 h 552450"/>
              <a:gd name="connsiteX2" fmla="*/ 171450 w 3308350"/>
              <a:gd name="connsiteY2" fmla="*/ 139700 h 552450"/>
              <a:gd name="connsiteX3" fmla="*/ 476250 w 3308350"/>
              <a:gd name="connsiteY3" fmla="*/ 152400 h 552450"/>
              <a:gd name="connsiteX4" fmla="*/ 476250 w 3308350"/>
              <a:gd name="connsiteY4" fmla="*/ 304800 h 552450"/>
              <a:gd name="connsiteX5" fmla="*/ 2139950 w 3308350"/>
              <a:gd name="connsiteY5" fmla="*/ 552450 h 552450"/>
              <a:gd name="connsiteX6" fmla="*/ 3308350 w 3308350"/>
              <a:gd name="connsiteY6" fmla="*/ 552450 h 552450"/>
              <a:gd name="connsiteX0" fmla="*/ 0 w 3308350"/>
              <a:gd name="connsiteY0" fmla="*/ 0 h 552450"/>
              <a:gd name="connsiteX1" fmla="*/ 165100 w 3308350"/>
              <a:gd name="connsiteY1" fmla="*/ 6350 h 552450"/>
              <a:gd name="connsiteX2" fmla="*/ 171450 w 3308350"/>
              <a:gd name="connsiteY2" fmla="*/ 139700 h 552450"/>
              <a:gd name="connsiteX3" fmla="*/ 476250 w 3308350"/>
              <a:gd name="connsiteY3" fmla="*/ 152400 h 552450"/>
              <a:gd name="connsiteX4" fmla="*/ 476250 w 3308350"/>
              <a:gd name="connsiteY4" fmla="*/ 304800 h 552450"/>
              <a:gd name="connsiteX5" fmla="*/ 2133600 w 3308350"/>
              <a:gd name="connsiteY5" fmla="*/ 311150 h 552450"/>
              <a:gd name="connsiteX6" fmla="*/ 2139950 w 3308350"/>
              <a:gd name="connsiteY6" fmla="*/ 552450 h 552450"/>
              <a:gd name="connsiteX7" fmla="*/ 3308350 w 3308350"/>
              <a:gd name="connsiteY7" fmla="*/ 552450 h 552450"/>
              <a:gd name="connsiteX0" fmla="*/ 0 w 3308350"/>
              <a:gd name="connsiteY0" fmla="*/ 0 h 552450"/>
              <a:gd name="connsiteX1" fmla="*/ 165100 w 3308350"/>
              <a:gd name="connsiteY1" fmla="*/ 6350 h 552450"/>
              <a:gd name="connsiteX2" fmla="*/ 171450 w 3308350"/>
              <a:gd name="connsiteY2" fmla="*/ 139700 h 552450"/>
              <a:gd name="connsiteX3" fmla="*/ 476250 w 3308350"/>
              <a:gd name="connsiteY3" fmla="*/ 152400 h 552450"/>
              <a:gd name="connsiteX4" fmla="*/ 476250 w 3308350"/>
              <a:gd name="connsiteY4" fmla="*/ 304800 h 552450"/>
              <a:gd name="connsiteX5" fmla="*/ 2133600 w 3308350"/>
              <a:gd name="connsiteY5" fmla="*/ 311150 h 552450"/>
              <a:gd name="connsiteX6" fmla="*/ 2139950 w 3308350"/>
              <a:gd name="connsiteY6" fmla="*/ 552450 h 552450"/>
              <a:gd name="connsiteX7" fmla="*/ 3308350 w 3308350"/>
              <a:gd name="connsiteY7" fmla="*/ 552450 h 552450"/>
              <a:gd name="connsiteX0" fmla="*/ 0 w 3308350"/>
              <a:gd name="connsiteY0" fmla="*/ 0 h 552450"/>
              <a:gd name="connsiteX1" fmla="*/ 165100 w 3308350"/>
              <a:gd name="connsiteY1" fmla="*/ 6350 h 552450"/>
              <a:gd name="connsiteX2" fmla="*/ 171450 w 3308350"/>
              <a:gd name="connsiteY2" fmla="*/ 139700 h 552450"/>
              <a:gd name="connsiteX3" fmla="*/ 476250 w 3308350"/>
              <a:gd name="connsiteY3" fmla="*/ 152400 h 552450"/>
              <a:gd name="connsiteX4" fmla="*/ 476250 w 3308350"/>
              <a:gd name="connsiteY4" fmla="*/ 304800 h 552450"/>
              <a:gd name="connsiteX5" fmla="*/ 2133600 w 3308350"/>
              <a:gd name="connsiteY5" fmla="*/ 311150 h 552450"/>
              <a:gd name="connsiteX6" fmla="*/ 2139950 w 3308350"/>
              <a:gd name="connsiteY6" fmla="*/ 552450 h 552450"/>
              <a:gd name="connsiteX7" fmla="*/ 3308350 w 3308350"/>
              <a:gd name="connsiteY7" fmla="*/ 552450 h 552450"/>
              <a:gd name="connsiteX0" fmla="*/ 0 w 3308350"/>
              <a:gd name="connsiteY0" fmla="*/ 0 h 552450"/>
              <a:gd name="connsiteX1" fmla="*/ 165100 w 3308350"/>
              <a:gd name="connsiteY1" fmla="*/ 6350 h 552450"/>
              <a:gd name="connsiteX2" fmla="*/ 171450 w 3308350"/>
              <a:gd name="connsiteY2" fmla="*/ 139700 h 552450"/>
              <a:gd name="connsiteX3" fmla="*/ 476250 w 3308350"/>
              <a:gd name="connsiteY3" fmla="*/ 152400 h 552450"/>
              <a:gd name="connsiteX4" fmla="*/ 482600 w 3308350"/>
              <a:gd name="connsiteY4" fmla="*/ 323850 h 552450"/>
              <a:gd name="connsiteX5" fmla="*/ 2133600 w 3308350"/>
              <a:gd name="connsiteY5" fmla="*/ 311150 h 552450"/>
              <a:gd name="connsiteX6" fmla="*/ 2139950 w 3308350"/>
              <a:gd name="connsiteY6" fmla="*/ 552450 h 552450"/>
              <a:gd name="connsiteX7" fmla="*/ 3308350 w 3308350"/>
              <a:gd name="connsiteY7" fmla="*/ 552450 h 552450"/>
              <a:gd name="connsiteX0" fmla="*/ 0 w 3308350"/>
              <a:gd name="connsiteY0" fmla="*/ 0 h 552450"/>
              <a:gd name="connsiteX1" fmla="*/ 165100 w 3308350"/>
              <a:gd name="connsiteY1" fmla="*/ 6350 h 552450"/>
              <a:gd name="connsiteX2" fmla="*/ 171450 w 3308350"/>
              <a:gd name="connsiteY2" fmla="*/ 139700 h 552450"/>
              <a:gd name="connsiteX3" fmla="*/ 476250 w 3308350"/>
              <a:gd name="connsiteY3" fmla="*/ 152400 h 552450"/>
              <a:gd name="connsiteX4" fmla="*/ 487363 w 3308350"/>
              <a:gd name="connsiteY4" fmla="*/ 304800 h 552450"/>
              <a:gd name="connsiteX5" fmla="*/ 2133600 w 3308350"/>
              <a:gd name="connsiteY5" fmla="*/ 311150 h 552450"/>
              <a:gd name="connsiteX6" fmla="*/ 2139950 w 3308350"/>
              <a:gd name="connsiteY6" fmla="*/ 552450 h 552450"/>
              <a:gd name="connsiteX7" fmla="*/ 3308350 w 3308350"/>
              <a:gd name="connsiteY7" fmla="*/ 552450 h 552450"/>
              <a:gd name="connsiteX0" fmla="*/ 0 w 3308350"/>
              <a:gd name="connsiteY0" fmla="*/ 0 h 552450"/>
              <a:gd name="connsiteX1" fmla="*/ 165100 w 3308350"/>
              <a:gd name="connsiteY1" fmla="*/ 6350 h 552450"/>
              <a:gd name="connsiteX2" fmla="*/ 171450 w 3308350"/>
              <a:gd name="connsiteY2" fmla="*/ 139700 h 552450"/>
              <a:gd name="connsiteX3" fmla="*/ 476250 w 3308350"/>
              <a:gd name="connsiteY3" fmla="*/ 152400 h 552450"/>
              <a:gd name="connsiteX4" fmla="*/ 482600 w 3308350"/>
              <a:gd name="connsiteY4" fmla="*/ 314325 h 552450"/>
              <a:gd name="connsiteX5" fmla="*/ 2133600 w 3308350"/>
              <a:gd name="connsiteY5" fmla="*/ 311150 h 552450"/>
              <a:gd name="connsiteX6" fmla="*/ 2139950 w 3308350"/>
              <a:gd name="connsiteY6" fmla="*/ 552450 h 552450"/>
              <a:gd name="connsiteX7" fmla="*/ 3308350 w 3308350"/>
              <a:gd name="connsiteY7" fmla="*/ 552450 h 552450"/>
              <a:gd name="connsiteX0" fmla="*/ 0 w 3308350"/>
              <a:gd name="connsiteY0" fmla="*/ 0 h 552450"/>
              <a:gd name="connsiteX1" fmla="*/ 165100 w 3308350"/>
              <a:gd name="connsiteY1" fmla="*/ 6350 h 552450"/>
              <a:gd name="connsiteX2" fmla="*/ 171450 w 3308350"/>
              <a:gd name="connsiteY2" fmla="*/ 139700 h 552450"/>
              <a:gd name="connsiteX3" fmla="*/ 476250 w 3308350"/>
              <a:gd name="connsiteY3" fmla="*/ 152400 h 552450"/>
              <a:gd name="connsiteX4" fmla="*/ 482600 w 3308350"/>
              <a:gd name="connsiteY4" fmla="*/ 314325 h 552450"/>
              <a:gd name="connsiteX5" fmla="*/ 2133600 w 3308350"/>
              <a:gd name="connsiteY5" fmla="*/ 301625 h 552450"/>
              <a:gd name="connsiteX6" fmla="*/ 2139950 w 3308350"/>
              <a:gd name="connsiteY6" fmla="*/ 552450 h 552450"/>
              <a:gd name="connsiteX7" fmla="*/ 3308350 w 3308350"/>
              <a:gd name="connsiteY7" fmla="*/ 552450 h 552450"/>
              <a:gd name="connsiteX0" fmla="*/ 0 w 3308350"/>
              <a:gd name="connsiteY0" fmla="*/ 0 h 552450"/>
              <a:gd name="connsiteX1" fmla="*/ 165100 w 3308350"/>
              <a:gd name="connsiteY1" fmla="*/ 6350 h 552450"/>
              <a:gd name="connsiteX2" fmla="*/ 171450 w 3308350"/>
              <a:gd name="connsiteY2" fmla="*/ 139700 h 552450"/>
              <a:gd name="connsiteX3" fmla="*/ 476250 w 3308350"/>
              <a:gd name="connsiteY3" fmla="*/ 152400 h 552450"/>
              <a:gd name="connsiteX4" fmla="*/ 482600 w 3308350"/>
              <a:gd name="connsiteY4" fmla="*/ 304800 h 552450"/>
              <a:gd name="connsiteX5" fmla="*/ 2133600 w 3308350"/>
              <a:gd name="connsiteY5" fmla="*/ 301625 h 552450"/>
              <a:gd name="connsiteX6" fmla="*/ 2139950 w 3308350"/>
              <a:gd name="connsiteY6" fmla="*/ 552450 h 552450"/>
              <a:gd name="connsiteX7" fmla="*/ 3308350 w 3308350"/>
              <a:gd name="connsiteY7" fmla="*/ 552450 h 552450"/>
              <a:gd name="connsiteX0" fmla="*/ 0 w 3308350"/>
              <a:gd name="connsiteY0" fmla="*/ 0 h 552450"/>
              <a:gd name="connsiteX1" fmla="*/ 165100 w 3308350"/>
              <a:gd name="connsiteY1" fmla="*/ 6350 h 552450"/>
              <a:gd name="connsiteX2" fmla="*/ 171450 w 3308350"/>
              <a:gd name="connsiteY2" fmla="*/ 139700 h 552450"/>
              <a:gd name="connsiteX3" fmla="*/ 476250 w 3308350"/>
              <a:gd name="connsiteY3" fmla="*/ 152400 h 552450"/>
              <a:gd name="connsiteX4" fmla="*/ 482600 w 3308350"/>
              <a:gd name="connsiteY4" fmla="*/ 304800 h 552450"/>
              <a:gd name="connsiteX5" fmla="*/ 2133600 w 3308350"/>
              <a:gd name="connsiteY5" fmla="*/ 301625 h 552450"/>
              <a:gd name="connsiteX6" fmla="*/ 2139950 w 3308350"/>
              <a:gd name="connsiteY6" fmla="*/ 552450 h 552450"/>
              <a:gd name="connsiteX7" fmla="*/ 3308350 w 3308350"/>
              <a:gd name="connsiteY7" fmla="*/ 552450 h 552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08350" h="552450">
                <a:moveTo>
                  <a:pt x="0" y="0"/>
                </a:moveTo>
                <a:lnTo>
                  <a:pt x="165100" y="6350"/>
                </a:lnTo>
                <a:lnTo>
                  <a:pt x="171450" y="139700"/>
                </a:lnTo>
                <a:lnTo>
                  <a:pt x="476250" y="152400"/>
                </a:lnTo>
                <a:lnTo>
                  <a:pt x="482600" y="304800"/>
                </a:lnTo>
                <a:lnTo>
                  <a:pt x="2133600" y="301625"/>
                </a:lnTo>
                <a:lnTo>
                  <a:pt x="2139950" y="552450"/>
                </a:lnTo>
                <a:lnTo>
                  <a:pt x="3308350" y="552450"/>
                </a:lnTo>
              </a:path>
            </a:pathLst>
          </a:custGeom>
          <a:noFill/>
          <a:ln w="285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0" name="Straight Connector 79"/>
          <p:cNvCxnSpPr/>
          <p:nvPr/>
        </p:nvCxnSpPr>
        <p:spPr>
          <a:xfrm>
            <a:off x="5683977" y="2999549"/>
            <a:ext cx="0" cy="76200"/>
          </a:xfrm>
          <a:prstGeom prst="line">
            <a:avLst/>
          </a:prstGeom>
          <a:ln w="1905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5930900" y="3166466"/>
            <a:ext cx="0" cy="76200"/>
          </a:xfrm>
          <a:prstGeom prst="line">
            <a:avLst/>
          </a:prstGeom>
          <a:ln w="1905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6479315" y="3166466"/>
            <a:ext cx="0" cy="76200"/>
          </a:xfrm>
          <a:prstGeom prst="line">
            <a:avLst/>
          </a:prstGeom>
          <a:ln w="1905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6750050" y="3166466"/>
            <a:ext cx="0" cy="76200"/>
          </a:xfrm>
          <a:prstGeom prst="line">
            <a:avLst/>
          </a:prstGeom>
          <a:ln w="1905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6932205" y="3166466"/>
            <a:ext cx="0" cy="76200"/>
          </a:xfrm>
          <a:prstGeom prst="line">
            <a:avLst/>
          </a:prstGeom>
          <a:ln w="1905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8558213" y="3175992"/>
            <a:ext cx="0" cy="76200"/>
          </a:xfrm>
          <a:prstGeom prst="line">
            <a:avLst/>
          </a:prstGeom>
          <a:ln w="19050">
            <a:solidFill>
              <a:srgbClr val="66FFFF"/>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6134463" y="3169907"/>
            <a:ext cx="0" cy="76200"/>
          </a:xfrm>
          <a:prstGeom prst="line">
            <a:avLst/>
          </a:prstGeom>
          <a:ln w="19050">
            <a:solidFill>
              <a:srgbClr val="66FFFF"/>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7258777" y="3170999"/>
            <a:ext cx="0" cy="76200"/>
          </a:xfrm>
          <a:prstGeom prst="line">
            <a:avLst/>
          </a:prstGeom>
          <a:ln w="19050">
            <a:solidFill>
              <a:srgbClr val="66FFFF"/>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a:off x="5695090" y="3166466"/>
            <a:ext cx="0" cy="76200"/>
          </a:xfrm>
          <a:prstGeom prst="line">
            <a:avLst/>
          </a:prstGeom>
          <a:ln w="19050">
            <a:solidFill>
              <a:srgbClr val="66FFFF"/>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a:off x="5677627" y="3166466"/>
            <a:ext cx="0" cy="76200"/>
          </a:xfrm>
          <a:prstGeom prst="line">
            <a:avLst/>
          </a:prstGeom>
          <a:ln w="19050">
            <a:solidFill>
              <a:srgbClr val="66FFFF"/>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a:off x="7400427" y="3404753"/>
            <a:ext cx="0" cy="76200"/>
          </a:xfrm>
          <a:prstGeom prst="line">
            <a:avLst/>
          </a:prstGeom>
          <a:ln w="1905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a:off x="7543800" y="3404753"/>
            <a:ext cx="0" cy="76200"/>
          </a:xfrm>
          <a:prstGeom prst="line">
            <a:avLst/>
          </a:prstGeom>
          <a:ln w="1905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p:nvCxnSpPr>
        <p:spPr>
          <a:xfrm>
            <a:off x="7543800" y="3404753"/>
            <a:ext cx="0" cy="76200"/>
          </a:xfrm>
          <a:prstGeom prst="line">
            <a:avLst/>
          </a:prstGeom>
          <a:ln w="19050">
            <a:solidFill>
              <a:srgbClr val="FFFF00"/>
            </a:solidFill>
          </a:ln>
        </p:spPr>
        <p:style>
          <a:lnRef idx="1">
            <a:schemeClr val="accent1"/>
          </a:lnRef>
          <a:fillRef idx="0">
            <a:schemeClr val="accent1"/>
          </a:fillRef>
          <a:effectRef idx="0">
            <a:schemeClr val="accent1"/>
          </a:effectRef>
          <a:fontRef idx="minor">
            <a:schemeClr val="tx1"/>
          </a:fontRef>
        </p:style>
      </p:cxnSp>
      <p:sp>
        <p:nvSpPr>
          <p:cNvPr id="16395" name="Freeform 16394"/>
          <p:cNvSpPr/>
          <p:nvPr/>
        </p:nvSpPr>
        <p:spPr>
          <a:xfrm>
            <a:off x="5346699" y="2886273"/>
            <a:ext cx="3209925" cy="330200"/>
          </a:xfrm>
          <a:custGeom>
            <a:avLst/>
            <a:gdLst>
              <a:gd name="connsiteX0" fmla="*/ 0 w 3541097"/>
              <a:gd name="connsiteY0" fmla="*/ 0 h 612570"/>
              <a:gd name="connsiteX1" fmla="*/ 3232150 w 3541097"/>
              <a:gd name="connsiteY1" fmla="*/ 558800 h 612570"/>
              <a:gd name="connsiteX2" fmla="*/ 3225800 w 3541097"/>
              <a:gd name="connsiteY2" fmla="*/ 558800 h 612570"/>
              <a:gd name="connsiteX0" fmla="*/ 0 w 3232150"/>
              <a:gd name="connsiteY0" fmla="*/ 0 h 558800"/>
              <a:gd name="connsiteX1" fmla="*/ 3232150 w 3232150"/>
              <a:gd name="connsiteY1" fmla="*/ 558800 h 558800"/>
              <a:gd name="connsiteX0" fmla="*/ 0 w 3232150"/>
              <a:gd name="connsiteY0" fmla="*/ 0 h 558800"/>
              <a:gd name="connsiteX1" fmla="*/ 2057400 w 3232150"/>
              <a:gd name="connsiteY1" fmla="*/ 552450 h 558800"/>
              <a:gd name="connsiteX2" fmla="*/ 3232150 w 3232150"/>
              <a:gd name="connsiteY2" fmla="*/ 558800 h 558800"/>
              <a:gd name="connsiteX0" fmla="*/ 0 w 3232150"/>
              <a:gd name="connsiteY0" fmla="*/ 0 h 558800"/>
              <a:gd name="connsiteX1" fmla="*/ 2032000 w 3232150"/>
              <a:gd name="connsiteY1" fmla="*/ 311150 h 558800"/>
              <a:gd name="connsiteX2" fmla="*/ 2057400 w 3232150"/>
              <a:gd name="connsiteY2" fmla="*/ 552450 h 558800"/>
              <a:gd name="connsiteX3" fmla="*/ 3232150 w 3232150"/>
              <a:gd name="connsiteY3" fmla="*/ 558800 h 558800"/>
              <a:gd name="connsiteX0" fmla="*/ 0 w 3232150"/>
              <a:gd name="connsiteY0" fmla="*/ 0 h 558800"/>
              <a:gd name="connsiteX1" fmla="*/ 2032000 w 3232150"/>
              <a:gd name="connsiteY1" fmla="*/ 311150 h 558800"/>
              <a:gd name="connsiteX2" fmla="*/ 2057400 w 3232150"/>
              <a:gd name="connsiteY2" fmla="*/ 552450 h 558800"/>
              <a:gd name="connsiteX3" fmla="*/ 3232150 w 3232150"/>
              <a:gd name="connsiteY3" fmla="*/ 558800 h 558800"/>
              <a:gd name="connsiteX0" fmla="*/ 0 w 3232150"/>
              <a:gd name="connsiteY0" fmla="*/ 0 h 558800"/>
              <a:gd name="connsiteX1" fmla="*/ 2063750 w 3232150"/>
              <a:gd name="connsiteY1" fmla="*/ 336550 h 558800"/>
              <a:gd name="connsiteX2" fmla="*/ 2057400 w 3232150"/>
              <a:gd name="connsiteY2" fmla="*/ 552450 h 558800"/>
              <a:gd name="connsiteX3" fmla="*/ 3232150 w 3232150"/>
              <a:gd name="connsiteY3" fmla="*/ 558800 h 558800"/>
              <a:gd name="connsiteX0" fmla="*/ 138298 w 3370448"/>
              <a:gd name="connsiteY0" fmla="*/ 0 h 558800"/>
              <a:gd name="connsiteX1" fmla="*/ 150998 w 3370448"/>
              <a:gd name="connsiteY1" fmla="*/ 317500 h 558800"/>
              <a:gd name="connsiteX2" fmla="*/ 2202048 w 3370448"/>
              <a:gd name="connsiteY2" fmla="*/ 336550 h 558800"/>
              <a:gd name="connsiteX3" fmla="*/ 2195698 w 3370448"/>
              <a:gd name="connsiteY3" fmla="*/ 552450 h 558800"/>
              <a:gd name="connsiteX4" fmla="*/ 3370448 w 3370448"/>
              <a:gd name="connsiteY4" fmla="*/ 558800 h 558800"/>
              <a:gd name="connsiteX0" fmla="*/ 0 w 3232150"/>
              <a:gd name="connsiteY0" fmla="*/ 0 h 558800"/>
              <a:gd name="connsiteX1" fmla="*/ 12700 w 3232150"/>
              <a:gd name="connsiteY1" fmla="*/ 317500 h 558800"/>
              <a:gd name="connsiteX2" fmla="*/ 2063750 w 3232150"/>
              <a:gd name="connsiteY2" fmla="*/ 336550 h 558800"/>
              <a:gd name="connsiteX3" fmla="*/ 2057400 w 3232150"/>
              <a:gd name="connsiteY3" fmla="*/ 552450 h 558800"/>
              <a:gd name="connsiteX4" fmla="*/ 3232150 w 3232150"/>
              <a:gd name="connsiteY4" fmla="*/ 558800 h 558800"/>
              <a:gd name="connsiteX0" fmla="*/ 0 w 3232150"/>
              <a:gd name="connsiteY0" fmla="*/ 0 h 558800"/>
              <a:gd name="connsiteX1" fmla="*/ 12700 w 3232150"/>
              <a:gd name="connsiteY1" fmla="*/ 317500 h 558800"/>
              <a:gd name="connsiteX2" fmla="*/ 2063750 w 3232150"/>
              <a:gd name="connsiteY2" fmla="*/ 336550 h 558800"/>
              <a:gd name="connsiteX3" fmla="*/ 2057400 w 3232150"/>
              <a:gd name="connsiteY3" fmla="*/ 552450 h 558800"/>
              <a:gd name="connsiteX4" fmla="*/ 3232150 w 3232150"/>
              <a:gd name="connsiteY4" fmla="*/ 558800 h 558800"/>
              <a:gd name="connsiteX0" fmla="*/ 0 w 3232150"/>
              <a:gd name="connsiteY0" fmla="*/ 0 h 558800"/>
              <a:gd name="connsiteX1" fmla="*/ 12700 w 3232150"/>
              <a:gd name="connsiteY1" fmla="*/ 317500 h 558800"/>
              <a:gd name="connsiteX2" fmla="*/ 2057400 w 3232150"/>
              <a:gd name="connsiteY2" fmla="*/ 552450 h 558800"/>
              <a:gd name="connsiteX3" fmla="*/ 3232150 w 3232150"/>
              <a:gd name="connsiteY3" fmla="*/ 558800 h 558800"/>
              <a:gd name="connsiteX0" fmla="*/ 0 w 3232150"/>
              <a:gd name="connsiteY0" fmla="*/ 0 h 558800"/>
              <a:gd name="connsiteX1" fmla="*/ 12700 w 3232150"/>
              <a:gd name="connsiteY1" fmla="*/ 317500 h 558800"/>
              <a:gd name="connsiteX2" fmla="*/ 3232150 w 3232150"/>
              <a:gd name="connsiteY2" fmla="*/ 558800 h 558800"/>
              <a:gd name="connsiteX0" fmla="*/ 0 w 3219450"/>
              <a:gd name="connsiteY0" fmla="*/ 0 h 317500"/>
              <a:gd name="connsiteX1" fmla="*/ 12700 w 3219450"/>
              <a:gd name="connsiteY1" fmla="*/ 317500 h 317500"/>
              <a:gd name="connsiteX2" fmla="*/ 3219450 w 3219450"/>
              <a:gd name="connsiteY2" fmla="*/ 317500 h 317500"/>
              <a:gd name="connsiteX0" fmla="*/ 0 w 3219450"/>
              <a:gd name="connsiteY0" fmla="*/ 0 h 317500"/>
              <a:gd name="connsiteX1" fmla="*/ 19050 w 3219450"/>
              <a:gd name="connsiteY1" fmla="*/ 317500 h 317500"/>
              <a:gd name="connsiteX2" fmla="*/ 3219450 w 3219450"/>
              <a:gd name="connsiteY2" fmla="*/ 317500 h 317500"/>
              <a:gd name="connsiteX0" fmla="*/ 0 w 3219450"/>
              <a:gd name="connsiteY0" fmla="*/ 0 h 317500"/>
              <a:gd name="connsiteX1" fmla="*/ 19050 w 3219450"/>
              <a:gd name="connsiteY1" fmla="*/ 311150 h 317500"/>
              <a:gd name="connsiteX2" fmla="*/ 3219450 w 3219450"/>
              <a:gd name="connsiteY2" fmla="*/ 317500 h 317500"/>
              <a:gd name="connsiteX0" fmla="*/ 0 w 3219450"/>
              <a:gd name="connsiteY0" fmla="*/ 0 h 330200"/>
              <a:gd name="connsiteX1" fmla="*/ 14287 w 3219450"/>
              <a:gd name="connsiteY1" fmla="*/ 330200 h 330200"/>
              <a:gd name="connsiteX2" fmla="*/ 3219450 w 3219450"/>
              <a:gd name="connsiteY2" fmla="*/ 317500 h 330200"/>
              <a:gd name="connsiteX0" fmla="*/ 0 w 3209925"/>
              <a:gd name="connsiteY0" fmla="*/ 0 h 330200"/>
              <a:gd name="connsiteX1" fmla="*/ 14287 w 3209925"/>
              <a:gd name="connsiteY1" fmla="*/ 330200 h 330200"/>
              <a:gd name="connsiteX2" fmla="*/ 3209925 w 3209925"/>
              <a:gd name="connsiteY2" fmla="*/ 322262 h 330200"/>
            </a:gdLst>
            <a:ahLst/>
            <a:cxnLst>
              <a:cxn ang="0">
                <a:pos x="connsiteX0" y="connsiteY0"/>
              </a:cxn>
              <a:cxn ang="0">
                <a:pos x="connsiteX1" y="connsiteY1"/>
              </a:cxn>
              <a:cxn ang="0">
                <a:pos x="connsiteX2" y="connsiteY2"/>
              </a:cxn>
            </a:cxnLst>
            <a:rect l="l" t="t" r="r" b="b"/>
            <a:pathLst>
              <a:path w="3209925" h="330200">
                <a:moveTo>
                  <a:pt x="0" y="0"/>
                </a:moveTo>
                <a:lnTo>
                  <a:pt x="14287" y="330200"/>
                </a:lnTo>
                <a:lnTo>
                  <a:pt x="3209925" y="322262"/>
                </a:lnTo>
              </a:path>
            </a:pathLst>
          </a:custGeom>
          <a:noFill/>
          <a:ln w="28575">
            <a:solidFill>
              <a:srgbClr val="66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95" name="Straight Connector 94"/>
          <p:cNvCxnSpPr/>
          <p:nvPr/>
        </p:nvCxnSpPr>
        <p:spPr>
          <a:xfrm>
            <a:off x="7400427" y="3404753"/>
            <a:ext cx="0" cy="76200"/>
          </a:xfrm>
          <a:prstGeom prst="line">
            <a:avLst/>
          </a:prstGeom>
          <a:ln w="1905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p:nvCxnSpPr>
        <p:spPr>
          <a:xfrm>
            <a:off x="7648578" y="3404753"/>
            <a:ext cx="0" cy="76200"/>
          </a:xfrm>
          <a:prstGeom prst="line">
            <a:avLst/>
          </a:prstGeom>
          <a:ln w="1905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a:off x="7834311" y="3404753"/>
            <a:ext cx="0" cy="76200"/>
          </a:xfrm>
          <a:prstGeom prst="line">
            <a:avLst/>
          </a:prstGeom>
          <a:ln w="1905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a:xfrm>
            <a:off x="7586667" y="3404753"/>
            <a:ext cx="0" cy="76200"/>
          </a:xfrm>
          <a:prstGeom prst="line">
            <a:avLst/>
          </a:prstGeom>
          <a:ln w="1905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a:xfrm>
            <a:off x="8108724" y="3404753"/>
            <a:ext cx="0" cy="76200"/>
          </a:xfrm>
          <a:prstGeom prst="line">
            <a:avLst/>
          </a:prstGeom>
          <a:ln w="1905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a:xfrm>
            <a:off x="8577668" y="3404753"/>
            <a:ext cx="0" cy="76200"/>
          </a:xfrm>
          <a:prstGeom prst="line">
            <a:avLst/>
          </a:prstGeom>
          <a:ln w="19050">
            <a:solidFill>
              <a:srgbClr val="FFFF00"/>
            </a:solidFill>
          </a:ln>
        </p:spPr>
        <p:style>
          <a:lnRef idx="1">
            <a:schemeClr val="accent1"/>
          </a:lnRef>
          <a:fillRef idx="0">
            <a:schemeClr val="accent1"/>
          </a:fillRef>
          <a:effectRef idx="0">
            <a:schemeClr val="accent1"/>
          </a:effectRef>
          <a:fontRef idx="minor">
            <a:schemeClr val="tx1"/>
          </a:fontRef>
        </p:style>
      </p:cxnSp>
      <p:sp>
        <p:nvSpPr>
          <p:cNvPr id="16396" name="Freeform 16395"/>
          <p:cNvSpPr/>
          <p:nvPr/>
        </p:nvSpPr>
        <p:spPr>
          <a:xfrm>
            <a:off x="5276852" y="2887861"/>
            <a:ext cx="2171700" cy="1333500"/>
          </a:xfrm>
          <a:custGeom>
            <a:avLst/>
            <a:gdLst>
              <a:gd name="connsiteX0" fmla="*/ 0 w 2205037"/>
              <a:gd name="connsiteY0" fmla="*/ 0 h 1333500"/>
              <a:gd name="connsiteX1" fmla="*/ 2205037 w 2205037"/>
              <a:gd name="connsiteY1" fmla="*/ 1333500 h 1333500"/>
              <a:gd name="connsiteX2" fmla="*/ 2205037 w 2205037"/>
              <a:gd name="connsiteY2" fmla="*/ 1333500 h 1333500"/>
              <a:gd name="connsiteX0" fmla="*/ 0 w 2205037"/>
              <a:gd name="connsiteY0" fmla="*/ 0 h 1333500"/>
              <a:gd name="connsiteX1" fmla="*/ 1314450 w 2205037"/>
              <a:gd name="connsiteY1" fmla="*/ 1333500 h 1333500"/>
              <a:gd name="connsiteX2" fmla="*/ 2205037 w 2205037"/>
              <a:gd name="connsiteY2" fmla="*/ 1333500 h 1333500"/>
              <a:gd name="connsiteX3" fmla="*/ 2205037 w 2205037"/>
              <a:gd name="connsiteY3" fmla="*/ 1333500 h 1333500"/>
              <a:gd name="connsiteX0" fmla="*/ 0 w 2205037"/>
              <a:gd name="connsiteY0" fmla="*/ 0 h 1333500"/>
              <a:gd name="connsiteX1" fmla="*/ 1323975 w 2205037"/>
              <a:gd name="connsiteY1" fmla="*/ 1323975 h 1333500"/>
              <a:gd name="connsiteX2" fmla="*/ 2205037 w 2205037"/>
              <a:gd name="connsiteY2" fmla="*/ 1333500 h 1333500"/>
              <a:gd name="connsiteX3" fmla="*/ 2205037 w 2205037"/>
              <a:gd name="connsiteY3" fmla="*/ 1333500 h 1333500"/>
              <a:gd name="connsiteX0" fmla="*/ 0 w 2205037"/>
              <a:gd name="connsiteY0" fmla="*/ 0 h 1333500"/>
              <a:gd name="connsiteX1" fmla="*/ 1319212 w 2205037"/>
              <a:gd name="connsiteY1" fmla="*/ 1109662 h 1333500"/>
              <a:gd name="connsiteX2" fmla="*/ 1323975 w 2205037"/>
              <a:gd name="connsiteY2" fmla="*/ 1323975 h 1333500"/>
              <a:gd name="connsiteX3" fmla="*/ 2205037 w 2205037"/>
              <a:gd name="connsiteY3" fmla="*/ 1333500 h 1333500"/>
              <a:gd name="connsiteX4" fmla="*/ 2205037 w 2205037"/>
              <a:gd name="connsiteY4" fmla="*/ 1333500 h 1333500"/>
              <a:gd name="connsiteX0" fmla="*/ 0 w 2205037"/>
              <a:gd name="connsiteY0" fmla="*/ 0 h 1333500"/>
              <a:gd name="connsiteX1" fmla="*/ 871537 w 2205037"/>
              <a:gd name="connsiteY1" fmla="*/ 1095375 h 1333500"/>
              <a:gd name="connsiteX2" fmla="*/ 1319212 w 2205037"/>
              <a:gd name="connsiteY2" fmla="*/ 1109662 h 1333500"/>
              <a:gd name="connsiteX3" fmla="*/ 1323975 w 2205037"/>
              <a:gd name="connsiteY3" fmla="*/ 1323975 h 1333500"/>
              <a:gd name="connsiteX4" fmla="*/ 2205037 w 2205037"/>
              <a:gd name="connsiteY4" fmla="*/ 1333500 h 1333500"/>
              <a:gd name="connsiteX5" fmla="*/ 2205037 w 2205037"/>
              <a:gd name="connsiteY5" fmla="*/ 1333500 h 1333500"/>
              <a:gd name="connsiteX0" fmla="*/ 0 w 2205037"/>
              <a:gd name="connsiteY0" fmla="*/ 0 h 1333500"/>
              <a:gd name="connsiteX1" fmla="*/ 871537 w 2205037"/>
              <a:gd name="connsiteY1" fmla="*/ 1095375 h 1333500"/>
              <a:gd name="connsiteX2" fmla="*/ 1319212 w 2205037"/>
              <a:gd name="connsiteY2" fmla="*/ 1109662 h 1333500"/>
              <a:gd name="connsiteX3" fmla="*/ 1323975 w 2205037"/>
              <a:gd name="connsiteY3" fmla="*/ 1323975 h 1333500"/>
              <a:gd name="connsiteX4" fmla="*/ 2205037 w 2205037"/>
              <a:gd name="connsiteY4" fmla="*/ 1333500 h 1333500"/>
              <a:gd name="connsiteX5" fmla="*/ 2205037 w 2205037"/>
              <a:gd name="connsiteY5" fmla="*/ 1333500 h 1333500"/>
              <a:gd name="connsiteX0" fmla="*/ 0 w 2205037"/>
              <a:gd name="connsiteY0" fmla="*/ 0 h 1333500"/>
              <a:gd name="connsiteX1" fmla="*/ 871537 w 2205037"/>
              <a:gd name="connsiteY1" fmla="*/ 1095375 h 1333500"/>
              <a:gd name="connsiteX2" fmla="*/ 1319212 w 2205037"/>
              <a:gd name="connsiteY2" fmla="*/ 1109662 h 1333500"/>
              <a:gd name="connsiteX3" fmla="*/ 1323975 w 2205037"/>
              <a:gd name="connsiteY3" fmla="*/ 1323975 h 1333500"/>
              <a:gd name="connsiteX4" fmla="*/ 2205037 w 2205037"/>
              <a:gd name="connsiteY4" fmla="*/ 1333500 h 1333500"/>
              <a:gd name="connsiteX5" fmla="*/ 2205037 w 2205037"/>
              <a:gd name="connsiteY5" fmla="*/ 1333500 h 1333500"/>
              <a:gd name="connsiteX0" fmla="*/ 0 w 2205037"/>
              <a:gd name="connsiteY0" fmla="*/ 0 h 1333500"/>
              <a:gd name="connsiteX1" fmla="*/ 857250 w 2205037"/>
              <a:gd name="connsiteY1" fmla="*/ 971550 h 1333500"/>
              <a:gd name="connsiteX2" fmla="*/ 871537 w 2205037"/>
              <a:gd name="connsiteY2" fmla="*/ 1095375 h 1333500"/>
              <a:gd name="connsiteX3" fmla="*/ 1319212 w 2205037"/>
              <a:gd name="connsiteY3" fmla="*/ 1109662 h 1333500"/>
              <a:gd name="connsiteX4" fmla="*/ 1323975 w 2205037"/>
              <a:gd name="connsiteY4" fmla="*/ 1323975 h 1333500"/>
              <a:gd name="connsiteX5" fmla="*/ 2205037 w 2205037"/>
              <a:gd name="connsiteY5" fmla="*/ 1333500 h 1333500"/>
              <a:gd name="connsiteX6" fmla="*/ 2205037 w 2205037"/>
              <a:gd name="connsiteY6" fmla="*/ 1333500 h 1333500"/>
              <a:gd name="connsiteX0" fmla="*/ 0 w 2205037"/>
              <a:gd name="connsiteY0" fmla="*/ 0 h 1333500"/>
              <a:gd name="connsiteX1" fmla="*/ 857250 w 2205037"/>
              <a:gd name="connsiteY1" fmla="*/ 971550 h 1333500"/>
              <a:gd name="connsiteX2" fmla="*/ 871537 w 2205037"/>
              <a:gd name="connsiteY2" fmla="*/ 1095375 h 1333500"/>
              <a:gd name="connsiteX3" fmla="*/ 1319212 w 2205037"/>
              <a:gd name="connsiteY3" fmla="*/ 1109662 h 1333500"/>
              <a:gd name="connsiteX4" fmla="*/ 1323975 w 2205037"/>
              <a:gd name="connsiteY4" fmla="*/ 1323975 h 1333500"/>
              <a:gd name="connsiteX5" fmla="*/ 2205037 w 2205037"/>
              <a:gd name="connsiteY5" fmla="*/ 1333500 h 1333500"/>
              <a:gd name="connsiteX6" fmla="*/ 2205037 w 2205037"/>
              <a:gd name="connsiteY6" fmla="*/ 1333500 h 1333500"/>
              <a:gd name="connsiteX0" fmla="*/ 0 w 2205037"/>
              <a:gd name="connsiteY0" fmla="*/ 0 h 1333500"/>
              <a:gd name="connsiteX1" fmla="*/ 447675 w 2205037"/>
              <a:gd name="connsiteY1" fmla="*/ 971550 h 1333500"/>
              <a:gd name="connsiteX2" fmla="*/ 857250 w 2205037"/>
              <a:gd name="connsiteY2" fmla="*/ 971550 h 1333500"/>
              <a:gd name="connsiteX3" fmla="*/ 871537 w 2205037"/>
              <a:gd name="connsiteY3" fmla="*/ 1095375 h 1333500"/>
              <a:gd name="connsiteX4" fmla="*/ 1319212 w 2205037"/>
              <a:gd name="connsiteY4" fmla="*/ 1109662 h 1333500"/>
              <a:gd name="connsiteX5" fmla="*/ 1323975 w 2205037"/>
              <a:gd name="connsiteY5" fmla="*/ 1323975 h 1333500"/>
              <a:gd name="connsiteX6" fmla="*/ 2205037 w 2205037"/>
              <a:gd name="connsiteY6" fmla="*/ 1333500 h 1333500"/>
              <a:gd name="connsiteX7" fmla="*/ 2205037 w 2205037"/>
              <a:gd name="connsiteY7" fmla="*/ 1333500 h 1333500"/>
              <a:gd name="connsiteX0" fmla="*/ 0 w 2205037"/>
              <a:gd name="connsiteY0" fmla="*/ 0 h 1333500"/>
              <a:gd name="connsiteX1" fmla="*/ 447675 w 2205037"/>
              <a:gd name="connsiteY1" fmla="*/ 971550 h 1333500"/>
              <a:gd name="connsiteX2" fmla="*/ 857250 w 2205037"/>
              <a:gd name="connsiteY2" fmla="*/ 971550 h 1333500"/>
              <a:gd name="connsiteX3" fmla="*/ 871537 w 2205037"/>
              <a:gd name="connsiteY3" fmla="*/ 1095375 h 1333500"/>
              <a:gd name="connsiteX4" fmla="*/ 1319212 w 2205037"/>
              <a:gd name="connsiteY4" fmla="*/ 1109662 h 1333500"/>
              <a:gd name="connsiteX5" fmla="*/ 1323975 w 2205037"/>
              <a:gd name="connsiteY5" fmla="*/ 1323975 h 1333500"/>
              <a:gd name="connsiteX6" fmla="*/ 2205037 w 2205037"/>
              <a:gd name="connsiteY6" fmla="*/ 1333500 h 1333500"/>
              <a:gd name="connsiteX7" fmla="*/ 2205037 w 2205037"/>
              <a:gd name="connsiteY7" fmla="*/ 1333500 h 1333500"/>
              <a:gd name="connsiteX0" fmla="*/ 0 w 2205037"/>
              <a:gd name="connsiteY0" fmla="*/ 0 h 1333500"/>
              <a:gd name="connsiteX1" fmla="*/ 447675 w 2205037"/>
              <a:gd name="connsiteY1" fmla="*/ 971550 h 1333500"/>
              <a:gd name="connsiteX2" fmla="*/ 866775 w 2205037"/>
              <a:gd name="connsiteY2" fmla="*/ 971550 h 1333500"/>
              <a:gd name="connsiteX3" fmla="*/ 871537 w 2205037"/>
              <a:gd name="connsiteY3" fmla="*/ 1095375 h 1333500"/>
              <a:gd name="connsiteX4" fmla="*/ 1319212 w 2205037"/>
              <a:gd name="connsiteY4" fmla="*/ 1109662 h 1333500"/>
              <a:gd name="connsiteX5" fmla="*/ 1323975 w 2205037"/>
              <a:gd name="connsiteY5" fmla="*/ 1323975 h 1333500"/>
              <a:gd name="connsiteX6" fmla="*/ 2205037 w 2205037"/>
              <a:gd name="connsiteY6" fmla="*/ 1333500 h 1333500"/>
              <a:gd name="connsiteX7" fmla="*/ 2205037 w 2205037"/>
              <a:gd name="connsiteY7" fmla="*/ 1333500 h 1333500"/>
              <a:gd name="connsiteX0" fmla="*/ 0 w 2205037"/>
              <a:gd name="connsiteY0" fmla="*/ 0 h 1333500"/>
              <a:gd name="connsiteX1" fmla="*/ 442912 w 2205037"/>
              <a:gd name="connsiteY1" fmla="*/ 833437 h 1333500"/>
              <a:gd name="connsiteX2" fmla="*/ 447675 w 2205037"/>
              <a:gd name="connsiteY2" fmla="*/ 971550 h 1333500"/>
              <a:gd name="connsiteX3" fmla="*/ 866775 w 2205037"/>
              <a:gd name="connsiteY3" fmla="*/ 971550 h 1333500"/>
              <a:gd name="connsiteX4" fmla="*/ 871537 w 2205037"/>
              <a:gd name="connsiteY4" fmla="*/ 1095375 h 1333500"/>
              <a:gd name="connsiteX5" fmla="*/ 1319212 w 2205037"/>
              <a:gd name="connsiteY5" fmla="*/ 1109662 h 1333500"/>
              <a:gd name="connsiteX6" fmla="*/ 1323975 w 2205037"/>
              <a:gd name="connsiteY6" fmla="*/ 1323975 h 1333500"/>
              <a:gd name="connsiteX7" fmla="*/ 2205037 w 2205037"/>
              <a:gd name="connsiteY7" fmla="*/ 1333500 h 1333500"/>
              <a:gd name="connsiteX8" fmla="*/ 2205037 w 2205037"/>
              <a:gd name="connsiteY8" fmla="*/ 1333500 h 1333500"/>
              <a:gd name="connsiteX0" fmla="*/ 0 w 2205037"/>
              <a:gd name="connsiteY0" fmla="*/ 0 h 1333500"/>
              <a:gd name="connsiteX1" fmla="*/ 442912 w 2205037"/>
              <a:gd name="connsiteY1" fmla="*/ 833437 h 1333500"/>
              <a:gd name="connsiteX2" fmla="*/ 447675 w 2205037"/>
              <a:gd name="connsiteY2" fmla="*/ 971550 h 1333500"/>
              <a:gd name="connsiteX3" fmla="*/ 866775 w 2205037"/>
              <a:gd name="connsiteY3" fmla="*/ 971550 h 1333500"/>
              <a:gd name="connsiteX4" fmla="*/ 871537 w 2205037"/>
              <a:gd name="connsiteY4" fmla="*/ 1095375 h 1333500"/>
              <a:gd name="connsiteX5" fmla="*/ 1319212 w 2205037"/>
              <a:gd name="connsiteY5" fmla="*/ 1109662 h 1333500"/>
              <a:gd name="connsiteX6" fmla="*/ 1323975 w 2205037"/>
              <a:gd name="connsiteY6" fmla="*/ 1323975 h 1333500"/>
              <a:gd name="connsiteX7" fmla="*/ 2205037 w 2205037"/>
              <a:gd name="connsiteY7" fmla="*/ 1333500 h 1333500"/>
              <a:gd name="connsiteX8" fmla="*/ 2205037 w 2205037"/>
              <a:gd name="connsiteY8" fmla="*/ 1333500 h 1333500"/>
              <a:gd name="connsiteX0" fmla="*/ 0 w 2205037"/>
              <a:gd name="connsiteY0" fmla="*/ 0 h 1333500"/>
              <a:gd name="connsiteX1" fmla="*/ 271462 w 2205037"/>
              <a:gd name="connsiteY1" fmla="*/ 828675 h 1333500"/>
              <a:gd name="connsiteX2" fmla="*/ 442912 w 2205037"/>
              <a:gd name="connsiteY2" fmla="*/ 833437 h 1333500"/>
              <a:gd name="connsiteX3" fmla="*/ 447675 w 2205037"/>
              <a:gd name="connsiteY3" fmla="*/ 971550 h 1333500"/>
              <a:gd name="connsiteX4" fmla="*/ 866775 w 2205037"/>
              <a:gd name="connsiteY4" fmla="*/ 971550 h 1333500"/>
              <a:gd name="connsiteX5" fmla="*/ 871537 w 2205037"/>
              <a:gd name="connsiteY5" fmla="*/ 1095375 h 1333500"/>
              <a:gd name="connsiteX6" fmla="*/ 1319212 w 2205037"/>
              <a:gd name="connsiteY6" fmla="*/ 1109662 h 1333500"/>
              <a:gd name="connsiteX7" fmla="*/ 1323975 w 2205037"/>
              <a:gd name="connsiteY7" fmla="*/ 1323975 h 1333500"/>
              <a:gd name="connsiteX8" fmla="*/ 2205037 w 2205037"/>
              <a:gd name="connsiteY8" fmla="*/ 1333500 h 1333500"/>
              <a:gd name="connsiteX9" fmla="*/ 2205037 w 2205037"/>
              <a:gd name="connsiteY9" fmla="*/ 1333500 h 1333500"/>
              <a:gd name="connsiteX0" fmla="*/ 0 w 2205037"/>
              <a:gd name="connsiteY0" fmla="*/ 0 h 1333500"/>
              <a:gd name="connsiteX1" fmla="*/ 271462 w 2205037"/>
              <a:gd name="connsiteY1" fmla="*/ 828675 h 1333500"/>
              <a:gd name="connsiteX2" fmla="*/ 442912 w 2205037"/>
              <a:gd name="connsiteY2" fmla="*/ 833437 h 1333500"/>
              <a:gd name="connsiteX3" fmla="*/ 447675 w 2205037"/>
              <a:gd name="connsiteY3" fmla="*/ 971550 h 1333500"/>
              <a:gd name="connsiteX4" fmla="*/ 866775 w 2205037"/>
              <a:gd name="connsiteY4" fmla="*/ 971550 h 1333500"/>
              <a:gd name="connsiteX5" fmla="*/ 871537 w 2205037"/>
              <a:gd name="connsiteY5" fmla="*/ 1095375 h 1333500"/>
              <a:gd name="connsiteX6" fmla="*/ 1319212 w 2205037"/>
              <a:gd name="connsiteY6" fmla="*/ 1109662 h 1333500"/>
              <a:gd name="connsiteX7" fmla="*/ 1323975 w 2205037"/>
              <a:gd name="connsiteY7" fmla="*/ 1323975 h 1333500"/>
              <a:gd name="connsiteX8" fmla="*/ 2205037 w 2205037"/>
              <a:gd name="connsiteY8" fmla="*/ 1333500 h 1333500"/>
              <a:gd name="connsiteX9" fmla="*/ 2205037 w 2205037"/>
              <a:gd name="connsiteY9" fmla="*/ 1333500 h 1333500"/>
              <a:gd name="connsiteX0" fmla="*/ 0 w 2205037"/>
              <a:gd name="connsiteY0" fmla="*/ 0 h 1333500"/>
              <a:gd name="connsiteX1" fmla="*/ 271462 w 2205037"/>
              <a:gd name="connsiteY1" fmla="*/ 828675 h 1333500"/>
              <a:gd name="connsiteX2" fmla="*/ 447674 w 2205037"/>
              <a:gd name="connsiteY2" fmla="*/ 842962 h 1333500"/>
              <a:gd name="connsiteX3" fmla="*/ 447675 w 2205037"/>
              <a:gd name="connsiteY3" fmla="*/ 971550 h 1333500"/>
              <a:gd name="connsiteX4" fmla="*/ 866775 w 2205037"/>
              <a:gd name="connsiteY4" fmla="*/ 971550 h 1333500"/>
              <a:gd name="connsiteX5" fmla="*/ 871537 w 2205037"/>
              <a:gd name="connsiteY5" fmla="*/ 1095375 h 1333500"/>
              <a:gd name="connsiteX6" fmla="*/ 1319212 w 2205037"/>
              <a:gd name="connsiteY6" fmla="*/ 1109662 h 1333500"/>
              <a:gd name="connsiteX7" fmla="*/ 1323975 w 2205037"/>
              <a:gd name="connsiteY7" fmla="*/ 1323975 h 1333500"/>
              <a:gd name="connsiteX8" fmla="*/ 2205037 w 2205037"/>
              <a:gd name="connsiteY8" fmla="*/ 1333500 h 1333500"/>
              <a:gd name="connsiteX9" fmla="*/ 2205037 w 2205037"/>
              <a:gd name="connsiteY9" fmla="*/ 1333500 h 1333500"/>
              <a:gd name="connsiteX0" fmla="*/ 0 w 2205037"/>
              <a:gd name="connsiteY0" fmla="*/ 0 h 1333500"/>
              <a:gd name="connsiteX1" fmla="*/ 280987 w 2205037"/>
              <a:gd name="connsiteY1" fmla="*/ 833437 h 1333500"/>
              <a:gd name="connsiteX2" fmla="*/ 447674 w 2205037"/>
              <a:gd name="connsiteY2" fmla="*/ 842962 h 1333500"/>
              <a:gd name="connsiteX3" fmla="*/ 447675 w 2205037"/>
              <a:gd name="connsiteY3" fmla="*/ 971550 h 1333500"/>
              <a:gd name="connsiteX4" fmla="*/ 866775 w 2205037"/>
              <a:gd name="connsiteY4" fmla="*/ 971550 h 1333500"/>
              <a:gd name="connsiteX5" fmla="*/ 871537 w 2205037"/>
              <a:gd name="connsiteY5" fmla="*/ 1095375 h 1333500"/>
              <a:gd name="connsiteX6" fmla="*/ 1319212 w 2205037"/>
              <a:gd name="connsiteY6" fmla="*/ 1109662 h 1333500"/>
              <a:gd name="connsiteX7" fmla="*/ 1323975 w 2205037"/>
              <a:gd name="connsiteY7" fmla="*/ 1323975 h 1333500"/>
              <a:gd name="connsiteX8" fmla="*/ 2205037 w 2205037"/>
              <a:gd name="connsiteY8" fmla="*/ 1333500 h 1333500"/>
              <a:gd name="connsiteX9" fmla="*/ 2205037 w 2205037"/>
              <a:gd name="connsiteY9" fmla="*/ 1333500 h 1333500"/>
              <a:gd name="connsiteX0" fmla="*/ 0 w 2205037"/>
              <a:gd name="connsiteY0" fmla="*/ 0 h 1333500"/>
              <a:gd name="connsiteX1" fmla="*/ 280987 w 2205037"/>
              <a:gd name="connsiteY1" fmla="*/ 833437 h 1333500"/>
              <a:gd name="connsiteX2" fmla="*/ 447674 w 2205037"/>
              <a:gd name="connsiteY2" fmla="*/ 842962 h 1333500"/>
              <a:gd name="connsiteX3" fmla="*/ 447675 w 2205037"/>
              <a:gd name="connsiteY3" fmla="*/ 971550 h 1333500"/>
              <a:gd name="connsiteX4" fmla="*/ 866775 w 2205037"/>
              <a:gd name="connsiteY4" fmla="*/ 971550 h 1333500"/>
              <a:gd name="connsiteX5" fmla="*/ 871537 w 2205037"/>
              <a:gd name="connsiteY5" fmla="*/ 1095375 h 1333500"/>
              <a:gd name="connsiteX6" fmla="*/ 1319212 w 2205037"/>
              <a:gd name="connsiteY6" fmla="*/ 1109662 h 1333500"/>
              <a:gd name="connsiteX7" fmla="*/ 1323975 w 2205037"/>
              <a:gd name="connsiteY7" fmla="*/ 1323975 h 1333500"/>
              <a:gd name="connsiteX8" fmla="*/ 2205037 w 2205037"/>
              <a:gd name="connsiteY8" fmla="*/ 1333500 h 1333500"/>
              <a:gd name="connsiteX9" fmla="*/ 2205037 w 2205037"/>
              <a:gd name="connsiteY9" fmla="*/ 1333500 h 1333500"/>
              <a:gd name="connsiteX0" fmla="*/ 0 w 2205037"/>
              <a:gd name="connsiteY0" fmla="*/ 0 h 1333500"/>
              <a:gd name="connsiteX1" fmla="*/ 280987 w 2205037"/>
              <a:gd name="connsiteY1" fmla="*/ 690562 h 1333500"/>
              <a:gd name="connsiteX2" fmla="*/ 280987 w 2205037"/>
              <a:gd name="connsiteY2" fmla="*/ 833437 h 1333500"/>
              <a:gd name="connsiteX3" fmla="*/ 447674 w 2205037"/>
              <a:gd name="connsiteY3" fmla="*/ 842962 h 1333500"/>
              <a:gd name="connsiteX4" fmla="*/ 447675 w 2205037"/>
              <a:gd name="connsiteY4" fmla="*/ 971550 h 1333500"/>
              <a:gd name="connsiteX5" fmla="*/ 866775 w 2205037"/>
              <a:gd name="connsiteY5" fmla="*/ 971550 h 1333500"/>
              <a:gd name="connsiteX6" fmla="*/ 871537 w 2205037"/>
              <a:gd name="connsiteY6" fmla="*/ 1095375 h 1333500"/>
              <a:gd name="connsiteX7" fmla="*/ 1319212 w 2205037"/>
              <a:gd name="connsiteY7" fmla="*/ 1109662 h 1333500"/>
              <a:gd name="connsiteX8" fmla="*/ 1323975 w 2205037"/>
              <a:gd name="connsiteY8" fmla="*/ 1323975 h 1333500"/>
              <a:gd name="connsiteX9" fmla="*/ 2205037 w 2205037"/>
              <a:gd name="connsiteY9" fmla="*/ 1333500 h 1333500"/>
              <a:gd name="connsiteX10" fmla="*/ 2205037 w 2205037"/>
              <a:gd name="connsiteY10" fmla="*/ 1333500 h 1333500"/>
              <a:gd name="connsiteX0" fmla="*/ 0 w 2205037"/>
              <a:gd name="connsiteY0" fmla="*/ 0 h 1333500"/>
              <a:gd name="connsiteX1" fmla="*/ 133350 w 2205037"/>
              <a:gd name="connsiteY1" fmla="*/ 814387 h 1333500"/>
              <a:gd name="connsiteX2" fmla="*/ 280987 w 2205037"/>
              <a:gd name="connsiteY2" fmla="*/ 690562 h 1333500"/>
              <a:gd name="connsiteX3" fmla="*/ 280987 w 2205037"/>
              <a:gd name="connsiteY3" fmla="*/ 833437 h 1333500"/>
              <a:gd name="connsiteX4" fmla="*/ 447674 w 2205037"/>
              <a:gd name="connsiteY4" fmla="*/ 842962 h 1333500"/>
              <a:gd name="connsiteX5" fmla="*/ 447675 w 2205037"/>
              <a:gd name="connsiteY5" fmla="*/ 971550 h 1333500"/>
              <a:gd name="connsiteX6" fmla="*/ 866775 w 2205037"/>
              <a:gd name="connsiteY6" fmla="*/ 971550 h 1333500"/>
              <a:gd name="connsiteX7" fmla="*/ 871537 w 2205037"/>
              <a:gd name="connsiteY7" fmla="*/ 1095375 h 1333500"/>
              <a:gd name="connsiteX8" fmla="*/ 1319212 w 2205037"/>
              <a:gd name="connsiteY8" fmla="*/ 1109662 h 1333500"/>
              <a:gd name="connsiteX9" fmla="*/ 1323975 w 2205037"/>
              <a:gd name="connsiteY9" fmla="*/ 1323975 h 1333500"/>
              <a:gd name="connsiteX10" fmla="*/ 2205037 w 2205037"/>
              <a:gd name="connsiteY10" fmla="*/ 1333500 h 1333500"/>
              <a:gd name="connsiteX11" fmla="*/ 2205037 w 2205037"/>
              <a:gd name="connsiteY11" fmla="*/ 1333500 h 1333500"/>
              <a:gd name="connsiteX0" fmla="*/ 0 w 2205037"/>
              <a:gd name="connsiteY0" fmla="*/ 0 h 1333500"/>
              <a:gd name="connsiteX1" fmla="*/ 133350 w 2205037"/>
              <a:gd name="connsiteY1" fmla="*/ 814387 h 1333500"/>
              <a:gd name="connsiteX2" fmla="*/ 280987 w 2205037"/>
              <a:gd name="connsiteY2" fmla="*/ 690562 h 1333500"/>
              <a:gd name="connsiteX3" fmla="*/ 280987 w 2205037"/>
              <a:gd name="connsiteY3" fmla="*/ 833437 h 1333500"/>
              <a:gd name="connsiteX4" fmla="*/ 447674 w 2205037"/>
              <a:gd name="connsiteY4" fmla="*/ 842962 h 1333500"/>
              <a:gd name="connsiteX5" fmla="*/ 447675 w 2205037"/>
              <a:gd name="connsiteY5" fmla="*/ 971550 h 1333500"/>
              <a:gd name="connsiteX6" fmla="*/ 866775 w 2205037"/>
              <a:gd name="connsiteY6" fmla="*/ 971550 h 1333500"/>
              <a:gd name="connsiteX7" fmla="*/ 871537 w 2205037"/>
              <a:gd name="connsiteY7" fmla="*/ 1095375 h 1333500"/>
              <a:gd name="connsiteX8" fmla="*/ 1319212 w 2205037"/>
              <a:gd name="connsiteY8" fmla="*/ 1109662 h 1333500"/>
              <a:gd name="connsiteX9" fmla="*/ 1323975 w 2205037"/>
              <a:gd name="connsiteY9" fmla="*/ 1323975 h 1333500"/>
              <a:gd name="connsiteX10" fmla="*/ 2205037 w 2205037"/>
              <a:gd name="connsiteY10" fmla="*/ 1333500 h 1333500"/>
              <a:gd name="connsiteX11" fmla="*/ 2205037 w 2205037"/>
              <a:gd name="connsiteY11" fmla="*/ 1333500 h 1333500"/>
              <a:gd name="connsiteX0" fmla="*/ 0 w 2205037"/>
              <a:gd name="connsiteY0" fmla="*/ 0 h 1333500"/>
              <a:gd name="connsiteX1" fmla="*/ 257175 w 2205037"/>
              <a:gd name="connsiteY1" fmla="*/ 695325 h 1333500"/>
              <a:gd name="connsiteX2" fmla="*/ 280987 w 2205037"/>
              <a:gd name="connsiteY2" fmla="*/ 690562 h 1333500"/>
              <a:gd name="connsiteX3" fmla="*/ 280987 w 2205037"/>
              <a:gd name="connsiteY3" fmla="*/ 833437 h 1333500"/>
              <a:gd name="connsiteX4" fmla="*/ 447674 w 2205037"/>
              <a:gd name="connsiteY4" fmla="*/ 842962 h 1333500"/>
              <a:gd name="connsiteX5" fmla="*/ 447675 w 2205037"/>
              <a:gd name="connsiteY5" fmla="*/ 971550 h 1333500"/>
              <a:gd name="connsiteX6" fmla="*/ 866775 w 2205037"/>
              <a:gd name="connsiteY6" fmla="*/ 971550 h 1333500"/>
              <a:gd name="connsiteX7" fmla="*/ 871537 w 2205037"/>
              <a:gd name="connsiteY7" fmla="*/ 1095375 h 1333500"/>
              <a:gd name="connsiteX8" fmla="*/ 1319212 w 2205037"/>
              <a:gd name="connsiteY8" fmla="*/ 1109662 h 1333500"/>
              <a:gd name="connsiteX9" fmla="*/ 1323975 w 2205037"/>
              <a:gd name="connsiteY9" fmla="*/ 1323975 h 1333500"/>
              <a:gd name="connsiteX10" fmla="*/ 2205037 w 2205037"/>
              <a:gd name="connsiteY10" fmla="*/ 1333500 h 1333500"/>
              <a:gd name="connsiteX11" fmla="*/ 2205037 w 2205037"/>
              <a:gd name="connsiteY11" fmla="*/ 1333500 h 1333500"/>
              <a:gd name="connsiteX0" fmla="*/ 0 w 2205037"/>
              <a:gd name="connsiteY0" fmla="*/ 0 h 1333500"/>
              <a:gd name="connsiteX1" fmla="*/ 257175 w 2205037"/>
              <a:gd name="connsiteY1" fmla="*/ 681038 h 1333500"/>
              <a:gd name="connsiteX2" fmla="*/ 280987 w 2205037"/>
              <a:gd name="connsiteY2" fmla="*/ 690562 h 1333500"/>
              <a:gd name="connsiteX3" fmla="*/ 280987 w 2205037"/>
              <a:gd name="connsiteY3" fmla="*/ 833437 h 1333500"/>
              <a:gd name="connsiteX4" fmla="*/ 447674 w 2205037"/>
              <a:gd name="connsiteY4" fmla="*/ 842962 h 1333500"/>
              <a:gd name="connsiteX5" fmla="*/ 447675 w 2205037"/>
              <a:gd name="connsiteY5" fmla="*/ 971550 h 1333500"/>
              <a:gd name="connsiteX6" fmla="*/ 866775 w 2205037"/>
              <a:gd name="connsiteY6" fmla="*/ 971550 h 1333500"/>
              <a:gd name="connsiteX7" fmla="*/ 871537 w 2205037"/>
              <a:gd name="connsiteY7" fmla="*/ 1095375 h 1333500"/>
              <a:gd name="connsiteX8" fmla="*/ 1319212 w 2205037"/>
              <a:gd name="connsiteY8" fmla="*/ 1109662 h 1333500"/>
              <a:gd name="connsiteX9" fmla="*/ 1323975 w 2205037"/>
              <a:gd name="connsiteY9" fmla="*/ 1323975 h 1333500"/>
              <a:gd name="connsiteX10" fmla="*/ 2205037 w 2205037"/>
              <a:gd name="connsiteY10" fmla="*/ 1333500 h 1333500"/>
              <a:gd name="connsiteX11" fmla="*/ 2205037 w 2205037"/>
              <a:gd name="connsiteY11" fmla="*/ 1333500 h 1333500"/>
              <a:gd name="connsiteX0" fmla="*/ 0 w 2205037"/>
              <a:gd name="connsiteY0" fmla="*/ 0 h 1333500"/>
              <a:gd name="connsiteX1" fmla="*/ 261937 w 2205037"/>
              <a:gd name="connsiteY1" fmla="*/ 685801 h 1333500"/>
              <a:gd name="connsiteX2" fmla="*/ 280987 w 2205037"/>
              <a:gd name="connsiteY2" fmla="*/ 690562 h 1333500"/>
              <a:gd name="connsiteX3" fmla="*/ 280987 w 2205037"/>
              <a:gd name="connsiteY3" fmla="*/ 833437 h 1333500"/>
              <a:gd name="connsiteX4" fmla="*/ 447674 w 2205037"/>
              <a:gd name="connsiteY4" fmla="*/ 842962 h 1333500"/>
              <a:gd name="connsiteX5" fmla="*/ 447675 w 2205037"/>
              <a:gd name="connsiteY5" fmla="*/ 971550 h 1333500"/>
              <a:gd name="connsiteX6" fmla="*/ 866775 w 2205037"/>
              <a:gd name="connsiteY6" fmla="*/ 971550 h 1333500"/>
              <a:gd name="connsiteX7" fmla="*/ 871537 w 2205037"/>
              <a:gd name="connsiteY7" fmla="*/ 1095375 h 1333500"/>
              <a:gd name="connsiteX8" fmla="*/ 1319212 w 2205037"/>
              <a:gd name="connsiteY8" fmla="*/ 1109662 h 1333500"/>
              <a:gd name="connsiteX9" fmla="*/ 1323975 w 2205037"/>
              <a:gd name="connsiteY9" fmla="*/ 1323975 h 1333500"/>
              <a:gd name="connsiteX10" fmla="*/ 2205037 w 2205037"/>
              <a:gd name="connsiteY10" fmla="*/ 1333500 h 1333500"/>
              <a:gd name="connsiteX11" fmla="*/ 2205037 w 2205037"/>
              <a:gd name="connsiteY11" fmla="*/ 1333500 h 1333500"/>
              <a:gd name="connsiteX0" fmla="*/ 0 w 2205037"/>
              <a:gd name="connsiteY0" fmla="*/ 0 h 1333500"/>
              <a:gd name="connsiteX1" fmla="*/ 252412 w 2205037"/>
              <a:gd name="connsiteY1" fmla="*/ 571500 h 1333500"/>
              <a:gd name="connsiteX2" fmla="*/ 261937 w 2205037"/>
              <a:gd name="connsiteY2" fmla="*/ 685801 h 1333500"/>
              <a:gd name="connsiteX3" fmla="*/ 280987 w 2205037"/>
              <a:gd name="connsiteY3" fmla="*/ 690562 h 1333500"/>
              <a:gd name="connsiteX4" fmla="*/ 280987 w 2205037"/>
              <a:gd name="connsiteY4" fmla="*/ 833437 h 1333500"/>
              <a:gd name="connsiteX5" fmla="*/ 447674 w 2205037"/>
              <a:gd name="connsiteY5" fmla="*/ 842962 h 1333500"/>
              <a:gd name="connsiteX6" fmla="*/ 447675 w 2205037"/>
              <a:gd name="connsiteY6" fmla="*/ 971550 h 1333500"/>
              <a:gd name="connsiteX7" fmla="*/ 866775 w 2205037"/>
              <a:gd name="connsiteY7" fmla="*/ 971550 h 1333500"/>
              <a:gd name="connsiteX8" fmla="*/ 871537 w 2205037"/>
              <a:gd name="connsiteY8" fmla="*/ 1095375 h 1333500"/>
              <a:gd name="connsiteX9" fmla="*/ 1319212 w 2205037"/>
              <a:gd name="connsiteY9" fmla="*/ 1109662 h 1333500"/>
              <a:gd name="connsiteX10" fmla="*/ 1323975 w 2205037"/>
              <a:gd name="connsiteY10" fmla="*/ 1323975 h 1333500"/>
              <a:gd name="connsiteX11" fmla="*/ 2205037 w 2205037"/>
              <a:gd name="connsiteY11" fmla="*/ 1333500 h 1333500"/>
              <a:gd name="connsiteX12" fmla="*/ 2205037 w 2205037"/>
              <a:gd name="connsiteY12" fmla="*/ 1333500 h 1333500"/>
              <a:gd name="connsiteX0" fmla="*/ 0 w 2205037"/>
              <a:gd name="connsiteY0" fmla="*/ 0 h 1333500"/>
              <a:gd name="connsiteX1" fmla="*/ 252412 w 2205037"/>
              <a:gd name="connsiteY1" fmla="*/ 571500 h 1333500"/>
              <a:gd name="connsiteX2" fmla="*/ 261937 w 2205037"/>
              <a:gd name="connsiteY2" fmla="*/ 685801 h 1333500"/>
              <a:gd name="connsiteX3" fmla="*/ 280987 w 2205037"/>
              <a:gd name="connsiteY3" fmla="*/ 690562 h 1333500"/>
              <a:gd name="connsiteX4" fmla="*/ 280987 w 2205037"/>
              <a:gd name="connsiteY4" fmla="*/ 833437 h 1333500"/>
              <a:gd name="connsiteX5" fmla="*/ 447674 w 2205037"/>
              <a:gd name="connsiteY5" fmla="*/ 842962 h 1333500"/>
              <a:gd name="connsiteX6" fmla="*/ 447675 w 2205037"/>
              <a:gd name="connsiteY6" fmla="*/ 971550 h 1333500"/>
              <a:gd name="connsiteX7" fmla="*/ 866775 w 2205037"/>
              <a:gd name="connsiteY7" fmla="*/ 971550 h 1333500"/>
              <a:gd name="connsiteX8" fmla="*/ 871537 w 2205037"/>
              <a:gd name="connsiteY8" fmla="*/ 1095375 h 1333500"/>
              <a:gd name="connsiteX9" fmla="*/ 1319212 w 2205037"/>
              <a:gd name="connsiteY9" fmla="*/ 1109662 h 1333500"/>
              <a:gd name="connsiteX10" fmla="*/ 1323975 w 2205037"/>
              <a:gd name="connsiteY10" fmla="*/ 1323975 h 1333500"/>
              <a:gd name="connsiteX11" fmla="*/ 2205037 w 2205037"/>
              <a:gd name="connsiteY11" fmla="*/ 1333500 h 1333500"/>
              <a:gd name="connsiteX12" fmla="*/ 2205037 w 2205037"/>
              <a:gd name="connsiteY12" fmla="*/ 1333500 h 1333500"/>
              <a:gd name="connsiteX0" fmla="*/ 0 w 2205037"/>
              <a:gd name="connsiteY0" fmla="*/ 0 h 1333500"/>
              <a:gd name="connsiteX1" fmla="*/ 252412 w 2205037"/>
              <a:gd name="connsiteY1" fmla="*/ 571500 h 1333500"/>
              <a:gd name="connsiteX2" fmla="*/ 252412 w 2205037"/>
              <a:gd name="connsiteY2" fmla="*/ 681039 h 1333500"/>
              <a:gd name="connsiteX3" fmla="*/ 280987 w 2205037"/>
              <a:gd name="connsiteY3" fmla="*/ 690562 h 1333500"/>
              <a:gd name="connsiteX4" fmla="*/ 280987 w 2205037"/>
              <a:gd name="connsiteY4" fmla="*/ 833437 h 1333500"/>
              <a:gd name="connsiteX5" fmla="*/ 447674 w 2205037"/>
              <a:gd name="connsiteY5" fmla="*/ 842962 h 1333500"/>
              <a:gd name="connsiteX6" fmla="*/ 447675 w 2205037"/>
              <a:gd name="connsiteY6" fmla="*/ 971550 h 1333500"/>
              <a:gd name="connsiteX7" fmla="*/ 866775 w 2205037"/>
              <a:gd name="connsiteY7" fmla="*/ 971550 h 1333500"/>
              <a:gd name="connsiteX8" fmla="*/ 871537 w 2205037"/>
              <a:gd name="connsiteY8" fmla="*/ 1095375 h 1333500"/>
              <a:gd name="connsiteX9" fmla="*/ 1319212 w 2205037"/>
              <a:gd name="connsiteY9" fmla="*/ 1109662 h 1333500"/>
              <a:gd name="connsiteX10" fmla="*/ 1323975 w 2205037"/>
              <a:gd name="connsiteY10" fmla="*/ 1323975 h 1333500"/>
              <a:gd name="connsiteX11" fmla="*/ 2205037 w 2205037"/>
              <a:gd name="connsiteY11" fmla="*/ 1333500 h 1333500"/>
              <a:gd name="connsiteX12" fmla="*/ 2205037 w 2205037"/>
              <a:gd name="connsiteY12" fmla="*/ 1333500 h 1333500"/>
              <a:gd name="connsiteX0" fmla="*/ 0 w 2205037"/>
              <a:gd name="connsiteY0" fmla="*/ 0 h 1333500"/>
              <a:gd name="connsiteX1" fmla="*/ 252412 w 2205037"/>
              <a:gd name="connsiteY1" fmla="*/ 571500 h 1333500"/>
              <a:gd name="connsiteX2" fmla="*/ 252412 w 2205037"/>
              <a:gd name="connsiteY2" fmla="*/ 695327 h 1333500"/>
              <a:gd name="connsiteX3" fmla="*/ 280987 w 2205037"/>
              <a:gd name="connsiteY3" fmla="*/ 690562 h 1333500"/>
              <a:gd name="connsiteX4" fmla="*/ 280987 w 2205037"/>
              <a:gd name="connsiteY4" fmla="*/ 833437 h 1333500"/>
              <a:gd name="connsiteX5" fmla="*/ 447674 w 2205037"/>
              <a:gd name="connsiteY5" fmla="*/ 842962 h 1333500"/>
              <a:gd name="connsiteX6" fmla="*/ 447675 w 2205037"/>
              <a:gd name="connsiteY6" fmla="*/ 971550 h 1333500"/>
              <a:gd name="connsiteX7" fmla="*/ 866775 w 2205037"/>
              <a:gd name="connsiteY7" fmla="*/ 971550 h 1333500"/>
              <a:gd name="connsiteX8" fmla="*/ 871537 w 2205037"/>
              <a:gd name="connsiteY8" fmla="*/ 1095375 h 1333500"/>
              <a:gd name="connsiteX9" fmla="*/ 1319212 w 2205037"/>
              <a:gd name="connsiteY9" fmla="*/ 1109662 h 1333500"/>
              <a:gd name="connsiteX10" fmla="*/ 1323975 w 2205037"/>
              <a:gd name="connsiteY10" fmla="*/ 1323975 h 1333500"/>
              <a:gd name="connsiteX11" fmla="*/ 2205037 w 2205037"/>
              <a:gd name="connsiteY11" fmla="*/ 1333500 h 1333500"/>
              <a:gd name="connsiteX12" fmla="*/ 2205037 w 2205037"/>
              <a:gd name="connsiteY12" fmla="*/ 1333500 h 1333500"/>
              <a:gd name="connsiteX0" fmla="*/ 0 w 2205037"/>
              <a:gd name="connsiteY0" fmla="*/ 0 h 1333500"/>
              <a:gd name="connsiteX1" fmla="*/ 252412 w 2205037"/>
              <a:gd name="connsiteY1" fmla="*/ 571500 h 1333500"/>
              <a:gd name="connsiteX2" fmla="*/ 257174 w 2205037"/>
              <a:gd name="connsiteY2" fmla="*/ 690565 h 1333500"/>
              <a:gd name="connsiteX3" fmla="*/ 280987 w 2205037"/>
              <a:gd name="connsiteY3" fmla="*/ 690562 h 1333500"/>
              <a:gd name="connsiteX4" fmla="*/ 280987 w 2205037"/>
              <a:gd name="connsiteY4" fmla="*/ 833437 h 1333500"/>
              <a:gd name="connsiteX5" fmla="*/ 447674 w 2205037"/>
              <a:gd name="connsiteY5" fmla="*/ 842962 h 1333500"/>
              <a:gd name="connsiteX6" fmla="*/ 447675 w 2205037"/>
              <a:gd name="connsiteY6" fmla="*/ 971550 h 1333500"/>
              <a:gd name="connsiteX7" fmla="*/ 866775 w 2205037"/>
              <a:gd name="connsiteY7" fmla="*/ 971550 h 1333500"/>
              <a:gd name="connsiteX8" fmla="*/ 871537 w 2205037"/>
              <a:gd name="connsiteY8" fmla="*/ 1095375 h 1333500"/>
              <a:gd name="connsiteX9" fmla="*/ 1319212 w 2205037"/>
              <a:gd name="connsiteY9" fmla="*/ 1109662 h 1333500"/>
              <a:gd name="connsiteX10" fmla="*/ 1323975 w 2205037"/>
              <a:gd name="connsiteY10" fmla="*/ 1323975 h 1333500"/>
              <a:gd name="connsiteX11" fmla="*/ 2205037 w 2205037"/>
              <a:gd name="connsiteY11" fmla="*/ 1333500 h 1333500"/>
              <a:gd name="connsiteX12" fmla="*/ 2205037 w 2205037"/>
              <a:gd name="connsiteY12" fmla="*/ 1333500 h 1333500"/>
              <a:gd name="connsiteX0" fmla="*/ 0 w 2176462"/>
              <a:gd name="connsiteY0" fmla="*/ 0 h 1328738"/>
              <a:gd name="connsiteX1" fmla="*/ 223837 w 2176462"/>
              <a:gd name="connsiteY1" fmla="*/ 566738 h 1328738"/>
              <a:gd name="connsiteX2" fmla="*/ 228599 w 2176462"/>
              <a:gd name="connsiteY2" fmla="*/ 685803 h 1328738"/>
              <a:gd name="connsiteX3" fmla="*/ 252412 w 2176462"/>
              <a:gd name="connsiteY3" fmla="*/ 685800 h 1328738"/>
              <a:gd name="connsiteX4" fmla="*/ 252412 w 2176462"/>
              <a:gd name="connsiteY4" fmla="*/ 828675 h 1328738"/>
              <a:gd name="connsiteX5" fmla="*/ 419099 w 2176462"/>
              <a:gd name="connsiteY5" fmla="*/ 838200 h 1328738"/>
              <a:gd name="connsiteX6" fmla="*/ 419100 w 2176462"/>
              <a:gd name="connsiteY6" fmla="*/ 966788 h 1328738"/>
              <a:gd name="connsiteX7" fmla="*/ 838200 w 2176462"/>
              <a:gd name="connsiteY7" fmla="*/ 966788 h 1328738"/>
              <a:gd name="connsiteX8" fmla="*/ 842962 w 2176462"/>
              <a:gd name="connsiteY8" fmla="*/ 1090613 h 1328738"/>
              <a:gd name="connsiteX9" fmla="*/ 1290637 w 2176462"/>
              <a:gd name="connsiteY9" fmla="*/ 1104900 h 1328738"/>
              <a:gd name="connsiteX10" fmla="*/ 1295400 w 2176462"/>
              <a:gd name="connsiteY10" fmla="*/ 1319213 h 1328738"/>
              <a:gd name="connsiteX11" fmla="*/ 2176462 w 2176462"/>
              <a:gd name="connsiteY11" fmla="*/ 1328738 h 1328738"/>
              <a:gd name="connsiteX12" fmla="*/ 2176462 w 2176462"/>
              <a:gd name="connsiteY12" fmla="*/ 1328738 h 1328738"/>
              <a:gd name="connsiteX0" fmla="*/ 11126 w 2187588"/>
              <a:gd name="connsiteY0" fmla="*/ 0 h 1328738"/>
              <a:gd name="connsiteX1" fmla="*/ 15887 w 2187588"/>
              <a:gd name="connsiteY1" fmla="*/ 128588 h 1328738"/>
              <a:gd name="connsiteX2" fmla="*/ 234963 w 2187588"/>
              <a:gd name="connsiteY2" fmla="*/ 566738 h 1328738"/>
              <a:gd name="connsiteX3" fmla="*/ 239725 w 2187588"/>
              <a:gd name="connsiteY3" fmla="*/ 685803 h 1328738"/>
              <a:gd name="connsiteX4" fmla="*/ 263538 w 2187588"/>
              <a:gd name="connsiteY4" fmla="*/ 685800 h 1328738"/>
              <a:gd name="connsiteX5" fmla="*/ 263538 w 2187588"/>
              <a:gd name="connsiteY5" fmla="*/ 828675 h 1328738"/>
              <a:gd name="connsiteX6" fmla="*/ 430225 w 2187588"/>
              <a:gd name="connsiteY6" fmla="*/ 838200 h 1328738"/>
              <a:gd name="connsiteX7" fmla="*/ 430226 w 2187588"/>
              <a:gd name="connsiteY7" fmla="*/ 966788 h 1328738"/>
              <a:gd name="connsiteX8" fmla="*/ 849326 w 2187588"/>
              <a:gd name="connsiteY8" fmla="*/ 966788 h 1328738"/>
              <a:gd name="connsiteX9" fmla="*/ 854088 w 2187588"/>
              <a:gd name="connsiteY9" fmla="*/ 1090613 h 1328738"/>
              <a:gd name="connsiteX10" fmla="*/ 1301763 w 2187588"/>
              <a:gd name="connsiteY10" fmla="*/ 1104900 h 1328738"/>
              <a:gd name="connsiteX11" fmla="*/ 1306526 w 2187588"/>
              <a:gd name="connsiteY11" fmla="*/ 1319213 h 1328738"/>
              <a:gd name="connsiteX12" fmla="*/ 2187588 w 2187588"/>
              <a:gd name="connsiteY12" fmla="*/ 1328738 h 1328738"/>
              <a:gd name="connsiteX13" fmla="*/ 2187588 w 2187588"/>
              <a:gd name="connsiteY13" fmla="*/ 1328738 h 1328738"/>
              <a:gd name="connsiteX0" fmla="*/ 0 w 2176462"/>
              <a:gd name="connsiteY0" fmla="*/ 0 h 1328738"/>
              <a:gd name="connsiteX1" fmla="*/ 4761 w 2176462"/>
              <a:gd name="connsiteY1" fmla="*/ 128588 h 1328738"/>
              <a:gd name="connsiteX2" fmla="*/ 223837 w 2176462"/>
              <a:gd name="connsiteY2" fmla="*/ 566738 h 1328738"/>
              <a:gd name="connsiteX3" fmla="*/ 228599 w 2176462"/>
              <a:gd name="connsiteY3" fmla="*/ 685803 h 1328738"/>
              <a:gd name="connsiteX4" fmla="*/ 252412 w 2176462"/>
              <a:gd name="connsiteY4" fmla="*/ 685800 h 1328738"/>
              <a:gd name="connsiteX5" fmla="*/ 252412 w 2176462"/>
              <a:gd name="connsiteY5" fmla="*/ 828675 h 1328738"/>
              <a:gd name="connsiteX6" fmla="*/ 419099 w 2176462"/>
              <a:gd name="connsiteY6" fmla="*/ 838200 h 1328738"/>
              <a:gd name="connsiteX7" fmla="*/ 419100 w 2176462"/>
              <a:gd name="connsiteY7" fmla="*/ 966788 h 1328738"/>
              <a:gd name="connsiteX8" fmla="*/ 838200 w 2176462"/>
              <a:gd name="connsiteY8" fmla="*/ 966788 h 1328738"/>
              <a:gd name="connsiteX9" fmla="*/ 842962 w 2176462"/>
              <a:gd name="connsiteY9" fmla="*/ 1090613 h 1328738"/>
              <a:gd name="connsiteX10" fmla="*/ 1290637 w 2176462"/>
              <a:gd name="connsiteY10" fmla="*/ 1104900 h 1328738"/>
              <a:gd name="connsiteX11" fmla="*/ 1295400 w 2176462"/>
              <a:gd name="connsiteY11" fmla="*/ 1319213 h 1328738"/>
              <a:gd name="connsiteX12" fmla="*/ 2176462 w 2176462"/>
              <a:gd name="connsiteY12" fmla="*/ 1328738 h 1328738"/>
              <a:gd name="connsiteX13" fmla="*/ 2176462 w 2176462"/>
              <a:gd name="connsiteY13" fmla="*/ 1328738 h 1328738"/>
              <a:gd name="connsiteX0" fmla="*/ 1 w 2171701"/>
              <a:gd name="connsiteY0" fmla="*/ 0 h 1333500"/>
              <a:gd name="connsiteX1" fmla="*/ 0 w 2171701"/>
              <a:gd name="connsiteY1" fmla="*/ 133350 h 1333500"/>
              <a:gd name="connsiteX2" fmla="*/ 219076 w 2171701"/>
              <a:gd name="connsiteY2" fmla="*/ 571500 h 1333500"/>
              <a:gd name="connsiteX3" fmla="*/ 223838 w 2171701"/>
              <a:gd name="connsiteY3" fmla="*/ 690565 h 1333500"/>
              <a:gd name="connsiteX4" fmla="*/ 247651 w 2171701"/>
              <a:gd name="connsiteY4" fmla="*/ 690562 h 1333500"/>
              <a:gd name="connsiteX5" fmla="*/ 247651 w 2171701"/>
              <a:gd name="connsiteY5" fmla="*/ 833437 h 1333500"/>
              <a:gd name="connsiteX6" fmla="*/ 414338 w 2171701"/>
              <a:gd name="connsiteY6" fmla="*/ 842962 h 1333500"/>
              <a:gd name="connsiteX7" fmla="*/ 414339 w 2171701"/>
              <a:gd name="connsiteY7" fmla="*/ 971550 h 1333500"/>
              <a:gd name="connsiteX8" fmla="*/ 833439 w 2171701"/>
              <a:gd name="connsiteY8" fmla="*/ 971550 h 1333500"/>
              <a:gd name="connsiteX9" fmla="*/ 838201 w 2171701"/>
              <a:gd name="connsiteY9" fmla="*/ 1095375 h 1333500"/>
              <a:gd name="connsiteX10" fmla="*/ 1285876 w 2171701"/>
              <a:gd name="connsiteY10" fmla="*/ 1109662 h 1333500"/>
              <a:gd name="connsiteX11" fmla="*/ 1290639 w 2171701"/>
              <a:gd name="connsiteY11" fmla="*/ 1323975 h 1333500"/>
              <a:gd name="connsiteX12" fmla="*/ 2171701 w 2171701"/>
              <a:gd name="connsiteY12" fmla="*/ 1333500 h 1333500"/>
              <a:gd name="connsiteX13" fmla="*/ 2171701 w 2171701"/>
              <a:gd name="connsiteY13" fmla="*/ 1333500 h 1333500"/>
              <a:gd name="connsiteX0" fmla="*/ 0 w 2171700"/>
              <a:gd name="connsiteY0" fmla="*/ 0 h 1333500"/>
              <a:gd name="connsiteX1" fmla="*/ 9524 w 2171700"/>
              <a:gd name="connsiteY1" fmla="*/ 128587 h 1333500"/>
              <a:gd name="connsiteX2" fmla="*/ 219075 w 2171700"/>
              <a:gd name="connsiteY2" fmla="*/ 571500 h 1333500"/>
              <a:gd name="connsiteX3" fmla="*/ 223837 w 2171700"/>
              <a:gd name="connsiteY3" fmla="*/ 690565 h 1333500"/>
              <a:gd name="connsiteX4" fmla="*/ 247650 w 2171700"/>
              <a:gd name="connsiteY4" fmla="*/ 690562 h 1333500"/>
              <a:gd name="connsiteX5" fmla="*/ 247650 w 2171700"/>
              <a:gd name="connsiteY5" fmla="*/ 833437 h 1333500"/>
              <a:gd name="connsiteX6" fmla="*/ 414337 w 2171700"/>
              <a:gd name="connsiteY6" fmla="*/ 842962 h 1333500"/>
              <a:gd name="connsiteX7" fmla="*/ 414338 w 2171700"/>
              <a:gd name="connsiteY7" fmla="*/ 971550 h 1333500"/>
              <a:gd name="connsiteX8" fmla="*/ 833438 w 2171700"/>
              <a:gd name="connsiteY8" fmla="*/ 971550 h 1333500"/>
              <a:gd name="connsiteX9" fmla="*/ 838200 w 2171700"/>
              <a:gd name="connsiteY9" fmla="*/ 1095375 h 1333500"/>
              <a:gd name="connsiteX10" fmla="*/ 1285875 w 2171700"/>
              <a:gd name="connsiteY10" fmla="*/ 1109662 h 1333500"/>
              <a:gd name="connsiteX11" fmla="*/ 1290638 w 2171700"/>
              <a:gd name="connsiteY11" fmla="*/ 1323975 h 1333500"/>
              <a:gd name="connsiteX12" fmla="*/ 2171700 w 2171700"/>
              <a:gd name="connsiteY12" fmla="*/ 1333500 h 1333500"/>
              <a:gd name="connsiteX13" fmla="*/ 2171700 w 2171700"/>
              <a:gd name="connsiteY13" fmla="*/ 1333500 h 1333500"/>
              <a:gd name="connsiteX0" fmla="*/ 0 w 2171700"/>
              <a:gd name="connsiteY0" fmla="*/ 0 h 1333500"/>
              <a:gd name="connsiteX1" fmla="*/ 9524 w 2171700"/>
              <a:gd name="connsiteY1" fmla="*/ 128587 h 1333500"/>
              <a:gd name="connsiteX2" fmla="*/ 252411 w 2171700"/>
              <a:gd name="connsiteY2" fmla="*/ 66675 h 1333500"/>
              <a:gd name="connsiteX3" fmla="*/ 219075 w 2171700"/>
              <a:gd name="connsiteY3" fmla="*/ 571500 h 1333500"/>
              <a:gd name="connsiteX4" fmla="*/ 223837 w 2171700"/>
              <a:gd name="connsiteY4" fmla="*/ 690565 h 1333500"/>
              <a:gd name="connsiteX5" fmla="*/ 247650 w 2171700"/>
              <a:gd name="connsiteY5" fmla="*/ 690562 h 1333500"/>
              <a:gd name="connsiteX6" fmla="*/ 247650 w 2171700"/>
              <a:gd name="connsiteY6" fmla="*/ 833437 h 1333500"/>
              <a:gd name="connsiteX7" fmla="*/ 414337 w 2171700"/>
              <a:gd name="connsiteY7" fmla="*/ 842962 h 1333500"/>
              <a:gd name="connsiteX8" fmla="*/ 414338 w 2171700"/>
              <a:gd name="connsiteY8" fmla="*/ 971550 h 1333500"/>
              <a:gd name="connsiteX9" fmla="*/ 833438 w 2171700"/>
              <a:gd name="connsiteY9" fmla="*/ 971550 h 1333500"/>
              <a:gd name="connsiteX10" fmla="*/ 838200 w 2171700"/>
              <a:gd name="connsiteY10" fmla="*/ 1095375 h 1333500"/>
              <a:gd name="connsiteX11" fmla="*/ 1285875 w 2171700"/>
              <a:gd name="connsiteY11" fmla="*/ 1109662 h 1333500"/>
              <a:gd name="connsiteX12" fmla="*/ 1290638 w 2171700"/>
              <a:gd name="connsiteY12" fmla="*/ 1323975 h 1333500"/>
              <a:gd name="connsiteX13" fmla="*/ 2171700 w 2171700"/>
              <a:gd name="connsiteY13" fmla="*/ 1333500 h 1333500"/>
              <a:gd name="connsiteX14" fmla="*/ 2171700 w 2171700"/>
              <a:gd name="connsiteY14" fmla="*/ 1333500 h 1333500"/>
              <a:gd name="connsiteX0" fmla="*/ 0 w 2171700"/>
              <a:gd name="connsiteY0" fmla="*/ 0 h 1333500"/>
              <a:gd name="connsiteX1" fmla="*/ 9524 w 2171700"/>
              <a:gd name="connsiteY1" fmla="*/ 128587 h 1333500"/>
              <a:gd name="connsiteX2" fmla="*/ 252411 w 2171700"/>
              <a:gd name="connsiteY2" fmla="*/ 66675 h 1333500"/>
              <a:gd name="connsiteX3" fmla="*/ 219075 w 2171700"/>
              <a:gd name="connsiteY3" fmla="*/ 571500 h 1333500"/>
              <a:gd name="connsiteX4" fmla="*/ 223837 w 2171700"/>
              <a:gd name="connsiteY4" fmla="*/ 690565 h 1333500"/>
              <a:gd name="connsiteX5" fmla="*/ 247650 w 2171700"/>
              <a:gd name="connsiteY5" fmla="*/ 690562 h 1333500"/>
              <a:gd name="connsiteX6" fmla="*/ 247650 w 2171700"/>
              <a:gd name="connsiteY6" fmla="*/ 833437 h 1333500"/>
              <a:gd name="connsiteX7" fmla="*/ 414337 w 2171700"/>
              <a:gd name="connsiteY7" fmla="*/ 842962 h 1333500"/>
              <a:gd name="connsiteX8" fmla="*/ 414338 w 2171700"/>
              <a:gd name="connsiteY8" fmla="*/ 971550 h 1333500"/>
              <a:gd name="connsiteX9" fmla="*/ 833438 w 2171700"/>
              <a:gd name="connsiteY9" fmla="*/ 971550 h 1333500"/>
              <a:gd name="connsiteX10" fmla="*/ 838200 w 2171700"/>
              <a:gd name="connsiteY10" fmla="*/ 1095375 h 1333500"/>
              <a:gd name="connsiteX11" fmla="*/ 1285875 w 2171700"/>
              <a:gd name="connsiteY11" fmla="*/ 1109662 h 1333500"/>
              <a:gd name="connsiteX12" fmla="*/ 1290638 w 2171700"/>
              <a:gd name="connsiteY12" fmla="*/ 1323975 h 1333500"/>
              <a:gd name="connsiteX13" fmla="*/ 2171700 w 2171700"/>
              <a:gd name="connsiteY13" fmla="*/ 1333500 h 1333500"/>
              <a:gd name="connsiteX14" fmla="*/ 2171700 w 2171700"/>
              <a:gd name="connsiteY14" fmla="*/ 1333500 h 1333500"/>
              <a:gd name="connsiteX0" fmla="*/ 0 w 2171700"/>
              <a:gd name="connsiteY0" fmla="*/ 0 h 1333500"/>
              <a:gd name="connsiteX1" fmla="*/ 9524 w 2171700"/>
              <a:gd name="connsiteY1" fmla="*/ 128587 h 1333500"/>
              <a:gd name="connsiteX2" fmla="*/ 52386 w 2171700"/>
              <a:gd name="connsiteY2" fmla="*/ 147637 h 1333500"/>
              <a:gd name="connsiteX3" fmla="*/ 219075 w 2171700"/>
              <a:gd name="connsiteY3" fmla="*/ 571500 h 1333500"/>
              <a:gd name="connsiteX4" fmla="*/ 223837 w 2171700"/>
              <a:gd name="connsiteY4" fmla="*/ 690565 h 1333500"/>
              <a:gd name="connsiteX5" fmla="*/ 247650 w 2171700"/>
              <a:gd name="connsiteY5" fmla="*/ 690562 h 1333500"/>
              <a:gd name="connsiteX6" fmla="*/ 247650 w 2171700"/>
              <a:gd name="connsiteY6" fmla="*/ 833437 h 1333500"/>
              <a:gd name="connsiteX7" fmla="*/ 414337 w 2171700"/>
              <a:gd name="connsiteY7" fmla="*/ 842962 h 1333500"/>
              <a:gd name="connsiteX8" fmla="*/ 414338 w 2171700"/>
              <a:gd name="connsiteY8" fmla="*/ 971550 h 1333500"/>
              <a:gd name="connsiteX9" fmla="*/ 833438 w 2171700"/>
              <a:gd name="connsiteY9" fmla="*/ 971550 h 1333500"/>
              <a:gd name="connsiteX10" fmla="*/ 838200 w 2171700"/>
              <a:gd name="connsiteY10" fmla="*/ 1095375 h 1333500"/>
              <a:gd name="connsiteX11" fmla="*/ 1285875 w 2171700"/>
              <a:gd name="connsiteY11" fmla="*/ 1109662 h 1333500"/>
              <a:gd name="connsiteX12" fmla="*/ 1290638 w 2171700"/>
              <a:gd name="connsiteY12" fmla="*/ 1323975 h 1333500"/>
              <a:gd name="connsiteX13" fmla="*/ 2171700 w 2171700"/>
              <a:gd name="connsiteY13" fmla="*/ 1333500 h 1333500"/>
              <a:gd name="connsiteX14" fmla="*/ 2171700 w 2171700"/>
              <a:gd name="connsiteY14" fmla="*/ 1333500 h 1333500"/>
              <a:gd name="connsiteX0" fmla="*/ 0 w 2171700"/>
              <a:gd name="connsiteY0" fmla="*/ 0 h 1333500"/>
              <a:gd name="connsiteX1" fmla="*/ 9524 w 2171700"/>
              <a:gd name="connsiteY1" fmla="*/ 152399 h 1333500"/>
              <a:gd name="connsiteX2" fmla="*/ 52386 w 2171700"/>
              <a:gd name="connsiteY2" fmla="*/ 147637 h 1333500"/>
              <a:gd name="connsiteX3" fmla="*/ 219075 w 2171700"/>
              <a:gd name="connsiteY3" fmla="*/ 571500 h 1333500"/>
              <a:gd name="connsiteX4" fmla="*/ 223837 w 2171700"/>
              <a:gd name="connsiteY4" fmla="*/ 690565 h 1333500"/>
              <a:gd name="connsiteX5" fmla="*/ 247650 w 2171700"/>
              <a:gd name="connsiteY5" fmla="*/ 690562 h 1333500"/>
              <a:gd name="connsiteX6" fmla="*/ 247650 w 2171700"/>
              <a:gd name="connsiteY6" fmla="*/ 833437 h 1333500"/>
              <a:gd name="connsiteX7" fmla="*/ 414337 w 2171700"/>
              <a:gd name="connsiteY7" fmla="*/ 842962 h 1333500"/>
              <a:gd name="connsiteX8" fmla="*/ 414338 w 2171700"/>
              <a:gd name="connsiteY8" fmla="*/ 971550 h 1333500"/>
              <a:gd name="connsiteX9" fmla="*/ 833438 w 2171700"/>
              <a:gd name="connsiteY9" fmla="*/ 971550 h 1333500"/>
              <a:gd name="connsiteX10" fmla="*/ 838200 w 2171700"/>
              <a:gd name="connsiteY10" fmla="*/ 1095375 h 1333500"/>
              <a:gd name="connsiteX11" fmla="*/ 1285875 w 2171700"/>
              <a:gd name="connsiteY11" fmla="*/ 1109662 h 1333500"/>
              <a:gd name="connsiteX12" fmla="*/ 1290638 w 2171700"/>
              <a:gd name="connsiteY12" fmla="*/ 1323975 h 1333500"/>
              <a:gd name="connsiteX13" fmla="*/ 2171700 w 2171700"/>
              <a:gd name="connsiteY13" fmla="*/ 1333500 h 1333500"/>
              <a:gd name="connsiteX14" fmla="*/ 2171700 w 2171700"/>
              <a:gd name="connsiteY14" fmla="*/ 1333500 h 1333500"/>
              <a:gd name="connsiteX0" fmla="*/ 0 w 2171700"/>
              <a:gd name="connsiteY0" fmla="*/ 0 h 1333500"/>
              <a:gd name="connsiteX1" fmla="*/ 9524 w 2171700"/>
              <a:gd name="connsiteY1" fmla="*/ 152399 h 1333500"/>
              <a:gd name="connsiteX2" fmla="*/ 52386 w 2171700"/>
              <a:gd name="connsiteY2" fmla="*/ 147637 h 1333500"/>
              <a:gd name="connsiteX3" fmla="*/ 219075 w 2171700"/>
              <a:gd name="connsiteY3" fmla="*/ 571500 h 1333500"/>
              <a:gd name="connsiteX4" fmla="*/ 223837 w 2171700"/>
              <a:gd name="connsiteY4" fmla="*/ 690565 h 1333500"/>
              <a:gd name="connsiteX5" fmla="*/ 247650 w 2171700"/>
              <a:gd name="connsiteY5" fmla="*/ 690562 h 1333500"/>
              <a:gd name="connsiteX6" fmla="*/ 247650 w 2171700"/>
              <a:gd name="connsiteY6" fmla="*/ 833437 h 1333500"/>
              <a:gd name="connsiteX7" fmla="*/ 414337 w 2171700"/>
              <a:gd name="connsiteY7" fmla="*/ 842962 h 1333500"/>
              <a:gd name="connsiteX8" fmla="*/ 414338 w 2171700"/>
              <a:gd name="connsiteY8" fmla="*/ 971550 h 1333500"/>
              <a:gd name="connsiteX9" fmla="*/ 833438 w 2171700"/>
              <a:gd name="connsiteY9" fmla="*/ 971550 h 1333500"/>
              <a:gd name="connsiteX10" fmla="*/ 838200 w 2171700"/>
              <a:gd name="connsiteY10" fmla="*/ 1095375 h 1333500"/>
              <a:gd name="connsiteX11" fmla="*/ 1285875 w 2171700"/>
              <a:gd name="connsiteY11" fmla="*/ 1109662 h 1333500"/>
              <a:gd name="connsiteX12" fmla="*/ 1290638 w 2171700"/>
              <a:gd name="connsiteY12" fmla="*/ 1323975 h 1333500"/>
              <a:gd name="connsiteX13" fmla="*/ 2171700 w 2171700"/>
              <a:gd name="connsiteY13" fmla="*/ 1333500 h 1333500"/>
              <a:gd name="connsiteX14" fmla="*/ 2171700 w 2171700"/>
              <a:gd name="connsiteY14" fmla="*/ 1333500 h 1333500"/>
              <a:gd name="connsiteX0" fmla="*/ 0 w 2171700"/>
              <a:gd name="connsiteY0" fmla="*/ 0 h 1333500"/>
              <a:gd name="connsiteX1" fmla="*/ 9524 w 2171700"/>
              <a:gd name="connsiteY1" fmla="*/ 152399 h 1333500"/>
              <a:gd name="connsiteX2" fmla="*/ 42861 w 2171700"/>
              <a:gd name="connsiteY2" fmla="*/ 152399 h 1333500"/>
              <a:gd name="connsiteX3" fmla="*/ 219075 w 2171700"/>
              <a:gd name="connsiteY3" fmla="*/ 571500 h 1333500"/>
              <a:gd name="connsiteX4" fmla="*/ 223837 w 2171700"/>
              <a:gd name="connsiteY4" fmla="*/ 690565 h 1333500"/>
              <a:gd name="connsiteX5" fmla="*/ 247650 w 2171700"/>
              <a:gd name="connsiteY5" fmla="*/ 690562 h 1333500"/>
              <a:gd name="connsiteX6" fmla="*/ 247650 w 2171700"/>
              <a:gd name="connsiteY6" fmla="*/ 833437 h 1333500"/>
              <a:gd name="connsiteX7" fmla="*/ 414337 w 2171700"/>
              <a:gd name="connsiteY7" fmla="*/ 842962 h 1333500"/>
              <a:gd name="connsiteX8" fmla="*/ 414338 w 2171700"/>
              <a:gd name="connsiteY8" fmla="*/ 971550 h 1333500"/>
              <a:gd name="connsiteX9" fmla="*/ 833438 w 2171700"/>
              <a:gd name="connsiteY9" fmla="*/ 971550 h 1333500"/>
              <a:gd name="connsiteX10" fmla="*/ 838200 w 2171700"/>
              <a:gd name="connsiteY10" fmla="*/ 1095375 h 1333500"/>
              <a:gd name="connsiteX11" fmla="*/ 1285875 w 2171700"/>
              <a:gd name="connsiteY11" fmla="*/ 1109662 h 1333500"/>
              <a:gd name="connsiteX12" fmla="*/ 1290638 w 2171700"/>
              <a:gd name="connsiteY12" fmla="*/ 1323975 h 1333500"/>
              <a:gd name="connsiteX13" fmla="*/ 2171700 w 2171700"/>
              <a:gd name="connsiteY13" fmla="*/ 1333500 h 1333500"/>
              <a:gd name="connsiteX14" fmla="*/ 2171700 w 2171700"/>
              <a:gd name="connsiteY14" fmla="*/ 1333500 h 1333500"/>
              <a:gd name="connsiteX0" fmla="*/ 0 w 2171700"/>
              <a:gd name="connsiteY0" fmla="*/ 0 h 1333500"/>
              <a:gd name="connsiteX1" fmla="*/ 9524 w 2171700"/>
              <a:gd name="connsiteY1" fmla="*/ 152399 h 1333500"/>
              <a:gd name="connsiteX2" fmla="*/ 42861 w 2171700"/>
              <a:gd name="connsiteY2" fmla="*/ 152399 h 1333500"/>
              <a:gd name="connsiteX3" fmla="*/ 47623 w 2171700"/>
              <a:gd name="connsiteY3" fmla="*/ 285750 h 1333500"/>
              <a:gd name="connsiteX4" fmla="*/ 219075 w 2171700"/>
              <a:gd name="connsiteY4" fmla="*/ 571500 h 1333500"/>
              <a:gd name="connsiteX5" fmla="*/ 223837 w 2171700"/>
              <a:gd name="connsiteY5" fmla="*/ 690565 h 1333500"/>
              <a:gd name="connsiteX6" fmla="*/ 247650 w 2171700"/>
              <a:gd name="connsiteY6" fmla="*/ 690562 h 1333500"/>
              <a:gd name="connsiteX7" fmla="*/ 247650 w 2171700"/>
              <a:gd name="connsiteY7" fmla="*/ 833437 h 1333500"/>
              <a:gd name="connsiteX8" fmla="*/ 414337 w 2171700"/>
              <a:gd name="connsiteY8" fmla="*/ 842962 h 1333500"/>
              <a:gd name="connsiteX9" fmla="*/ 414338 w 2171700"/>
              <a:gd name="connsiteY9" fmla="*/ 971550 h 1333500"/>
              <a:gd name="connsiteX10" fmla="*/ 833438 w 2171700"/>
              <a:gd name="connsiteY10" fmla="*/ 971550 h 1333500"/>
              <a:gd name="connsiteX11" fmla="*/ 838200 w 2171700"/>
              <a:gd name="connsiteY11" fmla="*/ 1095375 h 1333500"/>
              <a:gd name="connsiteX12" fmla="*/ 1285875 w 2171700"/>
              <a:gd name="connsiteY12" fmla="*/ 1109662 h 1333500"/>
              <a:gd name="connsiteX13" fmla="*/ 1290638 w 2171700"/>
              <a:gd name="connsiteY13" fmla="*/ 1323975 h 1333500"/>
              <a:gd name="connsiteX14" fmla="*/ 2171700 w 2171700"/>
              <a:gd name="connsiteY14" fmla="*/ 1333500 h 1333500"/>
              <a:gd name="connsiteX15" fmla="*/ 2171700 w 2171700"/>
              <a:gd name="connsiteY15" fmla="*/ 1333500 h 1333500"/>
              <a:gd name="connsiteX0" fmla="*/ 0 w 2171700"/>
              <a:gd name="connsiteY0" fmla="*/ 0 h 1333500"/>
              <a:gd name="connsiteX1" fmla="*/ 9524 w 2171700"/>
              <a:gd name="connsiteY1" fmla="*/ 152399 h 1333500"/>
              <a:gd name="connsiteX2" fmla="*/ 42861 w 2171700"/>
              <a:gd name="connsiteY2" fmla="*/ 152399 h 1333500"/>
              <a:gd name="connsiteX3" fmla="*/ 47623 w 2171700"/>
              <a:gd name="connsiteY3" fmla="*/ 285750 h 1333500"/>
              <a:gd name="connsiteX4" fmla="*/ 219075 w 2171700"/>
              <a:gd name="connsiteY4" fmla="*/ 571500 h 1333500"/>
              <a:gd name="connsiteX5" fmla="*/ 223837 w 2171700"/>
              <a:gd name="connsiteY5" fmla="*/ 690565 h 1333500"/>
              <a:gd name="connsiteX6" fmla="*/ 247650 w 2171700"/>
              <a:gd name="connsiteY6" fmla="*/ 690562 h 1333500"/>
              <a:gd name="connsiteX7" fmla="*/ 247650 w 2171700"/>
              <a:gd name="connsiteY7" fmla="*/ 833437 h 1333500"/>
              <a:gd name="connsiteX8" fmla="*/ 414337 w 2171700"/>
              <a:gd name="connsiteY8" fmla="*/ 842962 h 1333500"/>
              <a:gd name="connsiteX9" fmla="*/ 414338 w 2171700"/>
              <a:gd name="connsiteY9" fmla="*/ 971550 h 1333500"/>
              <a:gd name="connsiteX10" fmla="*/ 833438 w 2171700"/>
              <a:gd name="connsiteY10" fmla="*/ 971550 h 1333500"/>
              <a:gd name="connsiteX11" fmla="*/ 838200 w 2171700"/>
              <a:gd name="connsiteY11" fmla="*/ 1095375 h 1333500"/>
              <a:gd name="connsiteX12" fmla="*/ 1285875 w 2171700"/>
              <a:gd name="connsiteY12" fmla="*/ 1109662 h 1333500"/>
              <a:gd name="connsiteX13" fmla="*/ 1290638 w 2171700"/>
              <a:gd name="connsiteY13" fmla="*/ 1323975 h 1333500"/>
              <a:gd name="connsiteX14" fmla="*/ 2171700 w 2171700"/>
              <a:gd name="connsiteY14" fmla="*/ 1333500 h 1333500"/>
              <a:gd name="connsiteX15" fmla="*/ 2171700 w 2171700"/>
              <a:gd name="connsiteY15" fmla="*/ 1333500 h 1333500"/>
              <a:gd name="connsiteX0" fmla="*/ 0 w 2171700"/>
              <a:gd name="connsiteY0" fmla="*/ 0 h 1333500"/>
              <a:gd name="connsiteX1" fmla="*/ 9524 w 2171700"/>
              <a:gd name="connsiteY1" fmla="*/ 152399 h 1333500"/>
              <a:gd name="connsiteX2" fmla="*/ 42861 w 2171700"/>
              <a:gd name="connsiteY2" fmla="*/ 152399 h 1333500"/>
              <a:gd name="connsiteX3" fmla="*/ 47623 w 2171700"/>
              <a:gd name="connsiteY3" fmla="*/ 285750 h 1333500"/>
              <a:gd name="connsiteX4" fmla="*/ 123823 w 2171700"/>
              <a:gd name="connsiteY4" fmla="*/ 285750 h 1333500"/>
              <a:gd name="connsiteX5" fmla="*/ 219075 w 2171700"/>
              <a:gd name="connsiteY5" fmla="*/ 571500 h 1333500"/>
              <a:gd name="connsiteX6" fmla="*/ 223837 w 2171700"/>
              <a:gd name="connsiteY6" fmla="*/ 690565 h 1333500"/>
              <a:gd name="connsiteX7" fmla="*/ 247650 w 2171700"/>
              <a:gd name="connsiteY7" fmla="*/ 690562 h 1333500"/>
              <a:gd name="connsiteX8" fmla="*/ 247650 w 2171700"/>
              <a:gd name="connsiteY8" fmla="*/ 833437 h 1333500"/>
              <a:gd name="connsiteX9" fmla="*/ 414337 w 2171700"/>
              <a:gd name="connsiteY9" fmla="*/ 842962 h 1333500"/>
              <a:gd name="connsiteX10" fmla="*/ 414338 w 2171700"/>
              <a:gd name="connsiteY10" fmla="*/ 971550 h 1333500"/>
              <a:gd name="connsiteX11" fmla="*/ 833438 w 2171700"/>
              <a:gd name="connsiteY11" fmla="*/ 971550 h 1333500"/>
              <a:gd name="connsiteX12" fmla="*/ 838200 w 2171700"/>
              <a:gd name="connsiteY12" fmla="*/ 1095375 h 1333500"/>
              <a:gd name="connsiteX13" fmla="*/ 1285875 w 2171700"/>
              <a:gd name="connsiteY13" fmla="*/ 1109662 h 1333500"/>
              <a:gd name="connsiteX14" fmla="*/ 1290638 w 2171700"/>
              <a:gd name="connsiteY14" fmla="*/ 1323975 h 1333500"/>
              <a:gd name="connsiteX15" fmla="*/ 2171700 w 2171700"/>
              <a:gd name="connsiteY15" fmla="*/ 1333500 h 1333500"/>
              <a:gd name="connsiteX16" fmla="*/ 2171700 w 2171700"/>
              <a:gd name="connsiteY16" fmla="*/ 1333500 h 1333500"/>
              <a:gd name="connsiteX0" fmla="*/ 0 w 2171700"/>
              <a:gd name="connsiteY0" fmla="*/ 0 h 1333500"/>
              <a:gd name="connsiteX1" fmla="*/ 9524 w 2171700"/>
              <a:gd name="connsiteY1" fmla="*/ 152399 h 1333500"/>
              <a:gd name="connsiteX2" fmla="*/ 42861 w 2171700"/>
              <a:gd name="connsiteY2" fmla="*/ 152399 h 1333500"/>
              <a:gd name="connsiteX3" fmla="*/ 47623 w 2171700"/>
              <a:gd name="connsiteY3" fmla="*/ 285750 h 1333500"/>
              <a:gd name="connsiteX4" fmla="*/ 123823 w 2171700"/>
              <a:gd name="connsiteY4" fmla="*/ 285750 h 1333500"/>
              <a:gd name="connsiteX5" fmla="*/ 219075 w 2171700"/>
              <a:gd name="connsiteY5" fmla="*/ 571500 h 1333500"/>
              <a:gd name="connsiteX6" fmla="*/ 223837 w 2171700"/>
              <a:gd name="connsiteY6" fmla="*/ 690565 h 1333500"/>
              <a:gd name="connsiteX7" fmla="*/ 247650 w 2171700"/>
              <a:gd name="connsiteY7" fmla="*/ 690562 h 1333500"/>
              <a:gd name="connsiteX8" fmla="*/ 247650 w 2171700"/>
              <a:gd name="connsiteY8" fmla="*/ 833437 h 1333500"/>
              <a:gd name="connsiteX9" fmla="*/ 414337 w 2171700"/>
              <a:gd name="connsiteY9" fmla="*/ 842962 h 1333500"/>
              <a:gd name="connsiteX10" fmla="*/ 414338 w 2171700"/>
              <a:gd name="connsiteY10" fmla="*/ 971550 h 1333500"/>
              <a:gd name="connsiteX11" fmla="*/ 833438 w 2171700"/>
              <a:gd name="connsiteY11" fmla="*/ 971550 h 1333500"/>
              <a:gd name="connsiteX12" fmla="*/ 838200 w 2171700"/>
              <a:gd name="connsiteY12" fmla="*/ 1095375 h 1333500"/>
              <a:gd name="connsiteX13" fmla="*/ 1285875 w 2171700"/>
              <a:gd name="connsiteY13" fmla="*/ 1109662 h 1333500"/>
              <a:gd name="connsiteX14" fmla="*/ 1290638 w 2171700"/>
              <a:gd name="connsiteY14" fmla="*/ 1323975 h 1333500"/>
              <a:gd name="connsiteX15" fmla="*/ 2171700 w 2171700"/>
              <a:gd name="connsiteY15" fmla="*/ 1333500 h 1333500"/>
              <a:gd name="connsiteX16" fmla="*/ 2171700 w 2171700"/>
              <a:gd name="connsiteY16" fmla="*/ 1333500 h 1333500"/>
              <a:gd name="connsiteX0" fmla="*/ 0 w 2171700"/>
              <a:gd name="connsiteY0" fmla="*/ 0 h 1333500"/>
              <a:gd name="connsiteX1" fmla="*/ 9524 w 2171700"/>
              <a:gd name="connsiteY1" fmla="*/ 152399 h 1333500"/>
              <a:gd name="connsiteX2" fmla="*/ 42861 w 2171700"/>
              <a:gd name="connsiteY2" fmla="*/ 152399 h 1333500"/>
              <a:gd name="connsiteX3" fmla="*/ 47623 w 2171700"/>
              <a:gd name="connsiteY3" fmla="*/ 285750 h 1333500"/>
              <a:gd name="connsiteX4" fmla="*/ 123823 w 2171700"/>
              <a:gd name="connsiteY4" fmla="*/ 285750 h 1333500"/>
              <a:gd name="connsiteX5" fmla="*/ 128586 w 2171700"/>
              <a:gd name="connsiteY5" fmla="*/ 428625 h 1333500"/>
              <a:gd name="connsiteX6" fmla="*/ 219075 w 2171700"/>
              <a:gd name="connsiteY6" fmla="*/ 571500 h 1333500"/>
              <a:gd name="connsiteX7" fmla="*/ 223837 w 2171700"/>
              <a:gd name="connsiteY7" fmla="*/ 690565 h 1333500"/>
              <a:gd name="connsiteX8" fmla="*/ 247650 w 2171700"/>
              <a:gd name="connsiteY8" fmla="*/ 690562 h 1333500"/>
              <a:gd name="connsiteX9" fmla="*/ 247650 w 2171700"/>
              <a:gd name="connsiteY9" fmla="*/ 833437 h 1333500"/>
              <a:gd name="connsiteX10" fmla="*/ 414337 w 2171700"/>
              <a:gd name="connsiteY10" fmla="*/ 842962 h 1333500"/>
              <a:gd name="connsiteX11" fmla="*/ 414338 w 2171700"/>
              <a:gd name="connsiteY11" fmla="*/ 971550 h 1333500"/>
              <a:gd name="connsiteX12" fmla="*/ 833438 w 2171700"/>
              <a:gd name="connsiteY12" fmla="*/ 971550 h 1333500"/>
              <a:gd name="connsiteX13" fmla="*/ 838200 w 2171700"/>
              <a:gd name="connsiteY13" fmla="*/ 1095375 h 1333500"/>
              <a:gd name="connsiteX14" fmla="*/ 1285875 w 2171700"/>
              <a:gd name="connsiteY14" fmla="*/ 1109662 h 1333500"/>
              <a:gd name="connsiteX15" fmla="*/ 1290638 w 2171700"/>
              <a:gd name="connsiteY15" fmla="*/ 1323975 h 1333500"/>
              <a:gd name="connsiteX16" fmla="*/ 2171700 w 2171700"/>
              <a:gd name="connsiteY16" fmla="*/ 1333500 h 1333500"/>
              <a:gd name="connsiteX17" fmla="*/ 2171700 w 2171700"/>
              <a:gd name="connsiteY17" fmla="*/ 1333500 h 1333500"/>
              <a:gd name="connsiteX0" fmla="*/ 0 w 2171700"/>
              <a:gd name="connsiteY0" fmla="*/ 0 h 1333500"/>
              <a:gd name="connsiteX1" fmla="*/ 9524 w 2171700"/>
              <a:gd name="connsiteY1" fmla="*/ 152399 h 1333500"/>
              <a:gd name="connsiteX2" fmla="*/ 42861 w 2171700"/>
              <a:gd name="connsiteY2" fmla="*/ 152399 h 1333500"/>
              <a:gd name="connsiteX3" fmla="*/ 47623 w 2171700"/>
              <a:gd name="connsiteY3" fmla="*/ 285750 h 1333500"/>
              <a:gd name="connsiteX4" fmla="*/ 123823 w 2171700"/>
              <a:gd name="connsiteY4" fmla="*/ 285750 h 1333500"/>
              <a:gd name="connsiteX5" fmla="*/ 128586 w 2171700"/>
              <a:gd name="connsiteY5" fmla="*/ 428625 h 1333500"/>
              <a:gd name="connsiteX6" fmla="*/ 219075 w 2171700"/>
              <a:gd name="connsiteY6" fmla="*/ 571500 h 1333500"/>
              <a:gd name="connsiteX7" fmla="*/ 223837 w 2171700"/>
              <a:gd name="connsiteY7" fmla="*/ 690565 h 1333500"/>
              <a:gd name="connsiteX8" fmla="*/ 247650 w 2171700"/>
              <a:gd name="connsiteY8" fmla="*/ 690562 h 1333500"/>
              <a:gd name="connsiteX9" fmla="*/ 247650 w 2171700"/>
              <a:gd name="connsiteY9" fmla="*/ 833437 h 1333500"/>
              <a:gd name="connsiteX10" fmla="*/ 414337 w 2171700"/>
              <a:gd name="connsiteY10" fmla="*/ 842962 h 1333500"/>
              <a:gd name="connsiteX11" fmla="*/ 414338 w 2171700"/>
              <a:gd name="connsiteY11" fmla="*/ 971550 h 1333500"/>
              <a:gd name="connsiteX12" fmla="*/ 833438 w 2171700"/>
              <a:gd name="connsiteY12" fmla="*/ 971550 h 1333500"/>
              <a:gd name="connsiteX13" fmla="*/ 838200 w 2171700"/>
              <a:gd name="connsiteY13" fmla="*/ 1095375 h 1333500"/>
              <a:gd name="connsiteX14" fmla="*/ 1285875 w 2171700"/>
              <a:gd name="connsiteY14" fmla="*/ 1109662 h 1333500"/>
              <a:gd name="connsiteX15" fmla="*/ 1290638 w 2171700"/>
              <a:gd name="connsiteY15" fmla="*/ 1323975 h 1333500"/>
              <a:gd name="connsiteX16" fmla="*/ 2171700 w 2171700"/>
              <a:gd name="connsiteY16" fmla="*/ 1333500 h 1333500"/>
              <a:gd name="connsiteX17" fmla="*/ 2171700 w 2171700"/>
              <a:gd name="connsiteY17" fmla="*/ 1333500 h 1333500"/>
              <a:gd name="connsiteX0" fmla="*/ 0 w 2171700"/>
              <a:gd name="connsiteY0" fmla="*/ 0 h 1333500"/>
              <a:gd name="connsiteX1" fmla="*/ 9524 w 2171700"/>
              <a:gd name="connsiteY1" fmla="*/ 152399 h 1333500"/>
              <a:gd name="connsiteX2" fmla="*/ 42861 w 2171700"/>
              <a:gd name="connsiteY2" fmla="*/ 152399 h 1333500"/>
              <a:gd name="connsiteX3" fmla="*/ 47623 w 2171700"/>
              <a:gd name="connsiteY3" fmla="*/ 285750 h 1333500"/>
              <a:gd name="connsiteX4" fmla="*/ 123823 w 2171700"/>
              <a:gd name="connsiteY4" fmla="*/ 285750 h 1333500"/>
              <a:gd name="connsiteX5" fmla="*/ 133348 w 2171700"/>
              <a:gd name="connsiteY5" fmla="*/ 419100 h 1333500"/>
              <a:gd name="connsiteX6" fmla="*/ 219075 w 2171700"/>
              <a:gd name="connsiteY6" fmla="*/ 571500 h 1333500"/>
              <a:gd name="connsiteX7" fmla="*/ 223837 w 2171700"/>
              <a:gd name="connsiteY7" fmla="*/ 690565 h 1333500"/>
              <a:gd name="connsiteX8" fmla="*/ 247650 w 2171700"/>
              <a:gd name="connsiteY8" fmla="*/ 690562 h 1333500"/>
              <a:gd name="connsiteX9" fmla="*/ 247650 w 2171700"/>
              <a:gd name="connsiteY9" fmla="*/ 833437 h 1333500"/>
              <a:gd name="connsiteX10" fmla="*/ 414337 w 2171700"/>
              <a:gd name="connsiteY10" fmla="*/ 842962 h 1333500"/>
              <a:gd name="connsiteX11" fmla="*/ 414338 w 2171700"/>
              <a:gd name="connsiteY11" fmla="*/ 971550 h 1333500"/>
              <a:gd name="connsiteX12" fmla="*/ 833438 w 2171700"/>
              <a:gd name="connsiteY12" fmla="*/ 971550 h 1333500"/>
              <a:gd name="connsiteX13" fmla="*/ 838200 w 2171700"/>
              <a:gd name="connsiteY13" fmla="*/ 1095375 h 1333500"/>
              <a:gd name="connsiteX14" fmla="*/ 1285875 w 2171700"/>
              <a:gd name="connsiteY14" fmla="*/ 1109662 h 1333500"/>
              <a:gd name="connsiteX15" fmla="*/ 1290638 w 2171700"/>
              <a:gd name="connsiteY15" fmla="*/ 1323975 h 1333500"/>
              <a:gd name="connsiteX16" fmla="*/ 2171700 w 2171700"/>
              <a:gd name="connsiteY16" fmla="*/ 1333500 h 1333500"/>
              <a:gd name="connsiteX17" fmla="*/ 2171700 w 2171700"/>
              <a:gd name="connsiteY17" fmla="*/ 1333500 h 1333500"/>
              <a:gd name="connsiteX0" fmla="*/ 0 w 2171700"/>
              <a:gd name="connsiteY0" fmla="*/ 0 h 1333500"/>
              <a:gd name="connsiteX1" fmla="*/ 9524 w 2171700"/>
              <a:gd name="connsiteY1" fmla="*/ 152399 h 1333500"/>
              <a:gd name="connsiteX2" fmla="*/ 42861 w 2171700"/>
              <a:gd name="connsiteY2" fmla="*/ 152399 h 1333500"/>
              <a:gd name="connsiteX3" fmla="*/ 47623 w 2171700"/>
              <a:gd name="connsiteY3" fmla="*/ 285750 h 1333500"/>
              <a:gd name="connsiteX4" fmla="*/ 123823 w 2171700"/>
              <a:gd name="connsiteY4" fmla="*/ 285750 h 1333500"/>
              <a:gd name="connsiteX5" fmla="*/ 133348 w 2171700"/>
              <a:gd name="connsiteY5" fmla="*/ 419100 h 1333500"/>
              <a:gd name="connsiteX6" fmla="*/ 223836 w 2171700"/>
              <a:gd name="connsiteY6" fmla="*/ 438150 h 1333500"/>
              <a:gd name="connsiteX7" fmla="*/ 219075 w 2171700"/>
              <a:gd name="connsiteY7" fmla="*/ 571500 h 1333500"/>
              <a:gd name="connsiteX8" fmla="*/ 223837 w 2171700"/>
              <a:gd name="connsiteY8" fmla="*/ 690565 h 1333500"/>
              <a:gd name="connsiteX9" fmla="*/ 247650 w 2171700"/>
              <a:gd name="connsiteY9" fmla="*/ 690562 h 1333500"/>
              <a:gd name="connsiteX10" fmla="*/ 247650 w 2171700"/>
              <a:gd name="connsiteY10" fmla="*/ 833437 h 1333500"/>
              <a:gd name="connsiteX11" fmla="*/ 414337 w 2171700"/>
              <a:gd name="connsiteY11" fmla="*/ 842962 h 1333500"/>
              <a:gd name="connsiteX12" fmla="*/ 414338 w 2171700"/>
              <a:gd name="connsiteY12" fmla="*/ 971550 h 1333500"/>
              <a:gd name="connsiteX13" fmla="*/ 833438 w 2171700"/>
              <a:gd name="connsiteY13" fmla="*/ 971550 h 1333500"/>
              <a:gd name="connsiteX14" fmla="*/ 838200 w 2171700"/>
              <a:gd name="connsiteY14" fmla="*/ 1095375 h 1333500"/>
              <a:gd name="connsiteX15" fmla="*/ 1285875 w 2171700"/>
              <a:gd name="connsiteY15" fmla="*/ 1109662 h 1333500"/>
              <a:gd name="connsiteX16" fmla="*/ 1290638 w 2171700"/>
              <a:gd name="connsiteY16" fmla="*/ 1323975 h 1333500"/>
              <a:gd name="connsiteX17" fmla="*/ 2171700 w 2171700"/>
              <a:gd name="connsiteY17" fmla="*/ 1333500 h 1333500"/>
              <a:gd name="connsiteX18" fmla="*/ 2171700 w 2171700"/>
              <a:gd name="connsiteY18" fmla="*/ 1333500 h 1333500"/>
              <a:gd name="connsiteX0" fmla="*/ 0 w 2171700"/>
              <a:gd name="connsiteY0" fmla="*/ 0 h 1333500"/>
              <a:gd name="connsiteX1" fmla="*/ 9524 w 2171700"/>
              <a:gd name="connsiteY1" fmla="*/ 152399 h 1333500"/>
              <a:gd name="connsiteX2" fmla="*/ 42861 w 2171700"/>
              <a:gd name="connsiteY2" fmla="*/ 152399 h 1333500"/>
              <a:gd name="connsiteX3" fmla="*/ 47623 w 2171700"/>
              <a:gd name="connsiteY3" fmla="*/ 285750 h 1333500"/>
              <a:gd name="connsiteX4" fmla="*/ 123823 w 2171700"/>
              <a:gd name="connsiteY4" fmla="*/ 285750 h 1333500"/>
              <a:gd name="connsiteX5" fmla="*/ 133348 w 2171700"/>
              <a:gd name="connsiteY5" fmla="*/ 419100 h 1333500"/>
              <a:gd name="connsiteX6" fmla="*/ 223836 w 2171700"/>
              <a:gd name="connsiteY6" fmla="*/ 438150 h 1333500"/>
              <a:gd name="connsiteX7" fmla="*/ 219075 w 2171700"/>
              <a:gd name="connsiteY7" fmla="*/ 571500 h 1333500"/>
              <a:gd name="connsiteX8" fmla="*/ 223837 w 2171700"/>
              <a:gd name="connsiteY8" fmla="*/ 690565 h 1333500"/>
              <a:gd name="connsiteX9" fmla="*/ 247650 w 2171700"/>
              <a:gd name="connsiteY9" fmla="*/ 690562 h 1333500"/>
              <a:gd name="connsiteX10" fmla="*/ 247650 w 2171700"/>
              <a:gd name="connsiteY10" fmla="*/ 833437 h 1333500"/>
              <a:gd name="connsiteX11" fmla="*/ 414337 w 2171700"/>
              <a:gd name="connsiteY11" fmla="*/ 842962 h 1333500"/>
              <a:gd name="connsiteX12" fmla="*/ 414338 w 2171700"/>
              <a:gd name="connsiteY12" fmla="*/ 971550 h 1333500"/>
              <a:gd name="connsiteX13" fmla="*/ 833438 w 2171700"/>
              <a:gd name="connsiteY13" fmla="*/ 971550 h 1333500"/>
              <a:gd name="connsiteX14" fmla="*/ 838200 w 2171700"/>
              <a:gd name="connsiteY14" fmla="*/ 1095375 h 1333500"/>
              <a:gd name="connsiteX15" fmla="*/ 1285875 w 2171700"/>
              <a:gd name="connsiteY15" fmla="*/ 1109662 h 1333500"/>
              <a:gd name="connsiteX16" fmla="*/ 1290638 w 2171700"/>
              <a:gd name="connsiteY16" fmla="*/ 1323975 h 1333500"/>
              <a:gd name="connsiteX17" fmla="*/ 2171700 w 2171700"/>
              <a:gd name="connsiteY17" fmla="*/ 1333500 h 1333500"/>
              <a:gd name="connsiteX18" fmla="*/ 2171700 w 2171700"/>
              <a:gd name="connsiteY18" fmla="*/ 1333500 h 1333500"/>
              <a:gd name="connsiteX0" fmla="*/ 0 w 2171700"/>
              <a:gd name="connsiteY0" fmla="*/ 0 h 1333500"/>
              <a:gd name="connsiteX1" fmla="*/ 9524 w 2171700"/>
              <a:gd name="connsiteY1" fmla="*/ 152399 h 1333500"/>
              <a:gd name="connsiteX2" fmla="*/ 42861 w 2171700"/>
              <a:gd name="connsiteY2" fmla="*/ 152399 h 1333500"/>
              <a:gd name="connsiteX3" fmla="*/ 47623 w 2171700"/>
              <a:gd name="connsiteY3" fmla="*/ 285750 h 1333500"/>
              <a:gd name="connsiteX4" fmla="*/ 123823 w 2171700"/>
              <a:gd name="connsiteY4" fmla="*/ 285750 h 1333500"/>
              <a:gd name="connsiteX5" fmla="*/ 133348 w 2171700"/>
              <a:gd name="connsiteY5" fmla="*/ 419100 h 1333500"/>
              <a:gd name="connsiteX6" fmla="*/ 185736 w 2171700"/>
              <a:gd name="connsiteY6" fmla="*/ 419100 h 1333500"/>
              <a:gd name="connsiteX7" fmla="*/ 219075 w 2171700"/>
              <a:gd name="connsiteY7" fmla="*/ 571500 h 1333500"/>
              <a:gd name="connsiteX8" fmla="*/ 223837 w 2171700"/>
              <a:gd name="connsiteY8" fmla="*/ 690565 h 1333500"/>
              <a:gd name="connsiteX9" fmla="*/ 247650 w 2171700"/>
              <a:gd name="connsiteY9" fmla="*/ 690562 h 1333500"/>
              <a:gd name="connsiteX10" fmla="*/ 247650 w 2171700"/>
              <a:gd name="connsiteY10" fmla="*/ 833437 h 1333500"/>
              <a:gd name="connsiteX11" fmla="*/ 414337 w 2171700"/>
              <a:gd name="connsiteY11" fmla="*/ 842962 h 1333500"/>
              <a:gd name="connsiteX12" fmla="*/ 414338 w 2171700"/>
              <a:gd name="connsiteY12" fmla="*/ 971550 h 1333500"/>
              <a:gd name="connsiteX13" fmla="*/ 833438 w 2171700"/>
              <a:gd name="connsiteY13" fmla="*/ 971550 h 1333500"/>
              <a:gd name="connsiteX14" fmla="*/ 838200 w 2171700"/>
              <a:gd name="connsiteY14" fmla="*/ 1095375 h 1333500"/>
              <a:gd name="connsiteX15" fmla="*/ 1285875 w 2171700"/>
              <a:gd name="connsiteY15" fmla="*/ 1109662 h 1333500"/>
              <a:gd name="connsiteX16" fmla="*/ 1290638 w 2171700"/>
              <a:gd name="connsiteY16" fmla="*/ 1323975 h 1333500"/>
              <a:gd name="connsiteX17" fmla="*/ 2171700 w 2171700"/>
              <a:gd name="connsiteY17" fmla="*/ 1333500 h 1333500"/>
              <a:gd name="connsiteX18" fmla="*/ 2171700 w 2171700"/>
              <a:gd name="connsiteY18" fmla="*/ 1333500 h 1333500"/>
              <a:gd name="connsiteX0" fmla="*/ 0 w 2171700"/>
              <a:gd name="connsiteY0" fmla="*/ 0 h 1333500"/>
              <a:gd name="connsiteX1" fmla="*/ 9524 w 2171700"/>
              <a:gd name="connsiteY1" fmla="*/ 152399 h 1333500"/>
              <a:gd name="connsiteX2" fmla="*/ 42861 w 2171700"/>
              <a:gd name="connsiteY2" fmla="*/ 152399 h 1333500"/>
              <a:gd name="connsiteX3" fmla="*/ 47623 w 2171700"/>
              <a:gd name="connsiteY3" fmla="*/ 285750 h 1333500"/>
              <a:gd name="connsiteX4" fmla="*/ 123823 w 2171700"/>
              <a:gd name="connsiteY4" fmla="*/ 285750 h 1333500"/>
              <a:gd name="connsiteX5" fmla="*/ 133348 w 2171700"/>
              <a:gd name="connsiteY5" fmla="*/ 419100 h 1333500"/>
              <a:gd name="connsiteX6" fmla="*/ 185736 w 2171700"/>
              <a:gd name="connsiteY6" fmla="*/ 419100 h 1333500"/>
              <a:gd name="connsiteX7" fmla="*/ 161923 w 2171700"/>
              <a:gd name="connsiteY7" fmla="*/ 581025 h 1333500"/>
              <a:gd name="connsiteX8" fmla="*/ 219075 w 2171700"/>
              <a:gd name="connsiteY8" fmla="*/ 571500 h 1333500"/>
              <a:gd name="connsiteX9" fmla="*/ 223837 w 2171700"/>
              <a:gd name="connsiteY9" fmla="*/ 690565 h 1333500"/>
              <a:gd name="connsiteX10" fmla="*/ 247650 w 2171700"/>
              <a:gd name="connsiteY10" fmla="*/ 690562 h 1333500"/>
              <a:gd name="connsiteX11" fmla="*/ 247650 w 2171700"/>
              <a:gd name="connsiteY11" fmla="*/ 833437 h 1333500"/>
              <a:gd name="connsiteX12" fmla="*/ 414337 w 2171700"/>
              <a:gd name="connsiteY12" fmla="*/ 842962 h 1333500"/>
              <a:gd name="connsiteX13" fmla="*/ 414338 w 2171700"/>
              <a:gd name="connsiteY13" fmla="*/ 971550 h 1333500"/>
              <a:gd name="connsiteX14" fmla="*/ 833438 w 2171700"/>
              <a:gd name="connsiteY14" fmla="*/ 971550 h 1333500"/>
              <a:gd name="connsiteX15" fmla="*/ 838200 w 2171700"/>
              <a:gd name="connsiteY15" fmla="*/ 1095375 h 1333500"/>
              <a:gd name="connsiteX16" fmla="*/ 1285875 w 2171700"/>
              <a:gd name="connsiteY16" fmla="*/ 1109662 h 1333500"/>
              <a:gd name="connsiteX17" fmla="*/ 1290638 w 2171700"/>
              <a:gd name="connsiteY17" fmla="*/ 1323975 h 1333500"/>
              <a:gd name="connsiteX18" fmla="*/ 2171700 w 2171700"/>
              <a:gd name="connsiteY18" fmla="*/ 1333500 h 1333500"/>
              <a:gd name="connsiteX19" fmla="*/ 2171700 w 2171700"/>
              <a:gd name="connsiteY19" fmla="*/ 1333500 h 1333500"/>
              <a:gd name="connsiteX0" fmla="*/ 0 w 2171700"/>
              <a:gd name="connsiteY0" fmla="*/ 0 h 1333500"/>
              <a:gd name="connsiteX1" fmla="*/ 9524 w 2171700"/>
              <a:gd name="connsiteY1" fmla="*/ 152399 h 1333500"/>
              <a:gd name="connsiteX2" fmla="*/ 42861 w 2171700"/>
              <a:gd name="connsiteY2" fmla="*/ 152399 h 1333500"/>
              <a:gd name="connsiteX3" fmla="*/ 47623 w 2171700"/>
              <a:gd name="connsiteY3" fmla="*/ 285750 h 1333500"/>
              <a:gd name="connsiteX4" fmla="*/ 123823 w 2171700"/>
              <a:gd name="connsiteY4" fmla="*/ 285750 h 1333500"/>
              <a:gd name="connsiteX5" fmla="*/ 133348 w 2171700"/>
              <a:gd name="connsiteY5" fmla="*/ 419100 h 1333500"/>
              <a:gd name="connsiteX6" fmla="*/ 185736 w 2171700"/>
              <a:gd name="connsiteY6" fmla="*/ 419100 h 1333500"/>
              <a:gd name="connsiteX7" fmla="*/ 161923 w 2171700"/>
              <a:gd name="connsiteY7" fmla="*/ 581025 h 1333500"/>
              <a:gd name="connsiteX8" fmla="*/ 219075 w 2171700"/>
              <a:gd name="connsiteY8" fmla="*/ 571500 h 1333500"/>
              <a:gd name="connsiteX9" fmla="*/ 223837 w 2171700"/>
              <a:gd name="connsiteY9" fmla="*/ 690565 h 1333500"/>
              <a:gd name="connsiteX10" fmla="*/ 247650 w 2171700"/>
              <a:gd name="connsiteY10" fmla="*/ 690562 h 1333500"/>
              <a:gd name="connsiteX11" fmla="*/ 247650 w 2171700"/>
              <a:gd name="connsiteY11" fmla="*/ 833437 h 1333500"/>
              <a:gd name="connsiteX12" fmla="*/ 414337 w 2171700"/>
              <a:gd name="connsiteY12" fmla="*/ 842962 h 1333500"/>
              <a:gd name="connsiteX13" fmla="*/ 414338 w 2171700"/>
              <a:gd name="connsiteY13" fmla="*/ 971550 h 1333500"/>
              <a:gd name="connsiteX14" fmla="*/ 833438 w 2171700"/>
              <a:gd name="connsiteY14" fmla="*/ 971550 h 1333500"/>
              <a:gd name="connsiteX15" fmla="*/ 838200 w 2171700"/>
              <a:gd name="connsiteY15" fmla="*/ 1095375 h 1333500"/>
              <a:gd name="connsiteX16" fmla="*/ 1285875 w 2171700"/>
              <a:gd name="connsiteY16" fmla="*/ 1109662 h 1333500"/>
              <a:gd name="connsiteX17" fmla="*/ 1290638 w 2171700"/>
              <a:gd name="connsiteY17" fmla="*/ 1323975 h 1333500"/>
              <a:gd name="connsiteX18" fmla="*/ 2171700 w 2171700"/>
              <a:gd name="connsiteY18" fmla="*/ 1333500 h 1333500"/>
              <a:gd name="connsiteX19" fmla="*/ 2171700 w 2171700"/>
              <a:gd name="connsiteY19" fmla="*/ 1333500 h 1333500"/>
              <a:gd name="connsiteX0" fmla="*/ 0 w 2171700"/>
              <a:gd name="connsiteY0" fmla="*/ 0 h 1333500"/>
              <a:gd name="connsiteX1" fmla="*/ 9524 w 2171700"/>
              <a:gd name="connsiteY1" fmla="*/ 152399 h 1333500"/>
              <a:gd name="connsiteX2" fmla="*/ 42861 w 2171700"/>
              <a:gd name="connsiteY2" fmla="*/ 152399 h 1333500"/>
              <a:gd name="connsiteX3" fmla="*/ 47623 w 2171700"/>
              <a:gd name="connsiteY3" fmla="*/ 285750 h 1333500"/>
              <a:gd name="connsiteX4" fmla="*/ 123823 w 2171700"/>
              <a:gd name="connsiteY4" fmla="*/ 285750 h 1333500"/>
              <a:gd name="connsiteX5" fmla="*/ 133348 w 2171700"/>
              <a:gd name="connsiteY5" fmla="*/ 419100 h 1333500"/>
              <a:gd name="connsiteX6" fmla="*/ 185736 w 2171700"/>
              <a:gd name="connsiteY6" fmla="*/ 419100 h 1333500"/>
              <a:gd name="connsiteX7" fmla="*/ 161923 w 2171700"/>
              <a:gd name="connsiteY7" fmla="*/ 581025 h 1333500"/>
              <a:gd name="connsiteX8" fmla="*/ 219075 w 2171700"/>
              <a:gd name="connsiteY8" fmla="*/ 571500 h 1333500"/>
              <a:gd name="connsiteX9" fmla="*/ 223837 w 2171700"/>
              <a:gd name="connsiteY9" fmla="*/ 690565 h 1333500"/>
              <a:gd name="connsiteX10" fmla="*/ 247650 w 2171700"/>
              <a:gd name="connsiteY10" fmla="*/ 690562 h 1333500"/>
              <a:gd name="connsiteX11" fmla="*/ 247650 w 2171700"/>
              <a:gd name="connsiteY11" fmla="*/ 833437 h 1333500"/>
              <a:gd name="connsiteX12" fmla="*/ 414337 w 2171700"/>
              <a:gd name="connsiteY12" fmla="*/ 842962 h 1333500"/>
              <a:gd name="connsiteX13" fmla="*/ 414338 w 2171700"/>
              <a:gd name="connsiteY13" fmla="*/ 971550 h 1333500"/>
              <a:gd name="connsiteX14" fmla="*/ 833438 w 2171700"/>
              <a:gd name="connsiteY14" fmla="*/ 971550 h 1333500"/>
              <a:gd name="connsiteX15" fmla="*/ 838200 w 2171700"/>
              <a:gd name="connsiteY15" fmla="*/ 1095375 h 1333500"/>
              <a:gd name="connsiteX16" fmla="*/ 1285875 w 2171700"/>
              <a:gd name="connsiteY16" fmla="*/ 1109662 h 1333500"/>
              <a:gd name="connsiteX17" fmla="*/ 1290638 w 2171700"/>
              <a:gd name="connsiteY17" fmla="*/ 1323975 h 1333500"/>
              <a:gd name="connsiteX18" fmla="*/ 2171700 w 2171700"/>
              <a:gd name="connsiteY18" fmla="*/ 1333500 h 1333500"/>
              <a:gd name="connsiteX19" fmla="*/ 2171700 w 2171700"/>
              <a:gd name="connsiteY19" fmla="*/ 1333500 h 1333500"/>
              <a:gd name="connsiteX0" fmla="*/ 0 w 2171700"/>
              <a:gd name="connsiteY0" fmla="*/ 0 h 1333500"/>
              <a:gd name="connsiteX1" fmla="*/ 9524 w 2171700"/>
              <a:gd name="connsiteY1" fmla="*/ 152399 h 1333500"/>
              <a:gd name="connsiteX2" fmla="*/ 42861 w 2171700"/>
              <a:gd name="connsiteY2" fmla="*/ 152399 h 1333500"/>
              <a:gd name="connsiteX3" fmla="*/ 47623 w 2171700"/>
              <a:gd name="connsiteY3" fmla="*/ 285750 h 1333500"/>
              <a:gd name="connsiteX4" fmla="*/ 123823 w 2171700"/>
              <a:gd name="connsiteY4" fmla="*/ 285750 h 1333500"/>
              <a:gd name="connsiteX5" fmla="*/ 133348 w 2171700"/>
              <a:gd name="connsiteY5" fmla="*/ 419100 h 1333500"/>
              <a:gd name="connsiteX6" fmla="*/ 185736 w 2171700"/>
              <a:gd name="connsiteY6" fmla="*/ 419100 h 1333500"/>
              <a:gd name="connsiteX7" fmla="*/ 180973 w 2171700"/>
              <a:gd name="connsiteY7" fmla="*/ 581025 h 1333500"/>
              <a:gd name="connsiteX8" fmla="*/ 219075 w 2171700"/>
              <a:gd name="connsiteY8" fmla="*/ 571500 h 1333500"/>
              <a:gd name="connsiteX9" fmla="*/ 223837 w 2171700"/>
              <a:gd name="connsiteY9" fmla="*/ 690565 h 1333500"/>
              <a:gd name="connsiteX10" fmla="*/ 247650 w 2171700"/>
              <a:gd name="connsiteY10" fmla="*/ 690562 h 1333500"/>
              <a:gd name="connsiteX11" fmla="*/ 247650 w 2171700"/>
              <a:gd name="connsiteY11" fmla="*/ 833437 h 1333500"/>
              <a:gd name="connsiteX12" fmla="*/ 414337 w 2171700"/>
              <a:gd name="connsiteY12" fmla="*/ 842962 h 1333500"/>
              <a:gd name="connsiteX13" fmla="*/ 414338 w 2171700"/>
              <a:gd name="connsiteY13" fmla="*/ 971550 h 1333500"/>
              <a:gd name="connsiteX14" fmla="*/ 833438 w 2171700"/>
              <a:gd name="connsiteY14" fmla="*/ 971550 h 1333500"/>
              <a:gd name="connsiteX15" fmla="*/ 838200 w 2171700"/>
              <a:gd name="connsiteY15" fmla="*/ 1095375 h 1333500"/>
              <a:gd name="connsiteX16" fmla="*/ 1285875 w 2171700"/>
              <a:gd name="connsiteY16" fmla="*/ 1109662 h 1333500"/>
              <a:gd name="connsiteX17" fmla="*/ 1290638 w 2171700"/>
              <a:gd name="connsiteY17" fmla="*/ 1323975 h 1333500"/>
              <a:gd name="connsiteX18" fmla="*/ 2171700 w 2171700"/>
              <a:gd name="connsiteY18" fmla="*/ 1333500 h 1333500"/>
              <a:gd name="connsiteX19" fmla="*/ 2171700 w 2171700"/>
              <a:gd name="connsiteY19" fmla="*/ 1333500 h 1333500"/>
              <a:gd name="connsiteX0" fmla="*/ 0 w 2171700"/>
              <a:gd name="connsiteY0" fmla="*/ 0 h 1333500"/>
              <a:gd name="connsiteX1" fmla="*/ 9524 w 2171700"/>
              <a:gd name="connsiteY1" fmla="*/ 152399 h 1333500"/>
              <a:gd name="connsiteX2" fmla="*/ 42861 w 2171700"/>
              <a:gd name="connsiteY2" fmla="*/ 152399 h 1333500"/>
              <a:gd name="connsiteX3" fmla="*/ 47623 w 2171700"/>
              <a:gd name="connsiteY3" fmla="*/ 285750 h 1333500"/>
              <a:gd name="connsiteX4" fmla="*/ 123823 w 2171700"/>
              <a:gd name="connsiteY4" fmla="*/ 285750 h 1333500"/>
              <a:gd name="connsiteX5" fmla="*/ 133348 w 2171700"/>
              <a:gd name="connsiteY5" fmla="*/ 419100 h 1333500"/>
              <a:gd name="connsiteX6" fmla="*/ 185736 w 2171700"/>
              <a:gd name="connsiteY6" fmla="*/ 419100 h 1333500"/>
              <a:gd name="connsiteX7" fmla="*/ 190498 w 2171700"/>
              <a:gd name="connsiteY7" fmla="*/ 571500 h 1333500"/>
              <a:gd name="connsiteX8" fmla="*/ 219075 w 2171700"/>
              <a:gd name="connsiteY8" fmla="*/ 571500 h 1333500"/>
              <a:gd name="connsiteX9" fmla="*/ 223837 w 2171700"/>
              <a:gd name="connsiteY9" fmla="*/ 690565 h 1333500"/>
              <a:gd name="connsiteX10" fmla="*/ 247650 w 2171700"/>
              <a:gd name="connsiteY10" fmla="*/ 690562 h 1333500"/>
              <a:gd name="connsiteX11" fmla="*/ 247650 w 2171700"/>
              <a:gd name="connsiteY11" fmla="*/ 833437 h 1333500"/>
              <a:gd name="connsiteX12" fmla="*/ 414337 w 2171700"/>
              <a:gd name="connsiteY12" fmla="*/ 842962 h 1333500"/>
              <a:gd name="connsiteX13" fmla="*/ 414338 w 2171700"/>
              <a:gd name="connsiteY13" fmla="*/ 971550 h 1333500"/>
              <a:gd name="connsiteX14" fmla="*/ 833438 w 2171700"/>
              <a:gd name="connsiteY14" fmla="*/ 971550 h 1333500"/>
              <a:gd name="connsiteX15" fmla="*/ 838200 w 2171700"/>
              <a:gd name="connsiteY15" fmla="*/ 1095375 h 1333500"/>
              <a:gd name="connsiteX16" fmla="*/ 1285875 w 2171700"/>
              <a:gd name="connsiteY16" fmla="*/ 1109662 h 1333500"/>
              <a:gd name="connsiteX17" fmla="*/ 1290638 w 2171700"/>
              <a:gd name="connsiteY17" fmla="*/ 1323975 h 1333500"/>
              <a:gd name="connsiteX18" fmla="*/ 2171700 w 2171700"/>
              <a:gd name="connsiteY18" fmla="*/ 1333500 h 1333500"/>
              <a:gd name="connsiteX19" fmla="*/ 2171700 w 2171700"/>
              <a:gd name="connsiteY19" fmla="*/ 1333500 h 1333500"/>
              <a:gd name="connsiteX0" fmla="*/ 0 w 2171700"/>
              <a:gd name="connsiteY0" fmla="*/ 0 h 1333500"/>
              <a:gd name="connsiteX1" fmla="*/ 9524 w 2171700"/>
              <a:gd name="connsiteY1" fmla="*/ 152399 h 1333500"/>
              <a:gd name="connsiteX2" fmla="*/ 42861 w 2171700"/>
              <a:gd name="connsiteY2" fmla="*/ 152399 h 1333500"/>
              <a:gd name="connsiteX3" fmla="*/ 47623 w 2171700"/>
              <a:gd name="connsiteY3" fmla="*/ 285750 h 1333500"/>
              <a:gd name="connsiteX4" fmla="*/ 123823 w 2171700"/>
              <a:gd name="connsiteY4" fmla="*/ 285750 h 1333500"/>
              <a:gd name="connsiteX5" fmla="*/ 133348 w 2171700"/>
              <a:gd name="connsiteY5" fmla="*/ 419100 h 1333500"/>
              <a:gd name="connsiteX6" fmla="*/ 180974 w 2171700"/>
              <a:gd name="connsiteY6" fmla="*/ 419100 h 1333500"/>
              <a:gd name="connsiteX7" fmla="*/ 190498 w 2171700"/>
              <a:gd name="connsiteY7" fmla="*/ 571500 h 1333500"/>
              <a:gd name="connsiteX8" fmla="*/ 219075 w 2171700"/>
              <a:gd name="connsiteY8" fmla="*/ 571500 h 1333500"/>
              <a:gd name="connsiteX9" fmla="*/ 223837 w 2171700"/>
              <a:gd name="connsiteY9" fmla="*/ 690565 h 1333500"/>
              <a:gd name="connsiteX10" fmla="*/ 247650 w 2171700"/>
              <a:gd name="connsiteY10" fmla="*/ 690562 h 1333500"/>
              <a:gd name="connsiteX11" fmla="*/ 247650 w 2171700"/>
              <a:gd name="connsiteY11" fmla="*/ 833437 h 1333500"/>
              <a:gd name="connsiteX12" fmla="*/ 414337 w 2171700"/>
              <a:gd name="connsiteY12" fmla="*/ 842962 h 1333500"/>
              <a:gd name="connsiteX13" fmla="*/ 414338 w 2171700"/>
              <a:gd name="connsiteY13" fmla="*/ 971550 h 1333500"/>
              <a:gd name="connsiteX14" fmla="*/ 833438 w 2171700"/>
              <a:gd name="connsiteY14" fmla="*/ 971550 h 1333500"/>
              <a:gd name="connsiteX15" fmla="*/ 838200 w 2171700"/>
              <a:gd name="connsiteY15" fmla="*/ 1095375 h 1333500"/>
              <a:gd name="connsiteX16" fmla="*/ 1285875 w 2171700"/>
              <a:gd name="connsiteY16" fmla="*/ 1109662 h 1333500"/>
              <a:gd name="connsiteX17" fmla="*/ 1290638 w 2171700"/>
              <a:gd name="connsiteY17" fmla="*/ 1323975 h 1333500"/>
              <a:gd name="connsiteX18" fmla="*/ 2171700 w 2171700"/>
              <a:gd name="connsiteY18" fmla="*/ 1333500 h 1333500"/>
              <a:gd name="connsiteX19" fmla="*/ 2171700 w 2171700"/>
              <a:gd name="connsiteY19" fmla="*/ 1333500 h 1333500"/>
              <a:gd name="connsiteX0" fmla="*/ 0 w 2171700"/>
              <a:gd name="connsiteY0" fmla="*/ 0 h 1333500"/>
              <a:gd name="connsiteX1" fmla="*/ 9524 w 2171700"/>
              <a:gd name="connsiteY1" fmla="*/ 152399 h 1333500"/>
              <a:gd name="connsiteX2" fmla="*/ 42861 w 2171700"/>
              <a:gd name="connsiteY2" fmla="*/ 152399 h 1333500"/>
              <a:gd name="connsiteX3" fmla="*/ 47623 w 2171700"/>
              <a:gd name="connsiteY3" fmla="*/ 285750 h 1333500"/>
              <a:gd name="connsiteX4" fmla="*/ 123823 w 2171700"/>
              <a:gd name="connsiteY4" fmla="*/ 285750 h 1333500"/>
              <a:gd name="connsiteX5" fmla="*/ 133348 w 2171700"/>
              <a:gd name="connsiteY5" fmla="*/ 419100 h 1333500"/>
              <a:gd name="connsiteX6" fmla="*/ 180974 w 2171700"/>
              <a:gd name="connsiteY6" fmla="*/ 419100 h 1333500"/>
              <a:gd name="connsiteX7" fmla="*/ 180973 w 2171700"/>
              <a:gd name="connsiteY7" fmla="*/ 571500 h 1333500"/>
              <a:gd name="connsiteX8" fmla="*/ 219075 w 2171700"/>
              <a:gd name="connsiteY8" fmla="*/ 571500 h 1333500"/>
              <a:gd name="connsiteX9" fmla="*/ 223837 w 2171700"/>
              <a:gd name="connsiteY9" fmla="*/ 690565 h 1333500"/>
              <a:gd name="connsiteX10" fmla="*/ 247650 w 2171700"/>
              <a:gd name="connsiteY10" fmla="*/ 690562 h 1333500"/>
              <a:gd name="connsiteX11" fmla="*/ 247650 w 2171700"/>
              <a:gd name="connsiteY11" fmla="*/ 833437 h 1333500"/>
              <a:gd name="connsiteX12" fmla="*/ 414337 w 2171700"/>
              <a:gd name="connsiteY12" fmla="*/ 842962 h 1333500"/>
              <a:gd name="connsiteX13" fmla="*/ 414338 w 2171700"/>
              <a:gd name="connsiteY13" fmla="*/ 971550 h 1333500"/>
              <a:gd name="connsiteX14" fmla="*/ 833438 w 2171700"/>
              <a:gd name="connsiteY14" fmla="*/ 971550 h 1333500"/>
              <a:gd name="connsiteX15" fmla="*/ 838200 w 2171700"/>
              <a:gd name="connsiteY15" fmla="*/ 1095375 h 1333500"/>
              <a:gd name="connsiteX16" fmla="*/ 1285875 w 2171700"/>
              <a:gd name="connsiteY16" fmla="*/ 1109662 h 1333500"/>
              <a:gd name="connsiteX17" fmla="*/ 1290638 w 2171700"/>
              <a:gd name="connsiteY17" fmla="*/ 1323975 h 1333500"/>
              <a:gd name="connsiteX18" fmla="*/ 2171700 w 2171700"/>
              <a:gd name="connsiteY18" fmla="*/ 1333500 h 1333500"/>
              <a:gd name="connsiteX19" fmla="*/ 2171700 w 2171700"/>
              <a:gd name="connsiteY19" fmla="*/ 1333500 h 1333500"/>
              <a:gd name="connsiteX0" fmla="*/ 0 w 2171700"/>
              <a:gd name="connsiteY0" fmla="*/ 0 h 1333500"/>
              <a:gd name="connsiteX1" fmla="*/ 9524 w 2171700"/>
              <a:gd name="connsiteY1" fmla="*/ 152399 h 1333500"/>
              <a:gd name="connsiteX2" fmla="*/ 42861 w 2171700"/>
              <a:gd name="connsiteY2" fmla="*/ 152399 h 1333500"/>
              <a:gd name="connsiteX3" fmla="*/ 47623 w 2171700"/>
              <a:gd name="connsiteY3" fmla="*/ 285750 h 1333500"/>
              <a:gd name="connsiteX4" fmla="*/ 123823 w 2171700"/>
              <a:gd name="connsiteY4" fmla="*/ 285750 h 1333500"/>
              <a:gd name="connsiteX5" fmla="*/ 133348 w 2171700"/>
              <a:gd name="connsiteY5" fmla="*/ 419100 h 1333500"/>
              <a:gd name="connsiteX6" fmla="*/ 180974 w 2171700"/>
              <a:gd name="connsiteY6" fmla="*/ 419100 h 1333500"/>
              <a:gd name="connsiteX7" fmla="*/ 180973 w 2171700"/>
              <a:gd name="connsiteY7" fmla="*/ 571500 h 1333500"/>
              <a:gd name="connsiteX8" fmla="*/ 219075 w 2171700"/>
              <a:gd name="connsiteY8" fmla="*/ 571500 h 1333500"/>
              <a:gd name="connsiteX9" fmla="*/ 223837 w 2171700"/>
              <a:gd name="connsiteY9" fmla="*/ 690565 h 1333500"/>
              <a:gd name="connsiteX10" fmla="*/ 247650 w 2171700"/>
              <a:gd name="connsiteY10" fmla="*/ 690562 h 1333500"/>
              <a:gd name="connsiteX11" fmla="*/ 247650 w 2171700"/>
              <a:gd name="connsiteY11" fmla="*/ 833437 h 1333500"/>
              <a:gd name="connsiteX12" fmla="*/ 414337 w 2171700"/>
              <a:gd name="connsiteY12" fmla="*/ 833437 h 1333500"/>
              <a:gd name="connsiteX13" fmla="*/ 414338 w 2171700"/>
              <a:gd name="connsiteY13" fmla="*/ 971550 h 1333500"/>
              <a:gd name="connsiteX14" fmla="*/ 833438 w 2171700"/>
              <a:gd name="connsiteY14" fmla="*/ 971550 h 1333500"/>
              <a:gd name="connsiteX15" fmla="*/ 838200 w 2171700"/>
              <a:gd name="connsiteY15" fmla="*/ 1095375 h 1333500"/>
              <a:gd name="connsiteX16" fmla="*/ 1285875 w 2171700"/>
              <a:gd name="connsiteY16" fmla="*/ 1109662 h 1333500"/>
              <a:gd name="connsiteX17" fmla="*/ 1290638 w 2171700"/>
              <a:gd name="connsiteY17" fmla="*/ 1323975 h 1333500"/>
              <a:gd name="connsiteX18" fmla="*/ 2171700 w 2171700"/>
              <a:gd name="connsiteY18" fmla="*/ 1333500 h 1333500"/>
              <a:gd name="connsiteX19" fmla="*/ 2171700 w 2171700"/>
              <a:gd name="connsiteY19" fmla="*/ 1333500 h 1333500"/>
              <a:gd name="connsiteX0" fmla="*/ 0 w 2171700"/>
              <a:gd name="connsiteY0" fmla="*/ 0 h 1333500"/>
              <a:gd name="connsiteX1" fmla="*/ 9524 w 2171700"/>
              <a:gd name="connsiteY1" fmla="*/ 152399 h 1333500"/>
              <a:gd name="connsiteX2" fmla="*/ 42861 w 2171700"/>
              <a:gd name="connsiteY2" fmla="*/ 152399 h 1333500"/>
              <a:gd name="connsiteX3" fmla="*/ 47623 w 2171700"/>
              <a:gd name="connsiteY3" fmla="*/ 285750 h 1333500"/>
              <a:gd name="connsiteX4" fmla="*/ 123823 w 2171700"/>
              <a:gd name="connsiteY4" fmla="*/ 285750 h 1333500"/>
              <a:gd name="connsiteX5" fmla="*/ 133348 w 2171700"/>
              <a:gd name="connsiteY5" fmla="*/ 419100 h 1333500"/>
              <a:gd name="connsiteX6" fmla="*/ 180974 w 2171700"/>
              <a:gd name="connsiteY6" fmla="*/ 419100 h 1333500"/>
              <a:gd name="connsiteX7" fmla="*/ 180973 w 2171700"/>
              <a:gd name="connsiteY7" fmla="*/ 571500 h 1333500"/>
              <a:gd name="connsiteX8" fmla="*/ 219075 w 2171700"/>
              <a:gd name="connsiteY8" fmla="*/ 571500 h 1333500"/>
              <a:gd name="connsiteX9" fmla="*/ 223837 w 2171700"/>
              <a:gd name="connsiteY9" fmla="*/ 690565 h 1333500"/>
              <a:gd name="connsiteX10" fmla="*/ 247650 w 2171700"/>
              <a:gd name="connsiteY10" fmla="*/ 690562 h 1333500"/>
              <a:gd name="connsiteX11" fmla="*/ 247650 w 2171700"/>
              <a:gd name="connsiteY11" fmla="*/ 833437 h 1333500"/>
              <a:gd name="connsiteX12" fmla="*/ 414337 w 2171700"/>
              <a:gd name="connsiteY12" fmla="*/ 833437 h 1333500"/>
              <a:gd name="connsiteX13" fmla="*/ 414338 w 2171700"/>
              <a:gd name="connsiteY13" fmla="*/ 971550 h 1333500"/>
              <a:gd name="connsiteX14" fmla="*/ 833438 w 2171700"/>
              <a:gd name="connsiteY14" fmla="*/ 971550 h 1333500"/>
              <a:gd name="connsiteX15" fmla="*/ 833437 w 2171700"/>
              <a:gd name="connsiteY15" fmla="*/ 1104900 h 1333500"/>
              <a:gd name="connsiteX16" fmla="*/ 1285875 w 2171700"/>
              <a:gd name="connsiteY16" fmla="*/ 1109662 h 1333500"/>
              <a:gd name="connsiteX17" fmla="*/ 1290638 w 2171700"/>
              <a:gd name="connsiteY17" fmla="*/ 1323975 h 1333500"/>
              <a:gd name="connsiteX18" fmla="*/ 2171700 w 2171700"/>
              <a:gd name="connsiteY18" fmla="*/ 1333500 h 1333500"/>
              <a:gd name="connsiteX19" fmla="*/ 2171700 w 2171700"/>
              <a:gd name="connsiteY19" fmla="*/ 1333500 h 133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171700" h="1333500">
                <a:moveTo>
                  <a:pt x="0" y="0"/>
                </a:moveTo>
                <a:cubicBezTo>
                  <a:pt x="0" y="44450"/>
                  <a:pt x="9524" y="107949"/>
                  <a:pt x="9524" y="152399"/>
                </a:cubicBezTo>
                <a:lnTo>
                  <a:pt x="42861" y="152399"/>
                </a:lnTo>
                <a:lnTo>
                  <a:pt x="47623" y="285750"/>
                </a:lnTo>
                <a:lnTo>
                  <a:pt x="123823" y="285750"/>
                </a:lnTo>
                <a:lnTo>
                  <a:pt x="133348" y="419100"/>
                </a:lnTo>
                <a:lnTo>
                  <a:pt x="180974" y="419100"/>
                </a:lnTo>
                <a:cubicBezTo>
                  <a:pt x="180974" y="469900"/>
                  <a:pt x="180973" y="520700"/>
                  <a:pt x="180973" y="571500"/>
                </a:cubicBezTo>
                <a:lnTo>
                  <a:pt x="219075" y="571500"/>
                </a:lnTo>
                <a:lnTo>
                  <a:pt x="223837" y="690565"/>
                </a:lnTo>
                <a:lnTo>
                  <a:pt x="247650" y="690562"/>
                </a:lnTo>
                <a:lnTo>
                  <a:pt x="247650" y="833437"/>
                </a:lnTo>
                <a:lnTo>
                  <a:pt x="414337" y="833437"/>
                </a:lnTo>
                <a:cubicBezTo>
                  <a:pt x="414337" y="876300"/>
                  <a:pt x="414338" y="928687"/>
                  <a:pt x="414338" y="971550"/>
                </a:cubicBezTo>
                <a:lnTo>
                  <a:pt x="833438" y="971550"/>
                </a:lnTo>
                <a:cubicBezTo>
                  <a:pt x="833438" y="1016000"/>
                  <a:pt x="833437" y="1060450"/>
                  <a:pt x="833437" y="1104900"/>
                </a:cubicBezTo>
                <a:lnTo>
                  <a:pt x="1285875" y="1109662"/>
                </a:lnTo>
                <a:lnTo>
                  <a:pt x="1290638" y="1323975"/>
                </a:lnTo>
                <a:lnTo>
                  <a:pt x="2171700" y="1333500"/>
                </a:lnTo>
                <a:lnTo>
                  <a:pt x="2171700" y="1333500"/>
                </a:lnTo>
              </a:path>
            </a:pathLst>
          </a:custGeom>
          <a:noFill/>
          <a:ln w="28575">
            <a:solidFill>
              <a:srgbClr val="ED6DE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02" name="Straight Connector 101"/>
          <p:cNvCxnSpPr/>
          <p:nvPr/>
        </p:nvCxnSpPr>
        <p:spPr>
          <a:xfrm>
            <a:off x="6259013" y="3959423"/>
            <a:ext cx="0" cy="76200"/>
          </a:xfrm>
          <a:prstGeom prst="line">
            <a:avLst/>
          </a:prstGeom>
          <a:ln w="19050">
            <a:solidFill>
              <a:srgbClr val="ED6DE7"/>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a:xfrm>
            <a:off x="6269626" y="3959423"/>
            <a:ext cx="0" cy="76200"/>
          </a:xfrm>
          <a:prstGeom prst="line">
            <a:avLst/>
          </a:prstGeom>
          <a:ln w="19050">
            <a:solidFill>
              <a:srgbClr val="ED6DE7"/>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a:off x="6543674" y="3959423"/>
            <a:ext cx="0" cy="76200"/>
          </a:xfrm>
          <a:prstGeom prst="line">
            <a:avLst/>
          </a:prstGeom>
          <a:ln w="19050">
            <a:solidFill>
              <a:srgbClr val="ED6DE7"/>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a:xfrm>
            <a:off x="6586541" y="4173734"/>
            <a:ext cx="0" cy="76200"/>
          </a:xfrm>
          <a:prstGeom prst="line">
            <a:avLst/>
          </a:prstGeom>
          <a:ln w="19050">
            <a:solidFill>
              <a:srgbClr val="ED6DE7"/>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a:xfrm>
            <a:off x="6862763" y="4178498"/>
            <a:ext cx="0" cy="76200"/>
          </a:xfrm>
          <a:prstGeom prst="line">
            <a:avLst/>
          </a:prstGeom>
          <a:ln w="19050">
            <a:solidFill>
              <a:srgbClr val="ED6DE7"/>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p:nvCxnSpPr>
        <p:spPr>
          <a:xfrm>
            <a:off x="7219948" y="4183261"/>
            <a:ext cx="0" cy="76200"/>
          </a:xfrm>
          <a:prstGeom prst="line">
            <a:avLst/>
          </a:prstGeom>
          <a:ln w="19050">
            <a:solidFill>
              <a:srgbClr val="ED6DE7"/>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a:xfrm>
            <a:off x="7448553" y="4183260"/>
            <a:ext cx="0" cy="76200"/>
          </a:xfrm>
          <a:prstGeom prst="line">
            <a:avLst/>
          </a:prstGeom>
          <a:ln w="19050">
            <a:solidFill>
              <a:srgbClr val="ED6DE7"/>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715912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l="-8000" r="-8000"/>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buClr>
                <a:srgbClr val="F09828"/>
              </a:buClr>
            </a:pPr>
            <a:r>
              <a:rPr lang="en-US" sz="2800" b="1" dirty="0" smtClean="0"/>
              <a:t>Adding rationally targeted drugs to CHOP or anthracycline</a:t>
            </a:r>
            <a:r>
              <a:rPr lang="en-US" sz="2800" b="1" dirty="0"/>
              <a:t>-</a:t>
            </a:r>
            <a:r>
              <a:rPr lang="en-US" sz="2800" b="1" dirty="0" smtClean="0"/>
              <a:t>based therapy</a:t>
            </a:r>
          </a:p>
        </p:txBody>
      </p:sp>
      <p:sp>
        <p:nvSpPr>
          <p:cNvPr id="4" name="Title 1"/>
          <p:cNvSpPr txBox="1">
            <a:spLocks/>
          </p:cNvSpPr>
          <p:nvPr/>
        </p:nvSpPr>
        <p:spPr>
          <a:xfrm>
            <a:off x="0" y="480350"/>
            <a:ext cx="9144000" cy="9144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000" b="1" kern="1200">
                <a:solidFill>
                  <a:srgbClr val="FFC000"/>
                </a:solidFill>
                <a:latin typeface="Arial" panose="020B0604020202020204" pitchFamily="34" charset="0"/>
                <a:ea typeface="+mj-ea"/>
                <a:cs typeface="Arial" panose="020B0604020202020204" pitchFamily="34" charset="0"/>
              </a:defRPr>
            </a:lvl1pPr>
          </a:lstStyle>
          <a:p>
            <a:pPr>
              <a:lnSpc>
                <a:spcPct val="85000"/>
              </a:lnSpc>
            </a:pPr>
            <a:r>
              <a:rPr lang="en-US" altLang="en-US" sz="3600" dirty="0" smtClean="0">
                <a:solidFill>
                  <a:srgbClr val="F09828"/>
                </a:solidFill>
              </a:rPr>
              <a:t>Raising the Bar: Striving to Improve Initial Therapy of PTCL</a:t>
            </a:r>
            <a:endParaRPr lang="en-US" sz="3600" dirty="0">
              <a:solidFill>
                <a:srgbClr val="F09828"/>
              </a:solidFill>
            </a:endParaRPr>
          </a:p>
        </p:txBody>
      </p:sp>
    </p:spTree>
    <p:extLst>
      <p:ext uri="{BB962C8B-B14F-4D97-AF65-F5344CB8AC3E}">
        <p14:creationId xmlns:p14="http://schemas.microsoft.com/office/powerpoint/2010/main" val="8547437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a:lum/>
          </a:blip>
          <a:srcRect/>
          <a:stretch>
            <a:fillRect l="-8000" r="-8000"/>
          </a:stretch>
        </a:blipFill>
        <a:effectLst/>
      </p:bgPr>
    </p:bg>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457200" y="350838"/>
            <a:ext cx="8229600" cy="944562"/>
          </a:xfrm>
        </p:spPr>
        <p:txBody>
          <a:bodyPr>
            <a:normAutofit/>
          </a:bodyPr>
          <a:lstStyle/>
          <a:p>
            <a:pPr eaLnBrk="1" hangingPunct="1"/>
            <a:r>
              <a:rPr lang="en-US" altLang="en-US" sz="3600" dirty="0" smtClean="0"/>
              <a:t>Genes Overexpressed in PTCL</a:t>
            </a:r>
          </a:p>
        </p:txBody>
      </p:sp>
      <p:pic>
        <p:nvPicPr>
          <p:cNvPr id="16387" name="Picture 3"/>
          <p:cNvPicPr>
            <a:picLocks noChangeAspect="1" noChangeArrowheads="1"/>
          </p:cNvPicPr>
          <p:nvPr/>
        </p:nvPicPr>
        <p:blipFill>
          <a:blip r:embed="rId4">
            <a:extLst>
              <a:ext uri="{28A0092B-C50C-407E-A947-70E740481C1C}">
                <a14:useLocalDpi xmlns:a14="http://schemas.microsoft.com/office/drawing/2010/main" val="0"/>
              </a:ext>
            </a:extLst>
          </a:blip>
          <a:srcRect l="12943" r="10590"/>
          <a:stretch>
            <a:fillRect/>
          </a:stretch>
        </p:blipFill>
        <p:spPr bwMode="auto">
          <a:xfrm>
            <a:off x="152400" y="1371600"/>
            <a:ext cx="5181600" cy="4800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388" name="Text Box 4"/>
          <p:cNvSpPr txBox="1">
            <a:spLocks noChangeArrowheads="1"/>
          </p:cNvSpPr>
          <p:nvPr/>
        </p:nvSpPr>
        <p:spPr bwMode="auto">
          <a:xfrm>
            <a:off x="362872" y="6421851"/>
            <a:ext cx="451392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ctr"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ctr"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ctr"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ctr"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altLang="en-US" sz="1200" b="1" dirty="0">
                <a:solidFill>
                  <a:schemeClr val="bg1"/>
                </a:solidFill>
              </a:rPr>
              <a:t>Mahadevan D, et al. </a:t>
            </a:r>
            <a:r>
              <a:rPr lang="en-US" altLang="en-US" sz="1200" b="1" i="1" dirty="0">
                <a:solidFill>
                  <a:schemeClr val="bg1"/>
                </a:solidFill>
              </a:rPr>
              <a:t>Mol Cancer Ther</a:t>
            </a:r>
            <a:r>
              <a:rPr lang="en-US" altLang="en-US" sz="1200" b="1" dirty="0">
                <a:solidFill>
                  <a:schemeClr val="bg1"/>
                </a:solidFill>
              </a:rPr>
              <a:t>. 2005;4(12):1867-1879.</a:t>
            </a:r>
          </a:p>
        </p:txBody>
      </p:sp>
      <p:sp>
        <p:nvSpPr>
          <p:cNvPr id="16389" name="Rectangle 5"/>
          <p:cNvSpPr>
            <a:spLocks noChangeArrowheads="1"/>
          </p:cNvSpPr>
          <p:nvPr/>
        </p:nvSpPr>
        <p:spPr bwMode="auto">
          <a:xfrm>
            <a:off x="5410200" y="2283728"/>
            <a:ext cx="3651912" cy="3016210"/>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ctr"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ctr"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ctr"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ctr" eaLnBrk="0" fontAlgn="base" hangingPunct="0">
              <a:spcBef>
                <a:spcPct val="0"/>
              </a:spcBef>
              <a:spcAft>
                <a:spcPct val="0"/>
              </a:spcAft>
              <a:defRPr>
                <a:solidFill>
                  <a:schemeClr val="tx1"/>
                </a:solidFill>
                <a:latin typeface="Arial" pitchFamily="34" charset="0"/>
                <a:cs typeface="Arial" pitchFamily="34" charset="0"/>
              </a:defRPr>
            </a:lvl9pPr>
          </a:lstStyle>
          <a:p>
            <a:pPr marL="285750" indent="-285750" algn="l" eaLnBrk="1" hangingPunct="1">
              <a:spcAft>
                <a:spcPts val="600"/>
              </a:spcAft>
              <a:buClr>
                <a:srgbClr val="F09828"/>
              </a:buClr>
              <a:buFont typeface="Arial" panose="020B0604020202020204" pitchFamily="34" charset="0"/>
              <a:buChar char="•"/>
            </a:pPr>
            <a:r>
              <a:rPr lang="en-US" altLang="en-US" sz="2000" b="1" dirty="0">
                <a:solidFill>
                  <a:schemeClr val="bg1"/>
                </a:solidFill>
              </a:rPr>
              <a:t>Vascular </a:t>
            </a:r>
            <a:r>
              <a:rPr lang="en-US" altLang="en-US" sz="2000" b="1" dirty="0" smtClean="0">
                <a:solidFill>
                  <a:schemeClr val="bg1"/>
                </a:solidFill>
              </a:rPr>
              <a:t>biology</a:t>
            </a:r>
            <a:endParaRPr lang="en-US" altLang="en-US" sz="2000" b="1" dirty="0">
              <a:solidFill>
                <a:schemeClr val="bg1"/>
              </a:solidFill>
            </a:endParaRPr>
          </a:p>
          <a:p>
            <a:pPr marL="285750" indent="-285750" algn="l" eaLnBrk="1" hangingPunct="1">
              <a:spcAft>
                <a:spcPts val="600"/>
              </a:spcAft>
              <a:buClr>
                <a:srgbClr val="F09828"/>
              </a:buClr>
              <a:buFont typeface="Arial" panose="020B0604020202020204" pitchFamily="34" charset="0"/>
              <a:buChar char="•"/>
            </a:pPr>
            <a:r>
              <a:rPr lang="en-US" altLang="en-US" sz="2000" b="1" dirty="0">
                <a:solidFill>
                  <a:schemeClr val="bg1"/>
                </a:solidFill>
              </a:rPr>
              <a:t>Protein ubiquination</a:t>
            </a:r>
          </a:p>
          <a:p>
            <a:pPr marL="285750" indent="-285750" algn="l" eaLnBrk="1" hangingPunct="1">
              <a:spcAft>
                <a:spcPts val="600"/>
              </a:spcAft>
              <a:buClr>
                <a:srgbClr val="F09828"/>
              </a:buClr>
              <a:buFont typeface="Arial" panose="020B0604020202020204" pitchFamily="34" charset="0"/>
              <a:buChar char="•"/>
            </a:pPr>
            <a:r>
              <a:rPr lang="en-US" altLang="en-US" sz="2000" b="1" i="1" dirty="0">
                <a:solidFill>
                  <a:schemeClr val="bg1"/>
                </a:solidFill>
              </a:rPr>
              <a:t>MDR </a:t>
            </a:r>
            <a:r>
              <a:rPr lang="en-US" altLang="en-US" sz="2000" b="1" dirty="0">
                <a:solidFill>
                  <a:schemeClr val="bg1"/>
                </a:solidFill>
              </a:rPr>
              <a:t>related</a:t>
            </a:r>
          </a:p>
          <a:p>
            <a:pPr marL="285750" indent="-285750" algn="l" eaLnBrk="1" hangingPunct="1">
              <a:spcAft>
                <a:spcPts val="600"/>
              </a:spcAft>
              <a:buClr>
                <a:srgbClr val="F09828"/>
              </a:buClr>
              <a:buFont typeface="Arial" panose="020B0604020202020204" pitchFamily="34" charset="0"/>
              <a:buChar char="•"/>
            </a:pPr>
            <a:r>
              <a:rPr lang="en-US" altLang="en-US" sz="2000" b="1" dirty="0" smtClean="0">
                <a:solidFill>
                  <a:schemeClr val="bg1"/>
                </a:solidFill>
              </a:rPr>
              <a:t>Regulation </a:t>
            </a:r>
            <a:r>
              <a:rPr lang="en-US" altLang="en-US" sz="2000" b="1" dirty="0">
                <a:solidFill>
                  <a:schemeClr val="bg1"/>
                </a:solidFill>
              </a:rPr>
              <a:t>of transcription</a:t>
            </a:r>
          </a:p>
          <a:p>
            <a:pPr marL="285750" indent="-285750" algn="l" eaLnBrk="1" hangingPunct="1">
              <a:spcAft>
                <a:spcPts val="600"/>
              </a:spcAft>
              <a:buClr>
                <a:srgbClr val="F09828"/>
              </a:buClr>
              <a:buFont typeface="Arial" panose="020B0604020202020204" pitchFamily="34" charset="0"/>
              <a:buChar char="•"/>
            </a:pPr>
            <a:r>
              <a:rPr lang="en-US" altLang="en-US" sz="2000" b="1" dirty="0" smtClean="0">
                <a:solidFill>
                  <a:schemeClr val="bg1"/>
                </a:solidFill>
              </a:rPr>
              <a:t>Chemo </a:t>
            </a:r>
            <a:r>
              <a:rPr lang="en-US" altLang="en-US" sz="2000" b="1" dirty="0">
                <a:solidFill>
                  <a:schemeClr val="bg1"/>
                </a:solidFill>
              </a:rPr>
              <a:t>taxis</a:t>
            </a:r>
          </a:p>
          <a:p>
            <a:pPr marL="285750" indent="-285750" algn="l" eaLnBrk="1" hangingPunct="1">
              <a:spcAft>
                <a:spcPts val="600"/>
              </a:spcAft>
              <a:buClr>
                <a:srgbClr val="F09828"/>
              </a:buClr>
              <a:buFont typeface="Arial" panose="020B0604020202020204" pitchFamily="34" charset="0"/>
              <a:buChar char="•"/>
            </a:pPr>
            <a:r>
              <a:rPr lang="en-US" altLang="en-US" sz="2000" b="1" dirty="0" smtClean="0">
                <a:solidFill>
                  <a:schemeClr val="bg1"/>
                </a:solidFill>
              </a:rPr>
              <a:t>Immune response</a:t>
            </a:r>
            <a:endParaRPr lang="en-US" altLang="en-US" sz="2000" b="1" i="1" dirty="0">
              <a:solidFill>
                <a:schemeClr val="bg1"/>
              </a:solidFill>
            </a:endParaRPr>
          </a:p>
          <a:p>
            <a:pPr marL="285750" indent="-285750" algn="l" eaLnBrk="1" hangingPunct="1">
              <a:spcAft>
                <a:spcPts val="600"/>
              </a:spcAft>
              <a:buClr>
                <a:srgbClr val="F09828"/>
              </a:buClr>
              <a:buFont typeface="Arial" panose="020B0604020202020204" pitchFamily="34" charset="0"/>
              <a:buChar char="•"/>
            </a:pPr>
            <a:endParaRPr lang="en-US" altLang="en-US" sz="2000" b="1" i="1" dirty="0">
              <a:solidFill>
                <a:schemeClr val="bg1"/>
              </a:solidFill>
            </a:endParaRPr>
          </a:p>
        </p:txBody>
      </p:sp>
    </p:spTree>
    <p:extLst>
      <p:ext uri="{BB962C8B-B14F-4D97-AF65-F5344CB8AC3E}">
        <p14:creationId xmlns:p14="http://schemas.microsoft.com/office/powerpoint/2010/main" val="41951659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l="-8000" r="-8000"/>
          </a:stretch>
        </a:blipFill>
        <a:effectLst/>
      </p:bgPr>
    </p:bg>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185055" y="444456"/>
            <a:ext cx="8763000" cy="944562"/>
          </a:xfrm>
        </p:spPr>
        <p:txBody>
          <a:bodyPr>
            <a:noAutofit/>
          </a:bodyPr>
          <a:lstStyle/>
          <a:p>
            <a:pPr eaLnBrk="1" hangingPunct="1">
              <a:lnSpc>
                <a:spcPct val="85000"/>
              </a:lnSpc>
            </a:pPr>
            <a:r>
              <a:rPr lang="en-US" altLang="en-US" sz="3200" dirty="0" smtClean="0"/>
              <a:t>Phase II Study of </a:t>
            </a:r>
            <a:r>
              <a:rPr lang="en-US" altLang="ja-JP" sz="3200" dirty="0" smtClean="0">
                <a:ea typeface="ＭＳ Ｐゴシック" pitchFamily="34" charset="-128"/>
              </a:rPr>
              <a:t>Bevacizumab and CHOP (A-CHOP)  for PTCL </a:t>
            </a:r>
            <a:r>
              <a:rPr lang="en-US" altLang="en-US" sz="3200" dirty="0" smtClean="0"/>
              <a:t>ECOG 2404</a:t>
            </a:r>
          </a:p>
        </p:txBody>
      </p:sp>
      <p:sp>
        <p:nvSpPr>
          <p:cNvPr id="2" name="TextBox 1"/>
          <p:cNvSpPr txBox="1"/>
          <p:nvPr/>
        </p:nvSpPr>
        <p:spPr>
          <a:xfrm>
            <a:off x="7564002" y="1423854"/>
            <a:ext cx="1544143" cy="480131"/>
          </a:xfrm>
          <a:prstGeom prst="rect">
            <a:avLst/>
          </a:prstGeom>
          <a:noFill/>
        </p:spPr>
        <p:txBody>
          <a:bodyPr wrap="square" rtlCol="0">
            <a:spAutoFit/>
          </a:bodyPr>
          <a:lstStyle/>
          <a:p>
            <a:pPr algn="ctr">
              <a:lnSpc>
                <a:spcPct val="90000"/>
              </a:lnSpc>
            </a:pPr>
            <a:r>
              <a:rPr lang="en-US" sz="1400" b="1" dirty="0" smtClean="0">
                <a:solidFill>
                  <a:schemeClr val="bg1"/>
                </a:solidFill>
                <a:latin typeface="Arial" panose="020B0604020202020204" pitchFamily="34" charset="0"/>
                <a:cs typeface="Arial" panose="020B0604020202020204" pitchFamily="34" charset="0"/>
              </a:rPr>
              <a:t>Continuing Bevacizumab</a:t>
            </a:r>
            <a:endParaRPr lang="en-US" sz="1400" b="1" dirty="0">
              <a:solidFill>
                <a:schemeClr val="bg1"/>
              </a:solidFill>
              <a:latin typeface="Arial" panose="020B0604020202020204" pitchFamily="34" charset="0"/>
              <a:cs typeface="Arial" panose="020B0604020202020204" pitchFamily="34" charset="0"/>
            </a:endParaRPr>
          </a:p>
        </p:txBody>
      </p:sp>
      <p:sp>
        <p:nvSpPr>
          <p:cNvPr id="5" name="TextBox 4"/>
          <p:cNvSpPr txBox="1"/>
          <p:nvPr/>
        </p:nvSpPr>
        <p:spPr>
          <a:xfrm>
            <a:off x="3436347" y="1831996"/>
            <a:ext cx="1211853" cy="480131"/>
          </a:xfrm>
          <a:prstGeom prst="rect">
            <a:avLst/>
          </a:prstGeom>
          <a:noFill/>
        </p:spPr>
        <p:txBody>
          <a:bodyPr wrap="square" rtlCol="0">
            <a:spAutoFit/>
          </a:bodyPr>
          <a:lstStyle/>
          <a:p>
            <a:pPr algn="ctr">
              <a:lnSpc>
                <a:spcPct val="90000"/>
              </a:lnSpc>
            </a:pPr>
            <a:r>
              <a:rPr lang="en-US" sz="1400" b="1" dirty="0" smtClean="0">
                <a:solidFill>
                  <a:schemeClr val="bg1"/>
                </a:solidFill>
                <a:latin typeface="Arial" panose="020B0604020202020204" pitchFamily="34" charset="0"/>
                <a:cs typeface="Arial" panose="020B0604020202020204" pitchFamily="34" charset="0"/>
              </a:rPr>
              <a:t>A-CHOP</a:t>
            </a:r>
          </a:p>
          <a:p>
            <a:pPr algn="ctr">
              <a:lnSpc>
                <a:spcPct val="90000"/>
              </a:lnSpc>
            </a:pPr>
            <a:r>
              <a:rPr lang="en-US" sz="1400" b="1" dirty="0" smtClean="0">
                <a:solidFill>
                  <a:schemeClr val="bg1"/>
                </a:solidFill>
                <a:latin typeface="Arial" panose="020B0604020202020204" pitchFamily="34" charset="0"/>
                <a:cs typeface="Arial" panose="020B0604020202020204" pitchFamily="34" charset="0"/>
              </a:rPr>
              <a:t>Cycles 4-6</a:t>
            </a:r>
            <a:endParaRPr lang="en-US" sz="1400" b="1" dirty="0">
              <a:solidFill>
                <a:schemeClr val="bg1"/>
              </a:solidFill>
              <a:latin typeface="Arial" panose="020B0604020202020204" pitchFamily="34" charset="0"/>
              <a:cs typeface="Arial" panose="020B0604020202020204" pitchFamily="34" charset="0"/>
            </a:endParaRPr>
          </a:p>
        </p:txBody>
      </p:sp>
      <p:sp>
        <p:nvSpPr>
          <p:cNvPr id="6" name="TextBox 5"/>
          <p:cNvSpPr txBox="1"/>
          <p:nvPr/>
        </p:nvSpPr>
        <p:spPr>
          <a:xfrm>
            <a:off x="1039648" y="1504405"/>
            <a:ext cx="1219201" cy="480131"/>
          </a:xfrm>
          <a:prstGeom prst="rect">
            <a:avLst/>
          </a:prstGeom>
          <a:noFill/>
        </p:spPr>
        <p:txBody>
          <a:bodyPr wrap="square" rtlCol="0">
            <a:spAutoFit/>
          </a:bodyPr>
          <a:lstStyle/>
          <a:p>
            <a:pPr algn="ctr">
              <a:lnSpc>
                <a:spcPct val="90000"/>
              </a:lnSpc>
            </a:pPr>
            <a:r>
              <a:rPr lang="en-US" sz="1400" b="1" dirty="0" smtClean="0">
                <a:solidFill>
                  <a:schemeClr val="bg1"/>
                </a:solidFill>
                <a:latin typeface="Arial" panose="020B0604020202020204" pitchFamily="34" charset="0"/>
                <a:cs typeface="Arial" panose="020B0604020202020204" pitchFamily="34" charset="0"/>
              </a:rPr>
              <a:t>A-CHOP</a:t>
            </a:r>
          </a:p>
          <a:p>
            <a:pPr algn="ctr">
              <a:lnSpc>
                <a:spcPct val="90000"/>
              </a:lnSpc>
            </a:pPr>
            <a:r>
              <a:rPr lang="en-US" sz="1400" b="1" dirty="0" smtClean="0">
                <a:solidFill>
                  <a:schemeClr val="bg1"/>
                </a:solidFill>
                <a:latin typeface="Arial" panose="020B0604020202020204" pitchFamily="34" charset="0"/>
                <a:cs typeface="Arial" panose="020B0604020202020204" pitchFamily="34" charset="0"/>
              </a:rPr>
              <a:t>Cycles 1-3</a:t>
            </a:r>
            <a:endParaRPr lang="en-US" sz="1400" b="1" dirty="0">
              <a:solidFill>
                <a:schemeClr val="bg1"/>
              </a:solidFill>
              <a:latin typeface="Arial" panose="020B0604020202020204" pitchFamily="34" charset="0"/>
              <a:cs typeface="Arial" panose="020B0604020202020204" pitchFamily="34" charset="0"/>
            </a:endParaRPr>
          </a:p>
        </p:txBody>
      </p:sp>
      <p:sp>
        <p:nvSpPr>
          <p:cNvPr id="7" name="TextBox 6"/>
          <p:cNvSpPr txBox="1"/>
          <p:nvPr/>
        </p:nvSpPr>
        <p:spPr>
          <a:xfrm>
            <a:off x="770708" y="6223795"/>
            <a:ext cx="1524001" cy="258532"/>
          </a:xfrm>
          <a:prstGeom prst="rect">
            <a:avLst/>
          </a:prstGeom>
          <a:noFill/>
        </p:spPr>
        <p:txBody>
          <a:bodyPr wrap="square" rtlCol="0">
            <a:spAutoFit/>
          </a:bodyPr>
          <a:lstStyle/>
          <a:p>
            <a:pPr algn="ctr">
              <a:lnSpc>
                <a:spcPct val="90000"/>
              </a:lnSpc>
            </a:pPr>
            <a:r>
              <a:rPr lang="en-US" sz="1200" b="1" dirty="0" smtClean="0">
                <a:solidFill>
                  <a:schemeClr val="bg1"/>
                </a:solidFill>
                <a:latin typeface="Arial" panose="020B0604020202020204" pitchFamily="34" charset="0"/>
                <a:cs typeface="Arial" panose="020B0604020202020204" pitchFamily="34" charset="0"/>
              </a:rPr>
              <a:t>Accrual Goal = 43</a:t>
            </a:r>
            <a:endParaRPr lang="en-US" sz="1200" b="1" dirty="0">
              <a:solidFill>
                <a:schemeClr val="bg1"/>
              </a:solidFill>
              <a:latin typeface="Arial" panose="020B0604020202020204" pitchFamily="34" charset="0"/>
              <a:cs typeface="Arial" panose="020B0604020202020204" pitchFamily="34" charset="0"/>
            </a:endParaRPr>
          </a:p>
        </p:txBody>
      </p:sp>
      <p:sp>
        <p:nvSpPr>
          <p:cNvPr id="8" name="TextBox 7"/>
          <p:cNvSpPr txBox="1"/>
          <p:nvPr/>
        </p:nvSpPr>
        <p:spPr>
          <a:xfrm>
            <a:off x="5867400" y="2488473"/>
            <a:ext cx="609600" cy="244682"/>
          </a:xfrm>
          <a:prstGeom prst="rect">
            <a:avLst/>
          </a:prstGeom>
          <a:noFill/>
        </p:spPr>
        <p:txBody>
          <a:bodyPr wrap="square" rtlCol="0">
            <a:spAutoFit/>
          </a:bodyPr>
          <a:lstStyle/>
          <a:p>
            <a:pPr algn="ctr">
              <a:lnSpc>
                <a:spcPct val="90000"/>
              </a:lnSpc>
            </a:pPr>
            <a:r>
              <a:rPr lang="en-US" sz="1100" b="1" dirty="0" smtClean="0">
                <a:solidFill>
                  <a:schemeClr val="bg1"/>
                </a:solidFill>
                <a:latin typeface="Arial" panose="020B0604020202020204" pitchFamily="34" charset="0"/>
                <a:cs typeface="Arial" panose="020B0604020202020204" pitchFamily="34" charset="0"/>
              </a:rPr>
              <a:t>CR</a:t>
            </a:r>
            <a:r>
              <a:rPr lang="en-US" sz="1100" b="1" baseline="30000" dirty="0" smtClean="0">
                <a:solidFill>
                  <a:schemeClr val="bg1"/>
                </a:solidFill>
                <a:latin typeface="Arial" panose="020B0604020202020204" pitchFamily="34" charset="0"/>
                <a:cs typeface="Arial" panose="020B0604020202020204" pitchFamily="34" charset="0"/>
              </a:rPr>
              <a:t>4</a:t>
            </a:r>
            <a:endParaRPr lang="en-US" sz="1100" b="1" dirty="0">
              <a:solidFill>
                <a:schemeClr val="bg1"/>
              </a:solidFill>
              <a:latin typeface="Arial" panose="020B0604020202020204" pitchFamily="34" charset="0"/>
              <a:cs typeface="Arial" panose="020B0604020202020204" pitchFamily="34" charset="0"/>
            </a:endParaRPr>
          </a:p>
        </p:txBody>
      </p:sp>
      <p:sp>
        <p:nvSpPr>
          <p:cNvPr id="9" name="TextBox 8"/>
          <p:cNvSpPr txBox="1"/>
          <p:nvPr/>
        </p:nvSpPr>
        <p:spPr>
          <a:xfrm>
            <a:off x="3065930" y="2471055"/>
            <a:ext cx="609600" cy="244682"/>
          </a:xfrm>
          <a:prstGeom prst="rect">
            <a:avLst/>
          </a:prstGeom>
          <a:noFill/>
        </p:spPr>
        <p:txBody>
          <a:bodyPr wrap="square" rtlCol="0">
            <a:spAutoFit/>
          </a:bodyPr>
          <a:lstStyle/>
          <a:p>
            <a:pPr algn="ctr">
              <a:lnSpc>
                <a:spcPct val="90000"/>
              </a:lnSpc>
            </a:pPr>
            <a:r>
              <a:rPr lang="en-US" sz="1100" b="1" dirty="0" smtClean="0">
                <a:solidFill>
                  <a:schemeClr val="bg1"/>
                </a:solidFill>
                <a:latin typeface="Arial" panose="020B0604020202020204" pitchFamily="34" charset="0"/>
                <a:cs typeface="Arial" panose="020B0604020202020204" pitchFamily="34" charset="0"/>
              </a:rPr>
              <a:t>CR</a:t>
            </a:r>
            <a:r>
              <a:rPr lang="en-US" sz="1100" b="1" baseline="30000" dirty="0" smtClean="0">
                <a:solidFill>
                  <a:schemeClr val="bg1"/>
                </a:solidFill>
                <a:latin typeface="Arial" panose="020B0604020202020204" pitchFamily="34" charset="0"/>
                <a:cs typeface="Arial" panose="020B0604020202020204" pitchFamily="34" charset="0"/>
              </a:rPr>
              <a:t>4</a:t>
            </a:r>
            <a:endParaRPr lang="en-US" sz="1100" b="1" dirty="0">
              <a:solidFill>
                <a:schemeClr val="bg1"/>
              </a:solidFill>
              <a:latin typeface="Arial" panose="020B0604020202020204" pitchFamily="34" charset="0"/>
              <a:cs typeface="Arial" panose="020B0604020202020204" pitchFamily="34" charset="0"/>
            </a:endParaRPr>
          </a:p>
        </p:txBody>
      </p:sp>
      <p:sp>
        <p:nvSpPr>
          <p:cNvPr id="10" name="TextBox 9"/>
          <p:cNvSpPr txBox="1"/>
          <p:nvPr/>
        </p:nvSpPr>
        <p:spPr>
          <a:xfrm>
            <a:off x="2760618" y="5048799"/>
            <a:ext cx="609600" cy="244682"/>
          </a:xfrm>
          <a:prstGeom prst="rect">
            <a:avLst/>
          </a:prstGeom>
          <a:noFill/>
        </p:spPr>
        <p:txBody>
          <a:bodyPr wrap="square" rtlCol="0">
            <a:spAutoFit/>
          </a:bodyPr>
          <a:lstStyle/>
          <a:p>
            <a:pPr algn="ctr">
              <a:lnSpc>
                <a:spcPct val="90000"/>
              </a:lnSpc>
            </a:pPr>
            <a:r>
              <a:rPr lang="en-US" sz="1100" b="1" dirty="0" smtClean="0">
                <a:solidFill>
                  <a:schemeClr val="bg1"/>
                </a:solidFill>
                <a:latin typeface="Arial" panose="020B0604020202020204" pitchFamily="34" charset="0"/>
                <a:cs typeface="Arial" panose="020B0604020202020204" pitchFamily="34" charset="0"/>
              </a:rPr>
              <a:t>PD</a:t>
            </a:r>
            <a:endParaRPr lang="en-US" sz="1100" b="1" dirty="0">
              <a:solidFill>
                <a:schemeClr val="bg1"/>
              </a:solidFill>
              <a:latin typeface="Arial" panose="020B0604020202020204" pitchFamily="34" charset="0"/>
              <a:cs typeface="Arial" panose="020B0604020202020204" pitchFamily="34" charset="0"/>
            </a:endParaRPr>
          </a:p>
        </p:txBody>
      </p:sp>
      <p:sp>
        <p:nvSpPr>
          <p:cNvPr id="11" name="TextBox 10"/>
          <p:cNvSpPr txBox="1"/>
          <p:nvPr/>
        </p:nvSpPr>
        <p:spPr>
          <a:xfrm>
            <a:off x="4648200" y="5638800"/>
            <a:ext cx="609600" cy="244682"/>
          </a:xfrm>
          <a:prstGeom prst="rect">
            <a:avLst/>
          </a:prstGeom>
          <a:noFill/>
        </p:spPr>
        <p:txBody>
          <a:bodyPr wrap="square" rtlCol="0">
            <a:spAutoFit/>
          </a:bodyPr>
          <a:lstStyle/>
          <a:p>
            <a:pPr algn="ctr">
              <a:lnSpc>
                <a:spcPct val="90000"/>
              </a:lnSpc>
            </a:pPr>
            <a:r>
              <a:rPr lang="en-US" sz="1100" b="1" dirty="0" smtClean="0">
                <a:solidFill>
                  <a:schemeClr val="bg1"/>
                </a:solidFill>
                <a:latin typeface="Arial" panose="020B0604020202020204" pitchFamily="34" charset="0"/>
                <a:cs typeface="Arial" panose="020B0604020202020204" pitchFamily="34" charset="0"/>
              </a:rPr>
              <a:t>PD</a:t>
            </a:r>
            <a:endParaRPr lang="en-US" sz="1100" b="1" dirty="0">
              <a:solidFill>
                <a:schemeClr val="bg1"/>
              </a:solidFill>
              <a:latin typeface="Arial" panose="020B0604020202020204" pitchFamily="34" charset="0"/>
              <a:cs typeface="Arial" panose="020B0604020202020204" pitchFamily="34" charset="0"/>
            </a:endParaRPr>
          </a:p>
        </p:txBody>
      </p:sp>
      <p:sp>
        <p:nvSpPr>
          <p:cNvPr id="12" name="TextBox 11"/>
          <p:cNvSpPr txBox="1"/>
          <p:nvPr/>
        </p:nvSpPr>
        <p:spPr>
          <a:xfrm>
            <a:off x="6696891" y="5791200"/>
            <a:ext cx="914400" cy="244682"/>
          </a:xfrm>
          <a:prstGeom prst="rect">
            <a:avLst/>
          </a:prstGeom>
          <a:noFill/>
        </p:spPr>
        <p:txBody>
          <a:bodyPr wrap="square" rtlCol="0">
            <a:spAutoFit/>
          </a:bodyPr>
          <a:lstStyle/>
          <a:p>
            <a:pPr algn="ctr">
              <a:lnSpc>
                <a:spcPct val="90000"/>
              </a:lnSpc>
            </a:pPr>
            <a:r>
              <a:rPr lang="en-US" sz="1100" b="1" dirty="0" smtClean="0">
                <a:solidFill>
                  <a:schemeClr val="bg1"/>
                </a:solidFill>
                <a:latin typeface="Arial" panose="020B0604020202020204" pitchFamily="34" charset="0"/>
                <a:cs typeface="Arial" panose="020B0604020202020204" pitchFamily="34" charset="0"/>
              </a:rPr>
              <a:t>SD or PD</a:t>
            </a:r>
            <a:endParaRPr lang="en-US" sz="1100" b="1" dirty="0">
              <a:solidFill>
                <a:schemeClr val="bg1"/>
              </a:solidFill>
              <a:latin typeface="Arial" panose="020B0604020202020204" pitchFamily="34" charset="0"/>
              <a:cs typeface="Arial" panose="020B0604020202020204" pitchFamily="34" charset="0"/>
            </a:endParaRPr>
          </a:p>
        </p:txBody>
      </p:sp>
      <p:sp>
        <p:nvSpPr>
          <p:cNvPr id="13" name="TextBox 12"/>
          <p:cNvSpPr txBox="1"/>
          <p:nvPr/>
        </p:nvSpPr>
        <p:spPr>
          <a:xfrm>
            <a:off x="2954382" y="4114800"/>
            <a:ext cx="914400" cy="244682"/>
          </a:xfrm>
          <a:prstGeom prst="rect">
            <a:avLst/>
          </a:prstGeom>
          <a:noFill/>
        </p:spPr>
        <p:txBody>
          <a:bodyPr wrap="square" rtlCol="0">
            <a:spAutoFit/>
          </a:bodyPr>
          <a:lstStyle/>
          <a:p>
            <a:pPr algn="ctr">
              <a:lnSpc>
                <a:spcPct val="90000"/>
              </a:lnSpc>
            </a:pPr>
            <a:r>
              <a:rPr lang="en-US" sz="1100" b="1" dirty="0" smtClean="0">
                <a:solidFill>
                  <a:schemeClr val="bg1"/>
                </a:solidFill>
                <a:latin typeface="Arial" panose="020B0604020202020204" pitchFamily="34" charset="0"/>
                <a:cs typeface="Arial" panose="020B0604020202020204" pitchFamily="34" charset="0"/>
              </a:rPr>
              <a:t>SD or PR</a:t>
            </a:r>
            <a:endParaRPr lang="en-US" sz="1100" b="1" dirty="0">
              <a:solidFill>
                <a:schemeClr val="bg1"/>
              </a:solidFill>
              <a:latin typeface="Arial" panose="020B0604020202020204" pitchFamily="34" charset="0"/>
              <a:cs typeface="Arial" panose="020B0604020202020204" pitchFamily="34" charset="0"/>
            </a:endParaRPr>
          </a:p>
        </p:txBody>
      </p:sp>
      <p:sp>
        <p:nvSpPr>
          <p:cNvPr id="14" name="TextBox 13"/>
          <p:cNvSpPr txBox="1"/>
          <p:nvPr/>
        </p:nvSpPr>
        <p:spPr>
          <a:xfrm>
            <a:off x="6820988" y="3270763"/>
            <a:ext cx="942703" cy="244682"/>
          </a:xfrm>
          <a:prstGeom prst="rect">
            <a:avLst/>
          </a:prstGeom>
          <a:noFill/>
        </p:spPr>
        <p:txBody>
          <a:bodyPr wrap="square" rtlCol="0">
            <a:spAutoFit/>
          </a:bodyPr>
          <a:lstStyle/>
          <a:p>
            <a:pPr algn="ctr">
              <a:lnSpc>
                <a:spcPct val="90000"/>
              </a:lnSpc>
            </a:pPr>
            <a:r>
              <a:rPr lang="en-US" sz="1100" b="1" dirty="0" smtClean="0">
                <a:solidFill>
                  <a:schemeClr val="bg1"/>
                </a:solidFill>
                <a:latin typeface="Arial" panose="020B0604020202020204" pitchFamily="34" charset="0"/>
                <a:cs typeface="Arial" panose="020B0604020202020204" pitchFamily="34" charset="0"/>
              </a:rPr>
              <a:t>CR</a:t>
            </a:r>
            <a:r>
              <a:rPr lang="en-US" sz="1100" b="1" baseline="30000" dirty="0" smtClean="0">
                <a:solidFill>
                  <a:schemeClr val="bg1"/>
                </a:solidFill>
                <a:latin typeface="Arial" panose="020B0604020202020204" pitchFamily="34" charset="0"/>
                <a:cs typeface="Arial" panose="020B0604020202020204" pitchFamily="34" charset="0"/>
              </a:rPr>
              <a:t>4 </a:t>
            </a:r>
            <a:r>
              <a:rPr lang="en-US" sz="1100" b="1" dirty="0" smtClean="0">
                <a:solidFill>
                  <a:schemeClr val="bg1"/>
                </a:solidFill>
                <a:latin typeface="Arial" panose="020B0604020202020204" pitchFamily="34" charset="0"/>
                <a:cs typeface="Arial" panose="020B0604020202020204" pitchFamily="34" charset="0"/>
              </a:rPr>
              <a:t>or PR</a:t>
            </a:r>
            <a:endParaRPr lang="en-US" sz="1100" b="1" dirty="0">
              <a:solidFill>
                <a:schemeClr val="bg1"/>
              </a:solidFill>
              <a:latin typeface="Arial" panose="020B0604020202020204" pitchFamily="34" charset="0"/>
              <a:cs typeface="Arial" panose="020B0604020202020204" pitchFamily="34" charset="0"/>
            </a:endParaRPr>
          </a:p>
        </p:txBody>
      </p:sp>
      <p:sp>
        <p:nvSpPr>
          <p:cNvPr id="15" name="TextBox 14"/>
          <p:cNvSpPr txBox="1"/>
          <p:nvPr/>
        </p:nvSpPr>
        <p:spPr>
          <a:xfrm>
            <a:off x="4900292" y="4145465"/>
            <a:ext cx="827955" cy="397032"/>
          </a:xfrm>
          <a:prstGeom prst="rect">
            <a:avLst/>
          </a:prstGeom>
          <a:noFill/>
        </p:spPr>
        <p:txBody>
          <a:bodyPr wrap="square" rtlCol="0">
            <a:spAutoFit/>
          </a:bodyPr>
          <a:lstStyle/>
          <a:p>
            <a:pPr algn="ctr">
              <a:lnSpc>
                <a:spcPct val="90000"/>
              </a:lnSpc>
            </a:pPr>
            <a:r>
              <a:rPr lang="en-US" sz="1100" b="1" dirty="0" smtClean="0">
                <a:solidFill>
                  <a:schemeClr val="bg1"/>
                </a:solidFill>
                <a:latin typeface="Arial" panose="020B0604020202020204" pitchFamily="34" charset="0"/>
                <a:cs typeface="Arial" panose="020B0604020202020204" pitchFamily="34" charset="0"/>
              </a:rPr>
              <a:t>CR</a:t>
            </a:r>
            <a:r>
              <a:rPr lang="en-US" sz="1100" b="1" baseline="30000" dirty="0" smtClean="0">
                <a:solidFill>
                  <a:schemeClr val="bg1"/>
                </a:solidFill>
                <a:latin typeface="Arial" panose="020B0604020202020204" pitchFamily="34" charset="0"/>
                <a:cs typeface="Arial" panose="020B0604020202020204" pitchFamily="34" charset="0"/>
              </a:rPr>
              <a:t>4</a:t>
            </a:r>
            <a:r>
              <a:rPr lang="en-US" sz="1100" b="1" dirty="0" smtClean="0">
                <a:solidFill>
                  <a:schemeClr val="bg1"/>
                </a:solidFill>
                <a:latin typeface="Arial" panose="020B0604020202020204" pitchFamily="34" charset="0"/>
                <a:cs typeface="Arial" panose="020B0604020202020204" pitchFamily="34" charset="0"/>
              </a:rPr>
              <a:t>, SD, or PR</a:t>
            </a:r>
            <a:endParaRPr lang="en-US" sz="1100" b="1" dirty="0">
              <a:solidFill>
                <a:schemeClr val="bg1"/>
              </a:solidFill>
              <a:latin typeface="Arial" panose="020B0604020202020204" pitchFamily="34" charset="0"/>
              <a:cs typeface="Arial" panose="020B0604020202020204" pitchFamily="34" charset="0"/>
            </a:endParaRPr>
          </a:p>
        </p:txBody>
      </p:sp>
      <p:sp>
        <p:nvSpPr>
          <p:cNvPr id="16" name="TextBox 15"/>
          <p:cNvSpPr txBox="1"/>
          <p:nvPr/>
        </p:nvSpPr>
        <p:spPr>
          <a:xfrm>
            <a:off x="5341347" y="3505200"/>
            <a:ext cx="1211853" cy="674031"/>
          </a:xfrm>
          <a:prstGeom prst="rect">
            <a:avLst/>
          </a:prstGeom>
          <a:noFill/>
        </p:spPr>
        <p:txBody>
          <a:bodyPr wrap="square" rtlCol="0">
            <a:spAutoFit/>
          </a:bodyPr>
          <a:lstStyle/>
          <a:p>
            <a:pPr algn="ctr">
              <a:lnSpc>
                <a:spcPct val="90000"/>
              </a:lnSpc>
            </a:pPr>
            <a:r>
              <a:rPr lang="en-US" sz="1400" b="1" dirty="0" smtClean="0">
                <a:solidFill>
                  <a:schemeClr val="bg1"/>
                </a:solidFill>
                <a:latin typeface="Arial" panose="020B0604020202020204" pitchFamily="34" charset="0"/>
                <a:cs typeface="Arial" panose="020B0604020202020204" pitchFamily="34" charset="0"/>
              </a:rPr>
              <a:t>Continuing A-CHOP</a:t>
            </a:r>
          </a:p>
          <a:p>
            <a:pPr algn="ctr">
              <a:lnSpc>
                <a:spcPct val="90000"/>
              </a:lnSpc>
            </a:pPr>
            <a:r>
              <a:rPr lang="en-US" sz="1400" b="1" dirty="0" smtClean="0">
                <a:solidFill>
                  <a:schemeClr val="bg1"/>
                </a:solidFill>
                <a:latin typeface="Arial" panose="020B0604020202020204" pitchFamily="34" charset="0"/>
                <a:cs typeface="Arial" panose="020B0604020202020204" pitchFamily="34" charset="0"/>
              </a:rPr>
              <a:t>Cycles 7-8</a:t>
            </a:r>
            <a:endParaRPr lang="en-US" sz="1400" b="1" dirty="0">
              <a:solidFill>
                <a:schemeClr val="bg1"/>
              </a:solidFill>
              <a:latin typeface="Arial" panose="020B0604020202020204" pitchFamily="34" charset="0"/>
              <a:cs typeface="Arial" panose="020B0604020202020204" pitchFamily="34" charset="0"/>
            </a:endParaRPr>
          </a:p>
        </p:txBody>
      </p:sp>
      <p:sp>
        <p:nvSpPr>
          <p:cNvPr id="3" name="TextBox 2"/>
          <p:cNvSpPr txBox="1"/>
          <p:nvPr/>
        </p:nvSpPr>
        <p:spPr>
          <a:xfrm>
            <a:off x="392269" y="2416076"/>
            <a:ext cx="313508" cy="2308324"/>
          </a:xfrm>
          <a:prstGeom prst="rect">
            <a:avLst/>
          </a:prstGeom>
          <a:noFill/>
        </p:spPr>
        <p:txBody>
          <a:bodyPr wrap="square" rtlCol="0">
            <a:spAutoFit/>
          </a:bodyPr>
          <a:lstStyle/>
          <a:p>
            <a:pPr algn="ctr"/>
            <a:r>
              <a:rPr lang="en-US" b="1" dirty="0" smtClean="0">
                <a:solidFill>
                  <a:schemeClr val="bg1"/>
                </a:solidFill>
                <a:latin typeface="Arial" panose="020B0604020202020204" pitchFamily="34" charset="0"/>
                <a:cs typeface="Arial" panose="020B0604020202020204" pitchFamily="34" charset="0"/>
              </a:rPr>
              <a:t>R</a:t>
            </a:r>
          </a:p>
          <a:p>
            <a:pPr algn="ctr"/>
            <a:r>
              <a:rPr lang="en-US" b="1" dirty="0" smtClean="0">
                <a:solidFill>
                  <a:schemeClr val="bg1"/>
                </a:solidFill>
                <a:latin typeface="Arial" panose="020B0604020202020204" pitchFamily="34" charset="0"/>
                <a:cs typeface="Arial" panose="020B0604020202020204" pitchFamily="34" charset="0"/>
              </a:rPr>
              <a:t>E</a:t>
            </a:r>
          </a:p>
          <a:p>
            <a:pPr algn="ctr"/>
            <a:r>
              <a:rPr lang="en-US" b="1" dirty="0" smtClean="0">
                <a:solidFill>
                  <a:schemeClr val="bg1"/>
                </a:solidFill>
                <a:latin typeface="Arial" panose="020B0604020202020204" pitchFamily="34" charset="0"/>
                <a:cs typeface="Arial" panose="020B0604020202020204" pitchFamily="34" charset="0"/>
              </a:rPr>
              <a:t>G</a:t>
            </a:r>
          </a:p>
          <a:p>
            <a:pPr algn="ctr"/>
            <a:r>
              <a:rPr lang="en-US" b="1" dirty="0" smtClean="0">
                <a:solidFill>
                  <a:schemeClr val="bg1"/>
                </a:solidFill>
                <a:latin typeface="Arial" panose="020B0604020202020204" pitchFamily="34" charset="0"/>
                <a:cs typeface="Arial" panose="020B0604020202020204" pitchFamily="34" charset="0"/>
              </a:rPr>
              <a:t>I</a:t>
            </a:r>
          </a:p>
          <a:p>
            <a:pPr algn="ctr"/>
            <a:r>
              <a:rPr lang="en-US" b="1" dirty="0" smtClean="0">
                <a:solidFill>
                  <a:schemeClr val="bg1"/>
                </a:solidFill>
                <a:latin typeface="Arial" panose="020B0604020202020204" pitchFamily="34" charset="0"/>
                <a:cs typeface="Arial" panose="020B0604020202020204" pitchFamily="34" charset="0"/>
              </a:rPr>
              <a:t>S</a:t>
            </a:r>
          </a:p>
          <a:p>
            <a:pPr algn="ctr"/>
            <a:r>
              <a:rPr lang="en-US" b="1" dirty="0" smtClean="0">
                <a:solidFill>
                  <a:schemeClr val="bg1"/>
                </a:solidFill>
                <a:latin typeface="Arial" panose="020B0604020202020204" pitchFamily="34" charset="0"/>
                <a:cs typeface="Arial" panose="020B0604020202020204" pitchFamily="34" charset="0"/>
              </a:rPr>
              <a:t>T</a:t>
            </a:r>
          </a:p>
          <a:p>
            <a:pPr algn="ctr"/>
            <a:r>
              <a:rPr lang="en-US" b="1" dirty="0" smtClean="0">
                <a:solidFill>
                  <a:schemeClr val="bg1"/>
                </a:solidFill>
                <a:latin typeface="Arial" panose="020B0604020202020204" pitchFamily="34" charset="0"/>
                <a:cs typeface="Arial" panose="020B0604020202020204" pitchFamily="34" charset="0"/>
              </a:rPr>
              <a:t>E</a:t>
            </a:r>
          </a:p>
          <a:p>
            <a:pPr algn="ctr"/>
            <a:r>
              <a:rPr lang="en-US" b="1" dirty="0">
                <a:solidFill>
                  <a:schemeClr val="bg1"/>
                </a:solidFill>
                <a:latin typeface="Arial" panose="020B0604020202020204" pitchFamily="34" charset="0"/>
                <a:cs typeface="Arial" panose="020B0604020202020204" pitchFamily="34" charset="0"/>
              </a:rPr>
              <a:t>R</a:t>
            </a:r>
          </a:p>
        </p:txBody>
      </p:sp>
      <p:sp>
        <p:nvSpPr>
          <p:cNvPr id="18" name="TextBox 17"/>
          <p:cNvSpPr txBox="1"/>
          <p:nvPr/>
        </p:nvSpPr>
        <p:spPr>
          <a:xfrm>
            <a:off x="2762535" y="2019372"/>
            <a:ext cx="313508" cy="2862322"/>
          </a:xfrm>
          <a:prstGeom prst="rect">
            <a:avLst/>
          </a:prstGeom>
          <a:noFill/>
        </p:spPr>
        <p:txBody>
          <a:bodyPr wrap="square" rtlCol="0">
            <a:spAutoFit/>
          </a:bodyPr>
          <a:lstStyle/>
          <a:p>
            <a:pPr algn="ctr"/>
            <a:r>
              <a:rPr lang="en-US" sz="1200" b="1" spc="-100" dirty="0" smtClean="0">
                <a:solidFill>
                  <a:schemeClr val="bg1"/>
                </a:solidFill>
                <a:latin typeface="Arial" panose="020B0604020202020204" pitchFamily="34" charset="0"/>
                <a:cs typeface="Arial" panose="020B0604020202020204" pitchFamily="34" charset="0"/>
              </a:rPr>
              <a:t>ASSESS</a:t>
            </a:r>
          </a:p>
          <a:p>
            <a:pPr algn="ctr"/>
            <a:endParaRPr lang="en-US" sz="1200" b="1" spc="-100" dirty="0">
              <a:solidFill>
                <a:schemeClr val="bg1"/>
              </a:solidFill>
              <a:latin typeface="Arial" panose="020B0604020202020204" pitchFamily="34" charset="0"/>
              <a:cs typeface="Arial" panose="020B0604020202020204" pitchFamily="34" charset="0"/>
            </a:endParaRPr>
          </a:p>
          <a:p>
            <a:pPr algn="ctr"/>
            <a:r>
              <a:rPr lang="en-US" sz="1200" b="1" spc="-100" dirty="0" smtClean="0">
                <a:solidFill>
                  <a:schemeClr val="bg1"/>
                </a:solidFill>
                <a:latin typeface="Arial" panose="020B0604020202020204" pitchFamily="34" charset="0"/>
                <a:cs typeface="Arial" panose="020B0604020202020204" pitchFamily="34" charset="0"/>
              </a:rPr>
              <a:t>RESPONSE</a:t>
            </a:r>
            <a:endParaRPr lang="en-US" sz="1200" b="1" spc="-100" dirty="0">
              <a:solidFill>
                <a:schemeClr val="bg1"/>
              </a:solidFill>
              <a:latin typeface="Arial" panose="020B0604020202020204" pitchFamily="34" charset="0"/>
              <a:cs typeface="Arial" panose="020B0604020202020204" pitchFamily="34" charset="0"/>
            </a:endParaRPr>
          </a:p>
        </p:txBody>
      </p:sp>
      <p:sp>
        <p:nvSpPr>
          <p:cNvPr id="20" name="TextBox 19"/>
          <p:cNvSpPr txBox="1"/>
          <p:nvPr/>
        </p:nvSpPr>
        <p:spPr>
          <a:xfrm>
            <a:off x="4562645" y="1678866"/>
            <a:ext cx="313508" cy="1384995"/>
          </a:xfrm>
          <a:prstGeom prst="rect">
            <a:avLst/>
          </a:prstGeom>
          <a:noFill/>
        </p:spPr>
        <p:txBody>
          <a:bodyPr wrap="square" rtlCol="0">
            <a:spAutoFit/>
          </a:bodyPr>
          <a:lstStyle/>
          <a:p>
            <a:pPr algn="ctr"/>
            <a:r>
              <a:rPr lang="en-US" sz="1200" b="1" spc="-100" dirty="0" smtClean="0">
                <a:solidFill>
                  <a:schemeClr val="bg1"/>
                </a:solidFill>
                <a:latin typeface="Arial" panose="020B0604020202020204" pitchFamily="34" charset="0"/>
                <a:cs typeface="Arial" panose="020B0604020202020204" pitchFamily="34" charset="0"/>
              </a:rPr>
              <a:t>ASSESS</a:t>
            </a:r>
          </a:p>
          <a:p>
            <a:pPr algn="ctr"/>
            <a:endParaRPr lang="en-US" sz="1200" b="1" spc="-100" dirty="0">
              <a:solidFill>
                <a:schemeClr val="bg1"/>
              </a:solidFill>
              <a:latin typeface="Arial" panose="020B0604020202020204" pitchFamily="34" charset="0"/>
              <a:cs typeface="Arial" panose="020B0604020202020204" pitchFamily="34" charset="0"/>
            </a:endParaRPr>
          </a:p>
        </p:txBody>
      </p:sp>
      <p:sp>
        <p:nvSpPr>
          <p:cNvPr id="21" name="TextBox 20"/>
          <p:cNvSpPr txBox="1"/>
          <p:nvPr/>
        </p:nvSpPr>
        <p:spPr>
          <a:xfrm>
            <a:off x="4737329" y="1859340"/>
            <a:ext cx="313508" cy="1569660"/>
          </a:xfrm>
          <a:prstGeom prst="rect">
            <a:avLst/>
          </a:prstGeom>
          <a:noFill/>
        </p:spPr>
        <p:txBody>
          <a:bodyPr wrap="square" rtlCol="0">
            <a:spAutoFit/>
          </a:bodyPr>
          <a:lstStyle/>
          <a:p>
            <a:pPr algn="ctr"/>
            <a:r>
              <a:rPr lang="en-US" sz="1200" b="1" spc="-100" dirty="0" smtClean="0">
                <a:solidFill>
                  <a:schemeClr val="bg1"/>
                </a:solidFill>
                <a:latin typeface="Arial" panose="020B0604020202020204" pitchFamily="34" charset="0"/>
                <a:cs typeface="Arial" panose="020B0604020202020204" pitchFamily="34" charset="0"/>
              </a:rPr>
              <a:t>RESPONSE</a:t>
            </a:r>
            <a:endParaRPr lang="en-US" sz="1200" b="1" spc="-100" dirty="0">
              <a:solidFill>
                <a:schemeClr val="bg1"/>
              </a:solidFill>
              <a:latin typeface="Arial" panose="020B0604020202020204" pitchFamily="34" charset="0"/>
              <a:cs typeface="Arial" panose="020B0604020202020204" pitchFamily="34" charset="0"/>
            </a:endParaRPr>
          </a:p>
        </p:txBody>
      </p:sp>
      <p:sp>
        <p:nvSpPr>
          <p:cNvPr id="22" name="TextBox 21"/>
          <p:cNvSpPr txBox="1"/>
          <p:nvPr/>
        </p:nvSpPr>
        <p:spPr>
          <a:xfrm>
            <a:off x="4533824" y="3811803"/>
            <a:ext cx="313508" cy="1384995"/>
          </a:xfrm>
          <a:prstGeom prst="rect">
            <a:avLst/>
          </a:prstGeom>
          <a:noFill/>
        </p:spPr>
        <p:txBody>
          <a:bodyPr wrap="square" rtlCol="0">
            <a:spAutoFit/>
          </a:bodyPr>
          <a:lstStyle/>
          <a:p>
            <a:pPr algn="ctr"/>
            <a:r>
              <a:rPr lang="en-US" sz="1200" b="1" spc="-100" dirty="0" smtClean="0">
                <a:solidFill>
                  <a:schemeClr val="bg1"/>
                </a:solidFill>
                <a:latin typeface="Arial" panose="020B0604020202020204" pitchFamily="34" charset="0"/>
                <a:cs typeface="Arial" panose="020B0604020202020204" pitchFamily="34" charset="0"/>
              </a:rPr>
              <a:t>ASSESS</a:t>
            </a:r>
          </a:p>
          <a:p>
            <a:pPr algn="ctr"/>
            <a:endParaRPr lang="en-US" sz="1200" b="1" spc="-100" dirty="0">
              <a:solidFill>
                <a:schemeClr val="bg1"/>
              </a:solidFill>
              <a:latin typeface="Arial" panose="020B0604020202020204" pitchFamily="34" charset="0"/>
              <a:cs typeface="Arial" panose="020B0604020202020204" pitchFamily="34" charset="0"/>
            </a:endParaRPr>
          </a:p>
        </p:txBody>
      </p:sp>
      <p:sp>
        <p:nvSpPr>
          <p:cNvPr id="23" name="TextBox 22"/>
          <p:cNvSpPr txBox="1"/>
          <p:nvPr/>
        </p:nvSpPr>
        <p:spPr>
          <a:xfrm>
            <a:off x="4708508" y="3992277"/>
            <a:ext cx="313508" cy="1569660"/>
          </a:xfrm>
          <a:prstGeom prst="rect">
            <a:avLst/>
          </a:prstGeom>
          <a:noFill/>
        </p:spPr>
        <p:txBody>
          <a:bodyPr wrap="square" rtlCol="0">
            <a:spAutoFit/>
          </a:bodyPr>
          <a:lstStyle/>
          <a:p>
            <a:pPr algn="ctr"/>
            <a:r>
              <a:rPr lang="en-US" sz="1200" b="1" spc="-100" dirty="0" smtClean="0">
                <a:solidFill>
                  <a:schemeClr val="bg1"/>
                </a:solidFill>
                <a:latin typeface="Arial" panose="020B0604020202020204" pitchFamily="34" charset="0"/>
                <a:cs typeface="Arial" panose="020B0604020202020204" pitchFamily="34" charset="0"/>
              </a:rPr>
              <a:t>RESPONSE</a:t>
            </a:r>
            <a:endParaRPr lang="en-US" sz="1200" b="1" spc="-100" dirty="0">
              <a:solidFill>
                <a:schemeClr val="bg1"/>
              </a:solidFill>
              <a:latin typeface="Arial" panose="020B0604020202020204" pitchFamily="34" charset="0"/>
              <a:cs typeface="Arial" panose="020B0604020202020204" pitchFamily="34" charset="0"/>
            </a:endParaRPr>
          </a:p>
        </p:txBody>
      </p:sp>
      <p:sp>
        <p:nvSpPr>
          <p:cNvPr id="24" name="TextBox 23"/>
          <p:cNvSpPr txBox="1"/>
          <p:nvPr/>
        </p:nvSpPr>
        <p:spPr>
          <a:xfrm>
            <a:off x="6611470" y="2941216"/>
            <a:ext cx="313508" cy="2862322"/>
          </a:xfrm>
          <a:prstGeom prst="rect">
            <a:avLst/>
          </a:prstGeom>
          <a:noFill/>
        </p:spPr>
        <p:txBody>
          <a:bodyPr wrap="square" rtlCol="0">
            <a:spAutoFit/>
          </a:bodyPr>
          <a:lstStyle/>
          <a:p>
            <a:pPr algn="ctr"/>
            <a:r>
              <a:rPr lang="en-US" sz="1200" b="1" spc="-100" dirty="0" smtClean="0">
                <a:solidFill>
                  <a:schemeClr val="bg1"/>
                </a:solidFill>
                <a:latin typeface="Arial" panose="020B0604020202020204" pitchFamily="34" charset="0"/>
                <a:cs typeface="Arial" panose="020B0604020202020204" pitchFamily="34" charset="0"/>
              </a:rPr>
              <a:t>ASSESS</a:t>
            </a:r>
          </a:p>
          <a:p>
            <a:pPr algn="ctr"/>
            <a:endParaRPr lang="en-US" sz="1200" b="1" spc="-100" dirty="0">
              <a:solidFill>
                <a:schemeClr val="bg1"/>
              </a:solidFill>
              <a:latin typeface="Arial" panose="020B0604020202020204" pitchFamily="34" charset="0"/>
              <a:cs typeface="Arial" panose="020B0604020202020204" pitchFamily="34" charset="0"/>
            </a:endParaRPr>
          </a:p>
          <a:p>
            <a:pPr algn="ctr"/>
            <a:r>
              <a:rPr lang="en-US" sz="1200" b="1" spc="-100" dirty="0" smtClean="0">
                <a:solidFill>
                  <a:schemeClr val="bg1"/>
                </a:solidFill>
                <a:latin typeface="Arial" panose="020B0604020202020204" pitchFamily="34" charset="0"/>
                <a:cs typeface="Arial" panose="020B0604020202020204" pitchFamily="34" charset="0"/>
              </a:rPr>
              <a:t>RESPONSE</a:t>
            </a:r>
            <a:endParaRPr lang="en-US" sz="1200" b="1" spc="-100" dirty="0">
              <a:solidFill>
                <a:schemeClr val="bg1"/>
              </a:solidFill>
              <a:latin typeface="Arial" panose="020B0604020202020204" pitchFamily="34" charset="0"/>
              <a:cs typeface="Arial" panose="020B0604020202020204" pitchFamily="34" charset="0"/>
            </a:endParaRPr>
          </a:p>
        </p:txBody>
      </p:sp>
      <p:sp>
        <p:nvSpPr>
          <p:cNvPr id="25" name="TextBox 24"/>
          <p:cNvSpPr txBox="1"/>
          <p:nvPr/>
        </p:nvSpPr>
        <p:spPr>
          <a:xfrm>
            <a:off x="2572834" y="6107574"/>
            <a:ext cx="4513766" cy="286232"/>
          </a:xfrm>
          <a:prstGeom prst="rect">
            <a:avLst/>
          </a:prstGeom>
          <a:noFill/>
        </p:spPr>
        <p:txBody>
          <a:bodyPr wrap="square" rtlCol="0">
            <a:spAutoFit/>
          </a:bodyPr>
          <a:lstStyle/>
          <a:p>
            <a:pPr algn="ctr">
              <a:lnSpc>
                <a:spcPct val="90000"/>
              </a:lnSpc>
            </a:pPr>
            <a:r>
              <a:rPr lang="en-US" sz="1400" b="1" dirty="0" smtClean="0">
                <a:solidFill>
                  <a:schemeClr val="bg1"/>
                </a:solidFill>
                <a:latin typeface="Arial" panose="020B0604020202020204" pitchFamily="34" charset="0"/>
                <a:cs typeface="Arial" panose="020B0604020202020204" pitchFamily="34" charset="0"/>
              </a:rPr>
              <a:t>End Protocol Treatment</a:t>
            </a:r>
            <a:endParaRPr lang="en-US" sz="1400" b="1" dirty="0">
              <a:solidFill>
                <a:schemeClr val="bg1"/>
              </a:solidFill>
              <a:latin typeface="Arial" panose="020B0604020202020204" pitchFamily="34" charset="0"/>
              <a:cs typeface="Arial" panose="020B0604020202020204" pitchFamily="34" charset="0"/>
            </a:endParaRPr>
          </a:p>
        </p:txBody>
      </p:sp>
      <p:sp>
        <p:nvSpPr>
          <p:cNvPr id="4" name="TextBox 3"/>
          <p:cNvSpPr txBox="1"/>
          <p:nvPr/>
        </p:nvSpPr>
        <p:spPr>
          <a:xfrm>
            <a:off x="7683011" y="1963865"/>
            <a:ext cx="1351457" cy="3323987"/>
          </a:xfrm>
          <a:prstGeom prst="rect">
            <a:avLst/>
          </a:prstGeom>
          <a:noFill/>
        </p:spPr>
        <p:txBody>
          <a:bodyPr wrap="square" rtlCol="0">
            <a:spAutoFit/>
          </a:bodyPr>
          <a:lstStyle/>
          <a:p>
            <a:pPr algn="ctr"/>
            <a:r>
              <a:rPr lang="en-US" sz="1000" b="1" dirty="0" smtClean="0">
                <a:solidFill>
                  <a:schemeClr val="bg1"/>
                </a:solidFill>
                <a:latin typeface="Arial" panose="020B0604020202020204" pitchFamily="34" charset="0"/>
                <a:cs typeface="Arial" panose="020B0604020202020204" pitchFamily="34" charset="0"/>
              </a:rPr>
              <a:t>Patients with CR, functional CR or Cru after cycles 3 and 6 of A-CHOP</a:t>
            </a:r>
          </a:p>
          <a:p>
            <a:pPr algn="ctr"/>
            <a:endParaRPr lang="en-US" sz="1000" b="1" dirty="0">
              <a:solidFill>
                <a:schemeClr val="bg1"/>
              </a:solidFill>
              <a:latin typeface="Arial" panose="020B0604020202020204" pitchFamily="34" charset="0"/>
              <a:cs typeface="Arial" panose="020B0604020202020204" pitchFamily="34" charset="0"/>
            </a:endParaRPr>
          </a:p>
          <a:p>
            <a:pPr algn="ctr"/>
            <a:r>
              <a:rPr lang="en-US" sz="1000" b="1" dirty="0" smtClean="0">
                <a:solidFill>
                  <a:schemeClr val="bg1"/>
                </a:solidFill>
                <a:latin typeface="Arial" panose="020B0604020202020204" pitchFamily="34" charset="0"/>
                <a:cs typeface="Arial" panose="020B0604020202020204" pitchFamily="34" charset="0"/>
              </a:rPr>
              <a:t>AND</a:t>
            </a:r>
          </a:p>
          <a:p>
            <a:pPr algn="ctr"/>
            <a:endParaRPr lang="en-US" sz="1000" b="1" dirty="0">
              <a:solidFill>
                <a:schemeClr val="bg1"/>
              </a:solidFill>
              <a:latin typeface="Arial" panose="020B0604020202020204" pitchFamily="34" charset="0"/>
              <a:cs typeface="Arial" panose="020B0604020202020204" pitchFamily="34" charset="0"/>
            </a:endParaRPr>
          </a:p>
          <a:p>
            <a:pPr algn="ctr"/>
            <a:r>
              <a:rPr lang="en-US" sz="1000" b="1" dirty="0" smtClean="0">
                <a:solidFill>
                  <a:schemeClr val="bg1"/>
                </a:solidFill>
                <a:latin typeface="Arial" panose="020B0604020202020204" pitchFamily="34" charset="0"/>
                <a:cs typeface="Arial" panose="020B0604020202020204" pitchFamily="34" charset="0"/>
              </a:rPr>
              <a:t>Responding patients completing all 8 cycles of A-CHOP</a:t>
            </a:r>
          </a:p>
          <a:p>
            <a:pPr algn="ctr"/>
            <a:endParaRPr lang="en-US" sz="1000" b="1" dirty="0">
              <a:solidFill>
                <a:schemeClr val="bg1"/>
              </a:solidFill>
              <a:latin typeface="Arial" panose="020B0604020202020204" pitchFamily="34" charset="0"/>
              <a:cs typeface="Arial" panose="020B0604020202020204" pitchFamily="34" charset="0"/>
            </a:endParaRPr>
          </a:p>
          <a:p>
            <a:pPr algn="ctr"/>
            <a:r>
              <a:rPr lang="en-US" sz="1000" b="1" dirty="0" smtClean="0">
                <a:solidFill>
                  <a:schemeClr val="bg1"/>
                </a:solidFill>
                <a:latin typeface="Arial" panose="020B0604020202020204" pitchFamily="34" charset="0"/>
                <a:cs typeface="Arial" panose="020B0604020202020204" pitchFamily="34" charset="0"/>
              </a:rPr>
              <a:t>Will start on continuing bevacizumab therapy:</a:t>
            </a:r>
          </a:p>
          <a:p>
            <a:pPr algn="ctr"/>
            <a:r>
              <a:rPr lang="en-US" sz="1000" b="1" dirty="0" smtClean="0">
                <a:solidFill>
                  <a:schemeClr val="bg1"/>
                </a:solidFill>
                <a:latin typeface="Arial" panose="020B0604020202020204" pitchFamily="34" charset="0"/>
                <a:cs typeface="Arial" panose="020B0604020202020204" pitchFamily="34" charset="0"/>
              </a:rPr>
              <a:t>Bevacizumab 15 mg/kg over 30 minutes on day 1 of each cycle x8 cycles </a:t>
            </a:r>
            <a:endParaRPr lang="en-US" sz="1000" b="1" dirty="0">
              <a:solidFill>
                <a:schemeClr val="bg1"/>
              </a:solidFill>
              <a:latin typeface="Arial" panose="020B0604020202020204" pitchFamily="34" charset="0"/>
              <a:cs typeface="Arial" panose="020B0604020202020204" pitchFamily="34" charset="0"/>
            </a:endParaRPr>
          </a:p>
        </p:txBody>
      </p:sp>
      <p:sp>
        <p:nvSpPr>
          <p:cNvPr id="27" name="TextBox 26"/>
          <p:cNvSpPr txBox="1"/>
          <p:nvPr/>
        </p:nvSpPr>
        <p:spPr>
          <a:xfrm>
            <a:off x="954740" y="2124526"/>
            <a:ext cx="1582235" cy="2285241"/>
          </a:xfrm>
          <a:prstGeom prst="rect">
            <a:avLst/>
          </a:prstGeom>
          <a:noFill/>
        </p:spPr>
        <p:txBody>
          <a:bodyPr wrap="square" rtlCol="0">
            <a:spAutoFit/>
          </a:bodyPr>
          <a:lstStyle/>
          <a:p>
            <a:pPr algn="ctr"/>
            <a:r>
              <a:rPr lang="en-US" sz="1000" b="1" dirty="0" smtClean="0">
                <a:solidFill>
                  <a:schemeClr val="bg1"/>
                </a:solidFill>
                <a:latin typeface="Arial" panose="020B0604020202020204" pitchFamily="34" charset="0"/>
                <a:cs typeface="Arial" panose="020B0604020202020204" pitchFamily="34" charset="0"/>
              </a:rPr>
              <a:t>A-CHOP x 3 cycles</a:t>
            </a:r>
          </a:p>
          <a:p>
            <a:pPr algn="ctr"/>
            <a:endParaRPr lang="en-US" sz="1000" b="1" dirty="0" smtClean="0">
              <a:solidFill>
                <a:schemeClr val="bg1"/>
              </a:solidFill>
              <a:latin typeface="Arial" panose="020B0604020202020204" pitchFamily="34" charset="0"/>
              <a:cs typeface="Arial" panose="020B0604020202020204" pitchFamily="34" charset="0"/>
            </a:endParaRPr>
          </a:p>
          <a:p>
            <a:pPr algn="ctr">
              <a:spcAft>
                <a:spcPts val="300"/>
              </a:spcAft>
            </a:pPr>
            <a:r>
              <a:rPr lang="en-US" sz="1000" b="1" dirty="0" smtClean="0">
                <a:solidFill>
                  <a:schemeClr val="bg1"/>
                </a:solidFill>
                <a:latin typeface="Arial" panose="020B0604020202020204" pitchFamily="34" charset="0"/>
                <a:cs typeface="Arial" panose="020B0604020202020204" pitchFamily="34" charset="0"/>
              </a:rPr>
              <a:t>Day 1</a:t>
            </a:r>
          </a:p>
          <a:p>
            <a:pPr marL="171450" indent="-171450">
              <a:spcAft>
                <a:spcPts val="300"/>
              </a:spcAft>
              <a:buFont typeface="Arial" panose="020B0604020202020204" pitchFamily="34" charset="0"/>
              <a:buChar char="•"/>
            </a:pPr>
            <a:r>
              <a:rPr lang="en-US" sz="1000" b="1" dirty="0" smtClean="0">
                <a:solidFill>
                  <a:schemeClr val="bg1"/>
                </a:solidFill>
                <a:latin typeface="Arial" panose="020B0604020202020204" pitchFamily="34" charset="0"/>
                <a:cs typeface="Arial" panose="020B0604020202020204" pitchFamily="34" charset="0"/>
              </a:rPr>
              <a:t>Bevacizumab followed by CHOP</a:t>
            </a:r>
          </a:p>
          <a:p>
            <a:pPr marL="171450" indent="-171450">
              <a:spcAft>
                <a:spcPts val="300"/>
              </a:spcAft>
              <a:buFont typeface="Arial" panose="020B0604020202020204" pitchFamily="34" charset="0"/>
              <a:buChar char="•"/>
            </a:pPr>
            <a:r>
              <a:rPr lang="en-US" sz="1000" b="1" dirty="0" smtClean="0">
                <a:solidFill>
                  <a:schemeClr val="bg1"/>
                </a:solidFill>
                <a:latin typeface="Arial" panose="020B0604020202020204" pitchFamily="34" charset="0"/>
                <a:cs typeface="Arial" panose="020B0604020202020204" pitchFamily="34" charset="0"/>
              </a:rPr>
              <a:t>Cyclophosphamide 750 mg/m</a:t>
            </a:r>
            <a:r>
              <a:rPr lang="en-US" sz="1000" b="1" baseline="30000" dirty="0" smtClean="0">
                <a:solidFill>
                  <a:schemeClr val="bg1"/>
                </a:solidFill>
                <a:latin typeface="Arial" panose="020B0604020202020204" pitchFamily="34" charset="0"/>
                <a:cs typeface="Arial" panose="020B0604020202020204" pitchFamily="34" charset="0"/>
              </a:rPr>
              <a:t>2</a:t>
            </a:r>
          </a:p>
          <a:p>
            <a:pPr marL="171450" indent="-171450">
              <a:spcAft>
                <a:spcPts val="300"/>
              </a:spcAft>
              <a:buFont typeface="Arial" panose="020B0604020202020204" pitchFamily="34" charset="0"/>
              <a:buChar char="•"/>
            </a:pPr>
            <a:r>
              <a:rPr lang="en-US" sz="1000" b="1" dirty="0" smtClean="0">
                <a:solidFill>
                  <a:schemeClr val="bg1"/>
                </a:solidFill>
                <a:latin typeface="Arial" panose="020B0604020202020204" pitchFamily="34" charset="0"/>
                <a:cs typeface="Arial" panose="020B0604020202020204" pitchFamily="34" charset="0"/>
              </a:rPr>
              <a:t>Doxorubicin 50 mg/m</a:t>
            </a:r>
            <a:r>
              <a:rPr lang="en-US" sz="1000" b="1" baseline="30000" dirty="0" smtClean="0">
                <a:solidFill>
                  <a:schemeClr val="bg1"/>
                </a:solidFill>
                <a:latin typeface="Arial" panose="020B0604020202020204" pitchFamily="34" charset="0"/>
                <a:cs typeface="Arial" panose="020B0604020202020204" pitchFamily="34" charset="0"/>
              </a:rPr>
              <a:t>2</a:t>
            </a:r>
          </a:p>
          <a:p>
            <a:pPr marL="171450" indent="-171450">
              <a:spcAft>
                <a:spcPts val="300"/>
              </a:spcAft>
              <a:buFont typeface="Arial" panose="020B0604020202020204" pitchFamily="34" charset="0"/>
              <a:buChar char="•"/>
            </a:pPr>
            <a:r>
              <a:rPr lang="en-US" sz="1000" b="1" dirty="0" smtClean="0">
                <a:solidFill>
                  <a:schemeClr val="bg1"/>
                </a:solidFill>
                <a:latin typeface="Arial" panose="020B0604020202020204" pitchFamily="34" charset="0"/>
                <a:cs typeface="Arial" panose="020B0604020202020204" pitchFamily="34" charset="0"/>
              </a:rPr>
              <a:t>Vincristine 1.4 mg/m</a:t>
            </a:r>
            <a:r>
              <a:rPr lang="en-US" sz="1000" b="1" baseline="30000" dirty="0" smtClean="0">
                <a:solidFill>
                  <a:schemeClr val="bg1"/>
                </a:solidFill>
                <a:latin typeface="Arial" panose="020B0604020202020204" pitchFamily="34" charset="0"/>
                <a:cs typeface="Arial" panose="020B0604020202020204" pitchFamily="34" charset="0"/>
              </a:rPr>
              <a:t>2</a:t>
            </a:r>
          </a:p>
          <a:p>
            <a:pPr marL="171450" indent="-171450">
              <a:spcAft>
                <a:spcPts val="300"/>
              </a:spcAft>
              <a:buFont typeface="Arial" panose="020B0604020202020204" pitchFamily="34" charset="0"/>
              <a:buChar char="•"/>
            </a:pPr>
            <a:r>
              <a:rPr lang="en-US" sz="1000" b="1" dirty="0" smtClean="0">
                <a:solidFill>
                  <a:schemeClr val="bg1"/>
                </a:solidFill>
                <a:latin typeface="Arial" panose="020B0604020202020204" pitchFamily="34" charset="0"/>
                <a:cs typeface="Arial" panose="020B0604020202020204" pitchFamily="34" charset="0"/>
              </a:rPr>
              <a:t>Predisone 100 mg daily (days 1-5)</a:t>
            </a:r>
            <a:endParaRPr lang="en-US" sz="1000" b="1" dirty="0">
              <a:solidFill>
                <a:schemeClr val="bg1"/>
              </a:solidFill>
              <a:latin typeface="Arial" panose="020B0604020202020204" pitchFamily="34" charset="0"/>
              <a:cs typeface="Arial" panose="020B0604020202020204" pitchFamily="34" charset="0"/>
            </a:endParaRPr>
          </a:p>
        </p:txBody>
      </p:sp>
      <p:sp>
        <p:nvSpPr>
          <p:cNvPr id="28" name="TextBox 27"/>
          <p:cNvSpPr txBox="1"/>
          <p:nvPr/>
        </p:nvSpPr>
        <p:spPr>
          <a:xfrm>
            <a:off x="3662085" y="2457069"/>
            <a:ext cx="839561" cy="590931"/>
          </a:xfrm>
          <a:prstGeom prst="rect">
            <a:avLst/>
          </a:prstGeom>
          <a:noFill/>
        </p:spPr>
        <p:txBody>
          <a:bodyPr wrap="square" rtlCol="0">
            <a:spAutoFit/>
          </a:bodyPr>
          <a:lstStyle/>
          <a:p>
            <a:pPr algn="ctr">
              <a:lnSpc>
                <a:spcPct val="90000"/>
              </a:lnSpc>
            </a:pPr>
            <a:r>
              <a:rPr lang="en-US" sz="1200" b="1" dirty="0" smtClean="0">
                <a:solidFill>
                  <a:schemeClr val="bg1"/>
                </a:solidFill>
                <a:latin typeface="Arial" panose="020B0604020202020204" pitchFamily="34" charset="0"/>
                <a:cs typeface="Arial" panose="020B0604020202020204" pitchFamily="34" charset="0"/>
              </a:rPr>
              <a:t>A-CHOP</a:t>
            </a:r>
          </a:p>
          <a:p>
            <a:pPr algn="ctr">
              <a:lnSpc>
                <a:spcPct val="90000"/>
              </a:lnSpc>
            </a:pPr>
            <a:r>
              <a:rPr lang="en-US" sz="1200" b="1" dirty="0" smtClean="0">
                <a:solidFill>
                  <a:schemeClr val="bg1"/>
                </a:solidFill>
                <a:latin typeface="Arial" panose="020B0604020202020204" pitchFamily="34" charset="0"/>
                <a:cs typeface="Arial" panose="020B0604020202020204" pitchFamily="34" charset="0"/>
              </a:rPr>
              <a:t>X 3 cycles</a:t>
            </a:r>
            <a:endParaRPr lang="en-US" sz="1200" b="1" dirty="0">
              <a:solidFill>
                <a:schemeClr val="bg1"/>
              </a:solidFill>
              <a:latin typeface="Arial" panose="020B0604020202020204" pitchFamily="34" charset="0"/>
              <a:cs typeface="Arial" panose="020B0604020202020204" pitchFamily="34" charset="0"/>
            </a:endParaRPr>
          </a:p>
        </p:txBody>
      </p:sp>
      <p:sp>
        <p:nvSpPr>
          <p:cNvPr id="29" name="TextBox 28"/>
          <p:cNvSpPr txBox="1"/>
          <p:nvPr/>
        </p:nvSpPr>
        <p:spPr>
          <a:xfrm>
            <a:off x="3656239" y="4200704"/>
            <a:ext cx="839561" cy="590931"/>
          </a:xfrm>
          <a:prstGeom prst="rect">
            <a:avLst/>
          </a:prstGeom>
          <a:noFill/>
        </p:spPr>
        <p:txBody>
          <a:bodyPr wrap="square" rtlCol="0">
            <a:spAutoFit/>
          </a:bodyPr>
          <a:lstStyle/>
          <a:p>
            <a:pPr algn="ctr">
              <a:lnSpc>
                <a:spcPct val="90000"/>
              </a:lnSpc>
            </a:pPr>
            <a:r>
              <a:rPr lang="en-US" sz="1200" b="1" dirty="0" smtClean="0">
                <a:solidFill>
                  <a:schemeClr val="bg1"/>
                </a:solidFill>
                <a:latin typeface="Arial" panose="020B0604020202020204" pitchFamily="34" charset="0"/>
                <a:cs typeface="Arial" panose="020B0604020202020204" pitchFamily="34" charset="0"/>
              </a:rPr>
              <a:t>A-CHOP</a:t>
            </a:r>
          </a:p>
          <a:p>
            <a:pPr algn="ctr">
              <a:lnSpc>
                <a:spcPct val="90000"/>
              </a:lnSpc>
            </a:pPr>
            <a:r>
              <a:rPr lang="en-US" sz="1200" b="1" dirty="0" smtClean="0">
                <a:solidFill>
                  <a:schemeClr val="bg1"/>
                </a:solidFill>
                <a:latin typeface="Arial" panose="020B0604020202020204" pitchFamily="34" charset="0"/>
                <a:cs typeface="Arial" panose="020B0604020202020204" pitchFamily="34" charset="0"/>
              </a:rPr>
              <a:t>X 3 cycles</a:t>
            </a:r>
            <a:endParaRPr lang="en-US" sz="1200" b="1" dirty="0">
              <a:solidFill>
                <a:schemeClr val="bg1"/>
              </a:solidFill>
              <a:latin typeface="Arial" panose="020B0604020202020204" pitchFamily="34" charset="0"/>
              <a:cs typeface="Arial" panose="020B0604020202020204" pitchFamily="34" charset="0"/>
            </a:endParaRPr>
          </a:p>
        </p:txBody>
      </p:sp>
      <p:sp>
        <p:nvSpPr>
          <p:cNvPr id="30" name="TextBox 29"/>
          <p:cNvSpPr txBox="1"/>
          <p:nvPr/>
        </p:nvSpPr>
        <p:spPr>
          <a:xfrm>
            <a:off x="5492444" y="4375868"/>
            <a:ext cx="953181" cy="424732"/>
          </a:xfrm>
          <a:prstGeom prst="rect">
            <a:avLst/>
          </a:prstGeom>
          <a:noFill/>
        </p:spPr>
        <p:txBody>
          <a:bodyPr wrap="square" rtlCol="0">
            <a:spAutoFit/>
          </a:bodyPr>
          <a:lstStyle/>
          <a:p>
            <a:pPr algn="ctr">
              <a:lnSpc>
                <a:spcPct val="90000"/>
              </a:lnSpc>
            </a:pPr>
            <a:r>
              <a:rPr lang="en-US" sz="1200" b="1" dirty="0" smtClean="0">
                <a:solidFill>
                  <a:schemeClr val="bg1"/>
                </a:solidFill>
                <a:latin typeface="Arial" panose="020B0604020202020204" pitchFamily="34" charset="0"/>
                <a:cs typeface="Arial" panose="020B0604020202020204" pitchFamily="34" charset="0"/>
              </a:rPr>
              <a:t>A-CHOP</a:t>
            </a:r>
          </a:p>
          <a:p>
            <a:pPr algn="ctr">
              <a:lnSpc>
                <a:spcPct val="90000"/>
              </a:lnSpc>
            </a:pPr>
            <a:r>
              <a:rPr lang="en-US" sz="1200" b="1" dirty="0" smtClean="0">
                <a:solidFill>
                  <a:schemeClr val="bg1"/>
                </a:solidFill>
                <a:latin typeface="Arial" panose="020B0604020202020204" pitchFamily="34" charset="0"/>
                <a:cs typeface="Arial" panose="020B0604020202020204" pitchFamily="34" charset="0"/>
              </a:rPr>
              <a:t>X 2 cycles</a:t>
            </a:r>
            <a:endParaRPr lang="en-US" sz="1200" b="1" dirty="0">
              <a:solidFill>
                <a:schemeClr val="bg1"/>
              </a:solidFill>
              <a:latin typeface="Arial" panose="020B0604020202020204" pitchFamily="34" charset="0"/>
              <a:cs typeface="Arial" panose="020B0604020202020204" pitchFamily="34" charset="0"/>
            </a:endParaRPr>
          </a:p>
        </p:txBody>
      </p:sp>
      <p:sp>
        <p:nvSpPr>
          <p:cNvPr id="17" name="Rectangle 16"/>
          <p:cNvSpPr/>
          <p:nvPr/>
        </p:nvSpPr>
        <p:spPr>
          <a:xfrm>
            <a:off x="327210" y="1903985"/>
            <a:ext cx="387532" cy="3267155"/>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2" name="Rectangle 31"/>
          <p:cNvSpPr/>
          <p:nvPr/>
        </p:nvSpPr>
        <p:spPr>
          <a:xfrm>
            <a:off x="961107" y="2022841"/>
            <a:ext cx="1575867" cy="249939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3" name="Rectangle 32"/>
          <p:cNvSpPr/>
          <p:nvPr/>
        </p:nvSpPr>
        <p:spPr>
          <a:xfrm>
            <a:off x="2762535" y="1970075"/>
            <a:ext cx="313508" cy="291162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4" name="Rectangle 33"/>
          <p:cNvSpPr/>
          <p:nvPr/>
        </p:nvSpPr>
        <p:spPr>
          <a:xfrm>
            <a:off x="6611727" y="2925532"/>
            <a:ext cx="313508" cy="2849607"/>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5" name="Rectangle 34"/>
          <p:cNvSpPr/>
          <p:nvPr/>
        </p:nvSpPr>
        <p:spPr>
          <a:xfrm>
            <a:off x="4607470" y="3652753"/>
            <a:ext cx="393192" cy="1886669"/>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6" name="Rectangle 35"/>
          <p:cNvSpPr/>
          <p:nvPr/>
        </p:nvSpPr>
        <p:spPr>
          <a:xfrm>
            <a:off x="4599981" y="1700836"/>
            <a:ext cx="393192" cy="1749698"/>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7" name="Rectangle 36"/>
          <p:cNvSpPr/>
          <p:nvPr/>
        </p:nvSpPr>
        <p:spPr>
          <a:xfrm>
            <a:off x="3748326" y="2350472"/>
            <a:ext cx="655386" cy="773728"/>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8" name="Rectangle 37"/>
          <p:cNvSpPr/>
          <p:nvPr/>
        </p:nvSpPr>
        <p:spPr>
          <a:xfrm>
            <a:off x="3748326" y="4132218"/>
            <a:ext cx="655386" cy="773728"/>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9" name="Rectangle 38"/>
          <p:cNvSpPr/>
          <p:nvPr/>
        </p:nvSpPr>
        <p:spPr>
          <a:xfrm>
            <a:off x="5574754" y="4370531"/>
            <a:ext cx="808115" cy="430069"/>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0" name="Rectangle 39"/>
          <p:cNvSpPr/>
          <p:nvPr/>
        </p:nvSpPr>
        <p:spPr>
          <a:xfrm>
            <a:off x="2572835" y="6090546"/>
            <a:ext cx="4513765" cy="31025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cxnSp>
        <p:nvCxnSpPr>
          <p:cNvPr id="31" name="Straight Arrow Connector 30"/>
          <p:cNvCxnSpPr/>
          <p:nvPr/>
        </p:nvCxnSpPr>
        <p:spPr>
          <a:xfrm>
            <a:off x="734848" y="3450533"/>
            <a:ext cx="219892" cy="2"/>
          </a:xfrm>
          <a:prstGeom prst="straightConnector1">
            <a:avLst/>
          </a:prstGeom>
          <a:ln w="28575">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a:off x="2542643" y="3425883"/>
            <a:ext cx="219892" cy="2"/>
          </a:xfrm>
          <a:prstGeom prst="straightConnector1">
            <a:avLst/>
          </a:prstGeom>
          <a:ln w="28575">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flipV="1">
            <a:off x="3074383" y="2737336"/>
            <a:ext cx="682908" cy="0"/>
          </a:xfrm>
          <a:prstGeom prst="straightConnector1">
            <a:avLst/>
          </a:prstGeom>
          <a:ln w="28575">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endCxn id="38" idx="1"/>
          </p:cNvCxnSpPr>
          <p:nvPr/>
        </p:nvCxnSpPr>
        <p:spPr>
          <a:xfrm>
            <a:off x="3065930" y="4519082"/>
            <a:ext cx="682396" cy="0"/>
          </a:xfrm>
          <a:prstGeom prst="straightConnector1">
            <a:avLst/>
          </a:prstGeom>
          <a:ln w="28575">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53" name="Rectangle 52"/>
          <p:cNvSpPr/>
          <p:nvPr/>
        </p:nvSpPr>
        <p:spPr>
          <a:xfrm>
            <a:off x="7696200" y="1914164"/>
            <a:ext cx="1266548" cy="3388282"/>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cxnSp>
        <p:nvCxnSpPr>
          <p:cNvPr id="54" name="Straight Arrow Connector 53"/>
          <p:cNvCxnSpPr/>
          <p:nvPr/>
        </p:nvCxnSpPr>
        <p:spPr>
          <a:xfrm>
            <a:off x="5022016" y="2745220"/>
            <a:ext cx="2674184" cy="0"/>
          </a:xfrm>
          <a:prstGeom prst="straightConnector1">
            <a:avLst/>
          </a:prstGeom>
          <a:ln w="28575">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endCxn id="53" idx="1"/>
          </p:cNvCxnSpPr>
          <p:nvPr/>
        </p:nvCxnSpPr>
        <p:spPr>
          <a:xfrm>
            <a:off x="6928383" y="3600233"/>
            <a:ext cx="767817" cy="0"/>
          </a:xfrm>
          <a:prstGeom prst="straightConnector1">
            <a:avLst/>
          </a:prstGeom>
          <a:ln w="28575">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p:nvPr/>
        </p:nvCxnSpPr>
        <p:spPr>
          <a:xfrm>
            <a:off x="4414913" y="4530615"/>
            <a:ext cx="201168" cy="2"/>
          </a:xfrm>
          <a:prstGeom prst="straightConnector1">
            <a:avLst/>
          </a:prstGeom>
          <a:ln w="28575">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p:nvPr/>
        </p:nvCxnSpPr>
        <p:spPr>
          <a:xfrm>
            <a:off x="5013831" y="4596957"/>
            <a:ext cx="566928" cy="0"/>
          </a:xfrm>
          <a:prstGeom prst="straightConnector1">
            <a:avLst/>
          </a:prstGeom>
          <a:ln w="28575">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p:nvPr/>
        </p:nvCxnSpPr>
        <p:spPr>
          <a:xfrm>
            <a:off x="6385381" y="4585563"/>
            <a:ext cx="219456" cy="2"/>
          </a:xfrm>
          <a:prstGeom prst="straightConnector1">
            <a:avLst/>
          </a:prstGeom>
          <a:ln w="28575">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p:nvPr/>
        </p:nvCxnSpPr>
        <p:spPr>
          <a:xfrm>
            <a:off x="2901359" y="4895508"/>
            <a:ext cx="0" cy="1140374"/>
          </a:xfrm>
          <a:prstGeom prst="straightConnector1">
            <a:avLst/>
          </a:prstGeom>
          <a:ln w="28575">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a:off x="4779273" y="5539422"/>
            <a:ext cx="0" cy="548640"/>
          </a:xfrm>
          <a:prstGeom prst="straightConnector1">
            <a:avLst/>
          </a:prstGeom>
          <a:ln w="28575">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p:nvPr/>
        </p:nvCxnSpPr>
        <p:spPr>
          <a:xfrm>
            <a:off x="6768481" y="5775139"/>
            <a:ext cx="0" cy="292608"/>
          </a:xfrm>
          <a:prstGeom prst="straightConnector1">
            <a:avLst/>
          </a:prstGeom>
          <a:ln w="28575">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p:nvPr/>
        </p:nvCxnSpPr>
        <p:spPr>
          <a:xfrm>
            <a:off x="4396098" y="2752534"/>
            <a:ext cx="201168" cy="2"/>
          </a:xfrm>
          <a:prstGeom prst="straightConnector1">
            <a:avLst/>
          </a:prstGeom>
          <a:ln w="28575">
            <a:solidFill>
              <a:schemeClr val="bg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8281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l="-8000" r="-8000"/>
          </a:stretch>
        </a:blipFill>
        <a:effectLst/>
      </p:bgPr>
    </p:bg>
    <p:spTree>
      <p:nvGrpSpPr>
        <p:cNvPr id="1" name=""/>
        <p:cNvGrpSpPr/>
        <p:nvPr/>
      </p:nvGrpSpPr>
      <p:grpSpPr>
        <a:xfrm>
          <a:off x="0" y="0"/>
          <a:ext cx="0" cy="0"/>
          <a:chOff x="0" y="0"/>
          <a:chExt cx="0" cy="0"/>
        </a:xfrm>
      </p:grpSpPr>
      <p:sp>
        <p:nvSpPr>
          <p:cNvPr id="126" name="Freeform 125"/>
          <p:cNvSpPr/>
          <p:nvPr/>
        </p:nvSpPr>
        <p:spPr>
          <a:xfrm>
            <a:off x="461964" y="4295774"/>
            <a:ext cx="1001712" cy="1343025"/>
          </a:xfrm>
          <a:custGeom>
            <a:avLst/>
            <a:gdLst>
              <a:gd name="connsiteX0" fmla="*/ 0 w 1079157"/>
              <a:gd name="connsiteY0" fmla="*/ 0 h 1470712"/>
              <a:gd name="connsiteX1" fmla="*/ 985837 w 1079157"/>
              <a:gd name="connsiteY1" fmla="*/ 1343025 h 1470712"/>
              <a:gd name="connsiteX2" fmla="*/ 981075 w 1079157"/>
              <a:gd name="connsiteY2" fmla="*/ 1338263 h 1470712"/>
              <a:gd name="connsiteX0" fmla="*/ 0 w 985837"/>
              <a:gd name="connsiteY0" fmla="*/ 0 h 1343025"/>
              <a:gd name="connsiteX1" fmla="*/ 985837 w 985837"/>
              <a:gd name="connsiteY1" fmla="*/ 1343025 h 1343025"/>
              <a:gd name="connsiteX0" fmla="*/ 0 w 985837"/>
              <a:gd name="connsiteY0" fmla="*/ 0 h 1343025"/>
              <a:gd name="connsiteX1" fmla="*/ 881062 w 985837"/>
              <a:gd name="connsiteY1" fmla="*/ 1333501 h 1343025"/>
              <a:gd name="connsiteX2" fmla="*/ 985837 w 985837"/>
              <a:gd name="connsiteY2" fmla="*/ 1343025 h 1343025"/>
              <a:gd name="connsiteX0" fmla="*/ 0 w 985837"/>
              <a:gd name="connsiteY0" fmla="*/ 0 h 1343026"/>
              <a:gd name="connsiteX1" fmla="*/ 900112 w 985837"/>
              <a:gd name="connsiteY1" fmla="*/ 1343026 h 1343026"/>
              <a:gd name="connsiteX2" fmla="*/ 985837 w 985837"/>
              <a:gd name="connsiteY2" fmla="*/ 1343025 h 1343026"/>
              <a:gd name="connsiteX0" fmla="*/ 0 w 985837"/>
              <a:gd name="connsiteY0" fmla="*/ 0 h 1343026"/>
              <a:gd name="connsiteX1" fmla="*/ 890587 w 985837"/>
              <a:gd name="connsiteY1" fmla="*/ 947738 h 1343026"/>
              <a:gd name="connsiteX2" fmla="*/ 900112 w 985837"/>
              <a:gd name="connsiteY2" fmla="*/ 1343026 h 1343026"/>
              <a:gd name="connsiteX3" fmla="*/ 985837 w 985837"/>
              <a:gd name="connsiteY3" fmla="*/ 1343025 h 1343026"/>
              <a:gd name="connsiteX0" fmla="*/ 0 w 985837"/>
              <a:gd name="connsiteY0" fmla="*/ 0 h 1343026"/>
              <a:gd name="connsiteX1" fmla="*/ 890587 w 985837"/>
              <a:gd name="connsiteY1" fmla="*/ 947738 h 1343026"/>
              <a:gd name="connsiteX2" fmla="*/ 900112 w 985837"/>
              <a:gd name="connsiteY2" fmla="*/ 1343026 h 1343026"/>
              <a:gd name="connsiteX3" fmla="*/ 985837 w 985837"/>
              <a:gd name="connsiteY3" fmla="*/ 1343025 h 1343026"/>
              <a:gd name="connsiteX0" fmla="*/ 0 w 985837"/>
              <a:gd name="connsiteY0" fmla="*/ 0 h 1343026"/>
              <a:gd name="connsiteX1" fmla="*/ 595312 w 985837"/>
              <a:gd name="connsiteY1" fmla="*/ 942975 h 1343026"/>
              <a:gd name="connsiteX2" fmla="*/ 890587 w 985837"/>
              <a:gd name="connsiteY2" fmla="*/ 947738 h 1343026"/>
              <a:gd name="connsiteX3" fmla="*/ 900112 w 985837"/>
              <a:gd name="connsiteY3" fmla="*/ 1343026 h 1343026"/>
              <a:gd name="connsiteX4" fmla="*/ 985837 w 985837"/>
              <a:gd name="connsiteY4" fmla="*/ 1343025 h 1343026"/>
              <a:gd name="connsiteX0" fmla="*/ 0 w 985837"/>
              <a:gd name="connsiteY0" fmla="*/ 0 h 1343026"/>
              <a:gd name="connsiteX1" fmla="*/ 595312 w 985837"/>
              <a:gd name="connsiteY1" fmla="*/ 942975 h 1343026"/>
              <a:gd name="connsiteX2" fmla="*/ 890587 w 985837"/>
              <a:gd name="connsiteY2" fmla="*/ 947738 h 1343026"/>
              <a:gd name="connsiteX3" fmla="*/ 900112 w 985837"/>
              <a:gd name="connsiteY3" fmla="*/ 1343026 h 1343026"/>
              <a:gd name="connsiteX4" fmla="*/ 985837 w 985837"/>
              <a:gd name="connsiteY4" fmla="*/ 1343025 h 1343026"/>
              <a:gd name="connsiteX0" fmla="*/ 0 w 985837"/>
              <a:gd name="connsiteY0" fmla="*/ 0 h 1343026"/>
              <a:gd name="connsiteX1" fmla="*/ 600075 w 985837"/>
              <a:gd name="connsiteY1" fmla="*/ 738188 h 1343026"/>
              <a:gd name="connsiteX2" fmla="*/ 595312 w 985837"/>
              <a:gd name="connsiteY2" fmla="*/ 942975 h 1343026"/>
              <a:gd name="connsiteX3" fmla="*/ 890587 w 985837"/>
              <a:gd name="connsiteY3" fmla="*/ 947738 h 1343026"/>
              <a:gd name="connsiteX4" fmla="*/ 900112 w 985837"/>
              <a:gd name="connsiteY4" fmla="*/ 1343026 h 1343026"/>
              <a:gd name="connsiteX5" fmla="*/ 985837 w 985837"/>
              <a:gd name="connsiteY5" fmla="*/ 1343025 h 1343026"/>
              <a:gd name="connsiteX0" fmla="*/ 0 w 985837"/>
              <a:gd name="connsiteY0" fmla="*/ 0 h 1343026"/>
              <a:gd name="connsiteX1" fmla="*/ 600075 w 985837"/>
              <a:gd name="connsiteY1" fmla="*/ 738188 h 1343026"/>
              <a:gd name="connsiteX2" fmla="*/ 595312 w 985837"/>
              <a:gd name="connsiteY2" fmla="*/ 942975 h 1343026"/>
              <a:gd name="connsiteX3" fmla="*/ 890587 w 985837"/>
              <a:gd name="connsiteY3" fmla="*/ 947738 h 1343026"/>
              <a:gd name="connsiteX4" fmla="*/ 900112 w 985837"/>
              <a:gd name="connsiteY4" fmla="*/ 1343026 h 1343026"/>
              <a:gd name="connsiteX5" fmla="*/ 985837 w 985837"/>
              <a:gd name="connsiteY5" fmla="*/ 1343025 h 1343026"/>
              <a:gd name="connsiteX0" fmla="*/ 0 w 985837"/>
              <a:gd name="connsiteY0" fmla="*/ 0 h 1343026"/>
              <a:gd name="connsiteX1" fmla="*/ 419100 w 985837"/>
              <a:gd name="connsiteY1" fmla="*/ 719138 h 1343026"/>
              <a:gd name="connsiteX2" fmla="*/ 600075 w 985837"/>
              <a:gd name="connsiteY2" fmla="*/ 738188 h 1343026"/>
              <a:gd name="connsiteX3" fmla="*/ 595312 w 985837"/>
              <a:gd name="connsiteY3" fmla="*/ 942975 h 1343026"/>
              <a:gd name="connsiteX4" fmla="*/ 890587 w 985837"/>
              <a:gd name="connsiteY4" fmla="*/ 947738 h 1343026"/>
              <a:gd name="connsiteX5" fmla="*/ 900112 w 985837"/>
              <a:gd name="connsiteY5" fmla="*/ 1343026 h 1343026"/>
              <a:gd name="connsiteX6" fmla="*/ 985837 w 985837"/>
              <a:gd name="connsiteY6" fmla="*/ 1343025 h 1343026"/>
              <a:gd name="connsiteX0" fmla="*/ 0 w 985837"/>
              <a:gd name="connsiteY0" fmla="*/ 0 h 1343026"/>
              <a:gd name="connsiteX1" fmla="*/ 419100 w 985837"/>
              <a:gd name="connsiteY1" fmla="*/ 719138 h 1343026"/>
              <a:gd name="connsiteX2" fmla="*/ 600075 w 985837"/>
              <a:gd name="connsiteY2" fmla="*/ 738188 h 1343026"/>
              <a:gd name="connsiteX3" fmla="*/ 595312 w 985837"/>
              <a:gd name="connsiteY3" fmla="*/ 942975 h 1343026"/>
              <a:gd name="connsiteX4" fmla="*/ 890587 w 985837"/>
              <a:gd name="connsiteY4" fmla="*/ 947738 h 1343026"/>
              <a:gd name="connsiteX5" fmla="*/ 900112 w 985837"/>
              <a:gd name="connsiteY5" fmla="*/ 1343026 h 1343026"/>
              <a:gd name="connsiteX6" fmla="*/ 985837 w 985837"/>
              <a:gd name="connsiteY6" fmla="*/ 1343025 h 1343026"/>
              <a:gd name="connsiteX0" fmla="*/ 0 w 985837"/>
              <a:gd name="connsiteY0" fmla="*/ 0 h 1343026"/>
              <a:gd name="connsiteX1" fmla="*/ 419100 w 985837"/>
              <a:gd name="connsiteY1" fmla="*/ 733426 h 1343026"/>
              <a:gd name="connsiteX2" fmla="*/ 600075 w 985837"/>
              <a:gd name="connsiteY2" fmla="*/ 738188 h 1343026"/>
              <a:gd name="connsiteX3" fmla="*/ 595312 w 985837"/>
              <a:gd name="connsiteY3" fmla="*/ 942975 h 1343026"/>
              <a:gd name="connsiteX4" fmla="*/ 890587 w 985837"/>
              <a:gd name="connsiteY4" fmla="*/ 947738 h 1343026"/>
              <a:gd name="connsiteX5" fmla="*/ 900112 w 985837"/>
              <a:gd name="connsiteY5" fmla="*/ 1343026 h 1343026"/>
              <a:gd name="connsiteX6" fmla="*/ 985837 w 985837"/>
              <a:gd name="connsiteY6" fmla="*/ 1343025 h 1343026"/>
              <a:gd name="connsiteX0" fmla="*/ 0 w 985837"/>
              <a:gd name="connsiteY0" fmla="*/ 0 h 1343026"/>
              <a:gd name="connsiteX1" fmla="*/ 414337 w 985837"/>
              <a:gd name="connsiteY1" fmla="*/ 614363 h 1343026"/>
              <a:gd name="connsiteX2" fmla="*/ 419100 w 985837"/>
              <a:gd name="connsiteY2" fmla="*/ 733426 h 1343026"/>
              <a:gd name="connsiteX3" fmla="*/ 600075 w 985837"/>
              <a:gd name="connsiteY3" fmla="*/ 738188 h 1343026"/>
              <a:gd name="connsiteX4" fmla="*/ 595312 w 985837"/>
              <a:gd name="connsiteY4" fmla="*/ 942975 h 1343026"/>
              <a:gd name="connsiteX5" fmla="*/ 890587 w 985837"/>
              <a:gd name="connsiteY5" fmla="*/ 947738 h 1343026"/>
              <a:gd name="connsiteX6" fmla="*/ 900112 w 985837"/>
              <a:gd name="connsiteY6" fmla="*/ 1343026 h 1343026"/>
              <a:gd name="connsiteX7" fmla="*/ 985837 w 985837"/>
              <a:gd name="connsiteY7" fmla="*/ 1343025 h 1343026"/>
              <a:gd name="connsiteX0" fmla="*/ 0 w 985837"/>
              <a:gd name="connsiteY0" fmla="*/ 0 h 1343026"/>
              <a:gd name="connsiteX1" fmla="*/ 414337 w 985837"/>
              <a:gd name="connsiteY1" fmla="*/ 614363 h 1343026"/>
              <a:gd name="connsiteX2" fmla="*/ 419100 w 985837"/>
              <a:gd name="connsiteY2" fmla="*/ 733426 h 1343026"/>
              <a:gd name="connsiteX3" fmla="*/ 600075 w 985837"/>
              <a:gd name="connsiteY3" fmla="*/ 738188 h 1343026"/>
              <a:gd name="connsiteX4" fmla="*/ 595312 w 985837"/>
              <a:gd name="connsiteY4" fmla="*/ 942975 h 1343026"/>
              <a:gd name="connsiteX5" fmla="*/ 890587 w 985837"/>
              <a:gd name="connsiteY5" fmla="*/ 947738 h 1343026"/>
              <a:gd name="connsiteX6" fmla="*/ 900112 w 985837"/>
              <a:gd name="connsiteY6" fmla="*/ 1343026 h 1343026"/>
              <a:gd name="connsiteX7" fmla="*/ 985837 w 985837"/>
              <a:gd name="connsiteY7" fmla="*/ 1343025 h 1343026"/>
              <a:gd name="connsiteX0" fmla="*/ 0 w 985837"/>
              <a:gd name="connsiteY0" fmla="*/ 0 h 1343026"/>
              <a:gd name="connsiteX1" fmla="*/ 300037 w 985837"/>
              <a:gd name="connsiteY1" fmla="*/ 614363 h 1343026"/>
              <a:gd name="connsiteX2" fmla="*/ 414337 w 985837"/>
              <a:gd name="connsiteY2" fmla="*/ 614363 h 1343026"/>
              <a:gd name="connsiteX3" fmla="*/ 419100 w 985837"/>
              <a:gd name="connsiteY3" fmla="*/ 733426 h 1343026"/>
              <a:gd name="connsiteX4" fmla="*/ 600075 w 985837"/>
              <a:gd name="connsiteY4" fmla="*/ 738188 h 1343026"/>
              <a:gd name="connsiteX5" fmla="*/ 595312 w 985837"/>
              <a:gd name="connsiteY5" fmla="*/ 942975 h 1343026"/>
              <a:gd name="connsiteX6" fmla="*/ 890587 w 985837"/>
              <a:gd name="connsiteY6" fmla="*/ 947738 h 1343026"/>
              <a:gd name="connsiteX7" fmla="*/ 900112 w 985837"/>
              <a:gd name="connsiteY7" fmla="*/ 1343026 h 1343026"/>
              <a:gd name="connsiteX8" fmla="*/ 985837 w 985837"/>
              <a:gd name="connsiteY8" fmla="*/ 1343025 h 1343026"/>
              <a:gd name="connsiteX0" fmla="*/ 0 w 985837"/>
              <a:gd name="connsiteY0" fmla="*/ 0 h 1343026"/>
              <a:gd name="connsiteX1" fmla="*/ 300037 w 985837"/>
              <a:gd name="connsiteY1" fmla="*/ 614363 h 1343026"/>
              <a:gd name="connsiteX2" fmla="*/ 414337 w 985837"/>
              <a:gd name="connsiteY2" fmla="*/ 614363 h 1343026"/>
              <a:gd name="connsiteX3" fmla="*/ 419100 w 985837"/>
              <a:gd name="connsiteY3" fmla="*/ 733426 h 1343026"/>
              <a:gd name="connsiteX4" fmla="*/ 600075 w 985837"/>
              <a:gd name="connsiteY4" fmla="*/ 738188 h 1343026"/>
              <a:gd name="connsiteX5" fmla="*/ 595312 w 985837"/>
              <a:gd name="connsiteY5" fmla="*/ 942975 h 1343026"/>
              <a:gd name="connsiteX6" fmla="*/ 890587 w 985837"/>
              <a:gd name="connsiteY6" fmla="*/ 947738 h 1343026"/>
              <a:gd name="connsiteX7" fmla="*/ 900112 w 985837"/>
              <a:gd name="connsiteY7" fmla="*/ 1343026 h 1343026"/>
              <a:gd name="connsiteX8" fmla="*/ 985837 w 985837"/>
              <a:gd name="connsiteY8" fmla="*/ 1343025 h 1343026"/>
              <a:gd name="connsiteX0" fmla="*/ 0 w 985837"/>
              <a:gd name="connsiteY0" fmla="*/ 0 h 1343026"/>
              <a:gd name="connsiteX1" fmla="*/ 290512 w 985837"/>
              <a:gd name="connsiteY1" fmla="*/ 519113 h 1343026"/>
              <a:gd name="connsiteX2" fmla="*/ 300037 w 985837"/>
              <a:gd name="connsiteY2" fmla="*/ 614363 h 1343026"/>
              <a:gd name="connsiteX3" fmla="*/ 414337 w 985837"/>
              <a:gd name="connsiteY3" fmla="*/ 614363 h 1343026"/>
              <a:gd name="connsiteX4" fmla="*/ 419100 w 985837"/>
              <a:gd name="connsiteY4" fmla="*/ 733426 h 1343026"/>
              <a:gd name="connsiteX5" fmla="*/ 600075 w 985837"/>
              <a:gd name="connsiteY5" fmla="*/ 738188 h 1343026"/>
              <a:gd name="connsiteX6" fmla="*/ 595312 w 985837"/>
              <a:gd name="connsiteY6" fmla="*/ 942975 h 1343026"/>
              <a:gd name="connsiteX7" fmla="*/ 890587 w 985837"/>
              <a:gd name="connsiteY7" fmla="*/ 947738 h 1343026"/>
              <a:gd name="connsiteX8" fmla="*/ 900112 w 985837"/>
              <a:gd name="connsiteY8" fmla="*/ 1343026 h 1343026"/>
              <a:gd name="connsiteX9" fmla="*/ 985837 w 985837"/>
              <a:gd name="connsiteY9" fmla="*/ 1343025 h 1343026"/>
              <a:gd name="connsiteX0" fmla="*/ 0 w 985837"/>
              <a:gd name="connsiteY0" fmla="*/ 0 h 1343026"/>
              <a:gd name="connsiteX1" fmla="*/ 290512 w 985837"/>
              <a:gd name="connsiteY1" fmla="*/ 519113 h 1343026"/>
              <a:gd name="connsiteX2" fmla="*/ 300037 w 985837"/>
              <a:gd name="connsiteY2" fmla="*/ 614363 h 1343026"/>
              <a:gd name="connsiteX3" fmla="*/ 414337 w 985837"/>
              <a:gd name="connsiteY3" fmla="*/ 614363 h 1343026"/>
              <a:gd name="connsiteX4" fmla="*/ 419100 w 985837"/>
              <a:gd name="connsiteY4" fmla="*/ 733426 h 1343026"/>
              <a:gd name="connsiteX5" fmla="*/ 600075 w 985837"/>
              <a:gd name="connsiteY5" fmla="*/ 738188 h 1343026"/>
              <a:gd name="connsiteX6" fmla="*/ 595312 w 985837"/>
              <a:gd name="connsiteY6" fmla="*/ 942975 h 1343026"/>
              <a:gd name="connsiteX7" fmla="*/ 890587 w 985837"/>
              <a:gd name="connsiteY7" fmla="*/ 947738 h 1343026"/>
              <a:gd name="connsiteX8" fmla="*/ 900112 w 985837"/>
              <a:gd name="connsiteY8" fmla="*/ 1343026 h 1343026"/>
              <a:gd name="connsiteX9" fmla="*/ 985837 w 985837"/>
              <a:gd name="connsiteY9" fmla="*/ 1343025 h 1343026"/>
              <a:gd name="connsiteX0" fmla="*/ 0 w 985837"/>
              <a:gd name="connsiteY0" fmla="*/ 23812 h 1366838"/>
              <a:gd name="connsiteX1" fmla="*/ 90487 w 985837"/>
              <a:gd name="connsiteY1" fmla="*/ 38100 h 1366838"/>
              <a:gd name="connsiteX2" fmla="*/ 290512 w 985837"/>
              <a:gd name="connsiteY2" fmla="*/ 542925 h 1366838"/>
              <a:gd name="connsiteX3" fmla="*/ 300037 w 985837"/>
              <a:gd name="connsiteY3" fmla="*/ 638175 h 1366838"/>
              <a:gd name="connsiteX4" fmla="*/ 414337 w 985837"/>
              <a:gd name="connsiteY4" fmla="*/ 638175 h 1366838"/>
              <a:gd name="connsiteX5" fmla="*/ 419100 w 985837"/>
              <a:gd name="connsiteY5" fmla="*/ 757238 h 1366838"/>
              <a:gd name="connsiteX6" fmla="*/ 600075 w 985837"/>
              <a:gd name="connsiteY6" fmla="*/ 762000 h 1366838"/>
              <a:gd name="connsiteX7" fmla="*/ 595312 w 985837"/>
              <a:gd name="connsiteY7" fmla="*/ 966787 h 1366838"/>
              <a:gd name="connsiteX8" fmla="*/ 890587 w 985837"/>
              <a:gd name="connsiteY8" fmla="*/ 971550 h 1366838"/>
              <a:gd name="connsiteX9" fmla="*/ 900112 w 985837"/>
              <a:gd name="connsiteY9" fmla="*/ 1366838 h 1366838"/>
              <a:gd name="connsiteX10" fmla="*/ 985837 w 985837"/>
              <a:gd name="connsiteY10" fmla="*/ 1366837 h 1366838"/>
              <a:gd name="connsiteX0" fmla="*/ 0 w 985837"/>
              <a:gd name="connsiteY0" fmla="*/ 0 h 1343026"/>
              <a:gd name="connsiteX1" fmla="*/ 90487 w 985837"/>
              <a:gd name="connsiteY1" fmla="*/ 14288 h 1343026"/>
              <a:gd name="connsiteX2" fmla="*/ 290512 w 985837"/>
              <a:gd name="connsiteY2" fmla="*/ 519113 h 1343026"/>
              <a:gd name="connsiteX3" fmla="*/ 300037 w 985837"/>
              <a:gd name="connsiteY3" fmla="*/ 614363 h 1343026"/>
              <a:gd name="connsiteX4" fmla="*/ 414337 w 985837"/>
              <a:gd name="connsiteY4" fmla="*/ 614363 h 1343026"/>
              <a:gd name="connsiteX5" fmla="*/ 419100 w 985837"/>
              <a:gd name="connsiteY5" fmla="*/ 733426 h 1343026"/>
              <a:gd name="connsiteX6" fmla="*/ 600075 w 985837"/>
              <a:gd name="connsiteY6" fmla="*/ 738188 h 1343026"/>
              <a:gd name="connsiteX7" fmla="*/ 595312 w 985837"/>
              <a:gd name="connsiteY7" fmla="*/ 942975 h 1343026"/>
              <a:gd name="connsiteX8" fmla="*/ 890587 w 985837"/>
              <a:gd name="connsiteY8" fmla="*/ 947738 h 1343026"/>
              <a:gd name="connsiteX9" fmla="*/ 900112 w 985837"/>
              <a:gd name="connsiteY9" fmla="*/ 1343026 h 1343026"/>
              <a:gd name="connsiteX10" fmla="*/ 985837 w 985837"/>
              <a:gd name="connsiteY10" fmla="*/ 1343025 h 1343026"/>
              <a:gd name="connsiteX0" fmla="*/ 0 w 985837"/>
              <a:gd name="connsiteY0" fmla="*/ 0 h 1343026"/>
              <a:gd name="connsiteX1" fmla="*/ 85724 w 985837"/>
              <a:gd name="connsiteY1" fmla="*/ 4763 h 1343026"/>
              <a:gd name="connsiteX2" fmla="*/ 290512 w 985837"/>
              <a:gd name="connsiteY2" fmla="*/ 519113 h 1343026"/>
              <a:gd name="connsiteX3" fmla="*/ 300037 w 985837"/>
              <a:gd name="connsiteY3" fmla="*/ 614363 h 1343026"/>
              <a:gd name="connsiteX4" fmla="*/ 414337 w 985837"/>
              <a:gd name="connsiteY4" fmla="*/ 614363 h 1343026"/>
              <a:gd name="connsiteX5" fmla="*/ 419100 w 985837"/>
              <a:gd name="connsiteY5" fmla="*/ 733426 h 1343026"/>
              <a:gd name="connsiteX6" fmla="*/ 600075 w 985837"/>
              <a:gd name="connsiteY6" fmla="*/ 738188 h 1343026"/>
              <a:gd name="connsiteX7" fmla="*/ 595312 w 985837"/>
              <a:gd name="connsiteY7" fmla="*/ 942975 h 1343026"/>
              <a:gd name="connsiteX8" fmla="*/ 890587 w 985837"/>
              <a:gd name="connsiteY8" fmla="*/ 947738 h 1343026"/>
              <a:gd name="connsiteX9" fmla="*/ 900112 w 985837"/>
              <a:gd name="connsiteY9" fmla="*/ 1343026 h 1343026"/>
              <a:gd name="connsiteX10" fmla="*/ 985837 w 985837"/>
              <a:gd name="connsiteY10" fmla="*/ 1343025 h 1343026"/>
              <a:gd name="connsiteX0" fmla="*/ 0 w 985837"/>
              <a:gd name="connsiteY0" fmla="*/ 0 h 1343026"/>
              <a:gd name="connsiteX1" fmla="*/ 85724 w 985837"/>
              <a:gd name="connsiteY1" fmla="*/ 4763 h 1343026"/>
              <a:gd name="connsiteX2" fmla="*/ 96837 w 985837"/>
              <a:gd name="connsiteY2" fmla="*/ 92075 h 1343026"/>
              <a:gd name="connsiteX3" fmla="*/ 290512 w 985837"/>
              <a:gd name="connsiteY3" fmla="*/ 519113 h 1343026"/>
              <a:gd name="connsiteX4" fmla="*/ 300037 w 985837"/>
              <a:gd name="connsiteY4" fmla="*/ 614363 h 1343026"/>
              <a:gd name="connsiteX5" fmla="*/ 414337 w 985837"/>
              <a:gd name="connsiteY5" fmla="*/ 614363 h 1343026"/>
              <a:gd name="connsiteX6" fmla="*/ 419100 w 985837"/>
              <a:gd name="connsiteY6" fmla="*/ 733426 h 1343026"/>
              <a:gd name="connsiteX7" fmla="*/ 600075 w 985837"/>
              <a:gd name="connsiteY7" fmla="*/ 738188 h 1343026"/>
              <a:gd name="connsiteX8" fmla="*/ 595312 w 985837"/>
              <a:gd name="connsiteY8" fmla="*/ 942975 h 1343026"/>
              <a:gd name="connsiteX9" fmla="*/ 890587 w 985837"/>
              <a:gd name="connsiteY9" fmla="*/ 947738 h 1343026"/>
              <a:gd name="connsiteX10" fmla="*/ 900112 w 985837"/>
              <a:gd name="connsiteY10" fmla="*/ 1343026 h 1343026"/>
              <a:gd name="connsiteX11" fmla="*/ 985837 w 985837"/>
              <a:gd name="connsiteY11" fmla="*/ 1343025 h 1343026"/>
              <a:gd name="connsiteX0" fmla="*/ 0 w 985837"/>
              <a:gd name="connsiteY0" fmla="*/ 0 h 1343026"/>
              <a:gd name="connsiteX1" fmla="*/ 85724 w 985837"/>
              <a:gd name="connsiteY1" fmla="*/ 4763 h 1343026"/>
              <a:gd name="connsiteX2" fmla="*/ 96837 w 985837"/>
              <a:gd name="connsiteY2" fmla="*/ 92075 h 1343026"/>
              <a:gd name="connsiteX3" fmla="*/ 290512 w 985837"/>
              <a:gd name="connsiteY3" fmla="*/ 519113 h 1343026"/>
              <a:gd name="connsiteX4" fmla="*/ 300037 w 985837"/>
              <a:gd name="connsiteY4" fmla="*/ 614363 h 1343026"/>
              <a:gd name="connsiteX5" fmla="*/ 414337 w 985837"/>
              <a:gd name="connsiteY5" fmla="*/ 614363 h 1343026"/>
              <a:gd name="connsiteX6" fmla="*/ 419100 w 985837"/>
              <a:gd name="connsiteY6" fmla="*/ 733426 h 1343026"/>
              <a:gd name="connsiteX7" fmla="*/ 600075 w 985837"/>
              <a:gd name="connsiteY7" fmla="*/ 738188 h 1343026"/>
              <a:gd name="connsiteX8" fmla="*/ 595312 w 985837"/>
              <a:gd name="connsiteY8" fmla="*/ 942975 h 1343026"/>
              <a:gd name="connsiteX9" fmla="*/ 890587 w 985837"/>
              <a:gd name="connsiteY9" fmla="*/ 947738 h 1343026"/>
              <a:gd name="connsiteX10" fmla="*/ 900112 w 985837"/>
              <a:gd name="connsiteY10" fmla="*/ 1343026 h 1343026"/>
              <a:gd name="connsiteX11" fmla="*/ 985837 w 985837"/>
              <a:gd name="connsiteY11" fmla="*/ 1343025 h 1343026"/>
              <a:gd name="connsiteX0" fmla="*/ 0 w 985837"/>
              <a:gd name="connsiteY0" fmla="*/ 0 h 1343026"/>
              <a:gd name="connsiteX1" fmla="*/ 85724 w 985837"/>
              <a:gd name="connsiteY1" fmla="*/ 4763 h 1343026"/>
              <a:gd name="connsiteX2" fmla="*/ 96837 w 985837"/>
              <a:gd name="connsiteY2" fmla="*/ 92075 h 1343026"/>
              <a:gd name="connsiteX3" fmla="*/ 182562 w 985837"/>
              <a:gd name="connsiteY3" fmla="*/ 98425 h 1343026"/>
              <a:gd name="connsiteX4" fmla="*/ 290512 w 985837"/>
              <a:gd name="connsiteY4" fmla="*/ 519113 h 1343026"/>
              <a:gd name="connsiteX5" fmla="*/ 300037 w 985837"/>
              <a:gd name="connsiteY5" fmla="*/ 614363 h 1343026"/>
              <a:gd name="connsiteX6" fmla="*/ 414337 w 985837"/>
              <a:gd name="connsiteY6" fmla="*/ 614363 h 1343026"/>
              <a:gd name="connsiteX7" fmla="*/ 419100 w 985837"/>
              <a:gd name="connsiteY7" fmla="*/ 733426 h 1343026"/>
              <a:gd name="connsiteX8" fmla="*/ 600075 w 985837"/>
              <a:gd name="connsiteY8" fmla="*/ 738188 h 1343026"/>
              <a:gd name="connsiteX9" fmla="*/ 595312 w 985837"/>
              <a:gd name="connsiteY9" fmla="*/ 942975 h 1343026"/>
              <a:gd name="connsiteX10" fmla="*/ 890587 w 985837"/>
              <a:gd name="connsiteY10" fmla="*/ 947738 h 1343026"/>
              <a:gd name="connsiteX11" fmla="*/ 900112 w 985837"/>
              <a:gd name="connsiteY11" fmla="*/ 1343026 h 1343026"/>
              <a:gd name="connsiteX12" fmla="*/ 985837 w 985837"/>
              <a:gd name="connsiteY12" fmla="*/ 1343025 h 1343026"/>
              <a:gd name="connsiteX0" fmla="*/ 0 w 985837"/>
              <a:gd name="connsiteY0" fmla="*/ 0 h 1343026"/>
              <a:gd name="connsiteX1" fmla="*/ 85724 w 985837"/>
              <a:gd name="connsiteY1" fmla="*/ 4763 h 1343026"/>
              <a:gd name="connsiteX2" fmla="*/ 96837 w 985837"/>
              <a:gd name="connsiteY2" fmla="*/ 92075 h 1343026"/>
              <a:gd name="connsiteX3" fmla="*/ 182562 w 985837"/>
              <a:gd name="connsiteY3" fmla="*/ 98425 h 1343026"/>
              <a:gd name="connsiteX4" fmla="*/ 290512 w 985837"/>
              <a:gd name="connsiteY4" fmla="*/ 519113 h 1343026"/>
              <a:gd name="connsiteX5" fmla="*/ 300037 w 985837"/>
              <a:gd name="connsiteY5" fmla="*/ 614363 h 1343026"/>
              <a:gd name="connsiteX6" fmla="*/ 414337 w 985837"/>
              <a:gd name="connsiteY6" fmla="*/ 614363 h 1343026"/>
              <a:gd name="connsiteX7" fmla="*/ 419100 w 985837"/>
              <a:gd name="connsiteY7" fmla="*/ 733426 h 1343026"/>
              <a:gd name="connsiteX8" fmla="*/ 600075 w 985837"/>
              <a:gd name="connsiteY8" fmla="*/ 738188 h 1343026"/>
              <a:gd name="connsiteX9" fmla="*/ 595312 w 985837"/>
              <a:gd name="connsiteY9" fmla="*/ 942975 h 1343026"/>
              <a:gd name="connsiteX10" fmla="*/ 890587 w 985837"/>
              <a:gd name="connsiteY10" fmla="*/ 947738 h 1343026"/>
              <a:gd name="connsiteX11" fmla="*/ 900112 w 985837"/>
              <a:gd name="connsiteY11" fmla="*/ 1343026 h 1343026"/>
              <a:gd name="connsiteX12" fmla="*/ 985837 w 985837"/>
              <a:gd name="connsiteY12" fmla="*/ 1343025 h 1343026"/>
              <a:gd name="connsiteX0" fmla="*/ 0 w 985837"/>
              <a:gd name="connsiteY0" fmla="*/ 0 h 1343026"/>
              <a:gd name="connsiteX1" fmla="*/ 85724 w 985837"/>
              <a:gd name="connsiteY1" fmla="*/ 4763 h 1343026"/>
              <a:gd name="connsiteX2" fmla="*/ 96837 w 985837"/>
              <a:gd name="connsiteY2" fmla="*/ 92075 h 1343026"/>
              <a:gd name="connsiteX3" fmla="*/ 125412 w 985837"/>
              <a:gd name="connsiteY3" fmla="*/ 92075 h 1343026"/>
              <a:gd name="connsiteX4" fmla="*/ 290512 w 985837"/>
              <a:gd name="connsiteY4" fmla="*/ 519113 h 1343026"/>
              <a:gd name="connsiteX5" fmla="*/ 300037 w 985837"/>
              <a:gd name="connsiteY5" fmla="*/ 614363 h 1343026"/>
              <a:gd name="connsiteX6" fmla="*/ 414337 w 985837"/>
              <a:gd name="connsiteY6" fmla="*/ 614363 h 1343026"/>
              <a:gd name="connsiteX7" fmla="*/ 419100 w 985837"/>
              <a:gd name="connsiteY7" fmla="*/ 733426 h 1343026"/>
              <a:gd name="connsiteX8" fmla="*/ 600075 w 985837"/>
              <a:gd name="connsiteY8" fmla="*/ 738188 h 1343026"/>
              <a:gd name="connsiteX9" fmla="*/ 595312 w 985837"/>
              <a:gd name="connsiteY9" fmla="*/ 942975 h 1343026"/>
              <a:gd name="connsiteX10" fmla="*/ 890587 w 985837"/>
              <a:gd name="connsiteY10" fmla="*/ 947738 h 1343026"/>
              <a:gd name="connsiteX11" fmla="*/ 900112 w 985837"/>
              <a:gd name="connsiteY11" fmla="*/ 1343026 h 1343026"/>
              <a:gd name="connsiteX12" fmla="*/ 985837 w 985837"/>
              <a:gd name="connsiteY12" fmla="*/ 1343025 h 1343026"/>
              <a:gd name="connsiteX0" fmla="*/ 0 w 985837"/>
              <a:gd name="connsiteY0" fmla="*/ 0 h 1343026"/>
              <a:gd name="connsiteX1" fmla="*/ 85724 w 985837"/>
              <a:gd name="connsiteY1" fmla="*/ 4763 h 1343026"/>
              <a:gd name="connsiteX2" fmla="*/ 90487 w 985837"/>
              <a:gd name="connsiteY2" fmla="*/ 92075 h 1343026"/>
              <a:gd name="connsiteX3" fmla="*/ 125412 w 985837"/>
              <a:gd name="connsiteY3" fmla="*/ 92075 h 1343026"/>
              <a:gd name="connsiteX4" fmla="*/ 290512 w 985837"/>
              <a:gd name="connsiteY4" fmla="*/ 519113 h 1343026"/>
              <a:gd name="connsiteX5" fmla="*/ 300037 w 985837"/>
              <a:gd name="connsiteY5" fmla="*/ 614363 h 1343026"/>
              <a:gd name="connsiteX6" fmla="*/ 414337 w 985837"/>
              <a:gd name="connsiteY6" fmla="*/ 614363 h 1343026"/>
              <a:gd name="connsiteX7" fmla="*/ 419100 w 985837"/>
              <a:gd name="connsiteY7" fmla="*/ 733426 h 1343026"/>
              <a:gd name="connsiteX8" fmla="*/ 600075 w 985837"/>
              <a:gd name="connsiteY8" fmla="*/ 738188 h 1343026"/>
              <a:gd name="connsiteX9" fmla="*/ 595312 w 985837"/>
              <a:gd name="connsiteY9" fmla="*/ 942975 h 1343026"/>
              <a:gd name="connsiteX10" fmla="*/ 890587 w 985837"/>
              <a:gd name="connsiteY10" fmla="*/ 947738 h 1343026"/>
              <a:gd name="connsiteX11" fmla="*/ 900112 w 985837"/>
              <a:gd name="connsiteY11" fmla="*/ 1343026 h 1343026"/>
              <a:gd name="connsiteX12" fmla="*/ 985837 w 985837"/>
              <a:gd name="connsiteY12" fmla="*/ 1343025 h 1343026"/>
              <a:gd name="connsiteX0" fmla="*/ 0 w 985837"/>
              <a:gd name="connsiteY0" fmla="*/ 0 h 1343026"/>
              <a:gd name="connsiteX1" fmla="*/ 85724 w 985837"/>
              <a:gd name="connsiteY1" fmla="*/ 4763 h 1343026"/>
              <a:gd name="connsiteX2" fmla="*/ 90487 w 985837"/>
              <a:gd name="connsiteY2" fmla="*/ 92075 h 1343026"/>
              <a:gd name="connsiteX3" fmla="*/ 112712 w 985837"/>
              <a:gd name="connsiteY3" fmla="*/ 92075 h 1343026"/>
              <a:gd name="connsiteX4" fmla="*/ 290512 w 985837"/>
              <a:gd name="connsiteY4" fmla="*/ 519113 h 1343026"/>
              <a:gd name="connsiteX5" fmla="*/ 300037 w 985837"/>
              <a:gd name="connsiteY5" fmla="*/ 614363 h 1343026"/>
              <a:gd name="connsiteX6" fmla="*/ 414337 w 985837"/>
              <a:gd name="connsiteY6" fmla="*/ 614363 h 1343026"/>
              <a:gd name="connsiteX7" fmla="*/ 419100 w 985837"/>
              <a:gd name="connsiteY7" fmla="*/ 733426 h 1343026"/>
              <a:gd name="connsiteX8" fmla="*/ 600075 w 985837"/>
              <a:gd name="connsiteY8" fmla="*/ 738188 h 1343026"/>
              <a:gd name="connsiteX9" fmla="*/ 595312 w 985837"/>
              <a:gd name="connsiteY9" fmla="*/ 942975 h 1343026"/>
              <a:gd name="connsiteX10" fmla="*/ 890587 w 985837"/>
              <a:gd name="connsiteY10" fmla="*/ 947738 h 1343026"/>
              <a:gd name="connsiteX11" fmla="*/ 900112 w 985837"/>
              <a:gd name="connsiteY11" fmla="*/ 1343026 h 1343026"/>
              <a:gd name="connsiteX12" fmla="*/ 985837 w 985837"/>
              <a:gd name="connsiteY12" fmla="*/ 1343025 h 1343026"/>
              <a:gd name="connsiteX0" fmla="*/ 0 w 985837"/>
              <a:gd name="connsiteY0" fmla="*/ 0 h 1343026"/>
              <a:gd name="connsiteX1" fmla="*/ 85724 w 985837"/>
              <a:gd name="connsiteY1" fmla="*/ 4763 h 1343026"/>
              <a:gd name="connsiteX2" fmla="*/ 90487 w 985837"/>
              <a:gd name="connsiteY2" fmla="*/ 92075 h 1343026"/>
              <a:gd name="connsiteX3" fmla="*/ 112712 w 985837"/>
              <a:gd name="connsiteY3" fmla="*/ 92075 h 1343026"/>
              <a:gd name="connsiteX4" fmla="*/ 128587 w 985837"/>
              <a:gd name="connsiteY4" fmla="*/ 196850 h 1343026"/>
              <a:gd name="connsiteX5" fmla="*/ 290512 w 985837"/>
              <a:gd name="connsiteY5" fmla="*/ 519113 h 1343026"/>
              <a:gd name="connsiteX6" fmla="*/ 300037 w 985837"/>
              <a:gd name="connsiteY6" fmla="*/ 614363 h 1343026"/>
              <a:gd name="connsiteX7" fmla="*/ 414337 w 985837"/>
              <a:gd name="connsiteY7" fmla="*/ 614363 h 1343026"/>
              <a:gd name="connsiteX8" fmla="*/ 419100 w 985837"/>
              <a:gd name="connsiteY8" fmla="*/ 733426 h 1343026"/>
              <a:gd name="connsiteX9" fmla="*/ 600075 w 985837"/>
              <a:gd name="connsiteY9" fmla="*/ 738188 h 1343026"/>
              <a:gd name="connsiteX10" fmla="*/ 595312 w 985837"/>
              <a:gd name="connsiteY10" fmla="*/ 942975 h 1343026"/>
              <a:gd name="connsiteX11" fmla="*/ 890587 w 985837"/>
              <a:gd name="connsiteY11" fmla="*/ 947738 h 1343026"/>
              <a:gd name="connsiteX12" fmla="*/ 900112 w 985837"/>
              <a:gd name="connsiteY12" fmla="*/ 1343026 h 1343026"/>
              <a:gd name="connsiteX13" fmla="*/ 985837 w 985837"/>
              <a:gd name="connsiteY13" fmla="*/ 1343025 h 1343026"/>
              <a:gd name="connsiteX0" fmla="*/ 0 w 985837"/>
              <a:gd name="connsiteY0" fmla="*/ 0 h 1343026"/>
              <a:gd name="connsiteX1" fmla="*/ 85724 w 985837"/>
              <a:gd name="connsiteY1" fmla="*/ 4763 h 1343026"/>
              <a:gd name="connsiteX2" fmla="*/ 90487 w 985837"/>
              <a:gd name="connsiteY2" fmla="*/ 92075 h 1343026"/>
              <a:gd name="connsiteX3" fmla="*/ 112712 w 985837"/>
              <a:gd name="connsiteY3" fmla="*/ 92075 h 1343026"/>
              <a:gd name="connsiteX4" fmla="*/ 128587 w 985837"/>
              <a:gd name="connsiteY4" fmla="*/ 196850 h 1343026"/>
              <a:gd name="connsiteX5" fmla="*/ 290512 w 985837"/>
              <a:gd name="connsiteY5" fmla="*/ 519113 h 1343026"/>
              <a:gd name="connsiteX6" fmla="*/ 300037 w 985837"/>
              <a:gd name="connsiteY6" fmla="*/ 614363 h 1343026"/>
              <a:gd name="connsiteX7" fmla="*/ 414337 w 985837"/>
              <a:gd name="connsiteY7" fmla="*/ 614363 h 1343026"/>
              <a:gd name="connsiteX8" fmla="*/ 419100 w 985837"/>
              <a:gd name="connsiteY8" fmla="*/ 733426 h 1343026"/>
              <a:gd name="connsiteX9" fmla="*/ 600075 w 985837"/>
              <a:gd name="connsiteY9" fmla="*/ 738188 h 1343026"/>
              <a:gd name="connsiteX10" fmla="*/ 595312 w 985837"/>
              <a:gd name="connsiteY10" fmla="*/ 942975 h 1343026"/>
              <a:gd name="connsiteX11" fmla="*/ 890587 w 985837"/>
              <a:gd name="connsiteY11" fmla="*/ 947738 h 1343026"/>
              <a:gd name="connsiteX12" fmla="*/ 900112 w 985837"/>
              <a:gd name="connsiteY12" fmla="*/ 1343026 h 1343026"/>
              <a:gd name="connsiteX13" fmla="*/ 985837 w 985837"/>
              <a:gd name="connsiteY13" fmla="*/ 1343025 h 1343026"/>
              <a:gd name="connsiteX0" fmla="*/ 0 w 985837"/>
              <a:gd name="connsiteY0" fmla="*/ 0 h 1343026"/>
              <a:gd name="connsiteX1" fmla="*/ 85724 w 985837"/>
              <a:gd name="connsiteY1" fmla="*/ 4763 h 1343026"/>
              <a:gd name="connsiteX2" fmla="*/ 90487 w 985837"/>
              <a:gd name="connsiteY2" fmla="*/ 92075 h 1343026"/>
              <a:gd name="connsiteX3" fmla="*/ 122237 w 985837"/>
              <a:gd name="connsiteY3" fmla="*/ 88900 h 1343026"/>
              <a:gd name="connsiteX4" fmla="*/ 128587 w 985837"/>
              <a:gd name="connsiteY4" fmla="*/ 196850 h 1343026"/>
              <a:gd name="connsiteX5" fmla="*/ 290512 w 985837"/>
              <a:gd name="connsiteY5" fmla="*/ 519113 h 1343026"/>
              <a:gd name="connsiteX6" fmla="*/ 300037 w 985837"/>
              <a:gd name="connsiteY6" fmla="*/ 614363 h 1343026"/>
              <a:gd name="connsiteX7" fmla="*/ 414337 w 985837"/>
              <a:gd name="connsiteY7" fmla="*/ 614363 h 1343026"/>
              <a:gd name="connsiteX8" fmla="*/ 419100 w 985837"/>
              <a:gd name="connsiteY8" fmla="*/ 733426 h 1343026"/>
              <a:gd name="connsiteX9" fmla="*/ 600075 w 985837"/>
              <a:gd name="connsiteY9" fmla="*/ 738188 h 1343026"/>
              <a:gd name="connsiteX10" fmla="*/ 595312 w 985837"/>
              <a:gd name="connsiteY10" fmla="*/ 942975 h 1343026"/>
              <a:gd name="connsiteX11" fmla="*/ 890587 w 985837"/>
              <a:gd name="connsiteY11" fmla="*/ 947738 h 1343026"/>
              <a:gd name="connsiteX12" fmla="*/ 900112 w 985837"/>
              <a:gd name="connsiteY12" fmla="*/ 1343026 h 1343026"/>
              <a:gd name="connsiteX13" fmla="*/ 985837 w 985837"/>
              <a:gd name="connsiteY13" fmla="*/ 1343025 h 1343026"/>
              <a:gd name="connsiteX0" fmla="*/ 0 w 985837"/>
              <a:gd name="connsiteY0" fmla="*/ 0 h 1343026"/>
              <a:gd name="connsiteX1" fmla="*/ 85724 w 985837"/>
              <a:gd name="connsiteY1" fmla="*/ 4763 h 1343026"/>
              <a:gd name="connsiteX2" fmla="*/ 90487 w 985837"/>
              <a:gd name="connsiteY2" fmla="*/ 92075 h 1343026"/>
              <a:gd name="connsiteX3" fmla="*/ 122237 w 985837"/>
              <a:gd name="connsiteY3" fmla="*/ 88900 h 1343026"/>
              <a:gd name="connsiteX4" fmla="*/ 128587 w 985837"/>
              <a:gd name="connsiteY4" fmla="*/ 196850 h 1343026"/>
              <a:gd name="connsiteX5" fmla="*/ 211137 w 985837"/>
              <a:gd name="connsiteY5" fmla="*/ 209550 h 1343026"/>
              <a:gd name="connsiteX6" fmla="*/ 290512 w 985837"/>
              <a:gd name="connsiteY6" fmla="*/ 519113 h 1343026"/>
              <a:gd name="connsiteX7" fmla="*/ 300037 w 985837"/>
              <a:gd name="connsiteY7" fmla="*/ 614363 h 1343026"/>
              <a:gd name="connsiteX8" fmla="*/ 414337 w 985837"/>
              <a:gd name="connsiteY8" fmla="*/ 614363 h 1343026"/>
              <a:gd name="connsiteX9" fmla="*/ 419100 w 985837"/>
              <a:gd name="connsiteY9" fmla="*/ 733426 h 1343026"/>
              <a:gd name="connsiteX10" fmla="*/ 600075 w 985837"/>
              <a:gd name="connsiteY10" fmla="*/ 738188 h 1343026"/>
              <a:gd name="connsiteX11" fmla="*/ 595312 w 985837"/>
              <a:gd name="connsiteY11" fmla="*/ 942975 h 1343026"/>
              <a:gd name="connsiteX12" fmla="*/ 890587 w 985837"/>
              <a:gd name="connsiteY12" fmla="*/ 947738 h 1343026"/>
              <a:gd name="connsiteX13" fmla="*/ 900112 w 985837"/>
              <a:gd name="connsiteY13" fmla="*/ 1343026 h 1343026"/>
              <a:gd name="connsiteX14" fmla="*/ 985837 w 985837"/>
              <a:gd name="connsiteY14" fmla="*/ 1343025 h 1343026"/>
              <a:gd name="connsiteX0" fmla="*/ 0 w 985837"/>
              <a:gd name="connsiteY0" fmla="*/ 0 h 1343026"/>
              <a:gd name="connsiteX1" fmla="*/ 85724 w 985837"/>
              <a:gd name="connsiteY1" fmla="*/ 4763 h 1343026"/>
              <a:gd name="connsiteX2" fmla="*/ 90487 w 985837"/>
              <a:gd name="connsiteY2" fmla="*/ 92075 h 1343026"/>
              <a:gd name="connsiteX3" fmla="*/ 122237 w 985837"/>
              <a:gd name="connsiteY3" fmla="*/ 88900 h 1343026"/>
              <a:gd name="connsiteX4" fmla="*/ 128587 w 985837"/>
              <a:gd name="connsiteY4" fmla="*/ 196850 h 1343026"/>
              <a:gd name="connsiteX5" fmla="*/ 211137 w 985837"/>
              <a:gd name="connsiteY5" fmla="*/ 209550 h 1343026"/>
              <a:gd name="connsiteX6" fmla="*/ 290512 w 985837"/>
              <a:gd name="connsiteY6" fmla="*/ 519113 h 1343026"/>
              <a:gd name="connsiteX7" fmla="*/ 300037 w 985837"/>
              <a:gd name="connsiteY7" fmla="*/ 614363 h 1343026"/>
              <a:gd name="connsiteX8" fmla="*/ 414337 w 985837"/>
              <a:gd name="connsiteY8" fmla="*/ 614363 h 1343026"/>
              <a:gd name="connsiteX9" fmla="*/ 419100 w 985837"/>
              <a:gd name="connsiteY9" fmla="*/ 733426 h 1343026"/>
              <a:gd name="connsiteX10" fmla="*/ 600075 w 985837"/>
              <a:gd name="connsiteY10" fmla="*/ 738188 h 1343026"/>
              <a:gd name="connsiteX11" fmla="*/ 595312 w 985837"/>
              <a:gd name="connsiteY11" fmla="*/ 942975 h 1343026"/>
              <a:gd name="connsiteX12" fmla="*/ 890587 w 985837"/>
              <a:gd name="connsiteY12" fmla="*/ 947738 h 1343026"/>
              <a:gd name="connsiteX13" fmla="*/ 900112 w 985837"/>
              <a:gd name="connsiteY13" fmla="*/ 1343026 h 1343026"/>
              <a:gd name="connsiteX14" fmla="*/ 985837 w 985837"/>
              <a:gd name="connsiteY14" fmla="*/ 1343025 h 1343026"/>
              <a:gd name="connsiteX0" fmla="*/ 0 w 985837"/>
              <a:gd name="connsiteY0" fmla="*/ 0 h 1343026"/>
              <a:gd name="connsiteX1" fmla="*/ 85724 w 985837"/>
              <a:gd name="connsiteY1" fmla="*/ 4763 h 1343026"/>
              <a:gd name="connsiteX2" fmla="*/ 90487 w 985837"/>
              <a:gd name="connsiteY2" fmla="*/ 92075 h 1343026"/>
              <a:gd name="connsiteX3" fmla="*/ 122237 w 985837"/>
              <a:gd name="connsiteY3" fmla="*/ 88900 h 1343026"/>
              <a:gd name="connsiteX4" fmla="*/ 128587 w 985837"/>
              <a:gd name="connsiteY4" fmla="*/ 196850 h 1343026"/>
              <a:gd name="connsiteX5" fmla="*/ 169862 w 985837"/>
              <a:gd name="connsiteY5" fmla="*/ 196850 h 1343026"/>
              <a:gd name="connsiteX6" fmla="*/ 290512 w 985837"/>
              <a:gd name="connsiteY6" fmla="*/ 519113 h 1343026"/>
              <a:gd name="connsiteX7" fmla="*/ 300037 w 985837"/>
              <a:gd name="connsiteY7" fmla="*/ 614363 h 1343026"/>
              <a:gd name="connsiteX8" fmla="*/ 414337 w 985837"/>
              <a:gd name="connsiteY8" fmla="*/ 614363 h 1343026"/>
              <a:gd name="connsiteX9" fmla="*/ 419100 w 985837"/>
              <a:gd name="connsiteY9" fmla="*/ 733426 h 1343026"/>
              <a:gd name="connsiteX10" fmla="*/ 600075 w 985837"/>
              <a:gd name="connsiteY10" fmla="*/ 738188 h 1343026"/>
              <a:gd name="connsiteX11" fmla="*/ 595312 w 985837"/>
              <a:gd name="connsiteY11" fmla="*/ 942975 h 1343026"/>
              <a:gd name="connsiteX12" fmla="*/ 890587 w 985837"/>
              <a:gd name="connsiteY12" fmla="*/ 947738 h 1343026"/>
              <a:gd name="connsiteX13" fmla="*/ 900112 w 985837"/>
              <a:gd name="connsiteY13" fmla="*/ 1343026 h 1343026"/>
              <a:gd name="connsiteX14" fmla="*/ 985837 w 985837"/>
              <a:gd name="connsiteY14" fmla="*/ 1343025 h 1343026"/>
              <a:gd name="connsiteX0" fmla="*/ 0 w 985837"/>
              <a:gd name="connsiteY0" fmla="*/ 0 h 1343026"/>
              <a:gd name="connsiteX1" fmla="*/ 85724 w 985837"/>
              <a:gd name="connsiteY1" fmla="*/ 4763 h 1343026"/>
              <a:gd name="connsiteX2" fmla="*/ 90487 w 985837"/>
              <a:gd name="connsiteY2" fmla="*/ 92075 h 1343026"/>
              <a:gd name="connsiteX3" fmla="*/ 122237 w 985837"/>
              <a:gd name="connsiteY3" fmla="*/ 88900 h 1343026"/>
              <a:gd name="connsiteX4" fmla="*/ 128587 w 985837"/>
              <a:gd name="connsiteY4" fmla="*/ 196850 h 1343026"/>
              <a:gd name="connsiteX5" fmla="*/ 169862 w 985837"/>
              <a:gd name="connsiteY5" fmla="*/ 196850 h 1343026"/>
              <a:gd name="connsiteX6" fmla="*/ 182562 w 985837"/>
              <a:gd name="connsiteY6" fmla="*/ 295275 h 1343026"/>
              <a:gd name="connsiteX7" fmla="*/ 290512 w 985837"/>
              <a:gd name="connsiteY7" fmla="*/ 519113 h 1343026"/>
              <a:gd name="connsiteX8" fmla="*/ 300037 w 985837"/>
              <a:gd name="connsiteY8" fmla="*/ 614363 h 1343026"/>
              <a:gd name="connsiteX9" fmla="*/ 414337 w 985837"/>
              <a:gd name="connsiteY9" fmla="*/ 614363 h 1343026"/>
              <a:gd name="connsiteX10" fmla="*/ 419100 w 985837"/>
              <a:gd name="connsiteY10" fmla="*/ 733426 h 1343026"/>
              <a:gd name="connsiteX11" fmla="*/ 600075 w 985837"/>
              <a:gd name="connsiteY11" fmla="*/ 738188 h 1343026"/>
              <a:gd name="connsiteX12" fmla="*/ 595312 w 985837"/>
              <a:gd name="connsiteY12" fmla="*/ 942975 h 1343026"/>
              <a:gd name="connsiteX13" fmla="*/ 890587 w 985837"/>
              <a:gd name="connsiteY13" fmla="*/ 947738 h 1343026"/>
              <a:gd name="connsiteX14" fmla="*/ 900112 w 985837"/>
              <a:gd name="connsiteY14" fmla="*/ 1343026 h 1343026"/>
              <a:gd name="connsiteX15" fmla="*/ 985837 w 985837"/>
              <a:gd name="connsiteY15" fmla="*/ 1343025 h 1343026"/>
              <a:gd name="connsiteX0" fmla="*/ 0 w 985837"/>
              <a:gd name="connsiteY0" fmla="*/ 0 h 1343026"/>
              <a:gd name="connsiteX1" fmla="*/ 85724 w 985837"/>
              <a:gd name="connsiteY1" fmla="*/ 4763 h 1343026"/>
              <a:gd name="connsiteX2" fmla="*/ 90487 w 985837"/>
              <a:gd name="connsiteY2" fmla="*/ 92075 h 1343026"/>
              <a:gd name="connsiteX3" fmla="*/ 122237 w 985837"/>
              <a:gd name="connsiteY3" fmla="*/ 88900 h 1343026"/>
              <a:gd name="connsiteX4" fmla="*/ 128587 w 985837"/>
              <a:gd name="connsiteY4" fmla="*/ 196850 h 1343026"/>
              <a:gd name="connsiteX5" fmla="*/ 169862 w 985837"/>
              <a:gd name="connsiteY5" fmla="*/ 196850 h 1343026"/>
              <a:gd name="connsiteX6" fmla="*/ 182562 w 985837"/>
              <a:gd name="connsiteY6" fmla="*/ 295275 h 1343026"/>
              <a:gd name="connsiteX7" fmla="*/ 290512 w 985837"/>
              <a:gd name="connsiteY7" fmla="*/ 519113 h 1343026"/>
              <a:gd name="connsiteX8" fmla="*/ 300037 w 985837"/>
              <a:gd name="connsiteY8" fmla="*/ 614363 h 1343026"/>
              <a:gd name="connsiteX9" fmla="*/ 414337 w 985837"/>
              <a:gd name="connsiteY9" fmla="*/ 614363 h 1343026"/>
              <a:gd name="connsiteX10" fmla="*/ 419100 w 985837"/>
              <a:gd name="connsiteY10" fmla="*/ 733426 h 1343026"/>
              <a:gd name="connsiteX11" fmla="*/ 600075 w 985837"/>
              <a:gd name="connsiteY11" fmla="*/ 738188 h 1343026"/>
              <a:gd name="connsiteX12" fmla="*/ 595312 w 985837"/>
              <a:gd name="connsiteY12" fmla="*/ 942975 h 1343026"/>
              <a:gd name="connsiteX13" fmla="*/ 890587 w 985837"/>
              <a:gd name="connsiteY13" fmla="*/ 947738 h 1343026"/>
              <a:gd name="connsiteX14" fmla="*/ 900112 w 985837"/>
              <a:gd name="connsiteY14" fmla="*/ 1343026 h 1343026"/>
              <a:gd name="connsiteX15" fmla="*/ 985837 w 985837"/>
              <a:gd name="connsiteY15" fmla="*/ 1343025 h 1343026"/>
              <a:gd name="connsiteX0" fmla="*/ 0 w 985837"/>
              <a:gd name="connsiteY0" fmla="*/ 0 h 1343026"/>
              <a:gd name="connsiteX1" fmla="*/ 85724 w 985837"/>
              <a:gd name="connsiteY1" fmla="*/ 4763 h 1343026"/>
              <a:gd name="connsiteX2" fmla="*/ 90487 w 985837"/>
              <a:gd name="connsiteY2" fmla="*/ 92075 h 1343026"/>
              <a:gd name="connsiteX3" fmla="*/ 122237 w 985837"/>
              <a:gd name="connsiteY3" fmla="*/ 88900 h 1343026"/>
              <a:gd name="connsiteX4" fmla="*/ 128587 w 985837"/>
              <a:gd name="connsiteY4" fmla="*/ 196850 h 1343026"/>
              <a:gd name="connsiteX5" fmla="*/ 169862 w 985837"/>
              <a:gd name="connsiteY5" fmla="*/ 196850 h 1343026"/>
              <a:gd name="connsiteX6" fmla="*/ 173037 w 985837"/>
              <a:gd name="connsiteY6" fmla="*/ 298450 h 1343026"/>
              <a:gd name="connsiteX7" fmla="*/ 290512 w 985837"/>
              <a:gd name="connsiteY7" fmla="*/ 519113 h 1343026"/>
              <a:gd name="connsiteX8" fmla="*/ 300037 w 985837"/>
              <a:gd name="connsiteY8" fmla="*/ 614363 h 1343026"/>
              <a:gd name="connsiteX9" fmla="*/ 414337 w 985837"/>
              <a:gd name="connsiteY9" fmla="*/ 614363 h 1343026"/>
              <a:gd name="connsiteX10" fmla="*/ 419100 w 985837"/>
              <a:gd name="connsiteY10" fmla="*/ 733426 h 1343026"/>
              <a:gd name="connsiteX11" fmla="*/ 600075 w 985837"/>
              <a:gd name="connsiteY11" fmla="*/ 738188 h 1343026"/>
              <a:gd name="connsiteX12" fmla="*/ 595312 w 985837"/>
              <a:gd name="connsiteY12" fmla="*/ 942975 h 1343026"/>
              <a:gd name="connsiteX13" fmla="*/ 890587 w 985837"/>
              <a:gd name="connsiteY13" fmla="*/ 947738 h 1343026"/>
              <a:gd name="connsiteX14" fmla="*/ 900112 w 985837"/>
              <a:gd name="connsiteY14" fmla="*/ 1343026 h 1343026"/>
              <a:gd name="connsiteX15" fmla="*/ 985837 w 985837"/>
              <a:gd name="connsiteY15" fmla="*/ 1343025 h 1343026"/>
              <a:gd name="connsiteX0" fmla="*/ 0 w 985837"/>
              <a:gd name="connsiteY0" fmla="*/ 0 h 1343026"/>
              <a:gd name="connsiteX1" fmla="*/ 85724 w 985837"/>
              <a:gd name="connsiteY1" fmla="*/ 4763 h 1343026"/>
              <a:gd name="connsiteX2" fmla="*/ 90487 w 985837"/>
              <a:gd name="connsiteY2" fmla="*/ 92075 h 1343026"/>
              <a:gd name="connsiteX3" fmla="*/ 122237 w 985837"/>
              <a:gd name="connsiteY3" fmla="*/ 88900 h 1343026"/>
              <a:gd name="connsiteX4" fmla="*/ 128587 w 985837"/>
              <a:gd name="connsiteY4" fmla="*/ 196850 h 1343026"/>
              <a:gd name="connsiteX5" fmla="*/ 169862 w 985837"/>
              <a:gd name="connsiteY5" fmla="*/ 196850 h 1343026"/>
              <a:gd name="connsiteX6" fmla="*/ 173037 w 985837"/>
              <a:gd name="connsiteY6" fmla="*/ 298450 h 1343026"/>
              <a:gd name="connsiteX7" fmla="*/ 249237 w 985837"/>
              <a:gd name="connsiteY7" fmla="*/ 307975 h 1343026"/>
              <a:gd name="connsiteX8" fmla="*/ 290512 w 985837"/>
              <a:gd name="connsiteY8" fmla="*/ 519113 h 1343026"/>
              <a:gd name="connsiteX9" fmla="*/ 300037 w 985837"/>
              <a:gd name="connsiteY9" fmla="*/ 614363 h 1343026"/>
              <a:gd name="connsiteX10" fmla="*/ 414337 w 985837"/>
              <a:gd name="connsiteY10" fmla="*/ 614363 h 1343026"/>
              <a:gd name="connsiteX11" fmla="*/ 419100 w 985837"/>
              <a:gd name="connsiteY11" fmla="*/ 733426 h 1343026"/>
              <a:gd name="connsiteX12" fmla="*/ 600075 w 985837"/>
              <a:gd name="connsiteY12" fmla="*/ 738188 h 1343026"/>
              <a:gd name="connsiteX13" fmla="*/ 595312 w 985837"/>
              <a:gd name="connsiteY13" fmla="*/ 942975 h 1343026"/>
              <a:gd name="connsiteX14" fmla="*/ 890587 w 985837"/>
              <a:gd name="connsiteY14" fmla="*/ 947738 h 1343026"/>
              <a:gd name="connsiteX15" fmla="*/ 900112 w 985837"/>
              <a:gd name="connsiteY15" fmla="*/ 1343026 h 1343026"/>
              <a:gd name="connsiteX16" fmla="*/ 985837 w 985837"/>
              <a:gd name="connsiteY16" fmla="*/ 1343025 h 1343026"/>
              <a:gd name="connsiteX0" fmla="*/ 0 w 985837"/>
              <a:gd name="connsiteY0" fmla="*/ 0 h 1343026"/>
              <a:gd name="connsiteX1" fmla="*/ 85724 w 985837"/>
              <a:gd name="connsiteY1" fmla="*/ 4763 h 1343026"/>
              <a:gd name="connsiteX2" fmla="*/ 90487 w 985837"/>
              <a:gd name="connsiteY2" fmla="*/ 92075 h 1343026"/>
              <a:gd name="connsiteX3" fmla="*/ 122237 w 985837"/>
              <a:gd name="connsiteY3" fmla="*/ 88900 h 1343026"/>
              <a:gd name="connsiteX4" fmla="*/ 128587 w 985837"/>
              <a:gd name="connsiteY4" fmla="*/ 196850 h 1343026"/>
              <a:gd name="connsiteX5" fmla="*/ 169862 w 985837"/>
              <a:gd name="connsiteY5" fmla="*/ 196850 h 1343026"/>
              <a:gd name="connsiteX6" fmla="*/ 173037 w 985837"/>
              <a:gd name="connsiteY6" fmla="*/ 298450 h 1343026"/>
              <a:gd name="connsiteX7" fmla="*/ 249237 w 985837"/>
              <a:gd name="connsiteY7" fmla="*/ 307975 h 1343026"/>
              <a:gd name="connsiteX8" fmla="*/ 290512 w 985837"/>
              <a:gd name="connsiteY8" fmla="*/ 519113 h 1343026"/>
              <a:gd name="connsiteX9" fmla="*/ 300037 w 985837"/>
              <a:gd name="connsiteY9" fmla="*/ 614363 h 1343026"/>
              <a:gd name="connsiteX10" fmla="*/ 414337 w 985837"/>
              <a:gd name="connsiteY10" fmla="*/ 614363 h 1343026"/>
              <a:gd name="connsiteX11" fmla="*/ 419100 w 985837"/>
              <a:gd name="connsiteY11" fmla="*/ 733426 h 1343026"/>
              <a:gd name="connsiteX12" fmla="*/ 600075 w 985837"/>
              <a:gd name="connsiteY12" fmla="*/ 738188 h 1343026"/>
              <a:gd name="connsiteX13" fmla="*/ 595312 w 985837"/>
              <a:gd name="connsiteY13" fmla="*/ 942975 h 1343026"/>
              <a:gd name="connsiteX14" fmla="*/ 890587 w 985837"/>
              <a:gd name="connsiteY14" fmla="*/ 947738 h 1343026"/>
              <a:gd name="connsiteX15" fmla="*/ 900112 w 985837"/>
              <a:gd name="connsiteY15" fmla="*/ 1343026 h 1343026"/>
              <a:gd name="connsiteX16" fmla="*/ 985837 w 985837"/>
              <a:gd name="connsiteY16" fmla="*/ 1343025 h 1343026"/>
              <a:gd name="connsiteX0" fmla="*/ 0 w 985837"/>
              <a:gd name="connsiteY0" fmla="*/ 0 h 1343026"/>
              <a:gd name="connsiteX1" fmla="*/ 85724 w 985837"/>
              <a:gd name="connsiteY1" fmla="*/ 4763 h 1343026"/>
              <a:gd name="connsiteX2" fmla="*/ 90487 w 985837"/>
              <a:gd name="connsiteY2" fmla="*/ 92075 h 1343026"/>
              <a:gd name="connsiteX3" fmla="*/ 122237 w 985837"/>
              <a:gd name="connsiteY3" fmla="*/ 88900 h 1343026"/>
              <a:gd name="connsiteX4" fmla="*/ 128587 w 985837"/>
              <a:gd name="connsiteY4" fmla="*/ 196850 h 1343026"/>
              <a:gd name="connsiteX5" fmla="*/ 169862 w 985837"/>
              <a:gd name="connsiteY5" fmla="*/ 196850 h 1343026"/>
              <a:gd name="connsiteX6" fmla="*/ 173037 w 985837"/>
              <a:gd name="connsiteY6" fmla="*/ 298450 h 1343026"/>
              <a:gd name="connsiteX7" fmla="*/ 198437 w 985837"/>
              <a:gd name="connsiteY7" fmla="*/ 301625 h 1343026"/>
              <a:gd name="connsiteX8" fmla="*/ 290512 w 985837"/>
              <a:gd name="connsiteY8" fmla="*/ 519113 h 1343026"/>
              <a:gd name="connsiteX9" fmla="*/ 300037 w 985837"/>
              <a:gd name="connsiteY9" fmla="*/ 614363 h 1343026"/>
              <a:gd name="connsiteX10" fmla="*/ 414337 w 985837"/>
              <a:gd name="connsiteY10" fmla="*/ 614363 h 1343026"/>
              <a:gd name="connsiteX11" fmla="*/ 419100 w 985837"/>
              <a:gd name="connsiteY11" fmla="*/ 733426 h 1343026"/>
              <a:gd name="connsiteX12" fmla="*/ 600075 w 985837"/>
              <a:gd name="connsiteY12" fmla="*/ 738188 h 1343026"/>
              <a:gd name="connsiteX13" fmla="*/ 595312 w 985837"/>
              <a:gd name="connsiteY13" fmla="*/ 942975 h 1343026"/>
              <a:gd name="connsiteX14" fmla="*/ 890587 w 985837"/>
              <a:gd name="connsiteY14" fmla="*/ 947738 h 1343026"/>
              <a:gd name="connsiteX15" fmla="*/ 900112 w 985837"/>
              <a:gd name="connsiteY15" fmla="*/ 1343026 h 1343026"/>
              <a:gd name="connsiteX16" fmla="*/ 985837 w 985837"/>
              <a:gd name="connsiteY16" fmla="*/ 1343025 h 1343026"/>
              <a:gd name="connsiteX0" fmla="*/ 0 w 985837"/>
              <a:gd name="connsiteY0" fmla="*/ 0 h 1343026"/>
              <a:gd name="connsiteX1" fmla="*/ 85724 w 985837"/>
              <a:gd name="connsiteY1" fmla="*/ 4763 h 1343026"/>
              <a:gd name="connsiteX2" fmla="*/ 90487 w 985837"/>
              <a:gd name="connsiteY2" fmla="*/ 92075 h 1343026"/>
              <a:gd name="connsiteX3" fmla="*/ 122237 w 985837"/>
              <a:gd name="connsiteY3" fmla="*/ 88900 h 1343026"/>
              <a:gd name="connsiteX4" fmla="*/ 128587 w 985837"/>
              <a:gd name="connsiteY4" fmla="*/ 196850 h 1343026"/>
              <a:gd name="connsiteX5" fmla="*/ 169862 w 985837"/>
              <a:gd name="connsiteY5" fmla="*/ 196850 h 1343026"/>
              <a:gd name="connsiteX6" fmla="*/ 173037 w 985837"/>
              <a:gd name="connsiteY6" fmla="*/ 298450 h 1343026"/>
              <a:gd name="connsiteX7" fmla="*/ 201612 w 985837"/>
              <a:gd name="connsiteY7" fmla="*/ 298450 h 1343026"/>
              <a:gd name="connsiteX8" fmla="*/ 290512 w 985837"/>
              <a:gd name="connsiteY8" fmla="*/ 519113 h 1343026"/>
              <a:gd name="connsiteX9" fmla="*/ 300037 w 985837"/>
              <a:gd name="connsiteY9" fmla="*/ 614363 h 1343026"/>
              <a:gd name="connsiteX10" fmla="*/ 414337 w 985837"/>
              <a:gd name="connsiteY10" fmla="*/ 614363 h 1343026"/>
              <a:gd name="connsiteX11" fmla="*/ 419100 w 985837"/>
              <a:gd name="connsiteY11" fmla="*/ 733426 h 1343026"/>
              <a:gd name="connsiteX12" fmla="*/ 600075 w 985837"/>
              <a:gd name="connsiteY12" fmla="*/ 738188 h 1343026"/>
              <a:gd name="connsiteX13" fmla="*/ 595312 w 985837"/>
              <a:gd name="connsiteY13" fmla="*/ 942975 h 1343026"/>
              <a:gd name="connsiteX14" fmla="*/ 890587 w 985837"/>
              <a:gd name="connsiteY14" fmla="*/ 947738 h 1343026"/>
              <a:gd name="connsiteX15" fmla="*/ 900112 w 985837"/>
              <a:gd name="connsiteY15" fmla="*/ 1343026 h 1343026"/>
              <a:gd name="connsiteX16" fmla="*/ 985837 w 985837"/>
              <a:gd name="connsiteY16" fmla="*/ 1343025 h 1343026"/>
              <a:gd name="connsiteX0" fmla="*/ 0 w 985837"/>
              <a:gd name="connsiteY0" fmla="*/ 0 h 1343026"/>
              <a:gd name="connsiteX1" fmla="*/ 85724 w 985837"/>
              <a:gd name="connsiteY1" fmla="*/ 4763 h 1343026"/>
              <a:gd name="connsiteX2" fmla="*/ 90487 w 985837"/>
              <a:gd name="connsiteY2" fmla="*/ 92075 h 1343026"/>
              <a:gd name="connsiteX3" fmla="*/ 122237 w 985837"/>
              <a:gd name="connsiteY3" fmla="*/ 88900 h 1343026"/>
              <a:gd name="connsiteX4" fmla="*/ 128587 w 985837"/>
              <a:gd name="connsiteY4" fmla="*/ 196850 h 1343026"/>
              <a:gd name="connsiteX5" fmla="*/ 169862 w 985837"/>
              <a:gd name="connsiteY5" fmla="*/ 196850 h 1343026"/>
              <a:gd name="connsiteX6" fmla="*/ 173037 w 985837"/>
              <a:gd name="connsiteY6" fmla="*/ 298450 h 1343026"/>
              <a:gd name="connsiteX7" fmla="*/ 201612 w 985837"/>
              <a:gd name="connsiteY7" fmla="*/ 298450 h 1343026"/>
              <a:gd name="connsiteX8" fmla="*/ 201612 w 985837"/>
              <a:gd name="connsiteY8" fmla="*/ 504825 h 1343026"/>
              <a:gd name="connsiteX9" fmla="*/ 290512 w 985837"/>
              <a:gd name="connsiteY9" fmla="*/ 519113 h 1343026"/>
              <a:gd name="connsiteX10" fmla="*/ 300037 w 985837"/>
              <a:gd name="connsiteY10" fmla="*/ 614363 h 1343026"/>
              <a:gd name="connsiteX11" fmla="*/ 414337 w 985837"/>
              <a:gd name="connsiteY11" fmla="*/ 614363 h 1343026"/>
              <a:gd name="connsiteX12" fmla="*/ 419100 w 985837"/>
              <a:gd name="connsiteY12" fmla="*/ 733426 h 1343026"/>
              <a:gd name="connsiteX13" fmla="*/ 600075 w 985837"/>
              <a:gd name="connsiteY13" fmla="*/ 738188 h 1343026"/>
              <a:gd name="connsiteX14" fmla="*/ 595312 w 985837"/>
              <a:gd name="connsiteY14" fmla="*/ 942975 h 1343026"/>
              <a:gd name="connsiteX15" fmla="*/ 890587 w 985837"/>
              <a:gd name="connsiteY15" fmla="*/ 947738 h 1343026"/>
              <a:gd name="connsiteX16" fmla="*/ 900112 w 985837"/>
              <a:gd name="connsiteY16" fmla="*/ 1343026 h 1343026"/>
              <a:gd name="connsiteX17" fmla="*/ 985837 w 985837"/>
              <a:gd name="connsiteY17" fmla="*/ 1343025 h 1343026"/>
              <a:gd name="connsiteX0" fmla="*/ 0 w 985837"/>
              <a:gd name="connsiteY0" fmla="*/ 0 h 1343026"/>
              <a:gd name="connsiteX1" fmla="*/ 85724 w 985837"/>
              <a:gd name="connsiteY1" fmla="*/ 4763 h 1343026"/>
              <a:gd name="connsiteX2" fmla="*/ 90487 w 985837"/>
              <a:gd name="connsiteY2" fmla="*/ 92075 h 1343026"/>
              <a:gd name="connsiteX3" fmla="*/ 122237 w 985837"/>
              <a:gd name="connsiteY3" fmla="*/ 88900 h 1343026"/>
              <a:gd name="connsiteX4" fmla="*/ 128587 w 985837"/>
              <a:gd name="connsiteY4" fmla="*/ 196850 h 1343026"/>
              <a:gd name="connsiteX5" fmla="*/ 169862 w 985837"/>
              <a:gd name="connsiteY5" fmla="*/ 196850 h 1343026"/>
              <a:gd name="connsiteX6" fmla="*/ 173037 w 985837"/>
              <a:gd name="connsiteY6" fmla="*/ 298450 h 1343026"/>
              <a:gd name="connsiteX7" fmla="*/ 201612 w 985837"/>
              <a:gd name="connsiteY7" fmla="*/ 298450 h 1343026"/>
              <a:gd name="connsiteX8" fmla="*/ 201612 w 985837"/>
              <a:gd name="connsiteY8" fmla="*/ 504825 h 1343026"/>
              <a:gd name="connsiteX9" fmla="*/ 290512 w 985837"/>
              <a:gd name="connsiteY9" fmla="*/ 519113 h 1343026"/>
              <a:gd name="connsiteX10" fmla="*/ 300037 w 985837"/>
              <a:gd name="connsiteY10" fmla="*/ 614363 h 1343026"/>
              <a:gd name="connsiteX11" fmla="*/ 414337 w 985837"/>
              <a:gd name="connsiteY11" fmla="*/ 614363 h 1343026"/>
              <a:gd name="connsiteX12" fmla="*/ 419100 w 985837"/>
              <a:gd name="connsiteY12" fmla="*/ 733426 h 1343026"/>
              <a:gd name="connsiteX13" fmla="*/ 600075 w 985837"/>
              <a:gd name="connsiteY13" fmla="*/ 738188 h 1343026"/>
              <a:gd name="connsiteX14" fmla="*/ 595312 w 985837"/>
              <a:gd name="connsiteY14" fmla="*/ 942975 h 1343026"/>
              <a:gd name="connsiteX15" fmla="*/ 890587 w 985837"/>
              <a:gd name="connsiteY15" fmla="*/ 947738 h 1343026"/>
              <a:gd name="connsiteX16" fmla="*/ 900112 w 985837"/>
              <a:gd name="connsiteY16" fmla="*/ 1343026 h 1343026"/>
              <a:gd name="connsiteX17" fmla="*/ 985837 w 985837"/>
              <a:gd name="connsiteY17" fmla="*/ 1343025 h 1343026"/>
              <a:gd name="connsiteX0" fmla="*/ 0 w 985837"/>
              <a:gd name="connsiteY0" fmla="*/ 0 h 1343026"/>
              <a:gd name="connsiteX1" fmla="*/ 85724 w 985837"/>
              <a:gd name="connsiteY1" fmla="*/ 4763 h 1343026"/>
              <a:gd name="connsiteX2" fmla="*/ 90487 w 985837"/>
              <a:gd name="connsiteY2" fmla="*/ 92075 h 1343026"/>
              <a:gd name="connsiteX3" fmla="*/ 122237 w 985837"/>
              <a:gd name="connsiteY3" fmla="*/ 88900 h 1343026"/>
              <a:gd name="connsiteX4" fmla="*/ 128587 w 985837"/>
              <a:gd name="connsiteY4" fmla="*/ 196850 h 1343026"/>
              <a:gd name="connsiteX5" fmla="*/ 169862 w 985837"/>
              <a:gd name="connsiteY5" fmla="*/ 196850 h 1343026"/>
              <a:gd name="connsiteX6" fmla="*/ 173037 w 985837"/>
              <a:gd name="connsiteY6" fmla="*/ 298450 h 1343026"/>
              <a:gd name="connsiteX7" fmla="*/ 201612 w 985837"/>
              <a:gd name="connsiteY7" fmla="*/ 298450 h 1343026"/>
              <a:gd name="connsiteX8" fmla="*/ 201612 w 985837"/>
              <a:gd name="connsiteY8" fmla="*/ 504825 h 1343026"/>
              <a:gd name="connsiteX9" fmla="*/ 290512 w 985837"/>
              <a:gd name="connsiteY9" fmla="*/ 519113 h 1343026"/>
              <a:gd name="connsiteX10" fmla="*/ 300037 w 985837"/>
              <a:gd name="connsiteY10" fmla="*/ 614363 h 1343026"/>
              <a:gd name="connsiteX11" fmla="*/ 414337 w 985837"/>
              <a:gd name="connsiteY11" fmla="*/ 614363 h 1343026"/>
              <a:gd name="connsiteX12" fmla="*/ 419100 w 985837"/>
              <a:gd name="connsiteY12" fmla="*/ 733426 h 1343026"/>
              <a:gd name="connsiteX13" fmla="*/ 600075 w 985837"/>
              <a:gd name="connsiteY13" fmla="*/ 738188 h 1343026"/>
              <a:gd name="connsiteX14" fmla="*/ 595312 w 985837"/>
              <a:gd name="connsiteY14" fmla="*/ 942975 h 1343026"/>
              <a:gd name="connsiteX15" fmla="*/ 890587 w 985837"/>
              <a:gd name="connsiteY15" fmla="*/ 947738 h 1343026"/>
              <a:gd name="connsiteX16" fmla="*/ 900112 w 985837"/>
              <a:gd name="connsiteY16" fmla="*/ 1343026 h 1343026"/>
              <a:gd name="connsiteX17" fmla="*/ 985837 w 985837"/>
              <a:gd name="connsiteY17" fmla="*/ 1343025 h 1343026"/>
              <a:gd name="connsiteX0" fmla="*/ 0 w 985837"/>
              <a:gd name="connsiteY0" fmla="*/ 0 h 1343026"/>
              <a:gd name="connsiteX1" fmla="*/ 85724 w 985837"/>
              <a:gd name="connsiteY1" fmla="*/ 4763 h 1343026"/>
              <a:gd name="connsiteX2" fmla="*/ 90487 w 985837"/>
              <a:gd name="connsiteY2" fmla="*/ 92075 h 1343026"/>
              <a:gd name="connsiteX3" fmla="*/ 122237 w 985837"/>
              <a:gd name="connsiteY3" fmla="*/ 88900 h 1343026"/>
              <a:gd name="connsiteX4" fmla="*/ 128587 w 985837"/>
              <a:gd name="connsiteY4" fmla="*/ 196850 h 1343026"/>
              <a:gd name="connsiteX5" fmla="*/ 169862 w 985837"/>
              <a:gd name="connsiteY5" fmla="*/ 196850 h 1343026"/>
              <a:gd name="connsiteX6" fmla="*/ 173037 w 985837"/>
              <a:gd name="connsiteY6" fmla="*/ 298450 h 1343026"/>
              <a:gd name="connsiteX7" fmla="*/ 201612 w 985837"/>
              <a:gd name="connsiteY7" fmla="*/ 298450 h 1343026"/>
              <a:gd name="connsiteX8" fmla="*/ 207962 w 985837"/>
              <a:gd name="connsiteY8" fmla="*/ 514350 h 1343026"/>
              <a:gd name="connsiteX9" fmla="*/ 290512 w 985837"/>
              <a:gd name="connsiteY9" fmla="*/ 519113 h 1343026"/>
              <a:gd name="connsiteX10" fmla="*/ 300037 w 985837"/>
              <a:gd name="connsiteY10" fmla="*/ 614363 h 1343026"/>
              <a:gd name="connsiteX11" fmla="*/ 414337 w 985837"/>
              <a:gd name="connsiteY11" fmla="*/ 614363 h 1343026"/>
              <a:gd name="connsiteX12" fmla="*/ 419100 w 985837"/>
              <a:gd name="connsiteY12" fmla="*/ 733426 h 1343026"/>
              <a:gd name="connsiteX13" fmla="*/ 600075 w 985837"/>
              <a:gd name="connsiteY13" fmla="*/ 738188 h 1343026"/>
              <a:gd name="connsiteX14" fmla="*/ 595312 w 985837"/>
              <a:gd name="connsiteY14" fmla="*/ 942975 h 1343026"/>
              <a:gd name="connsiteX15" fmla="*/ 890587 w 985837"/>
              <a:gd name="connsiteY15" fmla="*/ 947738 h 1343026"/>
              <a:gd name="connsiteX16" fmla="*/ 900112 w 985837"/>
              <a:gd name="connsiteY16" fmla="*/ 1343026 h 1343026"/>
              <a:gd name="connsiteX17" fmla="*/ 985837 w 985837"/>
              <a:gd name="connsiteY17" fmla="*/ 1343025 h 1343026"/>
              <a:gd name="connsiteX0" fmla="*/ 0 w 985837"/>
              <a:gd name="connsiteY0" fmla="*/ 0 h 1343026"/>
              <a:gd name="connsiteX1" fmla="*/ 85724 w 985837"/>
              <a:gd name="connsiteY1" fmla="*/ 4763 h 1343026"/>
              <a:gd name="connsiteX2" fmla="*/ 90487 w 985837"/>
              <a:gd name="connsiteY2" fmla="*/ 92075 h 1343026"/>
              <a:gd name="connsiteX3" fmla="*/ 122237 w 985837"/>
              <a:gd name="connsiteY3" fmla="*/ 88900 h 1343026"/>
              <a:gd name="connsiteX4" fmla="*/ 128587 w 985837"/>
              <a:gd name="connsiteY4" fmla="*/ 196850 h 1343026"/>
              <a:gd name="connsiteX5" fmla="*/ 169862 w 985837"/>
              <a:gd name="connsiteY5" fmla="*/ 196850 h 1343026"/>
              <a:gd name="connsiteX6" fmla="*/ 173037 w 985837"/>
              <a:gd name="connsiteY6" fmla="*/ 298450 h 1343026"/>
              <a:gd name="connsiteX7" fmla="*/ 201612 w 985837"/>
              <a:gd name="connsiteY7" fmla="*/ 298450 h 1343026"/>
              <a:gd name="connsiteX8" fmla="*/ 207962 w 985837"/>
              <a:gd name="connsiteY8" fmla="*/ 514350 h 1343026"/>
              <a:gd name="connsiteX9" fmla="*/ 303212 w 985837"/>
              <a:gd name="connsiteY9" fmla="*/ 512763 h 1343026"/>
              <a:gd name="connsiteX10" fmla="*/ 300037 w 985837"/>
              <a:gd name="connsiteY10" fmla="*/ 614363 h 1343026"/>
              <a:gd name="connsiteX11" fmla="*/ 414337 w 985837"/>
              <a:gd name="connsiteY11" fmla="*/ 614363 h 1343026"/>
              <a:gd name="connsiteX12" fmla="*/ 419100 w 985837"/>
              <a:gd name="connsiteY12" fmla="*/ 733426 h 1343026"/>
              <a:gd name="connsiteX13" fmla="*/ 600075 w 985837"/>
              <a:gd name="connsiteY13" fmla="*/ 738188 h 1343026"/>
              <a:gd name="connsiteX14" fmla="*/ 595312 w 985837"/>
              <a:gd name="connsiteY14" fmla="*/ 942975 h 1343026"/>
              <a:gd name="connsiteX15" fmla="*/ 890587 w 985837"/>
              <a:gd name="connsiteY15" fmla="*/ 947738 h 1343026"/>
              <a:gd name="connsiteX16" fmla="*/ 900112 w 985837"/>
              <a:gd name="connsiteY16" fmla="*/ 1343026 h 1343026"/>
              <a:gd name="connsiteX17" fmla="*/ 985837 w 985837"/>
              <a:gd name="connsiteY17" fmla="*/ 1343025 h 1343026"/>
              <a:gd name="connsiteX0" fmla="*/ 0 w 985837"/>
              <a:gd name="connsiteY0" fmla="*/ 0 h 1343026"/>
              <a:gd name="connsiteX1" fmla="*/ 85724 w 985837"/>
              <a:gd name="connsiteY1" fmla="*/ 4763 h 1343026"/>
              <a:gd name="connsiteX2" fmla="*/ 90487 w 985837"/>
              <a:gd name="connsiteY2" fmla="*/ 92075 h 1343026"/>
              <a:gd name="connsiteX3" fmla="*/ 122237 w 985837"/>
              <a:gd name="connsiteY3" fmla="*/ 88900 h 1343026"/>
              <a:gd name="connsiteX4" fmla="*/ 128587 w 985837"/>
              <a:gd name="connsiteY4" fmla="*/ 196850 h 1343026"/>
              <a:gd name="connsiteX5" fmla="*/ 169862 w 985837"/>
              <a:gd name="connsiteY5" fmla="*/ 196850 h 1343026"/>
              <a:gd name="connsiteX6" fmla="*/ 173037 w 985837"/>
              <a:gd name="connsiteY6" fmla="*/ 298450 h 1343026"/>
              <a:gd name="connsiteX7" fmla="*/ 201612 w 985837"/>
              <a:gd name="connsiteY7" fmla="*/ 298450 h 1343026"/>
              <a:gd name="connsiteX8" fmla="*/ 207962 w 985837"/>
              <a:gd name="connsiteY8" fmla="*/ 514350 h 1343026"/>
              <a:gd name="connsiteX9" fmla="*/ 296862 w 985837"/>
              <a:gd name="connsiteY9" fmla="*/ 515938 h 1343026"/>
              <a:gd name="connsiteX10" fmla="*/ 300037 w 985837"/>
              <a:gd name="connsiteY10" fmla="*/ 614363 h 1343026"/>
              <a:gd name="connsiteX11" fmla="*/ 414337 w 985837"/>
              <a:gd name="connsiteY11" fmla="*/ 614363 h 1343026"/>
              <a:gd name="connsiteX12" fmla="*/ 419100 w 985837"/>
              <a:gd name="connsiteY12" fmla="*/ 733426 h 1343026"/>
              <a:gd name="connsiteX13" fmla="*/ 600075 w 985837"/>
              <a:gd name="connsiteY13" fmla="*/ 738188 h 1343026"/>
              <a:gd name="connsiteX14" fmla="*/ 595312 w 985837"/>
              <a:gd name="connsiteY14" fmla="*/ 942975 h 1343026"/>
              <a:gd name="connsiteX15" fmla="*/ 890587 w 985837"/>
              <a:gd name="connsiteY15" fmla="*/ 947738 h 1343026"/>
              <a:gd name="connsiteX16" fmla="*/ 900112 w 985837"/>
              <a:gd name="connsiteY16" fmla="*/ 1343026 h 1343026"/>
              <a:gd name="connsiteX17" fmla="*/ 985837 w 985837"/>
              <a:gd name="connsiteY17" fmla="*/ 1343025 h 1343026"/>
              <a:gd name="connsiteX0" fmla="*/ 0 w 1001712"/>
              <a:gd name="connsiteY0" fmla="*/ 0 h 1343026"/>
              <a:gd name="connsiteX1" fmla="*/ 85724 w 1001712"/>
              <a:gd name="connsiteY1" fmla="*/ 4763 h 1343026"/>
              <a:gd name="connsiteX2" fmla="*/ 90487 w 1001712"/>
              <a:gd name="connsiteY2" fmla="*/ 92075 h 1343026"/>
              <a:gd name="connsiteX3" fmla="*/ 122237 w 1001712"/>
              <a:gd name="connsiteY3" fmla="*/ 88900 h 1343026"/>
              <a:gd name="connsiteX4" fmla="*/ 128587 w 1001712"/>
              <a:gd name="connsiteY4" fmla="*/ 196850 h 1343026"/>
              <a:gd name="connsiteX5" fmla="*/ 169862 w 1001712"/>
              <a:gd name="connsiteY5" fmla="*/ 196850 h 1343026"/>
              <a:gd name="connsiteX6" fmla="*/ 173037 w 1001712"/>
              <a:gd name="connsiteY6" fmla="*/ 298450 h 1343026"/>
              <a:gd name="connsiteX7" fmla="*/ 201612 w 1001712"/>
              <a:gd name="connsiteY7" fmla="*/ 298450 h 1343026"/>
              <a:gd name="connsiteX8" fmla="*/ 207962 w 1001712"/>
              <a:gd name="connsiteY8" fmla="*/ 514350 h 1343026"/>
              <a:gd name="connsiteX9" fmla="*/ 296862 w 1001712"/>
              <a:gd name="connsiteY9" fmla="*/ 515938 h 1343026"/>
              <a:gd name="connsiteX10" fmla="*/ 300037 w 1001712"/>
              <a:gd name="connsiteY10" fmla="*/ 614363 h 1343026"/>
              <a:gd name="connsiteX11" fmla="*/ 414337 w 1001712"/>
              <a:gd name="connsiteY11" fmla="*/ 614363 h 1343026"/>
              <a:gd name="connsiteX12" fmla="*/ 419100 w 1001712"/>
              <a:gd name="connsiteY12" fmla="*/ 733426 h 1343026"/>
              <a:gd name="connsiteX13" fmla="*/ 600075 w 1001712"/>
              <a:gd name="connsiteY13" fmla="*/ 738188 h 1343026"/>
              <a:gd name="connsiteX14" fmla="*/ 595312 w 1001712"/>
              <a:gd name="connsiteY14" fmla="*/ 942975 h 1343026"/>
              <a:gd name="connsiteX15" fmla="*/ 890587 w 1001712"/>
              <a:gd name="connsiteY15" fmla="*/ 947738 h 1343026"/>
              <a:gd name="connsiteX16" fmla="*/ 900112 w 1001712"/>
              <a:gd name="connsiteY16" fmla="*/ 1343026 h 1343026"/>
              <a:gd name="connsiteX17" fmla="*/ 1001712 w 1001712"/>
              <a:gd name="connsiteY17" fmla="*/ 1343025 h 1343026"/>
              <a:gd name="connsiteX0" fmla="*/ 0 w 1001712"/>
              <a:gd name="connsiteY0" fmla="*/ 0 h 1343025"/>
              <a:gd name="connsiteX1" fmla="*/ 85724 w 1001712"/>
              <a:gd name="connsiteY1" fmla="*/ 4763 h 1343025"/>
              <a:gd name="connsiteX2" fmla="*/ 90487 w 1001712"/>
              <a:gd name="connsiteY2" fmla="*/ 92075 h 1343025"/>
              <a:gd name="connsiteX3" fmla="*/ 122237 w 1001712"/>
              <a:gd name="connsiteY3" fmla="*/ 88900 h 1343025"/>
              <a:gd name="connsiteX4" fmla="*/ 128587 w 1001712"/>
              <a:gd name="connsiteY4" fmla="*/ 196850 h 1343025"/>
              <a:gd name="connsiteX5" fmla="*/ 169862 w 1001712"/>
              <a:gd name="connsiteY5" fmla="*/ 196850 h 1343025"/>
              <a:gd name="connsiteX6" fmla="*/ 173037 w 1001712"/>
              <a:gd name="connsiteY6" fmla="*/ 298450 h 1343025"/>
              <a:gd name="connsiteX7" fmla="*/ 201612 w 1001712"/>
              <a:gd name="connsiteY7" fmla="*/ 298450 h 1343025"/>
              <a:gd name="connsiteX8" fmla="*/ 207962 w 1001712"/>
              <a:gd name="connsiteY8" fmla="*/ 514350 h 1343025"/>
              <a:gd name="connsiteX9" fmla="*/ 296862 w 1001712"/>
              <a:gd name="connsiteY9" fmla="*/ 515938 h 1343025"/>
              <a:gd name="connsiteX10" fmla="*/ 300037 w 1001712"/>
              <a:gd name="connsiteY10" fmla="*/ 614363 h 1343025"/>
              <a:gd name="connsiteX11" fmla="*/ 414337 w 1001712"/>
              <a:gd name="connsiteY11" fmla="*/ 614363 h 1343025"/>
              <a:gd name="connsiteX12" fmla="*/ 419100 w 1001712"/>
              <a:gd name="connsiteY12" fmla="*/ 733426 h 1343025"/>
              <a:gd name="connsiteX13" fmla="*/ 600075 w 1001712"/>
              <a:gd name="connsiteY13" fmla="*/ 738188 h 1343025"/>
              <a:gd name="connsiteX14" fmla="*/ 595312 w 1001712"/>
              <a:gd name="connsiteY14" fmla="*/ 942975 h 1343025"/>
              <a:gd name="connsiteX15" fmla="*/ 890587 w 1001712"/>
              <a:gd name="connsiteY15" fmla="*/ 947738 h 1343025"/>
              <a:gd name="connsiteX16" fmla="*/ 890587 w 1001712"/>
              <a:gd name="connsiteY16" fmla="*/ 1339851 h 1343025"/>
              <a:gd name="connsiteX17" fmla="*/ 1001712 w 1001712"/>
              <a:gd name="connsiteY17" fmla="*/ 1343025 h 1343025"/>
              <a:gd name="connsiteX0" fmla="*/ 0 w 1001712"/>
              <a:gd name="connsiteY0" fmla="*/ 0 h 1343025"/>
              <a:gd name="connsiteX1" fmla="*/ 85724 w 1001712"/>
              <a:gd name="connsiteY1" fmla="*/ 4763 h 1343025"/>
              <a:gd name="connsiteX2" fmla="*/ 90487 w 1001712"/>
              <a:gd name="connsiteY2" fmla="*/ 88900 h 1343025"/>
              <a:gd name="connsiteX3" fmla="*/ 122237 w 1001712"/>
              <a:gd name="connsiteY3" fmla="*/ 88900 h 1343025"/>
              <a:gd name="connsiteX4" fmla="*/ 128587 w 1001712"/>
              <a:gd name="connsiteY4" fmla="*/ 196850 h 1343025"/>
              <a:gd name="connsiteX5" fmla="*/ 169862 w 1001712"/>
              <a:gd name="connsiteY5" fmla="*/ 196850 h 1343025"/>
              <a:gd name="connsiteX6" fmla="*/ 173037 w 1001712"/>
              <a:gd name="connsiteY6" fmla="*/ 298450 h 1343025"/>
              <a:gd name="connsiteX7" fmla="*/ 201612 w 1001712"/>
              <a:gd name="connsiteY7" fmla="*/ 298450 h 1343025"/>
              <a:gd name="connsiteX8" fmla="*/ 207962 w 1001712"/>
              <a:gd name="connsiteY8" fmla="*/ 514350 h 1343025"/>
              <a:gd name="connsiteX9" fmla="*/ 296862 w 1001712"/>
              <a:gd name="connsiteY9" fmla="*/ 515938 h 1343025"/>
              <a:gd name="connsiteX10" fmla="*/ 300037 w 1001712"/>
              <a:gd name="connsiteY10" fmla="*/ 614363 h 1343025"/>
              <a:gd name="connsiteX11" fmla="*/ 414337 w 1001712"/>
              <a:gd name="connsiteY11" fmla="*/ 614363 h 1343025"/>
              <a:gd name="connsiteX12" fmla="*/ 419100 w 1001712"/>
              <a:gd name="connsiteY12" fmla="*/ 733426 h 1343025"/>
              <a:gd name="connsiteX13" fmla="*/ 600075 w 1001712"/>
              <a:gd name="connsiteY13" fmla="*/ 738188 h 1343025"/>
              <a:gd name="connsiteX14" fmla="*/ 595312 w 1001712"/>
              <a:gd name="connsiteY14" fmla="*/ 942975 h 1343025"/>
              <a:gd name="connsiteX15" fmla="*/ 890587 w 1001712"/>
              <a:gd name="connsiteY15" fmla="*/ 947738 h 1343025"/>
              <a:gd name="connsiteX16" fmla="*/ 890587 w 1001712"/>
              <a:gd name="connsiteY16" fmla="*/ 1339851 h 1343025"/>
              <a:gd name="connsiteX17" fmla="*/ 1001712 w 1001712"/>
              <a:gd name="connsiteY17" fmla="*/ 1343025 h 1343025"/>
              <a:gd name="connsiteX0" fmla="*/ 0 w 1001712"/>
              <a:gd name="connsiteY0" fmla="*/ 0 h 1343025"/>
              <a:gd name="connsiteX1" fmla="*/ 85724 w 1001712"/>
              <a:gd name="connsiteY1" fmla="*/ 4763 h 1343025"/>
              <a:gd name="connsiteX2" fmla="*/ 93662 w 1001712"/>
              <a:gd name="connsiteY2" fmla="*/ 85725 h 1343025"/>
              <a:gd name="connsiteX3" fmla="*/ 122237 w 1001712"/>
              <a:gd name="connsiteY3" fmla="*/ 88900 h 1343025"/>
              <a:gd name="connsiteX4" fmla="*/ 128587 w 1001712"/>
              <a:gd name="connsiteY4" fmla="*/ 196850 h 1343025"/>
              <a:gd name="connsiteX5" fmla="*/ 169862 w 1001712"/>
              <a:gd name="connsiteY5" fmla="*/ 196850 h 1343025"/>
              <a:gd name="connsiteX6" fmla="*/ 173037 w 1001712"/>
              <a:gd name="connsiteY6" fmla="*/ 298450 h 1343025"/>
              <a:gd name="connsiteX7" fmla="*/ 201612 w 1001712"/>
              <a:gd name="connsiteY7" fmla="*/ 298450 h 1343025"/>
              <a:gd name="connsiteX8" fmla="*/ 207962 w 1001712"/>
              <a:gd name="connsiteY8" fmla="*/ 514350 h 1343025"/>
              <a:gd name="connsiteX9" fmla="*/ 296862 w 1001712"/>
              <a:gd name="connsiteY9" fmla="*/ 515938 h 1343025"/>
              <a:gd name="connsiteX10" fmla="*/ 300037 w 1001712"/>
              <a:gd name="connsiteY10" fmla="*/ 614363 h 1343025"/>
              <a:gd name="connsiteX11" fmla="*/ 414337 w 1001712"/>
              <a:gd name="connsiteY11" fmla="*/ 614363 h 1343025"/>
              <a:gd name="connsiteX12" fmla="*/ 419100 w 1001712"/>
              <a:gd name="connsiteY12" fmla="*/ 733426 h 1343025"/>
              <a:gd name="connsiteX13" fmla="*/ 600075 w 1001712"/>
              <a:gd name="connsiteY13" fmla="*/ 738188 h 1343025"/>
              <a:gd name="connsiteX14" fmla="*/ 595312 w 1001712"/>
              <a:gd name="connsiteY14" fmla="*/ 942975 h 1343025"/>
              <a:gd name="connsiteX15" fmla="*/ 890587 w 1001712"/>
              <a:gd name="connsiteY15" fmla="*/ 947738 h 1343025"/>
              <a:gd name="connsiteX16" fmla="*/ 890587 w 1001712"/>
              <a:gd name="connsiteY16" fmla="*/ 1339851 h 1343025"/>
              <a:gd name="connsiteX17" fmla="*/ 1001712 w 1001712"/>
              <a:gd name="connsiteY17" fmla="*/ 1343025 h 1343025"/>
              <a:gd name="connsiteX0" fmla="*/ 0 w 1001712"/>
              <a:gd name="connsiteY0" fmla="*/ 0 h 1343025"/>
              <a:gd name="connsiteX1" fmla="*/ 98424 w 1001712"/>
              <a:gd name="connsiteY1" fmla="*/ 4763 h 1343025"/>
              <a:gd name="connsiteX2" fmla="*/ 93662 w 1001712"/>
              <a:gd name="connsiteY2" fmla="*/ 85725 h 1343025"/>
              <a:gd name="connsiteX3" fmla="*/ 122237 w 1001712"/>
              <a:gd name="connsiteY3" fmla="*/ 88900 h 1343025"/>
              <a:gd name="connsiteX4" fmla="*/ 128587 w 1001712"/>
              <a:gd name="connsiteY4" fmla="*/ 196850 h 1343025"/>
              <a:gd name="connsiteX5" fmla="*/ 169862 w 1001712"/>
              <a:gd name="connsiteY5" fmla="*/ 196850 h 1343025"/>
              <a:gd name="connsiteX6" fmla="*/ 173037 w 1001712"/>
              <a:gd name="connsiteY6" fmla="*/ 298450 h 1343025"/>
              <a:gd name="connsiteX7" fmla="*/ 201612 w 1001712"/>
              <a:gd name="connsiteY7" fmla="*/ 298450 h 1343025"/>
              <a:gd name="connsiteX8" fmla="*/ 207962 w 1001712"/>
              <a:gd name="connsiteY8" fmla="*/ 514350 h 1343025"/>
              <a:gd name="connsiteX9" fmla="*/ 296862 w 1001712"/>
              <a:gd name="connsiteY9" fmla="*/ 515938 h 1343025"/>
              <a:gd name="connsiteX10" fmla="*/ 300037 w 1001712"/>
              <a:gd name="connsiteY10" fmla="*/ 614363 h 1343025"/>
              <a:gd name="connsiteX11" fmla="*/ 414337 w 1001712"/>
              <a:gd name="connsiteY11" fmla="*/ 614363 h 1343025"/>
              <a:gd name="connsiteX12" fmla="*/ 419100 w 1001712"/>
              <a:gd name="connsiteY12" fmla="*/ 733426 h 1343025"/>
              <a:gd name="connsiteX13" fmla="*/ 600075 w 1001712"/>
              <a:gd name="connsiteY13" fmla="*/ 738188 h 1343025"/>
              <a:gd name="connsiteX14" fmla="*/ 595312 w 1001712"/>
              <a:gd name="connsiteY14" fmla="*/ 942975 h 1343025"/>
              <a:gd name="connsiteX15" fmla="*/ 890587 w 1001712"/>
              <a:gd name="connsiteY15" fmla="*/ 947738 h 1343025"/>
              <a:gd name="connsiteX16" fmla="*/ 890587 w 1001712"/>
              <a:gd name="connsiteY16" fmla="*/ 1339851 h 1343025"/>
              <a:gd name="connsiteX17" fmla="*/ 1001712 w 1001712"/>
              <a:gd name="connsiteY17" fmla="*/ 1343025 h 1343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001712" h="1343025">
                <a:moveTo>
                  <a:pt x="0" y="0"/>
                </a:moveTo>
                <a:lnTo>
                  <a:pt x="98424" y="4763"/>
                </a:lnTo>
                <a:lnTo>
                  <a:pt x="93662" y="85725"/>
                </a:lnTo>
                <a:lnTo>
                  <a:pt x="122237" y="88900"/>
                </a:lnTo>
                <a:lnTo>
                  <a:pt x="128587" y="196850"/>
                </a:lnTo>
                <a:lnTo>
                  <a:pt x="169862" y="196850"/>
                </a:lnTo>
                <a:cubicBezTo>
                  <a:pt x="170920" y="230717"/>
                  <a:pt x="171979" y="264583"/>
                  <a:pt x="173037" y="298450"/>
                </a:cubicBezTo>
                <a:lnTo>
                  <a:pt x="201612" y="298450"/>
                </a:lnTo>
                <a:lnTo>
                  <a:pt x="207962" y="514350"/>
                </a:lnTo>
                <a:lnTo>
                  <a:pt x="296862" y="515938"/>
                </a:lnTo>
                <a:cubicBezTo>
                  <a:pt x="295804" y="549805"/>
                  <a:pt x="301095" y="580496"/>
                  <a:pt x="300037" y="614363"/>
                </a:cubicBezTo>
                <a:lnTo>
                  <a:pt x="414337" y="614363"/>
                </a:lnTo>
                <a:lnTo>
                  <a:pt x="419100" y="733426"/>
                </a:lnTo>
                <a:lnTo>
                  <a:pt x="600075" y="738188"/>
                </a:lnTo>
                <a:lnTo>
                  <a:pt x="595312" y="942975"/>
                </a:lnTo>
                <a:lnTo>
                  <a:pt x="890587" y="947738"/>
                </a:lnTo>
                <a:lnTo>
                  <a:pt x="890587" y="1339851"/>
                </a:lnTo>
                <a:lnTo>
                  <a:pt x="1001712" y="1343025"/>
                </a:lnTo>
              </a:path>
            </a:pathLst>
          </a:custGeom>
          <a:noFill/>
          <a:ln>
            <a:solidFill>
              <a:srgbClr val="66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22" name="Freeform 121"/>
          <p:cNvSpPr/>
          <p:nvPr/>
        </p:nvSpPr>
        <p:spPr>
          <a:xfrm>
            <a:off x="450850" y="4295775"/>
            <a:ext cx="1895475" cy="898525"/>
          </a:xfrm>
          <a:custGeom>
            <a:avLst/>
            <a:gdLst>
              <a:gd name="connsiteX0" fmla="*/ 0 w 1895475"/>
              <a:gd name="connsiteY0" fmla="*/ 0 h 895350"/>
              <a:gd name="connsiteX1" fmla="*/ 1895475 w 1895475"/>
              <a:gd name="connsiteY1" fmla="*/ 895350 h 895350"/>
              <a:gd name="connsiteX2" fmla="*/ 1895475 w 1895475"/>
              <a:gd name="connsiteY2" fmla="*/ 895350 h 895350"/>
              <a:gd name="connsiteX0" fmla="*/ 0 w 1895475"/>
              <a:gd name="connsiteY0" fmla="*/ 0 h 898525"/>
              <a:gd name="connsiteX1" fmla="*/ 873125 w 1895475"/>
              <a:gd name="connsiteY1" fmla="*/ 898525 h 898525"/>
              <a:gd name="connsiteX2" fmla="*/ 1895475 w 1895475"/>
              <a:gd name="connsiteY2" fmla="*/ 895350 h 898525"/>
              <a:gd name="connsiteX3" fmla="*/ 1895475 w 1895475"/>
              <a:gd name="connsiteY3" fmla="*/ 895350 h 898525"/>
              <a:gd name="connsiteX0" fmla="*/ 0 w 1895475"/>
              <a:gd name="connsiteY0" fmla="*/ 0 h 898525"/>
              <a:gd name="connsiteX1" fmla="*/ 869950 w 1895475"/>
              <a:gd name="connsiteY1" fmla="*/ 485775 h 898525"/>
              <a:gd name="connsiteX2" fmla="*/ 873125 w 1895475"/>
              <a:gd name="connsiteY2" fmla="*/ 898525 h 898525"/>
              <a:gd name="connsiteX3" fmla="*/ 1895475 w 1895475"/>
              <a:gd name="connsiteY3" fmla="*/ 895350 h 898525"/>
              <a:gd name="connsiteX4" fmla="*/ 1895475 w 1895475"/>
              <a:gd name="connsiteY4" fmla="*/ 895350 h 898525"/>
              <a:gd name="connsiteX0" fmla="*/ 0 w 1895475"/>
              <a:gd name="connsiteY0" fmla="*/ 0 h 898525"/>
              <a:gd name="connsiteX1" fmla="*/ 869950 w 1895475"/>
              <a:gd name="connsiteY1" fmla="*/ 485775 h 898525"/>
              <a:gd name="connsiteX2" fmla="*/ 873125 w 1895475"/>
              <a:gd name="connsiteY2" fmla="*/ 898525 h 898525"/>
              <a:gd name="connsiteX3" fmla="*/ 1895475 w 1895475"/>
              <a:gd name="connsiteY3" fmla="*/ 895350 h 898525"/>
              <a:gd name="connsiteX4" fmla="*/ 1895475 w 1895475"/>
              <a:gd name="connsiteY4" fmla="*/ 895350 h 898525"/>
              <a:gd name="connsiteX0" fmla="*/ 0 w 1895475"/>
              <a:gd name="connsiteY0" fmla="*/ 0 h 898525"/>
              <a:gd name="connsiteX1" fmla="*/ 250825 w 1895475"/>
              <a:gd name="connsiteY1" fmla="*/ 479425 h 898525"/>
              <a:gd name="connsiteX2" fmla="*/ 869950 w 1895475"/>
              <a:gd name="connsiteY2" fmla="*/ 485775 h 898525"/>
              <a:gd name="connsiteX3" fmla="*/ 873125 w 1895475"/>
              <a:gd name="connsiteY3" fmla="*/ 898525 h 898525"/>
              <a:gd name="connsiteX4" fmla="*/ 1895475 w 1895475"/>
              <a:gd name="connsiteY4" fmla="*/ 895350 h 898525"/>
              <a:gd name="connsiteX5" fmla="*/ 1895475 w 1895475"/>
              <a:gd name="connsiteY5" fmla="*/ 895350 h 898525"/>
              <a:gd name="connsiteX0" fmla="*/ 0 w 1895475"/>
              <a:gd name="connsiteY0" fmla="*/ 0 h 898525"/>
              <a:gd name="connsiteX1" fmla="*/ 250825 w 1895475"/>
              <a:gd name="connsiteY1" fmla="*/ 479425 h 898525"/>
              <a:gd name="connsiteX2" fmla="*/ 869950 w 1895475"/>
              <a:gd name="connsiteY2" fmla="*/ 485775 h 898525"/>
              <a:gd name="connsiteX3" fmla="*/ 873125 w 1895475"/>
              <a:gd name="connsiteY3" fmla="*/ 898525 h 898525"/>
              <a:gd name="connsiteX4" fmla="*/ 1895475 w 1895475"/>
              <a:gd name="connsiteY4" fmla="*/ 895350 h 898525"/>
              <a:gd name="connsiteX5" fmla="*/ 1895475 w 1895475"/>
              <a:gd name="connsiteY5" fmla="*/ 895350 h 898525"/>
              <a:gd name="connsiteX0" fmla="*/ 0 w 1895475"/>
              <a:gd name="connsiteY0" fmla="*/ 27774 h 926299"/>
              <a:gd name="connsiteX1" fmla="*/ 215900 w 1895475"/>
              <a:gd name="connsiteY1" fmla="*/ 30949 h 926299"/>
              <a:gd name="connsiteX2" fmla="*/ 250825 w 1895475"/>
              <a:gd name="connsiteY2" fmla="*/ 507199 h 926299"/>
              <a:gd name="connsiteX3" fmla="*/ 869950 w 1895475"/>
              <a:gd name="connsiteY3" fmla="*/ 513549 h 926299"/>
              <a:gd name="connsiteX4" fmla="*/ 873125 w 1895475"/>
              <a:gd name="connsiteY4" fmla="*/ 926299 h 926299"/>
              <a:gd name="connsiteX5" fmla="*/ 1895475 w 1895475"/>
              <a:gd name="connsiteY5" fmla="*/ 923124 h 926299"/>
              <a:gd name="connsiteX6" fmla="*/ 1895475 w 1895475"/>
              <a:gd name="connsiteY6" fmla="*/ 923124 h 926299"/>
              <a:gd name="connsiteX0" fmla="*/ 0 w 1895475"/>
              <a:gd name="connsiteY0" fmla="*/ 0 h 898525"/>
              <a:gd name="connsiteX1" fmla="*/ 215900 w 1895475"/>
              <a:gd name="connsiteY1" fmla="*/ 3175 h 898525"/>
              <a:gd name="connsiteX2" fmla="*/ 250825 w 1895475"/>
              <a:gd name="connsiteY2" fmla="*/ 479425 h 898525"/>
              <a:gd name="connsiteX3" fmla="*/ 869950 w 1895475"/>
              <a:gd name="connsiteY3" fmla="*/ 485775 h 898525"/>
              <a:gd name="connsiteX4" fmla="*/ 873125 w 1895475"/>
              <a:gd name="connsiteY4" fmla="*/ 898525 h 898525"/>
              <a:gd name="connsiteX5" fmla="*/ 1895475 w 1895475"/>
              <a:gd name="connsiteY5" fmla="*/ 895350 h 898525"/>
              <a:gd name="connsiteX6" fmla="*/ 1895475 w 1895475"/>
              <a:gd name="connsiteY6" fmla="*/ 895350 h 898525"/>
              <a:gd name="connsiteX0" fmla="*/ 0 w 1895475"/>
              <a:gd name="connsiteY0" fmla="*/ 0 h 898525"/>
              <a:gd name="connsiteX1" fmla="*/ 215900 w 1895475"/>
              <a:gd name="connsiteY1" fmla="*/ 3175 h 898525"/>
              <a:gd name="connsiteX2" fmla="*/ 222250 w 1895475"/>
              <a:gd name="connsiteY2" fmla="*/ 244475 h 898525"/>
              <a:gd name="connsiteX3" fmla="*/ 250825 w 1895475"/>
              <a:gd name="connsiteY3" fmla="*/ 479425 h 898525"/>
              <a:gd name="connsiteX4" fmla="*/ 869950 w 1895475"/>
              <a:gd name="connsiteY4" fmla="*/ 485775 h 898525"/>
              <a:gd name="connsiteX5" fmla="*/ 873125 w 1895475"/>
              <a:gd name="connsiteY5" fmla="*/ 898525 h 898525"/>
              <a:gd name="connsiteX6" fmla="*/ 1895475 w 1895475"/>
              <a:gd name="connsiteY6" fmla="*/ 895350 h 898525"/>
              <a:gd name="connsiteX7" fmla="*/ 1895475 w 1895475"/>
              <a:gd name="connsiteY7" fmla="*/ 895350 h 898525"/>
              <a:gd name="connsiteX0" fmla="*/ 0 w 1895475"/>
              <a:gd name="connsiteY0" fmla="*/ 0 h 898525"/>
              <a:gd name="connsiteX1" fmla="*/ 215900 w 1895475"/>
              <a:gd name="connsiteY1" fmla="*/ 3175 h 898525"/>
              <a:gd name="connsiteX2" fmla="*/ 222250 w 1895475"/>
              <a:gd name="connsiteY2" fmla="*/ 244475 h 898525"/>
              <a:gd name="connsiteX3" fmla="*/ 250825 w 1895475"/>
              <a:gd name="connsiteY3" fmla="*/ 479425 h 898525"/>
              <a:gd name="connsiteX4" fmla="*/ 869950 w 1895475"/>
              <a:gd name="connsiteY4" fmla="*/ 485775 h 898525"/>
              <a:gd name="connsiteX5" fmla="*/ 873125 w 1895475"/>
              <a:gd name="connsiteY5" fmla="*/ 898525 h 898525"/>
              <a:gd name="connsiteX6" fmla="*/ 1895475 w 1895475"/>
              <a:gd name="connsiteY6" fmla="*/ 895350 h 898525"/>
              <a:gd name="connsiteX7" fmla="*/ 1895475 w 1895475"/>
              <a:gd name="connsiteY7" fmla="*/ 895350 h 898525"/>
              <a:gd name="connsiteX0" fmla="*/ 0 w 1895475"/>
              <a:gd name="connsiteY0" fmla="*/ 0 h 898525"/>
              <a:gd name="connsiteX1" fmla="*/ 215900 w 1895475"/>
              <a:gd name="connsiteY1" fmla="*/ 3175 h 898525"/>
              <a:gd name="connsiteX2" fmla="*/ 222250 w 1895475"/>
              <a:gd name="connsiteY2" fmla="*/ 244475 h 898525"/>
              <a:gd name="connsiteX3" fmla="*/ 269875 w 1895475"/>
              <a:gd name="connsiteY3" fmla="*/ 244475 h 898525"/>
              <a:gd name="connsiteX4" fmla="*/ 250825 w 1895475"/>
              <a:gd name="connsiteY4" fmla="*/ 479425 h 898525"/>
              <a:gd name="connsiteX5" fmla="*/ 869950 w 1895475"/>
              <a:gd name="connsiteY5" fmla="*/ 485775 h 898525"/>
              <a:gd name="connsiteX6" fmla="*/ 873125 w 1895475"/>
              <a:gd name="connsiteY6" fmla="*/ 898525 h 898525"/>
              <a:gd name="connsiteX7" fmla="*/ 1895475 w 1895475"/>
              <a:gd name="connsiteY7" fmla="*/ 895350 h 898525"/>
              <a:gd name="connsiteX8" fmla="*/ 1895475 w 1895475"/>
              <a:gd name="connsiteY8" fmla="*/ 895350 h 898525"/>
              <a:gd name="connsiteX0" fmla="*/ 0 w 1895475"/>
              <a:gd name="connsiteY0" fmla="*/ 0 h 898525"/>
              <a:gd name="connsiteX1" fmla="*/ 215900 w 1895475"/>
              <a:gd name="connsiteY1" fmla="*/ 3175 h 898525"/>
              <a:gd name="connsiteX2" fmla="*/ 222250 w 1895475"/>
              <a:gd name="connsiteY2" fmla="*/ 244475 h 898525"/>
              <a:gd name="connsiteX3" fmla="*/ 269875 w 1895475"/>
              <a:gd name="connsiteY3" fmla="*/ 244475 h 898525"/>
              <a:gd name="connsiteX4" fmla="*/ 250825 w 1895475"/>
              <a:gd name="connsiteY4" fmla="*/ 479425 h 898525"/>
              <a:gd name="connsiteX5" fmla="*/ 869950 w 1895475"/>
              <a:gd name="connsiteY5" fmla="*/ 485775 h 898525"/>
              <a:gd name="connsiteX6" fmla="*/ 873125 w 1895475"/>
              <a:gd name="connsiteY6" fmla="*/ 898525 h 898525"/>
              <a:gd name="connsiteX7" fmla="*/ 1895475 w 1895475"/>
              <a:gd name="connsiteY7" fmla="*/ 895350 h 898525"/>
              <a:gd name="connsiteX8" fmla="*/ 1895475 w 1895475"/>
              <a:gd name="connsiteY8" fmla="*/ 895350 h 898525"/>
              <a:gd name="connsiteX0" fmla="*/ 0 w 1895475"/>
              <a:gd name="connsiteY0" fmla="*/ 0 h 898525"/>
              <a:gd name="connsiteX1" fmla="*/ 215900 w 1895475"/>
              <a:gd name="connsiteY1" fmla="*/ 3175 h 898525"/>
              <a:gd name="connsiteX2" fmla="*/ 222250 w 1895475"/>
              <a:gd name="connsiteY2" fmla="*/ 244475 h 898525"/>
              <a:gd name="connsiteX3" fmla="*/ 250825 w 1895475"/>
              <a:gd name="connsiteY3" fmla="*/ 241300 h 898525"/>
              <a:gd name="connsiteX4" fmla="*/ 250825 w 1895475"/>
              <a:gd name="connsiteY4" fmla="*/ 479425 h 898525"/>
              <a:gd name="connsiteX5" fmla="*/ 869950 w 1895475"/>
              <a:gd name="connsiteY5" fmla="*/ 485775 h 898525"/>
              <a:gd name="connsiteX6" fmla="*/ 873125 w 1895475"/>
              <a:gd name="connsiteY6" fmla="*/ 898525 h 898525"/>
              <a:gd name="connsiteX7" fmla="*/ 1895475 w 1895475"/>
              <a:gd name="connsiteY7" fmla="*/ 895350 h 898525"/>
              <a:gd name="connsiteX8" fmla="*/ 1895475 w 1895475"/>
              <a:gd name="connsiteY8" fmla="*/ 895350 h 898525"/>
              <a:gd name="connsiteX0" fmla="*/ 0 w 1895475"/>
              <a:gd name="connsiteY0" fmla="*/ 0 h 898525"/>
              <a:gd name="connsiteX1" fmla="*/ 215900 w 1895475"/>
              <a:gd name="connsiteY1" fmla="*/ 3175 h 898525"/>
              <a:gd name="connsiteX2" fmla="*/ 222250 w 1895475"/>
              <a:gd name="connsiteY2" fmla="*/ 244475 h 898525"/>
              <a:gd name="connsiteX3" fmla="*/ 263525 w 1895475"/>
              <a:gd name="connsiteY3" fmla="*/ 244475 h 898525"/>
              <a:gd name="connsiteX4" fmla="*/ 250825 w 1895475"/>
              <a:gd name="connsiteY4" fmla="*/ 479425 h 898525"/>
              <a:gd name="connsiteX5" fmla="*/ 869950 w 1895475"/>
              <a:gd name="connsiteY5" fmla="*/ 485775 h 898525"/>
              <a:gd name="connsiteX6" fmla="*/ 873125 w 1895475"/>
              <a:gd name="connsiteY6" fmla="*/ 898525 h 898525"/>
              <a:gd name="connsiteX7" fmla="*/ 1895475 w 1895475"/>
              <a:gd name="connsiteY7" fmla="*/ 895350 h 898525"/>
              <a:gd name="connsiteX8" fmla="*/ 1895475 w 1895475"/>
              <a:gd name="connsiteY8" fmla="*/ 895350 h 898525"/>
              <a:gd name="connsiteX0" fmla="*/ 0 w 1895475"/>
              <a:gd name="connsiteY0" fmla="*/ 0 h 898525"/>
              <a:gd name="connsiteX1" fmla="*/ 215900 w 1895475"/>
              <a:gd name="connsiteY1" fmla="*/ 3175 h 898525"/>
              <a:gd name="connsiteX2" fmla="*/ 222250 w 1895475"/>
              <a:gd name="connsiteY2" fmla="*/ 244475 h 898525"/>
              <a:gd name="connsiteX3" fmla="*/ 263525 w 1895475"/>
              <a:gd name="connsiteY3" fmla="*/ 244475 h 898525"/>
              <a:gd name="connsiteX4" fmla="*/ 250825 w 1895475"/>
              <a:gd name="connsiteY4" fmla="*/ 479425 h 898525"/>
              <a:gd name="connsiteX5" fmla="*/ 869950 w 1895475"/>
              <a:gd name="connsiteY5" fmla="*/ 485775 h 898525"/>
              <a:gd name="connsiteX6" fmla="*/ 873125 w 1895475"/>
              <a:gd name="connsiteY6" fmla="*/ 898525 h 898525"/>
              <a:gd name="connsiteX7" fmla="*/ 1895475 w 1895475"/>
              <a:gd name="connsiteY7" fmla="*/ 895350 h 898525"/>
              <a:gd name="connsiteX8" fmla="*/ 1895475 w 1895475"/>
              <a:gd name="connsiteY8" fmla="*/ 895350 h 898525"/>
              <a:gd name="connsiteX0" fmla="*/ 0 w 1895475"/>
              <a:gd name="connsiteY0" fmla="*/ 0 h 898525"/>
              <a:gd name="connsiteX1" fmla="*/ 215900 w 1895475"/>
              <a:gd name="connsiteY1" fmla="*/ 3175 h 898525"/>
              <a:gd name="connsiteX2" fmla="*/ 222250 w 1895475"/>
              <a:gd name="connsiteY2" fmla="*/ 244475 h 898525"/>
              <a:gd name="connsiteX3" fmla="*/ 250825 w 1895475"/>
              <a:gd name="connsiteY3" fmla="*/ 244475 h 898525"/>
              <a:gd name="connsiteX4" fmla="*/ 250825 w 1895475"/>
              <a:gd name="connsiteY4" fmla="*/ 479425 h 898525"/>
              <a:gd name="connsiteX5" fmla="*/ 869950 w 1895475"/>
              <a:gd name="connsiteY5" fmla="*/ 485775 h 898525"/>
              <a:gd name="connsiteX6" fmla="*/ 873125 w 1895475"/>
              <a:gd name="connsiteY6" fmla="*/ 898525 h 898525"/>
              <a:gd name="connsiteX7" fmla="*/ 1895475 w 1895475"/>
              <a:gd name="connsiteY7" fmla="*/ 895350 h 898525"/>
              <a:gd name="connsiteX8" fmla="*/ 1895475 w 1895475"/>
              <a:gd name="connsiteY8" fmla="*/ 895350 h 898525"/>
              <a:gd name="connsiteX0" fmla="*/ 0 w 1895475"/>
              <a:gd name="connsiteY0" fmla="*/ 0 h 898525"/>
              <a:gd name="connsiteX1" fmla="*/ 215900 w 1895475"/>
              <a:gd name="connsiteY1" fmla="*/ 3175 h 898525"/>
              <a:gd name="connsiteX2" fmla="*/ 222250 w 1895475"/>
              <a:gd name="connsiteY2" fmla="*/ 244475 h 898525"/>
              <a:gd name="connsiteX3" fmla="*/ 250825 w 1895475"/>
              <a:gd name="connsiteY3" fmla="*/ 244475 h 898525"/>
              <a:gd name="connsiteX4" fmla="*/ 257175 w 1895475"/>
              <a:gd name="connsiteY4" fmla="*/ 476250 h 898525"/>
              <a:gd name="connsiteX5" fmla="*/ 869950 w 1895475"/>
              <a:gd name="connsiteY5" fmla="*/ 485775 h 898525"/>
              <a:gd name="connsiteX6" fmla="*/ 873125 w 1895475"/>
              <a:gd name="connsiteY6" fmla="*/ 898525 h 898525"/>
              <a:gd name="connsiteX7" fmla="*/ 1895475 w 1895475"/>
              <a:gd name="connsiteY7" fmla="*/ 895350 h 898525"/>
              <a:gd name="connsiteX8" fmla="*/ 1895475 w 1895475"/>
              <a:gd name="connsiteY8" fmla="*/ 895350 h 898525"/>
              <a:gd name="connsiteX0" fmla="*/ 0 w 1895475"/>
              <a:gd name="connsiteY0" fmla="*/ 0 h 898525"/>
              <a:gd name="connsiteX1" fmla="*/ 215900 w 1895475"/>
              <a:gd name="connsiteY1" fmla="*/ 3175 h 898525"/>
              <a:gd name="connsiteX2" fmla="*/ 222250 w 1895475"/>
              <a:gd name="connsiteY2" fmla="*/ 244475 h 898525"/>
              <a:gd name="connsiteX3" fmla="*/ 257175 w 1895475"/>
              <a:gd name="connsiteY3" fmla="*/ 244475 h 898525"/>
              <a:gd name="connsiteX4" fmla="*/ 257175 w 1895475"/>
              <a:gd name="connsiteY4" fmla="*/ 476250 h 898525"/>
              <a:gd name="connsiteX5" fmla="*/ 869950 w 1895475"/>
              <a:gd name="connsiteY5" fmla="*/ 485775 h 898525"/>
              <a:gd name="connsiteX6" fmla="*/ 873125 w 1895475"/>
              <a:gd name="connsiteY6" fmla="*/ 898525 h 898525"/>
              <a:gd name="connsiteX7" fmla="*/ 1895475 w 1895475"/>
              <a:gd name="connsiteY7" fmla="*/ 895350 h 898525"/>
              <a:gd name="connsiteX8" fmla="*/ 1895475 w 1895475"/>
              <a:gd name="connsiteY8" fmla="*/ 895350 h 898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95475" h="898525">
                <a:moveTo>
                  <a:pt x="0" y="0"/>
                </a:moveTo>
                <a:lnTo>
                  <a:pt x="215900" y="3175"/>
                </a:lnTo>
                <a:lnTo>
                  <a:pt x="222250" y="244475"/>
                </a:lnTo>
                <a:lnTo>
                  <a:pt x="257175" y="244475"/>
                </a:lnTo>
                <a:lnTo>
                  <a:pt x="257175" y="476250"/>
                </a:lnTo>
                <a:lnTo>
                  <a:pt x="869950" y="485775"/>
                </a:lnTo>
                <a:cubicBezTo>
                  <a:pt x="871008" y="623358"/>
                  <a:pt x="872067" y="760942"/>
                  <a:pt x="873125" y="898525"/>
                </a:cubicBezTo>
                <a:lnTo>
                  <a:pt x="1895475" y="895350"/>
                </a:lnTo>
                <a:lnTo>
                  <a:pt x="1895475" y="895350"/>
                </a:lnTo>
              </a:path>
            </a:pathLst>
          </a:custGeom>
          <a:noFill/>
          <a:ln w="28575">
            <a:solidFill>
              <a:srgbClr val="FF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11" name="Freeform 110"/>
          <p:cNvSpPr/>
          <p:nvPr/>
        </p:nvSpPr>
        <p:spPr>
          <a:xfrm>
            <a:off x="3568700" y="4324350"/>
            <a:ext cx="2622550" cy="485775"/>
          </a:xfrm>
          <a:custGeom>
            <a:avLst/>
            <a:gdLst>
              <a:gd name="connsiteX0" fmla="*/ 0 w 2622550"/>
              <a:gd name="connsiteY0" fmla="*/ 0 h 485775"/>
              <a:gd name="connsiteX1" fmla="*/ 2622550 w 2622550"/>
              <a:gd name="connsiteY1" fmla="*/ 485775 h 485775"/>
              <a:gd name="connsiteX2" fmla="*/ 2622550 w 2622550"/>
              <a:gd name="connsiteY2" fmla="*/ 485775 h 485775"/>
              <a:gd name="connsiteX0" fmla="*/ 0 w 2622550"/>
              <a:gd name="connsiteY0" fmla="*/ 0 h 485775"/>
              <a:gd name="connsiteX1" fmla="*/ 755650 w 2622550"/>
              <a:gd name="connsiteY1" fmla="*/ 485775 h 485775"/>
              <a:gd name="connsiteX2" fmla="*/ 2622550 w 2622550"/>
              <a:gd name="connsiteY2" fmla="*/ 485775 h 485775"/>
              <a:gd name="connsiteX3" fmla="*/ 2622550 w 2622550"/>
              <a:gd name="connsiteY3" fmla="*/ 485775 h 485775"/>
              <a:gd name="connsiteX0" fmla="*/ 0 w 2622550"/>
              <a:gd name="connsiteY0" fmla="*/ 0 h 485775"/>
              <a:gd name="connsiteX1" fmla="*/ 739775 w 2622550"/>
              <a:gd name="connsiteY1" fmla="*/ 244475 h 485775"/>
              <a:gd name="connsiteX2" fmla="*/ 755650 w 2622550"/>
              <a:gd name="connsiteY2" fmla="*/ 485775 h 485775"/>
              <a:gd name="connsiteX3" fmla="*/ 2622550 w 2622550"/>
              <a:gd name="connsiteY3" fmla="*/ 485775 h 485775"/>
              <a:gd name="connsiteX4" fmla="*/ 2622550 w 2622550"/>
              <a:gd name="connsiteY4" fmla="*/ 485775 h 485775"/>
              <a:gd name="connsiteX0" fmla="*/ 0 w 2622550"/>
              <a:gd name="connsiteY0" fmla="*/ 0 h 485775"/>
              <a:gd name="connsiteX1" fmla="*/ 739775 w 2622550"/>
              <a:gd name="connsiteY1" fmla="*/ 244475 h 485775"/>
              <a:gd name="connsiteX2" fmla="*/ 755650 w 2622550"/>
              <a:gd name="connsiteY2" fmla="*/ 485775 h 485775"/>
              <a:gd name="connsiteX3" fmla="*/ 2622550 w 2622550"/>
              <a:gd name="connsiteY3" fmla="*/ 485775 h 485775"/>
              <a:gd name="connsiteX4" fmla="*/ 2622550 w 2622550"/>
              <a:gd name="connsiteY4" fmla="*/ 485775 h 485775"/>
              <a:gd name="connsiteX0" fmla="*/ 0 w 2622550"/>
              <a:gd name="connsiteY0" fmla="*/ 0 h 485775"/>
              <a:gd name="connsiteX1" fmla="*/ 279400 w 2622550"/>
              <a:gd name="connsiteY1" fmla="*/ 241300 h 485775"/>
              <a:gd name="connsiteX2" fmla="*/ 739775 w 2622550"/>
              <a:gd name="connsiteY2" fmla="*/ 244475 h 485775"/>
              <a:gd name="connsiteX3" fmla="*/ 755650 w 2622550"/>
              <a:gd name="connsiteY3" fmla="*/ 485775 h 485775"/>
              <a:gd name="connsiteX4" fmla="*/ 2622550 w 2622550"/>
              <a:gd name="connsiteY4" fmla="*/ 485775 h 485775"/>
              <a:gd name="connsiteX5" fmla="*/ 2622550 w 2622550"/>
              <a:gd name="connsiteY5" fmla="*/ 485775 h 485775"/>
              <a:gd name="connsiteX0" fmla="*/ 0 w 2622550"/>
              <a:gd name="connsiteY0" fmla="*/ 0 h 485775"/>
              <a:gd name="connsiteX1" fmla="*/ 279400 w 2622550"/>
              <a:gd name="connsiteY1" fmla="*/ 241300 h 485775"/>
              <a:gd name="connsiteX2" fmla="*/ 739775 w 2622550"/>
              <a:gd name="connsiteY2" fmla="*/ 244475 h 485775"/>
              <a:gd name="connsiteX3" fmla="*/ 755650 w 2622550"/>
              <a:gd name="connsiteY3" fmla="*/ 485775 h 485775"/>
              <a:gd name="connsiteX4" fmla="*/ 2622550 w 2622550"/>
              <a:gd name="connsiteY4" fmla="*/ 485775 h 485775"/>
              <a:gd name="connsiteX5" fmla="*/ 2622550 w 2622550"/>
              <a:gd name="connsiteY5" fmla="*/ 485775 h 485775"/>
              <a:gd name="connsiteX0" fmla="*/ 0 w 2622550"/>
              <a:gd name="connsiteY0" fmla="*/ 6776 h 492551"/>
              <a:gd name="connsiteX1" fmla="*/ 273050 w 2622550"/>
              <a:gd name="connsiteY1" fmla="*/ 16301 h 492551"/>
              <a:gd name="connsiteX2" fmla="*/ 279400 w 2622550"/>
              <a:gd name="connsiteY2" fmla="*/ 248076 h 492551"/>
              <a:gd name="connsiteX3" fmla="*/ 739775 w 2622550"/>
              <a:gd name="connsiteY3" fmla="*/ 251251 h 492551"/>
              <a:gd name="connsiteX4" fmla="*/ 755650 w 2622550"/>
              <a:gd name="connsiteY4" fmla="*/ 492551 h 492551"/>
              <a:gd name="connsiteX5" fmla="*/ 2622550 w 2622550"/>
              <a:gd name="connsiteY5" fmla="*/ 492551 h 492551"/>
              <a:gd name="connsiteX6" fmla="*/ 2622550 w 2622550"/>
              <a:gd name="connsiteY6" fmla="*/ 492551 h 492551"/>
              <a:gd name="connsiteX0" fmla="*/ 0 w 2622550"/>
              <a:gd name="connsiteY0" fmla="*/ 0 h 485775"/>
              <a:gd name="connsiteX1" fmla="*/ 273050 w 2622550"/>
              <a:gd name="connsiteY1" fmla="*/ 9525 h 485775"/>
              <a:gd name="connsiteX2" fmla="*/ 279400 w 2622550"/>
              <a:gd name="connsiteY2" fmla="*/ 241300 h 485775"/>
              <a:gd name="connsiteX3" fmla="*/ 739775 w 2622550"/>
              <a:gd name="connsiteY3" fmla="*/ 244475 h 485775"/>
              <a:gd name="connsiteX4" fmla="*/ 755650 w 2622550"/>
              <a:gd name="connsiteY4" fmla="*/ 485775 h 485775"/>
              <a:gd name="connsiteX5" fmla="*/ 2622550 w 2622550"/>
              <a:gd name="connsiteY5" fmla="*/ 485775 h 485775"/>
              <a:gd name="connsiteX6" fmla="*/ 2622550 w 2622550"/>
              <a:gd name="connsiteY6" fmla="*/ 485775 h 485775"/>
              <a:gd name="connsiteX0" fmla="*/ 0 w 2622550"/>
              <a:gd name="connsiteY0" fmla="*/ 0 h 485775"/>
              <a:gd name="connsiteX1" fmla="*/ 273050 w 2622550"/>
              <a:gd name="connsiteY1" fmla="*/ 9525 h 485775"/>
              <a:gd name="connsiteX2" fmla="*/ 279400 w 2622550"/>
              <a:gd name="connsiteY2" fmla="*/ 241300 h 485775"/>
              <a:gd name="connsiteX3" fmla="*/ 739775 w 2622550"/>
              <a:gd name="connsiteY3" fmla="*/ 244475 h 485775"/>
              <a:gd name="connsiteX4" fmla="*/ 755650 w 2622550"/>
              <a:gd name="connsiteY4" fmla="*/ 485775 h 485775"/>
              <a:gd name="connsiteX5" fmla="*/ 2622550 w 2622550"/>
              <a:gd name="connsiteY5" fmla="*/ 485775 h 485775"/>
              <a:gd name="connsiteX6" fmla="*/ 2622550 w 2622550"/>
              <a:gd name="connsiteY6" fmla="*/ 485775 h 485775"/>
              <a:gd name="connsiteX0" fmla="*/ 0 w 2622550"/>
              <a:gd name="connsiteY0" fmla="*/ 0 h 485775"/>
              <a:gd name="connsiteX1" fmla="*/ 269875 w 2622550"/>
              <a:gd name="connsiteY1" fmla="*/ 0 h 485775"/>
              <a:gd name="connsiteX2" fmla="*/ 279400 w 2622550"/>
              <a:gd name="connsiteY2" fmla="*/ 241300 h 485775"/>
              <a:gd name="connsiteX3" fmla="*/ 739775 w 2622550"/>
              <a:gd name="connsiteY3" fmla="*/ 244475 h 485775"/>
              <a:gd name="connsiteX4" fmla="*/ 755650 w 2622550"/>
              <a:gd name="connsiteY4" fmla="*/ 485775 h 485775"/>
              <a:gd name="connsiteX5" fmla="*/ 2622550 w 2622550"/>
              <a:gd name="connsiteY5" fmla="*/ 485775 h 485775"/>
              <a:gd name="connsiteX6" fmla="*/ 2622550 w 2622550"/>
              <a:gd name="connsiteY6" fmla="*/ 485775 h 485775"/>
              <a:gd name="connsiteX0" fmla="*/ 0 w 2622550"/>
              <a:gd name="connsiteY0" fmla="*/ 0 h 485775"/>
              <a:gd name="connsiteX1" fmla="*/ 269875 w 2622550"/>
              <a:gd name="connsiteY1" fmla="*/ 0 h 485775"/>
              <a:gd name="connsiteX2" fmla="*/ 279400 w 2622550"/>
              <a:gd name="connsiteY2" fmla="*/ 241300 h 485775"/>
              <a:gd name="connsiteX3" fmla="*/ 739775 w 2622550"/>
              <a:gd name="connsiteY3" fmla="*/ 244475 h 485775"/>
              <a:gd name="connsiteX4" fmla="*/ 752475 w 2622550"/>
              <a:gd name="connsiteY4" fmla="*/ 482600 h 485775"/>
              <a:gd name="connsiteX5" fmla="*/ 2622550 w 2622550"/>
              <a:gd name="connsiteY5" fmla="*/ 485775 h 485775"/>
              <a:gd name="connsiteX6" fmla="*/ 2622550 w 2622550"/>
              <a:gd name="connsiteY6" fmla="*/ 485775 h 485775"/>
              <a:gd name="connsiteX0" fmla="*/ 0 w 2622550"/>
              <a:gd name="connsiteY0" fmla="*/ 0 h 485775"/>
              <a:gd name="connsiteX1" fmla="*/ 269875 w 2622550"/>
              <a:gd name="connsiteY1" fmla="*/ 0 h 485775"/>
              <a:gd name="connsiteX2" fmla="*/ 279400 w 2622550"/>
              <a:gd name="connsiteY2" fmla="*/ 241300 h 485775"/>
              <a:gd name="connsiteX3" fmla="*/ 739775 w 2622550"/>
              <a:gd name="connsiteY3" fmla="*/ 244475 h 485775"/>
              <a:gd name="connsiteX4" fmla="*/ 742950 w 2622550"/>
              <a:gd name="connsiteY4" fmla="*/ 485775 h 485775"/>
              <a:gd name="connsiteX5" fmla="*/ 2622550 w 2622550"/>
              <a:gd name="connsiteY5" fmla="*/ 485775 h 485775"/>
              <a:gd name="connsiteX6" fmla="*/ 2622550 w 2622550"/>
              <a:gd name="connsiteY6" fmla="*/ 485775 h 485775"/>
              <a:gd name="connsiteX0" fmla="*/ 0 w 2622550"/>
              <a:gd name="connsiteY0" fmla="*/ 0 h 485775"/>
              <a:gd name="connsiteX1" fmla="*/ 269875 w 2622550"/>
              <a:gd name="connsiteY1" fmla="*/ 0 h 485775"/>
              <a:gd name="connsiteX2" fmla="*/ 279400 w 2622550"/>
              <a:gd name="connsiteY2" fmla="*/ 241300 h 485775"/>
              <a:gd name="connsiteX3" fmla="*/ 739775 w 2622550"/>
              <a:gd name="connsiteY3" fmla="*/ 244475 h 485775"/>
              <a:gd name="connsiteX4" fmla="*/ 752475 w 2622550"/>
              <a:gd name="connsiteY4" fmla="*/ 485775 h 485775"/>
              <a:gd name="connsiteX5" fmla="*/ 2622550 w 2622550"/>
              <a:gd name="connsiteY5" fmla="*/ 485775 h 485775"/>
              <a:gd name="connsiteX6" fmla="*/ 2622550 w 2622550"/>
              <a:gd name="connsiteY6" fmla="*/ 485775 h 485775"/>
              <a:gd name="connsiteX0" fmla="*/ 0 w 2622550"/>
              <a:gd name="connsiteY0" fmla="*/ 0 h 485775"/>
              <a:gd name="connsiteX1" fmla="*/ 269875 w 2622550"/>
              <a:gd name="connsiteY1" fmla="*/ 0 h 485775"/>
              <a:gd name="connsiteX2" fmla="*/ 279400 w 2622550"/>
              <a:gd name="connsiteY2" fmla="*/ 241300 h 485775"/>
              <a:gd name="connsiteX3" fmla="*/ 742950 w 2622550"/>
              <a:gd name="connsiteY3" fmla="*/ 241300 h 485775"/>
              <a:gd name="connsiteX4" fmla="*/ 752475 w 2622550"/>
              <a:gd name="connsiteY4" fmla="*/ 485775 h 485775"/>
              <a:gd name="connsiteX5" fmla="*/ 2622550 w 2622550"/>
              <a:gd name="connsiteY5" fmla="*/ 485775 h 485775"/>
              <a:gd name="connsiteX6" fmla="*/ 2622550 w 2622550"/>
              <a:gd name="connsiteY6" fmla="*/ 485775 h 485775"/>
              <a:gd name="connsiteX0" fmla="*/ 0 w 2622550"/>
              <a:gd name="connsiteY0" fmla="*/ 0 h 485775"/>
              <a:gd name="connsiteX1" fmla="*/ 269875 w 2622550"/>
              <a:gd name="connsiteY1" fmla="*/ 0 h 485775"/>
              <a:gd name="connsiteX2" fmla="*/ 279400 w 2622550"/>
              <a:gd name="connsiteY2" fmla="*/ 241300 h 485775"/>
              <a:gd name="connsiteX3" fmla="*/ 742950 w 2622550"/>
              <a:gd name="connsiteY3" fmla="*/ 241300 h 485775"/>
              <a:gd name="connsiteX4" fmla="*/ 752475 w 2622550"/>
              <a:gd name="connsiteY4" fmla="*/ 485775 h 485775"/>
              <a:gd name="connsiteX5" fmla="*/ 2622550 w 2622550"/>
              <a:gd name="connsiteY5" fmla="*/ 485775 h 485775"/>
              <a:gd name="connsiteX6" fmla="*/ 2622550 w 2622550"/>
              <a:gd name="connsiteY6" fmla="*/ 485775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22550" h="485775">
                <a:moveTo>
                  <a:pt x="0" y="0"/>
                </a:moveTo>
                <a:lnTo>
                  <a:pt x="269875" y="0"/>
                </a:lnTo>
                <a:lnTo>
                  <a:pt x="279400" y="241300"/>
                </a:lnTo>
                <a:lnTo>
                  <a:pt x="742950" y="241300"/>
                </a:lnTo>
                <a:lnTo>
                  <a:pt x="752475" y="485775"/>
                </a:lnTo>
                <a:lnTo>
                  <a:pt x="2622550" y="485775"/>
                </a:lnTo>
                <a:lnTo>
                  <a:pt x="2622550" y="485775"/>
                </a:lnTo>
              </a:path>
            </a:pathLst>
          </a:custGeom>
          <a:noFill/>
          <a:ln w="28575">
            <a:solidFill>
              <a:srgbClr val="FF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7" name="Freeform 86"/>
          <p:cNvSpPr/>
          <p:nvPr/>
        </p:nvSpPr>
        <p:spPr>
          <a:xfrm>
            <a:off x="3571875" y="4321175"/>
            <a:ext cx="1743075" cy="958850"/>
          </a:xfrm>
          <a:custGeom>
            <a:avLst/>
            <a:gdLst>
              <a:gd name="connsiteX0" fmla="*/ 0 w 1749425"/>
              <a:gd name="connsiteY0" fmla="*/ 0 h 974725"/>
              <a:gd name="connsiteX1" fmla="*/ 1749425 w 1749425"/>
              <a:gd name="connsiteY1" fmla="*/ 974725 h 974725"/>
              <a:gd name="connsiteX2" fmla="*/ 1749425 w 1749425"/>
              <a:gd name="connsiteY2" fmla="*/ 974725 h 974725"/>
              <a:gd name="connsiteX0" fmla="*/ 0 w 1749425"/>
              <a:gd name="connsiteY0" fmla="*/ 0 h 974725"/>
              <a:gd name="connsiteX1" fmla="*/ 1266825 w 1749425"/>
              <a:gd name="connsiteY1" fmla="*/ 958850 h 974725"/>
              <a:gd name="connsiteX2" fmla="*/ 1749425 w 1749425"/>
              <a:gd name="connsiteY2" fmla="*/ 974725 h 974725"/>
              <a:gd name="connsiteX3" fmla="*/ 1749425 w 1749425"/>
              <a:gd name="connsiteY3" fmla="*/ 974725 h 974725"/>
              <a:gd name="connsiteX0" fmla="*/ 0 w 1749425"/>
              <a:gd name="connsiteY0" fmla="*/ 0 h 974725"/>
              <a:gd name="connsiteX1" fmla="*/ 1260475 w 1749425"/>
              <a:gd name="connsiteY1" fmla="*/ 838200 h 974725"/>
              <a:gd name="connsiteX2" fmla="*/ 1266825 w 1749425"/>
              <a:gd name="connsiteY2" fmla="*/ 958850 h 974725"/>
              <a:gd name="connsiteX3" fmla="*/ 1749425 w 1749425"/>
              <a:gd name="connsiteY3" fmla="*/ 974725 h 974725"/>
              <a:gd name="connsiteX4" fmla="*/ 1749425 w 1749425"/>
              <a:gd name="connsiteY4" fmla="*/ 974725 h 974725"/>
              <a:gd name="connsiteX0" fmla="*/ 0 w 1749425"/>
              <a:gd name="connsiteY0" fmla="*/ 0 h 974725"/>
              <a:gd name="connsiteX1" fmla="*/ 1260475 w 1749425"/>
              <a:gd name="connsiteY1" fmla="*/ 838200 h 974725"/>
              <a:gd name="connsiteX2" fmla="*/ 1266825 w 1749425"/>
              <a:gd name="connsiteY2" fmla="*/ 958850 h 974725"/>
              <a:gd name="connsiteX3" fmla="*/ 1749425 w 1749425"/>
              <a:gd name="connsiteY3" fmla="*/ 974725 h 974725"/>
              <a:gd name="connsiteX4" fmla="*/ 1749425 w 1749425"/>
              <a:gd name="connsiteY4" fmla="*/ 974725 h 974725"/>
              <a:gd name="connsiteX0" fmla="*/ 0 w 1749425"/>
              <a:gd name="connsiteY0" fmla="*/ 0 h 974725"/>
              <a:gd name="connsiteX1" fmla="*/ 987425 w 1749425"/>
              <a:gd name="connsiteY1" fmla="*/ 828675 h 974725"/>
              <a:gd name="connsiteX2" fmla="*/ 1260475 w 1749425"/>
              <a:gd name="connsiteY2" fmla="*/ 838200 h 974725"/>
              <a:gd name="connsiteX3" fmla="*/ 1266825 w 1749425"/>
              <a:gd name="connsiteY3" fmla="*/ 958850 h 974725"/>
              <a:gd name="connsiteX4" fmla="*/ 1749425 w 1749425"/>
              <a:gd name="connsiteY4" fmla="*/ 974725 h 974725"/>
              <a:gd name="connsiteX5" fmla="*/ 1749425 w 1749425"/>
              <a:gd name="connsiteY5" fmla="*/ 974725 h 974725"/>
              <a:gd name="connsiteX0" fmla="*/ 0 w 1749425"/>
              <a:gd name="connsiteY0" fmla="*/ 0 h 974725"/>
              <a:gd name="connsiteX1" fmla="*/ 987425 w 1749425"/>
              <a:gd name="connsiteY1" fmla="*/ 828675 h 974725"/>
              <a:gd name="connsiteX2" fmla="*/ 1260475 w 1749425"/>
              <a:gd name="connsiteY2" fmla="*/ 838200 h 974725"/>
              <a:gd name="connsiteX3" fmla="*/ 1266825 w 1749425"/>
              <a:gd name="connsiteY3" fmla="*/ 958850 h 974725"/>
              <a:gd name="connsiteX4" fmla="*/ 1749425 w 1749425"/>
              <a:gd name="connsiteY4" fmla="*/ 974725 h 974725"/>
              <a:gd name="connsiteX5" fmla="*/ 1749425 w 1749425"/>
              <a:gd name="connsiteY5" fmla="*/ 974725 h 974725"/>
              <a:gd name="connsiteX0" fmla="*/ 0 w 1749425"/>
              <a:gd name="connsiteY0" fmla="*/ 52625 h 1027350"/>
              <a:gd name="connsiteX1" fmla="*/ 212725 w 1749425"/>
              <a:gd name="connsiteY1" fmla="*/ 58975 h 1027350"/>
              <a:gd name="connsiteX2" fmla="*/ 987425 w 1749425"/>
              <a:gd name="connsiteY2" fmla="*/ 881300 h 1027350"/>
              <a:gd name="connsiteX3" fmla="*/ 1260475 w 1749425"/>
              <a:gd name="connsiteY3" fmla="*/ 890825 h 1027350"/>
              <a:gd name="connsiteX4" fmla="*/ 1266825 w 1749425"/>
              <a:gd name="connsiteY4" fmla="*/ 1011475 h 1027350"/>
              <a:gd name="connsiteX5" fmla="*/ 1749425 w 1749425"/>
              <a:gd name="connsiteY5" fmla="*/ 1027350 h 1027350"/>
              <a:gd name="connsiteX6" fmla="*/ 1749425 w 1749425"/>
              <a:gd name="connsiteY6" fmla="*/ 1027350 h 1027350"/>
              <a:gd name="connsiteX0" fmla="*/ 0 w 1749425"/>
              <a:gd name="connsiteY0" fmla="*/ 0 h 974725"/>
              <a:gd name="connsiteX1" fmla="*/ 212725 w 1749425"/>
              <a:gd name="connsiteY1" fmla="*/ 6350 h 974725"/>
              <a:gd name="connsiteX2" fmla="*/ 987425 w 1749425"/>
              <a:gd name="connsiteY2" fmla="*/ 828675 h 974725"/>
              <a:gd name="connsiteX3" fmla="*/ 1260475 w 1749425"/>
              <a:gd name="connsiteY3" fmla="*/ 838200 h 974725"/>
              <a:gd name="connsiteX4" fmla="*/ 1266825 w 1749425"/>
              <a:gd name="connsiteY4" fmla="*/ 958850 h 974725"/>
              <a:gd name="connsiteX5" fmla="*/ 1749425 w 1749425"/>
              <a:gd name="connsiteY5" fmla="*/ 974725 h 974725"/>
              <a:gd name="connsiteX6" fmla="*/ 1749425 w 1749425"/>
              <a:gd name="connsiteY6" fmla="*/ 974725 h 974725"/>
              <a:gd name="connsiteX0" fmla="*/ 0 w 1749425"/>
              <a:gd name="connsiteY0" fmla="*/ 0 h 974725"/>
              <a:gd name="connsiteX1" fmla="*/ 212725 w 1749425"/>
              <a:gd name="connsiteY1" fmla="*/ 6350 h 974725"/>
              <a:gd name="connsiteX2" fmla="*/ 212725 w 1749425"/>
              <a:gd name="connsiteY2" fmla="*/ 104775 h 974725"/>
              <a:gd name="connsiteX3" fmla="*/ 987425 w 1749425"/>
              <a:gd name="connsiteY3" fmla="*/ 828675 h 974725"/>
              <a:gd name="connsiteX4" fmla="*/ 1260475 w 1749425"/>
              <a:gd name="connsiteY4" fmla="*/ 838200 h 974725"/>
              <a:gd name="connsiteX5" fmla="*/ 1266825 w 1749425"/>
              <a:gd name="connsiteY5" fmla="*/ 958850 h 974725"/>
              <a:gd name="connsiteX6" fmla="*/ 1749425 w 1749425"/>
              <a:gd name="connsiteY6" fmla="*/ 974725 h 974725"/>
              <a:gd name="connsiteX7" fmla="*/ 1749425 w 1749425"/>
              <a:gd name="connsiteY7" fmla="*/ 974725 h 974725"/>
              <a:gd name="connsiteX0" fmla="*/ 0 w 1749425"/>
              <a:gd name="connsiteY0" fmla="*/ 0 h 974725"/>
              <a:gd name="connsiteX1" fmla="*/ 212725 w 1749425"/>
              <a:gd name="connsiteY1" fmla="*/ 6350 h 974725"/>
              <a:gd name="connsiteX2" fmla="*/ 212725 w 1749425"/>
              <a:gd name="connsiteY2" fmla="*/ 104775 h 974725"/>
              <a:gd name="connsiteX3" fmla="*/ 987425 w 1749425"/>
              <a:gd name="connsiteY3" fmla="*/ 828675 h 974725"/>
              <a:gd name="connsiteX4" fmla="*/ 1260475 w 1749425"/>
              <a:gd name="connsiteY4" fmla="*/ 838200 h 974725"/>
              <a:gd name="connsiteX5" fmla="*/ 1266825 w 1749425"/>
              <a:gd name="connsiteY5" fmla="*/ 958850 h 974725"/>
              <a:gd name="connsiteX6" fmla="*/ 1749425 w 1749425"/>
              <a:gd name="connsiteY6" fmla="*/ 974725 h 974725"/>
              <a:gd name="connsiteX7" fmla="*/ 1749425 w 1749425"/>
              <a:gd name="connsiteY7" fmla="*/ 974725 h 974725"/>
              <a:gd name="connsiteX0" fmla="*/ 0 w 1749425"/>
              <a:gd name="connsiteY0" fmla="*/ 0 h 974725"/>
              <a:gd name="connsiteX1" fmla="*/ 212725 w 1749425"/>
              <a:gd name="connsiteY1" fmla="*/ 6350 h 974725"/>
              <a:gd name="connsiteX2" fmla="*/ 212725 w 1749425"/>
              <a:gd name="connsiteY2" fmla="*/ 104775 h 974725"/>
              <a:gd name="connsiteX3" fmla="*/ 441325 w 1749425"/>
              <a:gd name="connsiteY3" fmla="*/ 111125 h 974725"/>
              <a:gd name="connsiteX4" fmla="*/ 987425 w 1749425"/>
              <a:gd name="connsiteY4" fmla="*/ 828675 h 974725"/>
              <a:gd name="connsiteX5" fmla="*/ 1260475 w 1749425"/>
              <a:gd name="connsiteY5" fmla="*/ 838200 h 974725"/>
              <a:gd name="connsiteX6" fmla="*/ 1266825 w 1749425"/>
              <a:gd name="connsiteY6" fmla="*/ 958850 h 974725"/>
              <a:gd name="connsiteX7" fmla="*/ 1749425 w 1749425"/>
              <a:gd name="connsiteY7" fmla="*/ 974725 h 974725"/>
              <a:gd name="connsiteX8" fmla="*/ 1749425 w 1749425"/>
              <a:gd name="connsiteY8" fmla="*/ 974725 h 974725"/>
              <a:gd name="connsiteX0" fmla="*/ 0 w 1749425"/>
              <a:gd name="connsiteY0" fmla="*/ 0 h 974725"/>
              <a:gd name="connsiteX1" fmla="*/ 212725 w 1749425"/>
              <a:gd name="connsiteY1" fmla="*/ 6350 h 974725"/>
              <a:gd name="connsiteX2" fmla="*/ 212725 w 1749425"/>
              <a:gd name="connsiteY2" fmla="*/ 104775 h 974725"/>
              <a:gd name="connsiteX3" fmla="*/ 441325 w 1749425"/>
              <a:gd name="connsiteY3" fmla="*/ 111125 h 974725"/>
              <a:gd name="connsiteX4" fmla="*/ 987425 w 1749425"/>
              <a:gd name="connsiteY4" fmla="*/ 828675 h 974725"/>
              <a:gd name="connsiteX5" fmla="*/ 1260475 w 1749425"/>
              <a:gd name="connsiteY5" fmla="*/ 838200 h 974725"/>
              <a:gd name="connsiteX6" fmla="*/ 1266825 w 1749425"/>
              <a:gd name="connsiteY6" fmla="*/ 958850 h 974725"/>
              <a:gd name="connsiteX7" fmla="*/ 1749425 w 1749425"/>
              <a:gd name="connsiteY7" fmla="*/ 974725 h 974725"/>
              <a:gd name="connsiteX8" fmla="*/ 1749425 w 1749425"/>
              <a:gd name="connsiteY8" fmla="*/ 974725 h 974725"/>
              <a:gd name="connsiteX0" fmla="*/ 0 w 1749425"/>
              <a:gd name="connsiteY0" fmla="*/ 0 h 974725"/>
              <a:gd name="connsiteX1" fmla="*/ 212725 w 1749425"/>
              <a:gd name="connsiteY1" fmla="*/ 6350 h 974725"/>
              <a:gd name="connsiteX2" fmla="*/ 212725 w 1749425"/>
              <a:gd name="connsiteY2" fmla="*/ 104775 h 974725"/>
              <a:gd name="connsiteX3" fmla="*/ 431800 w 1749425"/>
              <a:gd name="connsiteY3" fmla="*/ 104775 h 974725"/>
              <a:gd name="connsiteX4" fmla="*/ 987425 w 1749425"/>
              <a:gd name="connsiteY4" fmla="*/ 828675 h 974725"/>
              <a:gd name="connsiteX5" fmla="*/ 1260475 w 1749425"/>
              <a:gd name="connsiteY5" fmla="*/ 838200 h 974725"/>
              <a:gd name="connsiteX6" fmla="*/ 1266825 w 1749425"/>
              <a:gd name="connsiteY6" fmla="*/ 958850 h 974725"/>
              <a:gd name="connsiteX7" fmla="*/ 1749425 w 1749425"/>
              <a:gd name="connsiteY7" fmla="*/ 974725 h 974725"/>
              <a:gd name="connsiteX8" fmla="*/ 1749425 w 1749425"/>
              <a:gd name="connsiteY8" fmla="*/ 974725 h 974725"/>
              <a:gd name="connsiteX0" fmla="*/ 0 w 1749425"/>
              <a:gd name="connsiteY0" fmla="*/ 0 h 974725"/>
              <a:gd name="connsiteX1" fmla="*/ 212725 w 1749425"/>
              <a:gd name="connsiteY1" fmla="*/ 6350 h 974725"/>
              <a:gd name="connsiteX2" fmla="*/ 212725 w 1749425"/>
              <a:gd name="connsiteY2" fmla="*/ 104775 h 974725"/>
              <a:gd name="connsiteX3" fmla="*/ 444500 w 1749425"/>
              <a:gd name="connsiteY3" fmla="*/ 104775 h 974725"/>
              <a:gd name="connsiteX4" fmla="*/ 987425 w 1749425"/>
              <a:gd name="connsiteY4" fmla="*/ 828675 h 974725"/>
              <a:gd name="connsiteX5" fmla="*/ 1260475 w 1749425"/>
              <a:gd name="connsiteY5" fmla="*/ 838200 h 974725"/>
              <a:gd name="connsiteX6" fmla="*/ 1266825 w 1749425"/>
              <a:gd name="connsiteY6" fmla="*/ 958850 h 974725"/>
              <a:gd name="connsiteX7" fmla="*/ 1749425 w 1749425"/>
              <a:gd name="connsiteY7" fmla="*/ 974725 h 974725"/>
              <a:gd name="connsiteX8" fmla="*/ 1749425 w 1749425"/>
              <a:gd name="connsiteY8" fmla="*/ 974725 h 974725"/>
              <a:gd name="connsiteX0" fmla="*/ 0 w 1749425"/>
              <a:gd name="connsiteY0" fmla="*/ 0 h 974725"/>
              <a:gd name="connsiteX1" fmla="*/ 212725 w 1749425"/>
              <a:gd name="connsiteY1" fmla="*/ 6350 h 974725"/>
              <a:gd name="connsiteX2" fmla="*/ 212725 w 1749425"/>
              <a:gd name="connsiteY2" fmla="*/ 104775 h 974725"/>
              <a:gd name="connsiteX3" fmla="*/ 444500 w 1749425"/>
              <a:gd name="connsiteY3" fmla="*/ 104775 h 974725"/>
              <a:gd name="connsiteX4" fmla="*/ 447675 w 1749425"/>
              <a:gd name="connsiteY4" fmla="*/ 203200 h 974725"/>
              <a:gd name="connsiteX5" fmla="*/ 987425 w 1749425"/>
              <a:gd name="connsiteY5" fmla="*/ 828675 h 974725"/>
              <a:gd name="connsiteX6" fmla="*/ 1260475 w 1749425"/>
              <a:gd name="connsiteY6" fmla="*/ 838200 h 974725"/>
              <a:gd name="connsiteX7" fmla="*/ 1266825 w 1749425"/>
              <a:gd name="connsiteY7" fmla="*/ 958850 h 974725"/>
              <a:gd name="connsiteX8" fmla="*/ 1749425 w 1749425"/>
              <a:gd name="connsiteY8" fmla="*/ 974725 h 974725"/>
              <a:gd name="connsiteX9" fmla="*/ 1749425 w 1749425"/>
              <a:gd name="connsiteY9" fmla="*/ 974725 h 974725"/>
              <a:gd name="connsiteX0" fmla="*/ 0 w 1749425"/>
              <a:gd name="connsiteY0" fmla="*/ 0 h 974725"/>
              <a:gd name="connsiteX1" fmla="*/ 212725 w 1749425"/>
              <a:gd name="connsiteY1" fmla="*/ 6350 h 974725"/>
              <a:gd name="connsiteX2" fmla="*/ 212725 w 1749425"/>
              <a:gd name="connsiteY2" fmla="*/ 104775 h 974725"/>
              <a:gd name="connsiteX3" fmla="*/ 444500 w 1749425"/>
              <a:gd name="connsiteY3" fmla="*/ 104775 h 974725"/>
              <a:gd name="connsiteX4" fmla="*/ 447675 w 1749425"/>
              <a:gd name="connsiteY4" fmla="*/ 203200 h 974725"/>
              <a:gd name="connsiteX5" fmla="*/ 987425 w 1749425"/>
              <a:gd name="connsiteY5" fmla="*/ 828675 h 974725"/>
              <a:gd name="connsiteX6" fmla="*/ 1260475 w 1749425"/>
              <a:gd name="connsiteY6" fmla="*/ 838200 h 974725"/>
              <a:gd name="connsiteX7" fmla="*/ 1266825 w 1749425"/>
              <a:gd name="connsiteY7" fmla="*/ 958850 h 974725"/>
              <a:gd name="connsiteX8" fmla="*/ 1749425 w 1749425"/>
              <a:gd name="connsiteY8" fmla="*/ 974725 h 974725"/>
              <a:gd name="connsiteX9" fmla="*/ 1749425 w 1749425"/>
              <a:gd name="connsiteY9" fmla="*/ 974725 h 974725"/>
              <a:gd name="connsiteX0" fmla="*/ 0 w 1749425"/>
              <a:gd name="connsiteY0" fmla="*/ 0 h 974725"/>
              <a:gd name="connsiteX1" fmla="*/ 212725 w 1749425"/>
              <a:gd name="connsiteY1" fmla="*/ 6350 h 974725"/>
              <a:gd name="connsiteX2" fmla="*/ 212725 w 1749425"/>
              <a:gd name="connsiteY2" fmla="*/ 104775 h 974725"/>
              <a:gd name="connsiteX3" fmla="*/ 444500 w 1749425"/>
              <a:gd name="connsiteY3" fmla="*/ 104775 h 974725"/>
              <a:gd name="connsiteX4" fmla="*/ 447675 w 1749425"/>
              <a:gd name="connsiteY4" fmla="*/ 203200 h 974725"/>
              <a:gd name="connsiteX5" fmla="*/ 542925 w 1749425"/>
              <a:gd name="connsiteY5" fmla="*/ 209550 h 974725"/>
              <a:gd name="connsiteX6" fmla="*/ 987425 w 1749425"/>
              <a:gd name="connsiteY6" fmla="*/ 828675 h 974725"/>
              <a:gd name="connsiteX7" fmla="*/ 1260475 w 1749425"/>
              <a:gd name="connsiteY7" fmla="*/ 838200 h 974725"/>
              <a:gd name="connsiteX8" fmla="*/ 1266825 w 1749425"/>
              <a:gd name="connsiteY8" fmla="*/ 958850 h 974725"/>
              <a:gd name="connsiteX9" fmla="*/ 1749425 w 1749425"/>
              <a:gd name="connsiteY9" fmla="*/ 974725 h 974725"/>
              <a:gd name="connsiteX10" fmla="*/ 1749425 w 1749425"/>
              <a:gd name="connsiteY10" fmla="*/ 974725 h 974725"/>
              <a:gd name="connsiteX0" fmla="*/ 0 w 1749425"/>
              <a:gd name="connsiteY0" fmla="*/ 0 h 974725"/>
              <a:gd name="connsiteX1" fmla="*/ 212725 w 1749425"/>
              <a:gd name="connsiteY1" fmla="*/ 6350 h 974725"/>
              <a:gd name="connsiteX2" fmla="*/ 212725 w 1749425"/>
              <a:gd name="connsiteY2" fmla="*/ 104775 h 974725"/>
              <a:gd name="connsiteX3" fmla="*/ 444500 w 1749425"/>
              <a:gd name="connsiteY3" fmla="*/ 104775 h 974725"/>
              <a:gd name="connsiteX4" fmla="*/ 447675 w 1749425"/>
              <a:gd name="connsiteY4" fmla="*/ 203200 h 974725"/>
              <a:gd name="connsiteX5" fmla="*/ 542925 w 1749425"/>
              <a:gd name="connsiteY5" fmla="*/ 209550 h 974725"/>
              <a:gd name="connsiteX6" fmla="*/ 987425 w 1749425"/>
              <a:gd name="connsiteY6" fmla="*/ 828675 h 974725"/>
              <a:gd name="connsiteX7" fmla="*/ 1260475 w 1749425"/>
              <a:gd name="connsiteY7" fmla="*/ 838200 h 974725"/>
              <a:gd name="connsiteX8" fmla="*/ 1266825 w 1749425"/>
              <a:gd name="connsiteY8" fmla="*/ 958850 h 974725"/>
              <a:gd name="connsiteX9" fmla="*/ 1749425 w 1749425"/>
              <a:gd name="connsiteY9" fmla="*/ 974725 h 974725"/>
              <a:gd name="connsiteX10" fmla="*/ 1749425 w 1749425"/>
              <a:gd name="connsiteY10" fmla="*/ 974725 h 974725"/>
              <a:gd name="connsiteX0" fmla="*/ 0 w 1749425"/>
              <a:gd name="connsiteY0" fmla="*/ 0 h 974725"/>
              <a:gd name="connsiteX1" fmla="*/ 212725 w 1749425"/>
              <a:gd name="connsiteY1" fmla="*/ 6350 h 974725"/>
              <a:gd name="connsiteX2" fmla="*/ 212725 w 1749425"/>
              <a:gd name="connsiteY2" fmla="*/ 104775 h 974725"/>
              <a:gd name="connsiteX3" fmla="*/ 444500 w 1749425"/>
              <a:gd name="connsiteY3" fmla="*/ 104775 h 974725"/>
              <a:gd name="connsiteX4" fmla="*/ 447675 w 1749425"/>
              <a:gd name="connsiteY4" fmla="*/ 203200 h 974725"/>
              <a:gd name="connsiteX5" fmla="*/ 539750 w 1749425"/>
              <a:gd name="connsiteY5" fmla="*/ 206375 h 974725"/>
              <a:gd name="connsiteX6" fmla="*/ 987425 w 1749425"/>
              <a:gd name="connsiteY6" fmla="*/ 828675 h 974725"/>
              <a:gd name="connsiteX7" fmla="*/ 1260475 w 1749425"/>
              <a:gd name="connsiteY7" fmla="*/ 838200 h 974725"/>
              <a:gd name="connsiteX8" fmla="*/ 1266825 w 1749425"/>
              <a:gd name="connsiteY8" fmla="*/ 958850 h 974725"/>
              <a:gd name="connsiteX9" fmla="*/ 1749425 w 1749425"/>
              <a:gd name="connsiteY9" fmla="*/ 974725 h 974725"/>
              <a:gd name="connsiteX10" fmla="*/ 1749425 w 1749425"/>
              <a:gd name="connsiteY10" fmla="*/ 974725 h 974725"/>
              <a:gd name="connsiteX0" fmla="*/ 0 w 1749425"/>
              <a:gd name="connsiteY0" fmla="*/ 0 h 974725"/>
              <a:gd name="connsiteX1" fmla="*/ 212725 w 1749425"/>
              <a:gd name="connsiteY1" fmla="*/ 6350 h 974725"/>
              <a:gd name="connsiteX2" fmla="*/ 212725 w 1749425"/>
              <a:gd name="connsiteY2" fmla="*/ 104775 h 974725"/>
              <a:gd name="connsiteX3" fmla="*/ 444500 w 1749425"/>
              <a:gd name="connsiteY3" fmla="*/ 104775 h 974725"/>
              <a:gd name="connsiteX4" fmla="*/ 447675 w 1749425"/>
              <a:gd name="connsiteY4" fmla="*/ 203200 h 974725"/>
              <a:gd name="connsiteX5" fmla="*/ 539750 w 1749425"/>
              <a:gd name="connsiteY5" fmla="*/ 206375 h 974725"/>
              <a:gd name="connsiteX6" fmla="*/ 536575 w 1749425"/>
              <a:gd name="connsiteY6" fmla="*/ 307975 h 974725"/>
              <a:gd name="connsiteX7" fmla="*/ 987425 w 1749425"/>
              <a:gd name="connsiteY7" fmla="*/ 828675 h 974725"/>
              <a:gd name="connsiteX8" fmla="*/ 1260475 w 1749425"/>
              <a:gd name="connsiteY8" fmla="*/ 838200 h 974725"/>
              <a:gd name="connsiteX9" fmla="*/ 1266825 w 1749425"/>
              <a:gd name="connsiteY9" fmla="*/ 958850 h 974725"/>
              <a:gd name="connsiteX10" fmla="*/ 1749425 w 1749425"/>
              <a:gd name="connsiteY10" fmla="*/ 974725 h 974725"/>
              <a:gd name="connsiteX11" fmla="*/ 1749425 w 1749425"/>
              <a:gd name="connsiteY11" fmla="*/ 974725 h 974725"/>
              <a:gd name="connsiteX0" fmla="*/ 0 w 1749425"/>
              <a:gd name="connsiteY0" fmla="*/ 0 h 974725"/>
              <a:gd name="connsiteX1" fmla="*/ 212725 w 1749425"/>
              <a:gd name="connsiteY1" fmla="*/ 6350 h 974725"/>
              <a:gd name="connsiteX2" fmla="*/ 212725 w 1749425"/>
              <a:gd name="connsiteY2" fmla="*/ 104775 h 974725"/>
              <a:gd name="connsiteX3" fmla="*/ 444500 w 1749425"/>
              <a:gd name="connsiteY3" fmla="*/ 104775 h 974725"/>
              <a:gd name="connsiteX4" fmla="*/ 447675 w 1749425"/>
              <a:gd name="connsiteY4" fmla="*/ 203200 h 974725"/>
              <a:gd name="connsiteX5" fmla="*/ 539750 w 1749425"/>
              <a:gd name="connsiteY5" fmla="*/ 206375 h 974725"/>
              <a:gd name="connsiteX6" fmla="*/ 536575 w 1749425"/>
              <a:gd name="connsiteY6" fmla="*/ 307975 h 974725"/>
              <a:gd name="connsiteX7" fmla="*/ 987425 w 1749425"/>
              <a:gd name="connsiteY7" fmla="*/ 828675 h 974725"/>
              <a:gd name="connsiteX8" fmla="*/ 1260475 w 1749425"/>
              <a:gd name="connsiteY8" fmla="*/ 838200 h 974725"/>
              <a:gd name="connsiteX9" fmla="*/ 1266825 w 1749425"/>
              <a:gd name="connsiteY9" fmla="*/ 958850 h 974725"/>
              <a:gd name="connsiteX10" fmla="*/ 1749425 w 1749425"/>
              <a:gd name="connsiteY10" fmla="*/ 974725 h 974725"/>
              <a:gd name="connsiteX11" fmla="*/ 1749425 w 1749425"/>
              <a:gd name="connsiteY11" fmla="*/ 974725 h 974725"/>
              <a:gd name="connsiteX0" fmla="*/ 0 w 1749425"/>
              <a:gd name="connsiteY0" fmla="*/ 0 h 974725"/>
              <a:gd name="connsiteX1" fmla="*/ 212725 w 1749425"/>
              <a:gd name="connsiteY1" fmla="*/ 6350 h 974725"/>
              <a:gd name="connsiteX2" fmla="*/ 212725 w 1749425"/>
              <a:gd name="connsiteY2" fmla="*/ 104775 h 974725"/>
              <a:gd name="connsiteX3" fmla="*/ 444500 w 1749425"/>
              <a:gd name="connsiteY3" fmla="*/ 104775 h 974725"/>
              <a:gd name="connsiteX4" fmla="*/ 447675 w 1749425"/>
              <a:gd name="connsiteY4" fmla="*/ 203200 h 974725"/>
              <a:gd name="connsiteX5" fmla="*/ 539750 w 1749425"/>
              <a:gd name="connsiteY5" fmla="*/ 206375 h 974725"/>
              <a:gd name="connsiteX6" fmla="*/ 539750 w 1749425"/>
              <a:gd name="connsiteY6" fmla="*/ 307975 h 974725"/>
              <a:gd name="connsiteX7" fmla="*/ 987425 w 1749425"/>
              <a:gd name="connsiteY7" fmla="*/ 828675 h 974725"/>
              <a:gd name="connsiteX8" fmla="*/ 1260475 w 1749425"/>
              <a:gd name="connsiteY8" fmla="*/ 838200 h 974725"/>
              <a:gd name="connsiteX9" fmla="*/ 1266825 w 1749425"/>
              <a:gd name="connsiteY9" fmla="*/ 958850 h 974725"/>
              <a:gd name="connsiteX10" fmla="*/ 1749425 w 1749425"/>
              <a:gd name="connsiteY10" fmla="*/ 974725 h 974725"/>
              <a:gd name="connsiteX11" fmla="*/ 1749425 w 1749425"/>
              <a:gd name="connsiteY11" fmla="*/ 974725 h 974725"/>
              <a:gd name="connsiteX0" fmla="*/ 0 w 1743075"/>
              <a:gd name="connsiteY0" fmla="*/ 0 h 968375"/>
              <a:gd name="connsiteX1" fmla="*/ 206375 w 1743075"/>
              <a:gd name="connsiteY1" fmla="*/ 0 h 968375"/>
              <a:gd name="connsiteX2" fmla="*/ 206375 w 1743075"/>
              <a:gd name="connsiteY2" fmla="*/ 98425 h 968375"/>
              <a:gd name="connsiteX3" fmla="*/ 438150 w 1743075"/>
              <a:gd name="connsiteY3" fmla="*/ 98425 h 968375"/>
              <a:gd name="connsiteX4" fmla="*/ 441325 w 1743075"/>
              <a:gd name="connsiteY4" fmla="*/ 196850 h 968375"/>
              <a:gd name="connsiteX5" fmla="*/ 533400 w 1743075"/>
              <a:gd name="connsiteY5" fmla="*/ 200025 h 968375"/>
              <a:gd name="connsiteX6" fmla="*/ 533400 w 1743075"/>
              <a:gd name="connsiteY6" fmla="*/ 301625 h 968375"/>
              <a:gd name="connsiteX7" fmla="*/ 981075 w 1743075"/>
              <a:gd name="connsiteY7" fmla="*/ 822325 h 968375"/>
              <a:gd name="connsiteX8" fmla="*/ 1254125 w 1743075"/>
              <a:gd name="connsiteY8" fmla="*/ 831850 h 968375"/>
              <a:gd name="connsiteX9" fmla="*/ 1260475 w 1743075"/>
              <a:gd name="connsiteY9" fmla="*/ 952500 h 968375"/>
              <a:gd name="connsiteX10" fmla="*/ 1743075 w 1743075"/>
              <a:gd name="connsiteY10" fmla="*/ 968375 h 968375"/>
              <a:gd name="connsiteX11" fmla="*/ 1743075 w 1743075"/>
              <a:gd name="connsiteY11" fmla="*/ 968375 h 968375"/>
              <a:gd name="connsiteX0" fmla="*/ 0 w 1743075"/>
              <a:gd name="connsiteY0" fmla="*/ 0 h 968375"/>
              <a:gd name="connsiteX1" fmla="*/ 206375 w 1743075"/>
              <a:gd name="connsiteY1" fmla="*/ 0 h 968375"/>
              <a:gd name="connsiteX2" fmla="*/ 206375 w 1743075"/>
              <a:gd name="connsiteY2" fmla="*/ 98425 h 968375"/>
              <a:gd name="connsiteX3" fmla="*/ 438150 w 1743075"/>
              <a:gd name="connsiteY3" fmla="*/ 98425 h 968375"/>
              <a:gd name="connsiteX4" fmla="*/ 441325 w 1743075"/>
              <a:gd name="connsiteY4" fmla="*/ 196850 h 968375"/>
              <a:gd name="connsiteX5" fmla="*/ 533400 w 1743075"/>
              <a:gd name="connsiteY5" fmla="*/ 200025 h 968375"/>
              <a:gd name="connsiteX6" fmla="*/ 533400 w 1743075"/>
              <a:gd name="connsiteY6" fmla="*/ 301625 h 968375"/>
              <a:gd name="connsiteX7" fmla="*/ 673100 w 1743075"/>
              <a:gd name="connsiteY7" fmla="*/ 304800 h 968375"/>
              <a:gd name="connsiteX8" fmla="*/ 981075 w 1743075"/>
              <a:gd name="connsiteY8" fmla="*/ 822325 h 968375"/>
              <a:gd name="connsiteX9" fmla="*/ 1254125 w 1743075"/>
              <a:gd name="connsiteY9" fmla="*/ 831850 h 968375"/>
              <a:gd name="connsiteX10" fmla="*/ 1260475 w 1743075"/>
              <a:gd name="connsiteY10" fmla="*/ 952500 h 968375"/>
              <a:gd name="connsiteX11" fmla="*/ 1743075 w 1743075"/>
              <a:gd name="connsiteY11" fmla="*/ 968375 h 968375"/>
              <a:gd name="connsiteX12" fmla="*/ 1743075 w 1743075"/>
              <a:gd name="connsiteY12" fmla="*/ 968375 h 968375"/>
              <a:gd name="connsiteX0" fmla="*/ 0 w 1743075"/>
              <a:gd name="connsiteY0" fmla="*/ 0 h 968375"/>
              <a:gd name="connsiteX1" fmla="*/ 206375 w 1743075"/>
              <a:gd name="connsiteY1" fmla="*/ 0 h 968375"/>
              <a:gd name="connsiteX2" fmla="*/ 206375 w 1743075"/>
              <a:gd name="connsiteY2" fmla="*/ 98425 h 968375"/>
              <a:gd name="connsiteX3" fmla="*/ 438150 w 1743075"/>
              <a:gd name="connsiteY3" fmla="*/ 98425 h 968375"/>
              <a:gd name="connsiteX4" fmla="*/ 441325 w 1743075"/>
              <a:gd name="connsiteY4" fmla="*/ 196850 h 968375"/>
              <a:gd name="connsiteX5" fmla="*/ 533400 w 1743075"/>
              <a:gd name="connsiteY5" fmla="*/ 200025 h 968375"/>
              <a:gd name="connsiteX6" fmla="*/ 533400 w 1743075"/>
              <a:gd name="connsiteY6" fmla="*/ 301625 h 968375"/>
              <a:gd name="connsiteX7" fmla="*/ 673100 w 1743075"/>
              <a:gd name="connsiteY7" fmla="*/ 304800 h 968375"/>
              <a:gd name="connsiteX8" fmla="*/ 981075 w 1743075"/>
              <a:gd name="connsiteY8" fmla="*/ 822325 h 968375"/>
              <a:gd name="connsiteX9" fmla="*/ 1254125 w 1743075"/>
              <a:gd name="connsiteY9" fmla="*/ 831850 h 968375"/>
              <a:gd name="connsiteX10" fmla="*/ 1260475 w 1743075"/>
              <a:gd name="connsiteY10" fmla="*/ 952500 h 968375"/>
              <a:gd name="connsiteX11" fmla="*/ 1743075 w 1743075"/>
              <a:gd name="connsiteY11" fmla="*/ 968375 h 968375"/>
              <a:gd name="connsiteX12" fmla="*/ 1743075 w 1743075"/>
              <a:gd name="connsiteY12" fmla="*/ 968375 h 968375"/>
              <a:gd name="connsiteX0" fmla="*/ 0 w 1743075"/>
              <a:gd name="connsiteY0" fmla="*/ 0 h 968375"/>
              <a:gd name="connsiteX1" fmla="*/ 206375 w 1743075"/>
              <a:gd name="connsiteY1" fmla="*/ 0 h 968375"/>
              <a:gd name="connsiteX2" fmla="*/ 206375 w 1743075"/>
              <a:gd name="connsiteY2" fmla="*/ 98425 h 968375"/>
              <a:gd name="connsiteX3" fmla="*/ 438150 w 1743075"/>
              <a:gd name="connsiteY3" fmla="*/ 98425 h 968375"/>
              <a:gd name="connsiteX4" fmla="*/ 441325 w 1743075"/>
              <a:gd name="connsiteY4" fmla="*/ 196850 h 968375"/>
              <a:gd name="connsiteX5" fmla="*/ 533400 w 1743075"/>
              <a:gd name="connsiteY5" fmla="*/ 200025 h 968375"/>
              <a:gd name="connsiteX6" fmla="*/ 533400 w 1743075"/>
              <a:gd name="connsiteY6" fmla="*/ 301625 h 968375"/>
              <a:gd name="connsiteX7" fmla="*/ 673100 w 1743075"/>
              <a:gd name="connsiteY7" fmla="*/ 307975 h 968375"/>
              <a:gd name="connsiteX8" fmla="*/ 981075 w 1743075"/>
              <a:gd name="connsiteY8" fmla="*/ 822325 h 968375"/>
              <a:gd name="connsiteX9" fmla="*/ 1254125 w 1743075"/>
              <a:gd name="connsiteY9" fmla="*/ 831850 h 968375"/>
              <a:gd name="connsiteX10" fmla="*/ 1260475 w 1743075"/>
              <a:gd name="connsiteY10" fmla="*/ 952500 h 968375"/>
              <a:gd name="connsiteX11" fmla="*/ 1743075 w 1743075"/>
              <a:gd name="connsiteY11" fmla="*/ 968375 h 968375"/>
              <a:gd name="connsiteX12" fmla="*/ 1743075 w 1743075"/>
              <a:gd name="connsiteY12" fmla="*/ 968375 h 968375"/>
              <a:gd name="connsiteX0" fmla="*/ 0 w 1743075"/>
              <a:gd name="connsiteY0" fmla="*/ 0 h 968375"/>
              <a:gd name="connsiteX1" fmla="*/ 206375 w 1743075"/>
              <a:gd name="connsiteY1" fmla="*/ 0 h 968375"/>
              <a:gd name="connsiteX2" fmla="*/ 206375 w 1743075"/>
              <a:gd name="connsiteY2" fmla="*/ 98425 h 968375"/>
              <a:gd name="connsiteX3" fmla="*/ 438150 w 1743075"/>
              <a:gd name="connsiteY3" fmla="*/ 98425 h 968375"/>
              <a:gd name="connsiteX4" fmla="*/ 441325 w 1743075"/>
              <a:gd name="connsiteY4" fmla="*/ 196850 h 968375"/>
              <a:gd name="connsiteX5" fmla="*/ 533400 w 1743075"/>
              <a:gd name="connsiteY5" fmla="*/ 200025 h 968375"/>
              <a:gd name="connsiteX6" fmla="*/ 533400 w 1743075"/>
              <a:gd name="connsiteY6" fmla="*/ 301625 h 968375"/>
              <a:gd name="connsiteX7" fmla="*/ 673100 w 1743075"/>
              <a:gd name="connsiteY7" fmla="*/ 307975 h 968375"/>
              <a:gd name="connsiteX8" fmla="*/ 669925 w 1743075"/>
              <a:gd name="connsiteY8" fmla="*/ 393700 h 968375"/>
              <a:gd name="connsiteX9" fmla="*/ 981075 w 1743075"/>
              <a:gd name="connsiteY9" fmla="*/ 822325 h 968375"/>
              <a:gd name="connsiteX10" fmla="*/ 1254125 w 1743075"/>
              <a:gd name="connsiteY10" fmla="*/ 831850 h 968375"/>
              <a:gd name="connsiteX11" fmla="*/ 1260475 w 1743075"/>
              <a:gd name="connsiteY11" fmla="*/ 952500 h 968375"/>
              <a:gd name="connsiteX12" fmla="*/ 1743075 w 1743075"/>
              <a:gd name="connsiteY12" fmla="*/ 968375 h 968375"/>
              <a:gd name="connsiteX13" fmla="*/ 1743075 w 1743075"/>
              <a:gd name="connsiteY13" fmla="*/ 968375 h 968375"/>
              <a:gd name="connsiteX0" fmla="*/ 0 w 1743075"/>
              <a:gd name="connsiteY0" fmla="*/ 0 h 968375"/>
              <a:gd name="connsiteX1" fmla="*/ 206375 w 1743075"/>
              <a:gd name="connsiteY1" fmla="*/ 0 h 968375"/>
              <a:gd name="connsiteX2" fmla="*/ 206375 w 1743075"/>
              <a:gd name="connsiteY2" fmla="*/ 98425 h 968375"/>
              <a:gd name="connsiteX3" fmla="*/ 438150 w 1743075"/>
              <a:gd name="connsiteY3" fmla="*/ 98425 h 968375"/>
              <a:gd name="connsiteX4" fmla="*/ 441325 w 1743075"/>
              <a:gd name="connsiteY4" fmla="*/ 196850 h 968375"/>
              <a:gd name="connsiteX5" fmla="*/ 533400 w 1743075"/>
              <a:gd name="connsiteY5" fmla="*/ 200025 h 968375"/>
              <a:gd name="connsiteX6" fmla="*/ 533400 w 1743075"/>
              <a:gd name="connsiteY6" fmla="*/ 301625 h 968375"/>
              <a:gd name="connsiteX7" fmla="*/ 673100 w 1743075"/>
              <a:gd name="connsiteY7" fmla="*/ 307975 h 968375"/>
              <a:gd name="connsiteX8" fmla="*/ 669925 w 1743075"/>
              <a:gd name="connsiteY8" fmla="*/ 393700 h 968375"/>
              <a:gd name="connsiteX9" fmla="*/ 981075 w 1743075"/>
              <a:gd name="connsiteY9" fmla="*/ 822325 h 968375"/>
              <a:gd name="connsiteX10" fmla="*/ 1254125 w 1743075"/>
              <a:gd name="connsiteY10" fmla="*/ 831850 h 968375"/>
              <a:gd name="connsiteX11" fmla="*/ 1260475 w 1743075"/>
              <a:gd name="connsiteY11" fmla="*/ 952500 h 968375"/>
              <a:gd name="connsiteX12" fmla="*/ 1743075 w 1743075"/>
              <a:gd name="connsiteY12" fmla="*/ 968375 h 968375"/>
              <a:gd name="connsiteX13" fmla="*/ 1743075 w 1743075"/>
              <a:gd name="connsiteY13" fmla="*/ 968375 h 968375"/>
              <a:gd name="connsiteX0" fmla="*/ 0 w 1743075"/>
              <a:gd name="connsiteY0" fmla="*/ 0 h 968375"/>
              <a:gd name="connsiteX1" fmla="*/ 206375 w 1743075"/>
              <a:gd name="connsiteY1" fmla="*/ 0 h 968375"/>
              <a:gd name="connsiteX2" fmla="*/ 206375 w 1743075"/>
              <a:gd name="connsiteY2" fmla="*/ 98425 h 968375"/>
              <a:gd name="connsiteX3" fmla="*/ 438150 w 1743075"/>
              <a:gd name="connsiteY3" fmla="*/ 98425 h 968375"/>
              <a:gd name="connsiteX4" fmla="*/ 441325 w 1743075"/>
              <a:gd name="connsiteY4" fmla="*/ 196850 h 968375"/>
              <a:gd name="connsiteX5" fmla="*/ 533400 w 1743075"/>
              <a:gd name="connsiteY5" fmla="*/ 200025 h 968375"/>
              <a:gd name="connsiteX6" fmla="*/ 533400 w 1743075"/>
              <a:gd name="connsiteY6" fmla="*/ 301625 h 968375"/>
              <a:gd name="connsiteX7" fmla="*/ 673100 w 1743075"/>
              <a:gd name="connsiteY7" fmla="*/ 307975 h 968375"/>
              <a:gd name="connsiteX8" fmla="*/ 669925 w 1743075"/>
              <a:gd name="connsiteY8" fmla="*/ 393700 h 968375"/>
              <a:gd name="connsiteX9" fmla="*/ 727075 w 1743075"/>
              <a:gd name="connsiteY9" fmla="*/ 412750 h 968375"/>
              <a:gd name="connsiteX10" fmla="*/ 981075 w 1743075"/>
              <a:gd name="connsiteY10" fmla="*/ 822325 h 968375"/>
              <a:gd name="connsiteX11" fmla="*/ 1254125 w 1743075"/>
              <a:gd name="connsiteY11" fmla="*/ 831850 h 968375"/>
              <a:gd name="connsiteX12" fmla="*/ 1260475 w 1743075"/>
              <a:gd name="connsiteY12" fmla="*/ 952500 h 968375"/>
              <a:gd name="connsiteX13" fmla="*/ 1743075 w 1743075"/>
              <a:gd name="connsiteY13" fmla="*/ 968375 h 968375"/>
              <a:gd name="connsiteX14" fmla="*/ 1743075 w 1743075"/>
              <a:gd name="connsiteY14" fmla="*/ 968375 h 968375"/>
              <a:gd name="connsiteX0" fmla="*/ 0 w 1743075"/>
              <a:gd name="connsiteY0" fmla="*/ 0 h 968375"/>
              <a:gd name="connsiteX1" fmla="*/ 206375 w 1743075"/>
              <a:gd name="connsiteY1" fmla="*/ 0 h 968375"/>
              <a:gd name="connsiteX2" fmla="*/ 206375 w 1743075"/>
              <a:gd name="connsiteY2" fmla="*/ 98425 h 968375"/>
              <a:gd name="connsiteX3" fmla="*/ 438150 w 1743075"/>
              <a:gd name="connsiteY3" fmla="*/ 98425 h 968375"/>
              <a:gd name="connsiteX4" fmla="*/ 441325 w 1743075"/>
              <a:gd name="connsiteY4" fmla="*/ 196850 h 968375"/>
              <a:gd name="connsiteX5" fmla="*/ 533400 w 1743075"/>
              <a:gd name="connsiteY5" fmla="*/ 200025 h 968375"/>
              <a:gd name="connsiteX6" fmla="*/ 533400 w 1743075"/>
              <a:gd name="connsiteY6" fmla="*/ 301625 h 968375"/>
              <a:gd name="connsiteX7" fmla="*/ 673100 w 1743075"/>
              <a:gd name="connsiteY7" fmla="*/ 307975 h 968375"/>
              <a:gd name="connsiteX8" fmla="*/ 669925 w 1743075"/>
              <a:gd name="connsiteY8" fmla="*/ 393700 h 968375"/>
              <a:gd name="connsiteX9" fmla="*/ 727075 w 1743075"/>
              <a:gd name="connsiteY9" fmla="*/ 412750 h 968375"/>
              <a:gd name="connsiteX10" fmla="*/ 981075 w 1743075"/>
              <a:gd name="connsiteY10" fmla="*/ 822325 h 968375"/>
              <a:gd name="connsiteX11" fmla="*/ 1254125 w 1743075"/>
              <a:gd name="connsiteY11" fmla="*/ 831850 h 968375"/>
              <a:gd name="connsiteX12" fmla="*/ 1260475 w 1743075"/>
              <a:gd name="connsiteY12" fmla="*/ 952500 h 968375"/>
              <a:gd name="connsiteX13" fmla="*/ 1743075 w 1743075"/>
              <a:gd name="connsiteY13" fmla="*/ 968375 h 968375"/>
              <a:gd name="connsiteX14" fmla="*/ 1743075 w 1743075"/>
              <a:gd name="connsiteY14" fmla="*/ 968375 h 968375"/>
              <a:gd name="connsiteX0" fmla="*/ 0 w 1743075"/>
              <a:gd name="connsiteY0" fmla="*/ 0 h 968375"/>
              <a:gd name="connsiteX1" fmla="*/ 206375 w 1743075"/>
              <a:gd name="connsiteY1" fmla="*/ 0 h 968375"/>
              <a:gd name="connsiteX2" fmla="*/ 206375 w 1743075"/>
              <a:gd name="connsiteY2" fmla="*/ 98425 h 968375"/>
              <a:gd name="connsiteX3" fmla="*/ 438150 w 1743075"/>
              <a:gd name="connsiteY3" fmla="*/ 98425 h 968375"/>
              <a:gd name="connsiteX4" fmla="*/ 441325 w 1743075"/>
              <a:gd name="connsiteY4" fmla="*/ 196850 h 968375"/>
              <a:gd name="connsiteX5" fmla="*/ 533400 w 1743075"/>
              <a:gd name="connsiteY5" fmla="*/ 200025 h 968375"/>
              <a:gd name="connsiteX6" fmla="*/ 533400 w 1743075"/>
              <a:gd name="connsiteY6" fmla="*/ 301625 h 968375"/>
              <a:gd name="connsiteX7" fmla="*/ 673100 w 1743075"/>
              <a:gd name="connsiteY7" fmla="*/ 307975 h 968375"/>
              <a:gd name="connsiteX8" fmla="*/ 669925 w 1743075"/>
              <a:gd name="connsiteY8" fmla="*/ 393700 h 968375"/>
              <a:gd name="connsiteX9" fmla="*/ 685800 w 1743075"/>
              <a:gd name="connsiteY9" fmla="*/ 390525 h 968375"/>
              <a:gd name="connsiteX10" fmla="*/ 981075 w 1743075"/>
              <a:gd name="connsiteY10" fmla="*/ 822325 h 968375"/>
              <a:gd name="connsiteX11" fmla="*/ 1254125 w 1743075"/>
              <a:gd name="connsiteY11" fmla="*/ 831850 h 968375"/>
              <a:gd name="connsiteX12" fmla="*/ 1260475 w 1743075"/>
              <a:gd name="connsiteY12" fmla="*/ 952500 h 968375"/>
              <a:gd name="connsiteX13" fmla="*/ 1743075 w 1743075"/>
              <a:gd name="connsiteY13" fmla="*/ 968375 h 968375"/>
              <a:gd name="connsiteX14" fmla="*/ 1743075 w 1743075"/>
              <a:gd name="connsiteY14" fmla="*/ 968375 h 968375"/>
              <a:gd name="connsiteX0" fmla="*/ 0 w 1743075"/>
              <a:gd name="connsiteY0" fmla="*/ 0 h 968375"/>
              <a:gd name="connsiteX1" fmla="*/ 206375 w 1743075"/>
              <a:gd name="connsiteY1" fmla="*/ 0 h 968375"/>
              <a:gd name="connsiteX2" fmla="*/ 206375 w 1743075"/>
              <a:gd name="connsiteY2" fmla="*/ 98425 h 968375"/>
              <a:gd name="connsiteX3" fmla="*/ 438150 w 1743075"/>
              <a:gd name="connsiteY3" fmla="*/ 98425 h 968375"/>
              <a:gd name="connsiteX4" fmla="*/ 441325 w 1743075"/>
              <a:gd name="connsiteY4" fmla="*/ 196850 h 968375"/>
              <a:gd name="connsiteX5" fmla="*/ 533400 w 1743075"/>
              <a:gd name="connsiteY5" fmla="*/ 200025 h 968375"/>
              <a:gd name="connsiteX6" fmla="*/ 533400 w 1743075"/>
              <a:gd name="connsiteY6" fmla="*/ 301625 h 968375"/>
              <a:gd name="connsiteX7" fmla="*/ 673100 w 1743075"/>
              <a:gd name="connsiteY7" fmla="*/ 307975 h 968375"/>
              <a:gd name="connsiteX8" fmla="*/ 669925 w 1743075"/>
              <a:gd name="connsiteY8" fmla="*/ 393700 h 968375"/>
              <a:gd name="connsiteX9" fmla="*/ 685800 w 1743075"/>
              <a:gd name="connsiteY9" fmla="*/ 396875 h 968375"/>
              <a:gd name="connsiteX10" fmla="*/ 981075 w 1743075"/>
              <a:gd name="connsiteY10" fmla="*/ 822325 h 968375"/>
              <a:gd name="connsiteX11" fmla="*/ 1254125 w 1743075"/>
              <a:gd name="connsiteY11" fmla="*/ 831850 h 968375"/>
              <a:gd name="connsiteX12" fmla="*/ 1260475 w 1743075"/>
              <a:gd name="connsiteY12" fmla="*/ 952500 h 968375"/>
              <a:gd name="connsiteX13" fmla="*/ 1743075 w 1743075"/>
              <a:gd name="connsiteY13" fmla="*/ 968375 h 968375"/>
              <a:gd name="connsiteX14" fmla="*/ 1743075 w 1743075"/>
              <a:gd name="connsiteY14" fmla="*/ 968375 h 968375"/>
              <a:gd name="connsiteX0" fmla="*/ 0 w 1743075"/>
              <a:gd name="connsiteY0" fmla="*/ 0 h 968375"/>
              <a:gd name="connsiteX1" fmla="*/ 206375 w 1743075"/>
              <a:gd name="connsiteY1" fmla="*/ 0 h 968375"/>
              <a:gd name="connsiteX2" fmla="*/ 206375 w 1743075"/>
              <a:gd name="connsiteY2" fmla="*/ 98425 h 968375"/>
              <a:gd name="connsiteX3" fmla="*/ 438150 w 1743075"/>
              <a:gd name="connsiteY3" fmla="*/ 98425 h 968375"/>
              <a:gd name="connsiteX4" fmla="*/ 441325 w 1743075"/>
              <a:gd name="connsiteY4" fmla="*/ 196850 h 968375"/>
              <a:gd name="connsiteX5" fmla="*/ 533400 w 1743075"/>
              <a:gd name="connsiteY5" fmla="*/ 200025 h 968375"/>
              <a:gd name="connsiteX6" fmla="*/ 533400 w 1743075"/>
              <a:gd name="connsiteY6" fmla="*/ 301625 h 968375"/>
              <a:gd name="connsiteX7" fmla="*/ 673100 w 1743075"/>
              <a:gd name="connsiteY7" fmla="*/ 307975 h 968375"/>
              <a:gd name="connsiteX8" fmla="*/ 676275 w 1743075"/>
              <a:gd name="connsiteY8" fmla="*/ 396875 h 968375"/>
              <a:gd name="connsiteX9" fmla="*/ 685800 w 1743075"/>
              <a:gd name="connsiteY9" fmla="*/ 396875 h 968375"/>
              <a:gd name="connsiteX10" fmla="*/ 981075 w 1743075"/>
              <a:gd name="connsiteY10" fmla="*/ 822325 h 968375"/>
              <a:gd name="connsiteX11" fmla="*/ 1254125 w 1743075"/>
              <a:gd name="connsiteY11" fmla="*/ 831850 h 968375"/>
              <a:gd name="connsiteX12" fmla="*/ 1260475 w 1743075"/>
              <a:gd name="connsiteY12" fmla="*/ 952500 h 968375"/>
              <a:gd name="connsiteX13" fmla="*/ 1743075 w 1743075"/>
              <a:gd name="connsiteY13" fmla="*/ 968375 h 968375"/>
              <a:gd name="connsiteX14" fmla="*/ 1743075 w 1743075"/>
              <a:gd name="connsiteY14" fmla="*/ 968375 h 968375"/>
              <a:gd name="connsiteX0" fmla="*/ 0 w 1743075"/>
              <a:gd name="connsiteY0" fmla="*/ 0 h 968375"/>
              <a:gd name="connsiteX1" fmla="*/ 206375 w 1743075"/>
              <a:gd name="connsiteY1" fmla="*/ 0 h 968375"/>
              <a:gd name="connsiteX2" fmla="*/ 206375 w 1743075"/>
              <a:gd name="connsiteY2" fmla="*/ 98425 h 968375"/>
              <a:gd name="connsiteX3" fmla="*/ 438150 w 1743075"/>
              <a:gd name="connsiteY3" fmla="*/ 98425 h 968375"/>
              <a:gd name="connsiteX4" fmla="*/ 441325 w 1743075"/>
              <a:gd name="connsiteY4" fmla="*/ 196850 h 968375"/>
              <a:gd name="connsiteX5" fmla="*/ 533400 w 1743075"/>
              <a:gd name="connsiteY5" fmla="*/ 200025 h 968375"/>
              <a:gd name="connsiteX6" fmla="*/ 533400 w 1743075"/>
              <a:gd name="connsiteY6" fmla="*/ 301625 h 968375"/>
              <a:gd name="connsiteX7" fmla="*/ 673100 w 1743075"/>
              <a:gd name="connsiteY7" fmla="*/ 307975 h 968375"/>
              <a:gd name="connsiteX8" fmla="*/ 676275 w 1743075"/>
              <a:gd name="connsiteY8" fmla="*/ 396875 h 968375"/>
              <a:gd name="connsiteX9" fmla="*/ 685800 w 1743075"/>
              <a:gd name="connsiteY9" fmla="*/ 396875 h 968375"/>
              <a:gd name="connsiteX10" fmla="*/ 695325 w 1743075"/>
              <a:gd name="connsiteY10" fmla="*/ 498475 h 968375"/>
              <a:gd name="connsiteX11" fmla="*/ 981075 w 1743075"/>
              <a:gd name="connsiteY11" fmla="*/ 822325 h 968375"/>
              <a:gd name="connsiteX12" fmla="*/ 1254125 w 1743075"/>
              <a:gd name="connsiteY12" fmla="*/ 831850 h 968375"/>
              <a:gd name="connsiteX13" fmla="*/ 1260475 w 1743075"/>
              <a:gd name="connsiteY13" fmla="*/ 952500 h 968375"/>
              <a:gd name="connsiteX14" fmla="*/ 1743075 w 1743075"/>
              <a:gd name="connsiteY14" fmla="*/ 968375 h 968375"/>
              <a:gd name="connsiteX15" fmla="*/ 1743075 w 1743075"/>
              <a:gd name="connsiteY15" fmla="*/ 968375 h 968375"/>
              <a:gd name="connsiteX0" fmla="*/ 0 w 1743075"/>
              <a:gd name="connsiteY0" fmla="*/ 0 h 968375"/>
              <a:gd name="connsiteX1" fmla="*/ 206375 w 1743075"/>
              <a:gd name="connsiteY1" fmla="*/ 0 h 968375"/>
              <a:gd name="connsiteX2" fmla="*/ 206375 w 1743075"/>
              <a:gd name="connsiteY2" fmla="*/ 98425 h 968375"/>
              <a:gd name="connsiteX3" fmla="*/ 438150 w 1743075"/>
              <a:gd name="connsiteY3" fmla="*/ 98425 h 968375"/>
              <a:gd name="connsiteX4" fmla="*/ 441325 w 1743075"/>
              <a:gd name="connsiteY4" fmla="*/ 196850 h 968375"/>
              <a:gd name="connsiteX5" fmla="*/ 533400 w 1743075"/>
              <a:gd name="connsiteY5" fmla="*/ 200025 h 968375"/>
              <a:gd name="connsiteX6" fmla="*/ 533400 w 1743075"/>
              <a:gd name="connsiteY6" fmla="*/ 301625 h 968375"/>
              <a:gd name="connsiteX7" fmla="*/ 673100 w 1743075"/>
              <a:gd name="connsiteY7" fmla="*/ 307975 h 968375"/>
              <a:gd name="connsiteX8" fmla="*/ 676275 w 1743075"/>
              <a:gd name="connsiteY8" fmla="*/ 396875 h 968375"/>
              <a:gd name="connsiteX9" fmla="*/ 685800 w 1743075"/>
              <a:gd name="connsiteY9" fmla="*/ 396875 h 968375"/>
              <a:gd name="connsiteX10" fmla="*/ 695325 w 1743075"/>
              <a:gd name="connsiteY10" fmla="*/ 498475 h 968375"/>
              <a:gd name="connsiteX11" fmla="*/ 981075 w 1743075"/>
              <a:gd name="connsiteY11" fmla="*/ 822325 h 968375"/>
              <a:gd name="connsiteX12" fmla="*/ 1254125 w 1743075"/>
              <a:gd name="connsiteY12" fmla="*/ 831850 h 968375"/>
              <a:gd name="connsiteX13" fmla="*/ 1260475 w 1743075"/>
              <a:gd name="connsiteY13" fmla="*/ 952500 h 968375"/>
              <a:gd name="connsiteX14" fmla="*/ 1743075 w 1743075"/>
              <a:gd name="connsiteY14" fmla="*/ 968375 h 968375"/>
              <a:gd name="connsiteX15" fmla="*/ 1743075 w 1743075"/>
              <a:gd name="connsiteY15" fmla="*/ 968375 h 968375"/>
              <a:gd name="connsiteX0" fmla="*/ 0 w 1743075"/>
              <a:gd name="connsiteY0" fmla="*/ 0 h 968375"/>
              <a:gd name="connsiteX1" fmla="*/ 206375 w 1743075"/>
              <a:gd name="connsiteY1" fmla="*/ 0 h 968375"/>
              <a:gd name="connsiteX2" fmla="*/ 206375 w 1743075"/>
              <a:gd name="connsiteY2" fmla="*/ 98425 h 968375"/>
              <a:gd name="connsiteX3" fmla="*/ 438150 w 1743075"/>
              <a:gd name="connsiteY3" fmla="*/ 98425 h 968375"/>
              <a:gd name="connsiteX4" fmla="*/ 441325 w 1743075"/>
              <a:gd name="connsiteY4" fmla="*/ 196850 h 968375"/>
              <a:gd name="connsiteX5" fmla="*/ 533400 w 1743075"/>
              <a:gd name="connsiteY5" fmla="*/ 200025 h 968375"/>
              <a:gd name="connsiteX6" fmla="*/ 533400 w 1743075"/>
              <a:gd name="connsiteY6" fmla="*/ 301625 h 968375"/>
              <a:gd name="connsiteX7" fmla="*/ 673100 w 1743075"/>
              <a:gd name="connsiteY7" fmla="*/ 307975 h 968375"/>
              <a:gd name="connsiteX8" fmla="*/ 676275 w 1743075"/>
              <a:gd name="connsiteY8" fmla="*/ 396875 h 968375"/>
              <a:gd name="connsiteX9" fmla="*/ 685800 w 1743075"/>
              <a:gd name="connsiteY9" fmla="*/ 396875 h 968375"/>
              <a:gd name="connsiteX10" fmla="*/ 695325 w 1743075"/>
              <a:gd name="connsiteY10" fmla="*/ 498475 h 968375"/>
              <a:gd name="connsiteX11" fmla="*/ 981075 w 1743075"/>
              <a:gd name="connsiteY11" fmla="*/ 822325 h 968375"/>
              <a:gd name="connsiteX12" fmla="*/ 1254125 w 1743075"/>
              <a:gd name="connsiteY12" fmla="*/ 831850 h 968375"/>
              <a:gd name="connsiteX13" fmla="*/ 1260475 w 1743075"/>
              <a:gd name="connsiteY13" fmla="*/ 952500 h 968375"/>
              <a:gd name="connsiteX14" fmla="*/ 1743075 w 1743075"/>
              <a:gd name="connsiteY14" fmla="*/ 968375 h 968375"/>
              <a:gd name="connsiteX15" fmla="*/ 1743075 w 1743075"/>
              <a:gd name="connsiteY15" fmla="*/ 968375 h 968375"/>
              <a:gd name="connsiteX0" fmla="*/ 0 w 1743075"/>
              <a:gd name="connsiteY0" fmla="*/ 0 h 968375"/>
              <a:gd name="connsiteX1" fmla="*/ 206375 w 1743075"/>
              <a:gd name="connsiteY1" fmla="*/ 0 h 968375"/>
              <a:gd name="connsiteX2" fmla="*/ 206375 w 1743075"/>
              <a:gd name="connsiteY2" fmla="*/ 98425 h 968375"/>
              <a:gd name="connsiteX3" fmla="*/ 438150 w 1743075"/>
              <a:gd name="connsiteY3" fmla="*/ 98425 h 968375"/>
              <a:gd name="connsiteX4" fmla="*/ 441325 w 1743075"/>
              <a:gd name="connsiteY4" fmla="*/ 196850 h 968375"/>
              <a:gd name="connsiteX5" fmla="*/ 533400 w 1743075"/>
              <a:gd name="connsiteY5" fmla="*/ 200025 h 968375"/>
              <a:gd name="connsiteX6" fmla="*/ 533400 w 1743075"/>
              <a:gd name="connsiteY6" fmla="*/ 301625 h 968375"/>
              <a:gd name="connsiteX7" fmla="*/ 673100 w 1743075"/>
              <a:gd name="connsiteY7" fmla="*/ 307975 h 968375"/>
              <a:gd name="connsiteX8" fmla="*/ 676275 w 1743075"/>
              <a:gd name="connsiteY8" fmla="*/ 396875 h 968375"/>
              <a:gd name="connsiteX9" fmla="*/ 685800 w 1743075"/>
              <a:gd name="connsiteY9" fmla="*/ 396875 h 968375"/>
              <a:gd name="connsiteX10" fmla="*/ 695325 w 1743075"/>
              <a:gd name="connsiteY10" fmla="*/ 498475 h 968375"/>
              <a:gd name="connsiteX11" fmla="*/ 847725 w 1743075"/>
              <a:gd name="connsiteY11" fmla="*/ 514350 h 968375"/>
              <a:gd name="connsiteX12" fmla="*/ 981075 w 1743075"/>
              <a:gd name="connsiteY12" fmla="*/ 822325 h 968375"/>
              <a:gd name="connsiteX13" fmla="*/ 1254125 w 1743075"/>
              <a:gd name="connsiteY13" fmla="*/ 831850 h 968375"/>
              <a:gd name="connsiteX14" fmla="*/ 1260475 w 1743075"/>
              <a:gd name="connsiteY14" fmla="*/ 952500 h 968375"/>
              <a:gd name="connsiteX15" fmla="*/ 1743075 w 1743075"/>
              <a:gd name="connsiteY15" fmla="*/ 968375 h 968375"/>
              <a:gd name="connsiteX16" fmla="*/ 1743075 w 1743075"/>
              <a:gd name="connsiteY16" fmla="*/ 968375 h 968375"/>
              <a:gd name="connsiteX0" fmla="*/ 0 w 1743075"/>
              <a:gd name="connsiteY0" fmla="*/ 0 h 968375"/>
              <a:gd name="connsiteX1" fmla="*/ 206375 w 1743075"/>
              <a:gd name="connsiteY1" fmla="*/ 0 h 968375"/>
              <a:gd name="connsiteX2" fmla="*/ 206375 w 1743075"/>
              <a:gd name="connsiteY2" fmla="*/ 98425 h 968375"/>
              <a:gd name="connsiteX3" fmla="*/ 438150 w 1743075"/>
              <a:gd name="connsiteY3" fmla="*/ 98425 h 968375"/>
              <a:gd name="connsiteX4" fmla="*/ 441325 w 1743075"/>
              <a:gd name="connsiteY4" fmla="*/ 196850 h 968375"/>
              <a:gd name="connsiteX5" fmla="*/ 533400 w 1743075"/>
              <a:gd name="connsiteY5" fmla="*/ 200025 h 968375"/>
              <a:gd name="connsiteX6" fmla="*/ 533400 w 1743075"/>
              <a:gd name="connsiteY6" fmla="*/ 301625 h 968375"/>
              <a:gd name="connsiteX7" fmla="*/ 673100 w 1743075"/>
              <a:gd name="connsiteY7" fmla="*/ 307975 h 968375"/>
              <a:gd name="connsiteX8" fmla="*/ 676275 w 1743075"/>
              <a:gd name="connsiteY8" fmla="*/ 396875 h 968375"/>
              <a:gd name="connsiteX9" fmla="*/ 685800 w 1743075"/>
              <a:gd name="connsiteY9" fmla="*/ 396875 h 968375"/>
              <a:gd name="connsiteX10" fmla="*/ 695325 w 1743075"/>
              <a:gd name="connsiteY10" fmla="*/ 498475 h 968375"/>
              <a:gd name="connsiteX11" fmla="*/ 847725 w 1743075"/>
              <a:gd name="connsiteY11" fmla="*/ 514350 h 968375"/>
              <a:gd name="connsiteX12" fmla="*/ 981075 w 1743075"/>
              <a:gd name="connsiteY12" fmla="*/ 822325 h 968375"/>
              <a:gd name="connsiteX13" fmla="*/ 1254125 w 1743075"/>
              <a:gd name="connsiteY13" fmla="*/ 831850 h 968375"/>
              <a:gd name="connsiteX14" fmla="*/ 1260475 w 1743075"/>
              <a:gd name="connsiteY14" fmla="*/ 952500 h 968375"/>
              <a:gd name="connsiteX15" fmla="*/ 1743075 w 1743075"/>
              <a:gd name="connsiteY15" fmla="*/ 968375 h 968375"/>
              <a:gd name="connsiteX16" fmla="*/ 1743075 w 1743075"/>
              <a:gd name="connsiteY16" fmla="*/ 968375 h 968375"/>
              <a:gd name="connsiteX0" fmla="*/ 0 w 1743075"/>
              <a:gd name="connsiteY0" fmla="*/ 0 h 968375"/>
              <a:gd name="connsiteX1" fmla="*/ 206375 w 1743075"/>
              <a:gd name="connsiteY1" fmla="*/ 0 h 968375"/>
              <a:gd name="connsiteX2" fmla="*/ 206375 w 1743075"/>
              <a:gd name="connsiteY2" fmla="*/ 98425 h 968375"/>
              <a:gd name="connsiteX3" fmla="*/ 438150 w 1743075"/>
              <a:gd name="connsiteY3" fmla="*/ 98425 h 968375"/>
              <a:gd name="connsiteX4" fmla="*/ 441325 w 1743075"/>
              <a:gd name="connsiteY4" fmla="*/ 196850 h 968375"/>
              <a:gd name="connsiteX5" fmla="*/ 533400 w 1743075"/>
              <a:gd name="connsiteY5" fmla="*/ 200025 h 968375"/>
              <a:gd name="connsiteX6" fmla="*/ 533400 w 1743075"/>
              <a:gd name="connsiteY6" fmla="*/ 301625 h 968375"/>
              <a:gd name="connsiteX7" fmla="*/ 673100 w 1743075"/>
              <a:gd name="connsiteY7" fmla="*/ 307975 h 968375"/>
              <a:gd name="connsiteX8" fmla="*/ 676275 w 1743075"/>
              <a:gd name="connsiteY8" fmla="*/ 396875 h 968375"/>
              <a:gd name="connsiteX9" fmla="*/ 685800 w 1743075"/>
              <a:gd name="connsiteY9" fmla="*/ 396875 h 968375"/>
              <a:gd name="connsiteX10" fmla="*/ 695325 w 1743075"/>
              <a:gd name="connsiteY10" fmla="*/ 498475 h 968375"/>
              <a:gd name="connsiteX11" fmla="*/ 844550 w 1743075"/>
              <a:gd name="connsiteY11" fmla="*/ 508000 h 968375"/>
              <a:gd name="connsiteX12" fmla="*/ 981075 w 1743075"/>
              <a:gd name="connsiteY12" fmla="*/ 822325 h 968375"/>
              <a:gd name="connsiteX13" fmla="*/ 1254125 w 1743075"/>
              <a:gd name="connsiteY13" fmla="*/ 831850 h 968375"/>
              <a:gd name="connsiteX14" fmla="*/ 1260475 w 1743075"/>
              <a:gd name="connsiteY14" fmla="*/ 952500 h 968375"/>
              <a:gd name="connsiteX15" fmla="*/ 1743075 w 1743075"/>
              <a:gd name="connsiteY15" fmla="*/ 968375 h 968375"/>
              <a:gd name="connsiteX16" fmla="*/ 1743075 w 1743075"/>
              <a:gd name="connsiteY16" fmla="*/ 968375 h 968375"/>
              <a:gd name="connsiteX0" fmla="*/ 0 w 1743075"/>
              <a:gd name="connsiteY0" fmla="*/ 0 h 968375"/>
              <a:gd name="connsiteX1" fmla="*/ 206375 w 1743075"/>
              <a:gd name="connsiteY1" fmla="*/ 0 h 968375"/>
              <a:gd name="connsiteX2" fmla="*/ 206375 w 1743075"/>
              <a:gd name="connsiteY2" fmla="*/ 98425 h 968375"/>
              <a:gd name="connsiteX3" fmla="*/ 438150 w 1743075"/>
              <a:gd name="connsiteY3" fmla="*/ 98425 h 968375"/>
              <a:gd name="connsiteX4" fmla="*/ 441325 w 1743075"/>
              <a:gd name="connsiteY4" fmla="*/ 196850 h 968375"/>
              <a:gd name="connsiteX5" fmla="*/ 533400 w 1743075"/>
              <a:gd name="connsiteY5" fmla="*/ 200025 h 968375"/>
              <a:gd name="connsiteX6" fmla="*/ 533400 w 1743075"/>
              <a:gd name="connsiteY6" fmla="*/ 301625 h 968375"/>
              <a:gd name="connsiteX7" fmla="*/ 673100 w 1743075"/>
              <a:gd name="connsiteY7" fmla="*/ 307975 h 968375"/>
              <a:gd name="connsiteX8" fmla="*/ 676275 w 1743075"/>
              <a:gd name="connsiteY8" fmla="*/ 396875 h 968375"/>
              <a:gd name="connsiteX9" fmla="*/ 685800 w 1743075"/>
              <a:gd name="connsiteY9" fmla="*/ 396875 h 968375"/>
              <a:gd name="connsiteX10" fmla="*/ 692150 w 1743075"/>
              <a:gd name="connsiteY10" fmla="*/ 504825 h 968375"/>
              <a:gd name="connsiteX11" fmla="*/ 844550 w 1743075"/>
              <a:gd name="connsiteY11" fmla="*/ 508000 h 968375"/>
              <a:gd name="connsiteX12" fmla="*/ 981075 w 1743075"/>
              <a:gd name="connsiteY12" fmla="*/ 822325 h 968375"/>
              <a:gd name="connsiteX13" fmla="*/ 1254125 w 1743075"/>
              <a:gd name="connsiteY13" fmla="*/ 831850 h 968375"/>
              <a:gd name="connsiteX14" fmla="*/ 1260475 w 1743075"/>
              <a:gd name="connsiteY14" fmla="*/ 952500 h 968375"/>
              <a:gd name="connsiteX15" fmla="*/ 1743075 w 1743075"/>
              <a:gd name="connsiteY15" fmla="*/ 968375 h 968375"/>
              <a:gd name="connsiteX16" fmla="*/ 1743075 w 1743075"/>
              <a:gd name="connsiteY16" fmla="*/ 968375 h 968375"/>
              <a:gd name="connsiteX0" fmla="*/ 0 w 1743075"/>
              <a:gd name="connsiteY0" fmla="*/ 0 h 968375"/>
              <a:gd name="connsiteX1" fmla="*/ 206375 w 1743075"/>
              <a:gd name="connsiteY1" fmla="*/ 0 h 968375"/>
              <a:gd name="connsiteX2" fmla="*/ 206375 w 1743075"/>
              <a:gd name="connsiteY2" fmla="*/ 98425 h 968375"/>
              <a:gd name="connsiteX3" fmla="*/ 438150 w 1743075"/>
              <a:gd name="connsiteY3" fmla="*/ 98425 h 968375"/>
              <a:gd name="connsiteX4" fmla="*/ 441325 w 1743075"/>
              <a:gd name="connsiteY4" fmla="*/ 196850 h 968375"/>
              <a:gd name="connsiteX5" fmla="*/ 533400 w 1743075"/>
              <a:gd name="connsiteY5" fmla="*/ 200025 h 968375"/>
              <a:gd name="connsiteX6" fmla="*/ 533400 w 1743075"/>
              <a:gd name="connsiteY6" fmla="*/ 301625 h 968375"/>
              <a:gd name="connsiteX7" fmla="*/ 673100 w 1743075"/>
              <a:gd name="connsiteY7" fmla="*/ 307975 h 968375"/>
              <a:gd name="connsiteX8" fmla="*/ 676275 w 1743075"/>
              <a:gd name="connsiteY8" fmla="*/ 396875 h 968375"/>
              <a:gd name="connsiteX9" fmla="*/ 685800 w 1743075"/>
              <a:gd name="connsiteY9" fmla="*/ 396875 h 968375"/>
              <a:gd name="connsiteX10" fmla="*/ 692150 w 1743075"/>
              <a:gd name="connsiteY10" fmla="*/ 504825 h 968375"/>
              <a:gd name="connsiteX11" fmla="*/ 844550 w 1743075"/>
              <a:gd name="connsiteY11" fmla="*/ 508000 h 968375"/>
              <a:gd name="connsiteX12" fmla="*/ 841375 w 1743075"/>
              <a:gd name="connsiteY12" fmla="*/ 612775 h 968375"/>
              <a:gd name="connsiteX13" fmla="*/ 981075 w 1743075"/>
              <a:gd name="connsiteY13" fmla="*/ 822325 h 968375"/>
              <a:gd name="connsiteX14" fmla="*/ 1254125 w 1743075"/>
              <a:gd name="connsiteY14" fmla="*/ 831850 h 968375"/>
              <a:gd name="connsiteX15" fmla="*/ 1260475 w 1743075"/>
              <a:gd name="connsiteY15" fmla="*/ 952500 h 968375"/>
              <a:gd name="connsiteX16" fmla="*/ 1743075 w 1743075"/>
              <a:gd name="connsiteY16" fmla="*/ 968375 h 968375"/>
              <a:gd name="connsiteX17" fmla="*/ 1743075 w 1743075"/>
              <a:gd name="connsiteY17" fmla="*/ 968375 h 968375"/>
              <a:gd name="connsiteX0" fmla="*/ 0 w 1743075"/>
              <a:gd name="connsiteY0" fmla="*/ 0 h 968375"/>
              <a:gd name="connsiteX1" fmla="*/ 206375 w 1743075"/>
              <a:gd name="connsiteY1" fmla="*/ 0 h 968375"/>
              <a:gd name="connsiteX2" fmla="*/ 206375 w 1743075"/>
              <a:gd name="connsiteY2" fmla="*/ 98425 h 968375"/>
              <a:gd name="connsiteX3" fmla="*/ 438150 w 1743075"/>
              <a:gd name="connsiteY3" fmla="*/ 98425 h 968375"/>
              <a:gd name="connsiteX4" fmla="*/ 441325 w 1743075"/>
              <a:gd name="connsiteY4" fmla="*/ 196850 h 968375"/>
              <a:gd name="connsiteX5" fmla="*/ 533400 w 1743075"/>
              <a:gd name="connsiteY5" fmla="*/ 200025 h 968375"/>
              <a:gd name="connsiteX6" fmla="*/ 533400 w 1743075"/>
              <a:gd name="connsiteY6" fmla="*/ 301625 h 968375"/>
              <a:gd name="connsiteX7" fmla="*/ 673100 w 1743075"/>
              <a:gd name="connsiteY7" fmla="*/ 307975 h 968375"/>
              <a:gd name="connsiteX8" fmla="*/ 676275 w 1743075"/>
              <a:gd name="connsiteY8" fmla="*/ 396875 h 968375"/>
              <a:gd name="connsiteX9" fmla="*/ 685800 w 1743075"/>
              <a:gd name="connsiteY9" fmla="*/ 396875 h 968375"/>
              <a:gd name="connsiteX10" fmla="*/ 692150 w 1743075"/>
              <a:gd name="connsiteY10" fmla="*/ 504825 h 968375"/>
              <a:gd name="connsiteX11" fmla="*/ 844550 w 1743075"/>
              <a:gd name="connsiteY11" fmla="*/ 508000 h 968375"/>
              <a:gd name="connsiteX12" fmla="*/ 841375 w 1743075"/>
              <a:gd name="connsiteY12" fmla="*/ 612775 h 968375"/>
              <a:gd name="connsiteX13" fmla="*/ 981075 w 1743075"/>
              <a:gd name="connsiteY13" fmla="*/ 822325 h 968375"/>
              <a:gd name="connsiteX14" fmla="*/ 1254125 w 1743075"/>
              <a:gd name="connsiteY14" fmla="*/ 831850 h 968375"/>
              <a:gd name="connsiteX15" fmla="*/ 1260475 w 1743075"/>
              <a:gd name="connsiteY15" fmla="*/ 952500 h 968375"/>
              <a:gd name="connsiteX16" fmla="*/ 1743075 w 1743075"/>
              <a:gd name="connsiteY16" fmla="*/ 968375 h 968375"/>
              <a:gd name="connsiteX17" fmla="*/ 1743075 w 1743075"/>
              <a:gd name="connsiteY17" fmla="*/ 968375 h 968375"/>
              <a:gd name="connsiteX0" fmla="*/ 0 w 1743075"/>
              <a:gd name="connsiteY0" fmla="*/ 0 h 968375"/>
              <a:gd name="connsiteX1" fmla="*/ 206375 w 1743075"/>
              <a:gd name="connsiteY1" fmla="*/ 0 h 968375"/>
              <a:gd name="connsiteX2" fmla="*/ 206375 w 1743075"/>
              <a:gd name="connsiteY2" fmla="*/ 98425 h 968375"/>
              <a:gd name="connsiteX3" fmla="*/ 438150 w 1743075"/>
              <a:gd name="connsiteY3" fmla="*/ 98425 h 968375"/>
              <a:gd name="connsiteX4" fmla="*/ 441325 w 1743075"/>
              <a:gd name="connsiteY4" fmla="*/ 196850 h 968375"/>
              <a:gd name="connsiteX5" fmla="*/ 533400 w 1743075"/>
              <a:gd name="connsiteY5" fmla="*/ 200025 h 968375"/>
              <a:gd name="connsiteX6" fmla="*/ 533400 w 1743075"/>
              <a:gd name="connsiteY6" fmla="*/ 301625 h 968375"/>
              <a:gd name="connsiteX7" fmla="*/ 673100 w 1743075"/>
              <a:gd name="connsiteY7" fmla="*/ 307975 h 968375"/>
              <a:gd name="connsiteX8" fmla="*/ 676275 w 1743075"/>
              <a:gd name="connsiteY8" fmla="*/ 396875 h 968375"/>
              <a:gd name="connsiteX9" fmla="*/ 685800 w 1743075"/>
              <a:gd name="connsiteY9" fmla="*/ 396875 h 968375"/>
              <a:gd name="connsiteX10" fmla="*/ 692150 w 1743075"/>
              <a:gd name="connsiteY10" fmla="*/ 504825 h 968375"/>
              <a:gd name="connsiteX11" fmla="*/ 844550 w 1743075"/>
              <a:gd name="connsiteY11" fmla="*/ 508000 h 968375"/>
              <a:gd name="connsiteX12" fmla="*/ 841375 w 1743075"/>
              <a:gd name="connsiteY12" fmla="*/ 612775 h 968375"/>
              <a:gd name="connsiteX13" fmla="*/ 958850 w 1743075"/>
              <a:gd name="connsiteY13" fmla="*/ 619125 h 968375"/>
              <a:gd name="connsiteX14" fmla="*/ 981075 w 1743075"/>
              <a:gd name="connsiteY14" fmla="*/ 822325 h 968375"/>
              <a:gd name="connsiteX15" fmla="*/ 1254125 w 1743075"/>
              <a:gd name="connsiteY15" fmla="*/ 831850 h 968375"/>
              <a:gd name="connsiteX16" fmla="*/ 1260475 w 1743075"/>
              <a:gd name="connsiteY16" fmla="*/ 952500 h 968375"/>
              <a:gd name="connsiteX17" fmla="*/ 1743075 w 1743075"/>
              <a:gd name="connsiteY17" fmla="*/ 968375 h 968375"/>
              <a:gd name="connsiteX18" fmla="*/ 1743075 w 1743075"/>
              <a:gd name="connsiteY18" fmla="*/ 968375 h 968375"/>
              <a:gd name="connsiteX0" fmla="*/ 0 w 1743075"/>
              <a:gd name="connsiteY0" fmla="*/ 0 h 968375"/>
              <a:gd name="connsiteX1" fmla="*/ 206375 w 1743075"/>
              <a:gd name="connsiteY1" fmla="*/ 0 h 968375"/>
              <a:gd name="connsiteX2" fmla="*/ 206375 w 1743075"/>
              <a:gd name="connsiteY2" fmla="*/ 98425 h 968375"/>
              <a:gd name="connsiteX3" fmla="*/ 438150 w 1743075"/>
              <a:gd name="connsiteY3" fmla="*/ 98425 h 968375"/>
              <a:gd name="connsiteX4" fmla="*/ 441325 w 1743075"/>
              <a:gd name="connsiteY4" fmla="*/ 196850 h 968375"/>
              <a:gd name="connsiteX5" fmla="*/ 533400 w 1743075"/>
              <a:gd name="connsiteY5" fmla="*/ 200025 h 968375"/>
              <a:gd name="connsiteX6" fmla="*/ 533400 w 1743075"/>
              <a:gd name="connsiteY6" fmla="*/ 301625 h 968375"/>
              <a:gd name="connsiteX7" fmla="*/ 673100 w 1743075"/>
              <a:gd name="connsiteY7" fmla="*/ 307975 h 968375"/>
              <a:gd name="connsiteX8" fmla="*/ 676275 w 1743075"/>
              <a:gd name="connsiteY8" fmla="*/ 396875 h 968375"/>
              <a:gd name="connsiteX9" fmla="*/ 685800 w 1743075"/>
              <a:gd name="connsiteY9" fmla="*/ 396875 h 968375"/>
              <a:gd name="connsiteX10" fmla="*/ 692150 w 1743075"/>
              <a:gd name="connsiteY10" fmla="*/ 504825 h 968375"/>
              <a:gd name="connsiteX11" fmla="*/ 844550 w 1743075"/>
              <a:gd name="connsiteY11" fmla="*/ 508000 h 968375"/>
              <a:gd name="connsiteX12" fmla="*/ 841375 w 1743075"/>
              <a:gd name="connsiteY12" fmla="*/ 612775 h 968375"/>
              <a:gd name="connsiteX13" fmla="*/ 958850 w 1743075"/>
              <a:gd name="connsiteY13" fmla="*/ 619125 h 968375"/>
              <a:gd name="connsiteX14" fmla="*/ 981075 w 1743075"/>
              <a:gd name="connsiteY14" fmla="*/ 822325 h 968375"/>
              <a:gd name="connsiteX15" fmla="*/ 1254125 w 1743075"/>
              <a:gd name="connsiteY15" fmla="*/ 831850 h 968375"/>
              <a:gd name="connsiteX16" fmla="*/ 1260475 w 1743075"/>
              <a:gd name="connsiteY16" fmla="*/ 952500 h 968375"/>
              <a:gd name="connsiteX17" fmla="*/ 1743075 w 1743075"/>
              <a:gd name="connsiteY17" fmla="*/ 968375 h 968375"/>
              <a:gd name="connsiteX18" fmla="*/ 1743075 w 1743075"/>
              <a:gd name="connsiteY18" fmla="*/ 968375 h 968375"/>
              <a:gd name="connsiteX0" fmla="*/ 0 w 1743075"/>
              <a:gd name="connsiteY0" fmla="*/ 0 h 968375"/>
              <a:gd name="connsiteX1" fmla="*/ 206375 w 1743075"/>
              <a:gd name="connsiteY1" fmla="*/ 0 h 968375"/>
              <a:gd name="connsiteX2" fmla="*/ 206375 w 1743075"/>
              <a:gd name="connsiteY2" fmla="*/ 98425 h 968375"/>
              <a:gd name="connsiteX3" fmla="*/ 438150 w 1743075"/>
              <a:gd name="connsiteY3" fmla="*/ 98425 h 968375"/>
              <a:gd name="connsiteX4" fmla="*/ 441325 w 1743075"/>
              <a:gd name="connsiteY4" fmla="*/ 196850 h 968375"/>
              <a:gd name="connsiteX5" fmla="*/ 533400 w 1743075"/>
              <a:gd name="connsiteY5" fmla="*/ 200025 h 968375"/>
              <a:gd name="connsiteX6" fmla="*/ 533400 w 1743075"/>
              <a:gd name="connsiteY6" fmla="*/ 301625 h 968375"/>
              <a:gd name="connsiteX7" fmla="*/ 673100 w 1743075"/>
              <a:gd name="connsiteY7" fmla="*/ 307975 h 968375"/>
              <a:gd name="connsiteX8" fmla="*/ 676275 w 1743075"/>
              <a:gd name="connsiteY8" fmla="*/ 396875 h 968375"/>
              <a:gd name="connsiteX9" fmla="*/ 685800 w 1743075"/>
              <a:gd name="connsiteY9" fmla="*/ 396875 h 968375"/>
              <a:gd name="connsiteX10" fmla="*/ 692150 w 1743075"/>
              <a:gd name="connsiteY10" fmla="*/ 504825 h 968375"/>
              <a:gd name="connsiteX11" fmla="*/ 844550 w 1743075"/>
              <a:gd name="connsiteY11" fmla="*/ 508000 h 968375"/>
              <a:gd name="connsiteX12" fmla="*/ 841375 w 1743075"/>
              <a:gd name="connsiteY12" fmla="*/ 612775 h 968375"/>
              <a:gd name="connsiteX13" fmla="*/ 958850 w 1743075"/>
              <a:gd name="connsiteY13" fmla="*/ 619125 h 968375"/>
              <a:gd name="connsiteX14" fmla="*/ 955675 w 1743075"/>
              <a:gd name="connsiteY14" fmla="*/ 720725 h 968375"/>
              <a:gd name="connsiteX15" fmla="*/ 981075 w 1743075"/>
              <a:gd name="connsiteY15" fmla="*/ 822325 h 968375"/>
              <a:gd name="connsiteX16" fmla="*/ 1254125 w 1743075"/>
              <a:gd name="connsiteY16" fmla="*/ 831850 h 968375"/>
              <a:gd name="connsiteX17" fmla="*/ 1260475 w 1743075"/>
              <a:gd name="connsiteY17" fmla="*/ 952500 h 968375"/>
              <a:gd name="connsiteX18" fmla="*/ 1743075 w 1743075"/>
              <a:gd name="connsiteY18" fmla="*/ 968375 h 968375"/>
              <a:gd name="connsiteX19" fmla="*/ 1743075 w 1743075"/>
              <a:gd name="connsiteY19" fmla="*/ 968375 h 968375"/>
              <a:gd name="connsiteX0" fmla="*/ 0 w 1743075"/>
              <a:gd name="connsiteY0" fmla="*/ 0 h 968375"/>
              <a:gd name="connsiteX1" fmla="*/ 206375 w 1743075"/>
              <a:gd name="connsiteY1" fmla="*/ 0 h 968375"/>
              <a:gd name="connsiteX2" fmla="*/ 206375 w 1743075"/>
              <a:gd name="connsiteY2" fmla="*/ 98425 h 968375"/>
              <a:gd name="connsiteX3" fmla="*/ 438150 w 1743075"/>
              <a:gd name="connsiteY3" fmla="*/ 98425 h 968375"/>
              <a:gd name="connsiteX4" fmla="*/ 441325 w 1743075"/>
              <a:gd name="connsiteY4" fmla="*/ 196850 h 968375"/>
              <a:gd name="connsiteX5" fmla="*/ 533400 w 1743075"/>
              <a:gd name="connsiteY5" fmla="*/ 200025 h 968375"/>
              <a:gd name="connsiteX6" fmla="*/ 533400 w 1743075"/>
              <a:gd name="connsiteY6" fmla="*/ 301625 h 968375"/>
              <a:gd name="connsiteX7" fmla="*/ 673100 w 1743075"/>
              <a:gd name="connsiteY7" fmla="*/ 307975 h 968375"/>
              <a:gd name="connsiteX8" fmla="*/ 676275 w 1743075"/>
              <a:gd name="connsiteY8" fmla="*/ 396875 h 968375"/>
              <a:gd name="connsiteX9" fmla="*/ 685800 w 1743075"/>
              <a:gd name="connsiteY9" fmla="*/ 396875 h 968375"/>
              <a:gd name="connsiteX10" fmla="*/ 692150 w 1743075"/>
              <a:gd name="connsiteY10" fmla="*/ 504825 h 968375"/>
              <a:gd name="connsiteX11" fmla="*/ 844550 w 1743075"/>
              <a:gd name="connsiteY11" fmla="*/ 508000 h 968375"/>
              <a:gd name="connsiteX12" fmla="*/ 841375 w 1743075"/>
              <a:gd name="connsiteY12" fmla="*/ 612775 h 968375"/>
              <a:gd name="connsiteX13" fmla="*/ 958850 w 1743075"/>
              <a:gd name="connsiteY13" fmla="*/ 619125 h 968375"/>
              <a:gd name="connsiteX14" fmla="*/ 955675 w 1743075"/>
              <a:gd name="connsiteY14" fmla="*/ 720725 h 968375"/>
              <a:gd name="connsiteX15" fmla="*/ 981075 w 1743075"/>
              <a:gd name="connsiteY15" fmla="*/ 822325 h 968375"/>
              <a:gd name="connsiteX16" fmla="*/ 1254125 w 1743075"/>
              <a:gd name="connsiteY16" fmla="*/ 831850 h 968375"/>
              <a:gd name="connsiteX17" fmla="*/ 1260475 w 1743075"/>
              <a:gd name="connsiteY17" fmla="*/ 952500 h 968375"/>
              <a:gd name="connsiteX18" fmla="*/ 1743075 w 1743075"/>
              <a:gd name="connsiteY18" fmla="*/ 968375 h 968375"/>
              <a:gd name="connsiteX19" fmla="*/ 1743075 w 1743075"/>
              <a:gd name="connsiteY19" fmla="*/ 968375 h 968375"/>
              <a:gd name="connsiteX0" fmla="*/ 0 w 1743075"/>
              <a:gd name="connsiteY0" fmla="*/ 0 h 968375"/>
              <a:gd name="connsiteX1" fmla="*/ 206375 w 1743075"/>
              <a:gd name="connsiteY1" fmla="*/ 0 h 968375"/>
              <a:gd name="connsiteX2" fmla="*/ 206375 w 1743075"/>
              <a:gd name="connsiteY2" fmla="*/ 98425 h 968375"/>
              <a:gd name="connsiteX3" fmla="*/ 438150 w 1743075"/>
              <a:gd name="connsiteY3" fmla="*/ 98425 h 968375"/>
              <a:gd name="connsiteX4" fmla="*/ 441325 w 1743075"/>
              <a:gd name="connsiteY4" fmla="*/ 196850 h 968375"/>
              <a:gd name="connsiteX5" fmla="*/ 533400 w 1743075"/>
              <a:gd name="connsiteY5" fmla="*/ 200025 h 968375"/>
              <a:gd name="connsiteX6" fmla="*/ 533400 w 1743075"/>
              <a:gd name="connsiteY6" fmla="*/ 301625 h 968375"/>
              <a:gd name="connsiteX7" fmla="*/ 673100 w 1743075"/>
              <a:gd name="connsiteY7" fmla="*/ 307975 h 968375"/>
              <a:gd name="connsiteX8" fmla="*/ 676275 w 1743075"/>
              <a:gd name="connsiteY8" fmla="*/ 396875 h 968375"/>
              <a:gd name="connsiteX9" fmla="*/ 685800 w 1743075"/>
              <a:gd name="connsiteY9" fmla="*/ 396875 h 968375"/>
              <a:gd name="connsiteX10" fmla="*/ 692150 w 1743075"/>
              <a:gd name="connsiteY10" fmla="*/ 504825 h 968375"/>
              <a:gd name="connsiteX11" fmla="*/ 844550 w 1743075"/>
              <a:gd name="connsiteY11" fmla="*/ 508000 h 968375"/>
              <a:gd name="connsiteX12" fmla="*/ 841375 w 1743075"/>
              <a:gd name="connsiteY12" fmla="*/ 612775 h 968375"/>
              <a:gd name="connsiteX13" fmla="*/ 958850 w 1743075"/>
              <a:gd name="connsiteY13" fmla="*/ 619125 h 968375"/>
              <a:gd name="connsiteX14" fmla="*/ 955675 w 1743075"/>
              <a:gd name="connsiteY14" fmla="*/ 720725 h 968375"/>
              <a:gd name="connsiteX15" fmla="*/ 1085850 w 1743075"/>
              <a:gd name="connsiteY15" fmla="*/ 727075 h 968375"/>
              <a:gd name="connsiteX16" fmla="*/ 981075 w 1743075"/>
              <a:gd name="connsiteY16" fmla="*/ 822325 h 968375"/>
              <a:gd name="connsiteX17" fmla="*/ 1254125 w 1743075"/>
              <a:gd name="connsiteY17" fmla="*/ 831850 h 968375"/>
              <a:gd name="connsiteX18" fmla="*/ 1260475 w 1743075"/>
              <a:gd name="connsiteY18" fmla="*/ 952500 h 968375"/>
              <a:gd name="connsiteX19" fmla="*/ 1743075 w 1743075"/>
              <a:gd name="connsiteY19" fmla="*/ 968375 h 968375"/>
              <a:gd name="connsiteX20" fmla="*/ 1743075 w 1743075"/>
              <a:gd name="connsiteY20" fmla="*/ 968375 h 968375"/>
              <a:gd name="connsiteX0" fmla="*/ 0 w 1743075"/>
              <a:gd name="connsiteY0" fmla="*/ 0 h 968375"/>
              <a:gd name="connsiteX1" fmla="*/ 206375 w 1743075"/>
              <a:gd name="connsiteY1" fmla="*/ 0 h 968375"/>
              <a:gd name="connsiteX2" fmla="*/ 206375 w 1743075"/>
              <a:gd name="connsiteY2" fmla="*/ 98425 h 968375"/>
              <a:gd name="connsiteX3" fmla="*/ 438150 w 1743075"/>
              <a:gd name="connsiteY3" fmla="*/ 98425 h 968375"/>
              <a:gd name="connsiteX4" fmla="*/ 441325 w 1743075"/>
              <a:gd name="connsiteY4" fmla="*/ 196850 h 968375"/>
              <a:gd name="connsiteX5" fmla="*/ 533400 w 1743075"/>
              <a:gd name="connsiteY5" fmla="*/ 200025 h 968375"/>
              <a:gd name="connsiteX6" fmla="*/ 533400 w 1743075"/>
              <a:gd name="connsiteY6" fmla="*/ 301625 h 968375"/>
              <a:gd name="connsiteX7" fmla="*/ 673100 w 1743075"/>
              <a:gd name="connsiteY7" fmla="*/ 307975 h 968375"/>
              <a:gd name="connsiteX8" fmla="*/ 676275 w 1743075"/>
              <a:gd name="connsiteY8" fmla="*/ 396875 h 968375"/>
              <a:gd name="connsiteX9" fmla="*/ 685800 w 1743075"/>
              <a:gd name="connsiteY9" fmla="*/ 396875 h 968375"/>
              <a:gd name="connsiteX10" fmla="*/ 692150 w 1743075"/>
              <a:gd name="connsiteY10" fmla="*/ 504825 h 968375"/>
              <a:gd name="connsiteX11" fmla="*/ 844550 w 1743075"/>
              <a:gd name="connsiteY11" fmla="*/ 508000 h 968375"/>
              <a:gd name="connsiteX12" fmla="*/ 841375 w 1743075"/>
              <a:gd name="connsiteY12" fmla="*/ 612775 h 968375"/>
              <a:gd name="connsiteX13" fmla="*/ 958850 w 1743075"/>
              <a:gd name="connsiteY13" fmla="*/ 619125 h 968375"/>
              <a:gd name="connsiteX14" fmla="*/ 955675 w 1743075"/>
              <a:gd name="connsiteY14" fmla="*/ 720725 h 968375"/>
              <a:gd name="connsiteX15" fmla="*/ 1085850 w 1743075"/>
              <a:gd name="connsiteY15" fmla="*/ 727075 h 968375"/>
              <a:gd name="connsiteX16" fmla="*/ 981075 w 1743075"/>
              <a:gd name="connsiteY16" fmla="*/ 822325 h 968375"/>
              <a:gd name="connsiteX17" fmla="*/ 1254125 w 1743075"/>
              <a:gd name="connsiteY17" fmla="*/ 831850 h 968375"/>
              <a:gd name="connsiteX18" fmla="*/ 1260475 w 1743075"/>
              <a:gd name="connsiteY18" fmla="*/ 952500 h 968375"/>
              <a:gd name="connsiteX19" fmla="*/ 1743075 w 1743075"/>
              <a:gd name="connsiteY19" fmla="*/ 968375 h 968375"/>
              <a:gd name="connsiteX20" fmla="*/ 1743075 w 1743075"/>
              <a:gd name="connsiteY20" fmla="*/ 968375 h 968375"/>
              <a:gd name="connsiteX0" fmla="*/ 0 w 1743075"/>
              <a:gd name="connsiteY0" fmla="*/ 0 h 968375"/>
              <a:gd name="connsiteX1" fmla="*/ 206375 w 1743075"/>
              <a:gd name="connsiteY1" fmla="*/ 0 h 968375"/>
              <a:gd name="connsiteX2" fmla="*/ 206375 w 1743075"/>
              <a:gd name="connsiteY2" fmla="*/ 98425 h 968375"/>
              <a:gd name="connsiteX3" fmla="*/ 438150 w 1743075"/>
              <a:gd name="connsiteY3" fmla="*/ 98425 h 968375"/>
              <a:gd name="connsiteX4" fmla="*/ 441325 w 1743075"/>
              <a:gd name="connsiteY4" fmla="*/ 196850 h 968375"/>
              <a:gd name="connsiteX5" fmla="*/ 533400 w 1743075"/>
              <a:gd name="connsiteY5" fmla="*/ 200025 h 968375"/>
              <a:gd name="connsiteX6" fmla="*/ 533400 w 1743075"/>
              <a:gd name="connsiteY6" fmla="*/ 301625 h 968375"/>
              <a:gd name="connsiteX7" fmla="*/ 673100 w 1743075"/>
              <a:gd name="connsiteY7" fmla="*/ 307975 h 968375"/>
              <a:gd name="connsiteX8" fmla="*/ 676275 w 1743075"/>
              <a:gd name="connsiteY8" fmla="*/ 396875 h 968375"/>
              <a:gd name="connsiteX9" fmla="*/ 685800 w 1743075"/>
              <a:gd name="connsiteY9" fmla="*/ 396875 h 968375"/>
              <a:gd name="connsiteX10" fmla="*/ 692150 w 1743075"/>
              <a:gd name="connsiteY10" fmla="*/ 504825 h 968375"/>
              <a:gd name="connsiteX11" fmla="*/ 844550 w 1743075"/>
              <a:gd name="connsiteY11" fmla="*/ 508000 h 968375"/>
              <a:gd name="connsiteX12" fmla="*/ 841375 w 1743075"/>
              <a:gd name="connsiteY12" fmla="*/ 612775 h 968375"/>
              <a:gd name="connsiteX13" fmla="*/ 958850 w 1743075"/>
              <a:gd name="connsiteY13" fmla="*/ 619125 h 968375"/>
              <a:gd name="connsiteX14" fmla="*/ 955675 w 1743075"/>
              <a:gd name="connsiteY14" fmla="*/ 720725 h 968375"/>
              <a:gd name="connsiteX15" fmla="*/ 1085850 w 1743075"/>
              <a:gd name="connsiteY15" fmla="*/ 727075 h 968375"/>
              <a:gd name="connsiteX16" fmla="*/ 981075 w 1743075"/>
              <a:gd name="connsiteY16" fmla="*/ 822325 h 968375"/>
              <a:gd name="connsiteX17" fmla="*/ 1254125 w 1743075"/>
              <a:gd name="connsiteY17" fmla="*/ 831850 h 968375"/>
              <a:gd name="connsiteX18" fmla="*/ 1260475 w 1743075"/>
              <a:gd name="connsiteY18" fmla="*/ 952500 h 968375"/>
              <a:gd name="connsiteX19" fmla="*/ 1743075 w 1743075"/>
              <a:gd name="connsiteY19" fmla="*/ 968375 h 968375"/>
              <a:gd name="connsiteX20" fmla="*/ 1743075 w 1743075"/>
              <a:gd name="connsiteY20" fmla="*/ 968375 h 968375"/>
              <a:gd name="connsiteX0" fmla="*/ 0 w 1743075"/>
              <a:gd name="connsiteY0" fmla="*/ 0 h 968375"/>
              <a:gd name="connsiteX1" fmla="*/ 206375 w 1743075"/>
              <a:gd name="connsiteY1" fmla="*/ 0 h 968375"/>
              <a:gd name="connsiteX2" fmla="*/ 206375 w 1743075"/>
              <a:gd name="connsiteY2" fmla="*/ 98425 h 968375"/>
              <a:gd name="connsiteX3" fmla="*/ 438150 w 1743075"/>
              <a:gd name="connsiteY3" fmla="*/ 98425 h 968375"/>
              <a:gd name="connsiteX4" fmla="*/ 441325 w 1743075"/>
              <a:gd name="connsiteY4" fmla="*/ 196850 h 968375"/>
              <a:gd name="connsiteX5" fmla="*/ 533400 w 1743075"/>
              <a:gd name="connsiteY5" fmla="*/ 200025 h 968375"/>
              <a:gd name="connsiteX6" fmla="*/ 533400 w 1743075"/>
              <a:gd name="connsiteY6" fmla="*/ 301625 h 968375"/>
              <a:gd name="connsiteX7" fmla="*/ 673100 w 1743075"/>
              <a:gd name="connsiteY7" fmla="*/ 307975 h 968375"/>
              <a:gd name="connsiteX8" fmla="*/ 676275 w 1743075"/>
              <a:gd name="connsiteY8" fmla="*/ 396875 h 968375"/>
              <a:gd name="connsiteX9" fmla="*/ 685800 w 1743075"/>
              <a:gd name="connsiteY9" fmla="*/ 396875 h 968375"/>
              <a:gd name="connsiteX10" fmla="*/ 692150 w 1743075"/>
              <a:gd name="connsiteY10" fmla="*/ 504825 h 968375"/>
              <a:gd name="connsiteX11" fmla="*/ 844550 w 1743075"/>
              <a:gd name="connsiteY11" fmla="*/ 508000 h 968375"/>
              <a:gd name="connsiteX12" fmla="*/ 841375 w 1743075"/>
              <a:gd name="connsiteY12" fmla="*/ 612775 h 968375"/>
              <a:gd name="connsiteX13" fmla="*/ 958850 w 1743075"/>
              <a:gd name="connsiteY13" fmla="*/ 619125 h 968375"/>
              <a:gd name="connsiteX14" fmla="*/ 955675 w 1743075"/>
              <a:gd name="connsiteY14" fmla="*/ 720725 h 968375"/>
              <a:gd name="connsiteX15" fmla="*/ 977900 w 1743075"/>
              <a:gd name="connsiteY15" fmla="*/ 717550 h 968375"/>
              <a:gd name="connsiteX16" fmla="*/ 981075 w 1743075"/>
              <a:gd name="connsiteY16" fmla="*/ 822325 h 968375"/>
              <a:gd name="connsiteX17" fmla="*/ 1254125 w 1743075"/>
              <a:gd name="connsiteY17" fmla="*/ 831850 h 968375"/>
              <a:gd name="connsiteX18" fmla="*/ 1260475 w 1743075"/>
              <a:gd name="connsiteY18" fmla="*/ 952500 h 968375"/>
              <a:gd name="connsiteX19" fmla="*/ 1743075 w 1743075"/>
              <a:gd name="connsiteY19" fmla="*/ 968375 h 968375"/>
              <a:gd name="connsiteX20" fmla="*/ 1743075 w 1743075"/>
              <a:gd name="connsiteY20" fmla="*/ 968375 h 968375"/>
              <a:gd name="connsiteX0" fmla="*/ 0 w 1743075"/>
              <a:gd name="connsiteY0" fmla="*/ 0 h 968375"/>
              <a:gd name="connsiteX1" fmla="*/ 206375 w 1743075"/>
              <a:gd name="connsiteY1" fmla="*/ 0 h 968375"/>
              <a:gd name="connsiteX2" fmla="*/ 206375 w 1743075"/>
              <a:gd name="connsiteY2" fmla="*/ 98425 h 968375"/>
              <a:gd name="connsiteX3" fmla="*/ 438150 w 1743075"/>
              <a:gd name="connsiteY3" fmla="*/ 98425 h 968375"/>
              <a:gd name="connsiteX4" fmla="*/ 441325 w 1743075"/>
              <a:gd name="connsiteY4" fmla="*/ 196850 h 968375"/>
              <a:gd name="connsiteX5" fmla="*/ 533400 w 1743075"/>
              <a:gd name="connsiteY5" fmla="*/ 200025 h 968375"/>
              <a:gd name="connsiteX6" fmla="*/ 533400 w 1743075"/>
              <a:gd name="connsiteY6" fmla="*/ 301625 h 968375"/>
              <a:gd name="connsiteX7" fmla="*/ 673100 w 1743075"/>
              <a:gd name="connsiteY7" fmla="*/ 307975 h 968375"/>
              <a:gd name="connsiteX8" fmla="*/ 676275 w 1743075"/>
              <a:gd name="connsiteY8" fmla="*/ 396875 h 968375"/>
              <a:gd name="connsiteX9" fmla="*/ 685800 w 1743075"/>
              <a:gd name="connsiteY9" fmla="*/ 396875 h 968375"/>
              <a:gd name="connsiteX10" fmla="*/ 692150 w 1743075"/>
              <a:gd name="connsiteY10" fmla="*/ 504825 h 968375"/>
              <a:gd name="connsiteX11" fmla="*/ 844550 w 1743075"/>
              <a:gd name="connsiteY11" fmla="*/ 508000 h 968375"/>
              <a:gd name="connsiteX12" fmla="*/ 841375 w 1743075"/>
              <a:gd name="connsiteY12" fmla="*/ 612775 h 968375"/>
              <a:gd name="connsiteX13" fmla="*/ 958850 w 1743075"/>
              <a:gd name="connsiteY13" fmla="*/ 619125 h 968375"/>
              <a:gd name="connsiteX14" fmla="*/ 955675 w 1743075"/>
              <a:gd name="connsiteY14" fmla="*/ 720725 h 968375"/>
              <a:gd name="connsiteX15" fmla="*/ 987425 w 1743075"/>
              <a:gd name="connsiteY15" fmla="*/ 720725 h 968375"/>
              <a:gd name="connsiteX16" fmla="*/ 981075 w 1743075"/>
              <a:gd name="connsiteY16" fmla="*/ 822325 h 968375"/>
              <a:gd name="connsiteX17" fmla="*/ 1254125 w 1743075"/>
              <a:gd name="connsiteY17" fmla="*/ 831850 h 968375"/>
              <a:gd name="connsiteX18" fmla="*/ 1260475 w 1743075"/>
              <a:gd name="connsiteY18" fmla="*/ 952500 h 968375"/>
              <a:gd name="connsiteX19" fmla="*/ 1743075 w 1743075"/>
              <a:gd name="connsiteY19" fmla="*/ 968375 h 968375"/>
              <a:gd name="connsiteX20" fmla="*/ 1743075 w 1743075"/>
              <a:gd name="connsiteY20" fmla="*/ 968375 h 968375"/>
              <a:gd name="connsiteX0" fmla="*/ 0 w 1743075"/>
              <a:gd name="connsiteY0" fmla="*/ 0 h 968375"/>
              <a:gd name="connsiteX1" fmla="*/ 206375 w 1743075"/>
              <a:gd name="connsiteY1" fmla="*/ 0 h 968375"/>
              <a:gd name="connsiteX2" fmla="*/ 206375 w 1743075"/>
              <a:gd name="connsiteY2" fmla="*/ 98425 h 968375"/>
              <a:gd name="connsiteX3" fmla="*/ 438150 w 1743075"/>
              <a:gd name="connsiteY3" fmla="*/ 98425 h 968375"/>
              <a:gd name="connsiteX4" fmla="*/ 441325 w 1743075"/>
              <a:gd name="connsiteY4" fmla="*/ 196850 h 968375"/>
              <a:gd name="connsiteX5" fmla="*/ 533400 w 1743075"/>
              <a:gd name="connsiteY5" fmla="*/ 200025 h 968375"/>
              <a:gd name="connsiteX6" fmla="*/ 533400 w 1743075"/>
              <a:gd name="connsiteY6" fmla="*/ 301625 h 968375"/>
              <a:gd name="connsiteX7" fmla="*/ 673100 w 1743075"/>
              <a:gd name="connsiteY7" fmla="*/ 307975 h 968375"/>
              <a:gd name="connsiteX8" fmla="*/ 676275 w 1743075"/>
              <a:gd name="connsiteY8" fmla="*/ 396875 h 968375"/>
              <a:gd name="connsiteX9" fmla="*/ 685800 w 1743075"/>
              <a:gd name="connsiteY9" fmla="*/ 396875 h 968375"/>
              <a:gd name="connsiteX10" fmla="*/ 692150 w 1743075"/>
              <a:gd name="connsiteY10" fmla="*/ 504825 h 968375"/>
              <a:gd name="connsiteX11" fmla="*/ 844550 w 1743075"/>
              <a:gd name="connsiteY11" fmla="*/ 508000 h 968375"/>
              <a:gd name="connsiteX12" fmla="*/ 841375 w 1743075"/>
              <a:gd name="connsiteY12" fmla="*/ 612775 h 968375"/>
              <a:gd name="connsiteX13" fmla="*/ 958850 w 1743075"/>
              <a:gd name="connsiteY13" fmla="*/ 619125 h 968375"/>
              <a:gd name="connsiteX14" fmla="*/ 955675 w 1743075"/>
              <a:gd name="connsiteY14" fmla="*/ 720725 h 968375"/>
              <a:gd name="connsiteX15" fmla="*/ 977900 w 1743075"/>
              <a:gd name="connsiteY15" fmla="*/ 717550 h 968375"/>
              <a:gd name="connsiteX16" fmla="*/ 981075 w 1743075"/>
              <a:gd name="connsiteY16" fmla="*/ 822325 h 968375"/>
              <a:gd name="connsiteX17" fmla="*/ 1254125 w 1743075"/>
              <a:gd name="connsiteY17" fmla="*/ 831850 h 968375"/>
              <a:gd name="connsiteX18" fmla="*/ 1260475 w 1743075"/>
              <a:gd name="connsiteY18" fmla="*/ 952500 h 968375"/>
              <a:gd name="connsiteX19" fmla="*/ 1743075 w 1743075"/>
              <a:gd name="connsiteY19" fmla="*/ 968375 h 968375"/>
              <a:gd name="connsiteX20" fmla="*/ 1743075 w 1743075"/>
              <a:gd name="connsiteY20" fmla="*/ 968375 h 968375"/>
              <a:gd name="connsiteX0" fmla="*/ 0 w 1743075"/>
              <a:gd name="connsiteY0" fmla="*/ 0 h 968375"/>
              <a:gd name="connsiteX1" fmla="*/ 206375 w 1743075"/>
              <a:gd name="connsiteY1" fmla="*/ 0 h 968375"/>
              <a:gd name="connsiteX2" fmla="*/ 206375 w 1743075"/>
              <a:gd name="connsiteY2" fmla="*/ 98425 h 968375"/>
              <a:gd name="connsiteX3" fmla="*/ 438150 w 1743075"/>
              <a:gd name="connsiteY3" fmla="*/ 98425 h 968375"/>
              <a:gd name="connsiteX4" fmla="*/ 441325 w 1743075"/>
              <a:gd name="connsiteY4" fmla="*/ 196850 h 968375"/>
              <a:gd name="connsiteX5" fmla="*/ 533400 w 1743075"/>
              <a:gd name="connsiteY5" fmla="*/ 200025 h 968375"/>
              <a:gd name="connsiteX6" fmla="*/ 533400 w 1743075"/>
              <a:gd name="connsiteY6" fmla="*/ 301625 h 968375"/>
              <a:gd name="connsiteX7" fmla="*/ 673100 w 1743075"/>
              <a:gd name="connsiteY7" fmla="*/ 307975 h 968375"/>
              <a:gd name="connsiteX8" fmla="*/ 676275 w 1743075"/>
              <a:gd name="connsiteY8" fmla="*/ 396875 h 968375"/>
              <a:gd name="connsiteX9" fmla="*/ 685800 w 1743075"/>
              <a:gd name="connsiteY9" fmla="*/ 396875 h 968375"/>
              <a:gd name="connsiteX10" fmla="*/ 692150 w 1743075"/>
              <a:gd name="connsiteY10" fmla="*/ 504825 h 968375"/>
              <a:gd name="connsiteX11" fmla="*/ 844550 w 1743075"/>
              <a:gd name="connsiteY11" fmla="*/ 508000 h 968375"/>
              <a:gd name="connsiteX12" fmla="*/ 841375 w 1743075"/>
              <a:gd name="connsiteY12" fmla="*/ 612775 h 968375"/>
              <a:gd name="connsiteX13" fmla="*/ 958850 w 1743075"/>
              <a:gd name="connsiteY13" fmla="*/ 619125 h 968375"/>
              <a:gd name="connsiteX14" fmla="*/ 955675 w 1743075"/>
              <a:gd name="connsiteY14" fmla="*/ 720725 h 968375"/>
              <a:gd name="connsiteX15" fmla="*/ 984250 w 1743075"/>
              <a:gd name="connsiteY15" fmla="*/ 720725 h 968375"/>
              <a:gd name="connsiteX16" fmla="*/ 981075 w 1743075"/>
              <a:gd name="connsiteY16" fmla="*/ 822325 h 968375"/>
              <a:gd name="connsiteX17" fmla="*/ 1254125 w 1743075"/>
              <a:gd name="connsiteY17" fmla="*/ 831850 h 968375"/>
              <a:gd name="connsiteX18" fmla="*/ 1260475 w 1743075"/>
              <a:gd name="connsiteY18" fmla="*/ 952500 h 968375"/>
              <a:gd name="connsiteX19" fmla="*/ 1743075 w 1743075"/>
              <a:gd name="connsiteY19" fmla="*/ 968375 h 968375"/>
              <a:gd name="connsiteX20" fmla="*/ 1743075 w 1743075"/>
              <a:gd name="connsiteY20" fmla="*/ 968375 h 968375"/>
              <a:gd name="connsiteX0" fmla="*/ 0 w 1778010"/>
              <a:gd name="connsiteY0" fmla="*/ 0 h 968397"/>
              <a:gd name="connsiteX1" fmla="*/ 206375 w 1778010"/>
              <a:gd name="connsiteY1" fmla="*/ 0 h 968397"/>
              <a:gd name="connsiteX2" fmla="*/ 206375 w 1778010"/>
              <a:gd name="connsiteY2" fmla="*/ 98425 h 968397"/>
              <a:gd name="connsiteX3" fmla="*/ 438150 w 1778010"/>
              <a:gd name="connsiteY3" fmla="*/ 98425 h 968397"/>
              <a:gd name="connsiteX4" fmla="*/ 441325 w 1778010"/>
              <a:gd name="connsiteY4" fmla="*/ 196850 h 968397"/>
              <a:gd name="connsiteX5" fmla="*/ 533400 w 1778010"/>
              <a:gd name="connsiteY5" fmla="*/ 200025 h 968397"/>
              <a:gd name="connsiteX6" fmla="*/ 533400 w 1778010"/>
              <a:gd name="connsiteY6" fmla="*/ 301625 h 968397"/>
              <a:gd name="connsiteX7" fmla="*/ 673100 w 1778010"/>
              <a:gd name="connsiteY7" fmla="*/ 307975 h 968397"/>
              <a:gd name="connsiteX8" fmla="*/ 676275 w 1778010"/>
              <a:gd name="connsiteY8" fmla="*/ 396875 h 968397"/>
              <a:gd name="connsiteX9" fmla="*/ 685800 w 1778010"/>
              <a:gd name="connsiteY9" fmla="*/ 396875 h 968397"/>
              <a:gd name="connsiteX10" fmla="*/ 692150 w 1778010"/>
              <a:gd name="connsiteY10" fmla="*/ 504825 h 968397"/>
              <a:gd name="connsiteX11" fmla="*/ 844550 w 1778010"/>
              <a:gd name="connsiteY11" fmla="*/ 508000 h 968397"/>
              <a:gd name="connsiteX12" fmla="*/ 841375 w 1778010"/>
              <a:gd name="connsiteY12" fmla="*/ 612775 h 968397"/>
              <a:gd name="connsiteX13" fmla="*/ 958850 w 1778010"/>
              <a:gd name="connsiteY13" fmla="*/ 619125 h 968397"/>
              <a:gd name="connsiteX14" fmla="*/ 955675 w 1778010"/>
              <a:gd name="connsiteY14" fmla="*/ 720725 h 968397"/>
              <a:gd name="connsiteX15" fmla="*/ 984250 w 1778010"/>
              <a:gd name="connsiteY15" fmla="*/ 720725 h 968397"/>
              <a:gd name="connsiteX16" fmla="*/ 981075 w 1778010"/>
              <a:gd name="connsiteY16" fmla="*/ 822325 h 968397"/>
              <a:gd name="connsiteX17" fmla="*/ 1254125 w 1778010"/>
              <a:gd name="connsiteY17" fmla="*/ 831850 h 968397"/>
              <a:gd name="connsiteX18" fmla="*/ 1260475 w 1778010"/>
              <a:gd name="connsiteY18" fmla="*/ 952500 h 968397"/>
              <a:gd name="connsiteX19" fmla="*/ 1743075 w 1778010"/>
              <a:gd name="connsiteY19" fmla="*/ 968375 h 968397"/>
              <a:gd name="connsiteX20" fmla="*/ 1739900 w 1778010"/>
              <a:gd name="connsiteY20" fmla="*/ 955675 h 968397"/>
              <a:gd name="connsiteX0" fmla="*/ 0 w 1743075"/>
              <a:gd name="connsiteY0" fmla="*/ 0 h 968375"/>
              <a:gd name="connsiteX1" fmla="*/ 206375 w 1743075"/>
              <a:gd name="connsiteY1" fmla="*/ 0 h 968375"/>
              <a:gd name="connsiteX2" fmla="*/ 206375 w 1743075"/>
              <a:gd name="connsiteY2" fmla="*/ 98425 h 968375"/>
              <a:gd name="connsiteX3" fmla="*/ 438150 w 1743075"/>
              <a:gd name="connsiteY3" fmla="*/ 98425 h 968375"/>
              <a:gd name="connsiteX4" fmla="*/ 441325 w 1743075"/>
              <a:gd name="connsiteY4" fmla="*/ 196850 h 968375"/>
              <a:gd name="connsiteX5" fmla="*/ 533400 w 1743075"/>
              <a:gd name="connsiteY5" fmla="*/ 200025 h 968375"/>
              <a:gd name="connsiteX6" fmla="*/ 533400 w 1743075"/>
              <a:gd name="connsiteY6" fmla="*/ 301625 h 968375"/>
              <a:gd name="connsiteX7" fmla="*/ 673100 w 1743075"/>
              <a:gd name="connsiteY7" fmla="*/ 307975 h 968375"/>
              <a:gd name="connsiteX8" fmla="*/ 676275 w 1743075"/>
              <a:gd name="connsiteY8" fmla="*/ 396875 h 968375"/>
              <a:gd name="connsiteX9" fmla="*/ 685800 w 1743075"/>
              <a:gd name="connsiteY9" fmla="*/ 396875 h 968375"/>
              <a:gd name="connsiteX10" fmla="*/ 692150 w 1743075"/>
              <a:gd name="connsiteY10" fmla="*/ 504825 h 968375"/>
              <a:gd name="connsiteX11" fmla="*/ 844550 w 1743075"/>
              <a:gd name="connsiteY11" fmla="*/ 508000 h 968375"/>
              <a:gd name="connsiteX12" fmla="*/ 841375 w 1743075"/>
              <a:gd name="connsiteY12" fmla="*/ 612775 h 968375"/>
              <a:gd name="connsiteX13" fmla="*/ 958850 w 1743075"/>
              <a:gd name="connsiteY13" fmla="*/ 619125 h 968375"/>
              <a:gd name="connsiteX14" fmla="*/ 955675 w 1743075"/>
              <a:gd name="connsiteY14" fmla="*/ 720725 h 968375"/>
              <a:gd name="connsiteX15" fmla="*/ 984250 w 1743075"/>
              <a:gd name="connsiteY15" fmla="*/ 720725 h 968375"/>
              <a:gd name="connsiteX16" fmla="*/ 981075 w 1743075"/>
              <a:gd name="connsiteY16" fmla="*/ 822325 h 968375"/>
              <a:gd name="connsiteX17" fmla="*/ 1254125 w 1743075"/>
              <a:gd name="connsiteY17" fmla="*/ 831850 h 968375"/>
              <a:gd name="connsiteX18" fmla="*/ 1260475 w 1743075"/>
              <a:gd name="connsiteY18" fmla="*/ 952500 h 968375"/>
              <a:gd name="connsiteX19" fmla="*/ 1743075 w 1743075"/>
              <a:gd name="connsiteY19" fmla="*/ 968375 h 968375"/>
              <a:gd name="connsiteX0" fmla="*/ 0 w 1743075"/>
              <a:gd name="connsiteY0" fmla="*/ 0 h 958850"/>
              <a:gd name="connsiteX1" fmla="*/ 206375 w 1743075"/>
              <a:gd name="connsiteY1" fmla="*/ 0 h 958850"/>
              <a:gd name="connsiteX2" fmla="*/ 206375 w 1743075"/>
              <a:gd name="connsiteY2" fmla="*/ 98425 h 958850"/>
              <a:gd name="connsiteX3" fmla="*/ 438150 w 1743075"/>
              <a:gd name="connsiteY3" fmla="*/ 98425 h 958850"/>
              <a:gd name="connsiteX4" fmla="*/ 441325 w 1743075"/>
              <a:gd name="connsiteY4" fmla="*/ 196850 h 958850"/>
              <a:gd name="connsiteX5" fmla="*/ 533400 w 1743075"/>
              <a:gd name="connsiteY5" fmla="*/ 200025 h 958850"/>
              <a:gd name="connsiteX6" fmla="*/ 533400 w 1743075"/>
              <a:gd name="connsiteY6" fmla="*/ 301625 h 958850"/>
              <a:gd name="connsiteX7" fmla="*/ 673100 w 1743075"/>
              <a:gd name="connsiteY7" fmla="*/ 307975 h 958850"/>
              <a:gd name="connsiteX8" fmla="*/ 676275 w 1743075"/>
              <a:gd name="connsiteY8" fmla="*/ 396875 h 958850"/>
              <a:gd name="connsiteX9" fmla="*/ 685800 w 1743075"/>
              <a:gd name="connsiteY9" fmla="*/ 396875 h 958850"/>
              <a:gd name="connsiteX10" fmla="*/ 692150 w 1743075"/>
              <a:gd name="connsiteY10" fmla="*/ 504825 h 958850"/>
              <a:gd name="connsiteX11" fmla="*/ 844550 w 1743075"/>
              <a:gd name="connsiteY11" fmla="*/ 508000 h 958850"/>
              <a:gd name="connsiteX12" fmla="*/ 841375 w 1743075"/>
              <a:gd name="connsiteY12" fmla="*/ 612775 h 958850"/>
              <a:gd name="connsiteX13" fmla="*/ 958850 w 1743075"/>
              <a:gd name="connsiteY13" fmla="*/ 619125 h 958850"/>
              <a:gd name="connsiteX14" fmla="*/ 955675 w 1743075"/>
              <a:gd name="connsiteY14" fmla="*/ 720725 h 958850"/>
              <a:gd name="connsiteX15" fmla="*/ 984250 w 1743075"/>
              <a:gd name="connsiteY15" fmla="*/ 720725 h 958850"/>
              <a:gd name="connsiteX16" fmla="*/ 981075 w 1743075"/>
              <a:gd name="connsiteY16" fmla="*/ 822325 h 958850"/>
              <a:gd name="connsiteX17" fmla="*/ 1254125 w 1743075"/>
              <a:gd name="connsiteY17" fmla="*/ 831850 h 958850"/>
              <a:gd name="connsiteX18" fmla="*/ 1260475 w 1743075"/>
              <a:gd name="connsiteY18" fmla="*/ 952500 h 958850"/>
              <a:gd name="connsiteX19" fmla="*/ 1743075 w 1743075"/>
              <a:gd name="connsiteY19" fmla="*/ 958850 h 958850"/>
              <a:gd name="connsiteX0" fmla="*/ 0 w 1743075"/>
              <a:gd name="connsiteY0" fmla="*/ 0 h 958850"/>
              <a:gd name="connsiteX1" fmla="*/ 206375 w 1743075"/>
              <a:gd name="connsiteY1" fmla="*/ 0 h 958850"/>
              <a:gd name="connsiteX2" fmla="*/ 206375 w 1743075"/>
              <a:gd name="connsiteY2" fmla="*/ 98425 h 958850"/>
              <a:gd name="connsiteX3" fmla="*/ 438150 w 1743075"/>
              <a:gd name="connsiteY3" fmla="*/ 98425 h 958850"/>
              <a:gd name="connsiteX4" fmla="*/ 441325 w 1743075"/>
              <a:gd name="connsiteY4" fmla="*/ 196850 h 958850"/>
              <a:gd name="connsiteX5" fmla="*/ 533400 w 1743075"/>
              <a:gd name="connsiteY5" fmla="*/ 200025 h 958850"/>
              <a:gd name="connsiteX6" fmla="*/ 533400 w 1743075"/>
              <a:gd name="connsiteY6" fmla="*/ 301625 h 958850"/>
              <a:gd name="connsiteX7" fmla="*/ 673100 w 1743075"/>
              <a:gd name="connsiteY7" fmla="*/ 307975 h 958850"/>
              <a:gd name="connsiteX8" fmla="*/ 676275 w 1743075"/>
              <a:gd name="connsiteY8" fmla="*/ 396875 h 958850"/>
              <a:gd name="connsiteX9" fmla="*/ 685800 w 1743075"/>
              <a:gd name="connsiteY9" fmla="*/ 396875 h 958850"/>
              <a:gd name="connsiteX10" fmla="*/ 692150 w 1743075"/>
              <a:gd name="connsiteY10" fmla="*/ 504825 h 958850"/>
              <a:gd name="connsiteX11" fmla="*/ 844550 w 1743075"/>
              <a:gd name="connsiteY11" fmla="*/ 508000 h 958850"/>
              <a:gd name="connsiteX12" fmla="*/ 841375 w 1743075"/>
              <a:gd name="connsiteY12" fmla="*/ 612775 h 958850"/>
              <a:gd name="connsiteX13" fmla="*/ 958850 w 1743075"/>
              <a:gd name="connsiteY13" fmla="*/ 619125 h 958850"/>
              <a:gd name="connsiteX14" fmla="*/ 955675 w 1743075"/>
              <a:gd name="connsiteY14" fmla="*/ 720725 h 958850"/>
              <a:gd name="connsiteX15" fmla="*/ 984250 w 1743075"/>
              <a:gd name="connsiteY15" fmla="*/ 720725 h 958850"/>
              <a:gd name="connsiteX16" fmla="*/ 981075 w 1743075"/>
              <a:gd name="connsiteY16" fmla="*/ 835025 h 958850"/>
              <a:gd name="connsiteX17" fmla="*/ 1254125 w 1743075"/>
              <a:gd name="connsiteY17" fmla="*/ 831850 h 958850"/>
              <a:gd name="connsiteX18" fmla="*/ 1260475 w 1743075"/>
              <a:gd name="connsiteY18" fmla="*/ 952500 h 958850"/>
              <a:gd name="connsiteX19" fmla="*/ 1743075 w 1743075"/>
              <a:gd name="connsiteY19" fmla="*/ 958850 h 958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743075" h="958850">
                <a:moveTo>
                  <a:pt x="0" y="0"/>
                </a:moveTo>
                <a:lnTo>
                  <a:pt x="206375" y="0"/>
                </a:lnTo>
                <a:lnTo>
                  <a:pt x="206375" y="98425"/>
                </a:lnTo>
                <a:lnTo>
                  <a:pt x="438150" y="98425"/>
                </a:lnTo>
                <a:lnTo>
                  <a:pt x="441325" y="196850"/>
                </a:lnTo>
                <a:lnTo>
                  <a:pt x="533400" y="200025"/>
                </a:lnTo>
                <a:cubicBezTo>
                  <a:pt x="532342" y="233892"/>
                  <a:pt x="534458" y="267758"/>
                  <a:pt x="533400" y="301625"/>
                </a:cubicBezTo>
                <a:lnTo>
                  <a:pt x="673100" y="307975"/>
                </a:lnTo>
                <a:lnTo>
                  <a:pt x="676275" y="396875"/>
                </a:lnTo>
                <a:lnTo>
                  <a:pt x="685800" y="396875"/>
                </a:lnTo>
                <a:lnTo>
                  <a:pt x="692150" y="504825"/>
                </a:lnTo>
                <a:lnTo>
                  <a:pt x="844550" y="508000"/>
                </a:lnTo>
                <a:cubicBezTo>
                  <a:pt x="843492" y="542925"/>
                  <a:pt x="842433" y="577850"/>
                  <a:pt x="841375" y="612775"/>
                </a:cubicBezTo>
                <a:lnTo>
                  <a:pt x="958850" y="619125"/>
                </a:lnTo>
                <a:cubicBezTo>
                  <a:pt x="957792" y="652992"/>
                  <a:pt x="956733" y="686858"/>
                  <a:pt x="955675" y="720725"/>
                </a:cubicBezTo>
                <a:lnTo>
                  <a:pt x="984250" y="720725"/>
                </a:lnTo>
                <a:cubicBezTo>
                  <a:pt x="985308" y="755650"/>
                  <a:pt x="980017" y="800100"/>
                  <a:pt x="981075" y="835025"/>
                </a:cubicBezTo>
                <a:lnTo>
                  <a:pt x="1254125" y="831850"/>
                </a:lnTo>
                <a:lnTo>
                  <a:pt x="1260475" y="952500"/>
                </a:lnTo>
                <a:lnTo>
                  <a:pt x="1743075" y="958850"/>
                </a:lnTo>
              </a:path>
            </a:pathLst>
          </a:custGeom>
          <a:noFill/>
          <a:ln w="28575">
            <a:solidFill>
              <a:srgbClr val="66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TextBox 49"/>
          <p:cNvSpPr txBox="1"/>
          <p:nvPr/>
        </p:nvSpPr>
        <p:spPr>
          <a:xfrm>
            <a:off x="3051929" y="4041952"/>
            <a:ext cx="600892" cy="2189125"/>
          </a:xfrm>
          <a:prstGeom prst="rect">
            <a:avLst/>
          </a:prstGeom>
          <a:noFill/>
        </p:spPr>
        <p:txBody>
          <a:bodyPr wrap="square" rtlCol="0">
            <a:spAutoFit/>
          </a:bodyPr>
          <a:lstStyle/>
          <a:p>
            <a:pPr algn="r">
              <a:lnSpc>
                <a:spcPct val="250000"/>
              </a:lnSpc>
            </a:pPr>
            <a:r>
              <a:rPr lang="en-US" sz="900" b="1" dirty="0" smtClean="0">
                <a:solidFill>
                  <a:schemeClr val="bg1"/>
                </a:solidFill>
                <a:latin typeface="Arial" panose="020B0604020202020204" pitchFamily="34" charset="0"/>
                <a:cs typeface="Arial" panose="020B0604020202020204" pitchFamily="34" charset="0"/>
              </a:rPr>
              <a:t>1.0 -</a:t>
            </a:r>
          </a:p>
          <a:p>
            <a:pPr algn="r">
              <a:lnSpc>
                <a:spcPct val="250000"/>
              </a:lnSpc>
            </a:pPr>
            <a:r>
              <a:rPr lang="en-US" sz="900" b="1" dirty="0" smtClean="0">
                <a:solidFill>
                  <a:schemeClr val="bg1"/>
                </a:solidFill>
                <a:latin typeface="Arial" panose="020B0604020202020204" pitchFamily="34" charset="0"/>
                <a:cs typeface="Arial" panose="020B0604020202020204" pitchFamily="34" charset="0"/>
              </a:rPr>
              <a:t>0.8 -</a:t>
            </a:r>
          </a:p>
          <a:p>
            <a:pPr algn="r">
              <a:lnSpc>
                <a:spcPct val="250000"/>
              </a:lnSpc>
            </a:pPr>
            <a:r>
              <a:rPr lang="en-US" sz="900" b="1" dirty="0" smtClean="0">
                <a:solidFill>
                  <a:schemeClr val="bg1"/>
                </a:solidFill>
                <a:latin typeface="Arial" panose="020B0604020202020204" pitchFamily="34" charset="0"/>
                <a:cs typeface="Arial" panose="020B0604020202020204" pitchFamily="34" charset="0"/>
              </a:rPr>
              <a:t>0.6 -</a:t>
            </a:r>
          </a:p>
          <a:p>
            <a:pPr algn="r">
              <a:lnSpc>
                <a:spcPct val="250000"/>
              </a:lnSpc>
            </a:pPr>
            <a:r>
              <a:rPr lang="en-US" sz="900" b="1" dirty="0" smtClean="0">
                <a:solidFill>
                  <a:schemeClr val="bg1"/>
                </a:solidFill>
                <a:latin typeface="Arial" panose="020B0604020202020204" pitchFamily="34" charset="0"/>
                <a:cs typeface="Arial" panose="020B0604020202020204" pitchFamily="34" charset="0"/>
              </a:rPr>
              <a:t>0.4 -</a:t>
            </a:r>
          </a:p>
          <a:p>
            <a:pPr algn="r">
              <a:lnSpc>
                <a:spcPct val="250000"/>
              </a:lnSpc>
            </a:pPr>
            <a:r>
              <a:rPr lang="en-US" sz="900" b="1" dirty="0" smtClean="0">
                <a:solidFill>
                  <a:schemeClr val="bg1"/>
                </a:solidFill>
                <a:latin typeface="Arial" panose="020B0604020202020204" pitchFamily="34" charset="0"/>
                <a:cs typeface="Arial" panose="020B0604020202020204" pitchFamily="34" charset="0"/>
              </a:rPr>
              <a:t>0.2 -</a:t>
            </a:r>
          </a:p>
          <a:p>
            <a:pPr algn="r">
              <a:lnSpc>
                <a:spcPct val="250000"/>
              </a:lnSpc>
            </a:pPr>
            <a:r>
              <a:rPr lang="en-US" sz="900" b="1" dirty="0" smtClean="0">
                <a:solidFill>
                  <a:schemeClr val="bg1"/>
                </a:solidFill>
                <a:latin typeface="Arial" panose="020B0604020202020204" pitchFamily="34" charset="0"/>
                <a:cs typeface="Arial" panose="020B0604020202020204" pitchFamily="34" charset="0"/>
              </a:rPr>
              <a:t>0.0 -</a:t>
            </a:r>
          </a:p>
        </p:txBody>
      </p:sp>
      <p:sp>
        <p:nvSpPr>
          <p:cNvPr id="4" name="Text Box 4"/>
          <p:cNvSpPr txBox="1">
            <a:spLocks noChangeArrowheads="1"/>
          </p:cNvSpPr>
          <p:nvPr/>
        </p:nvSpPr>
        <p:spPr bwMode="auto">
          <a:xfrm>
            <a:off x="5816225" y="1905000"/>
            <a:ext cx="3200400" cy="3801041"/>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eaLnBrk="0" hangingPunct="0">
              <a:defRPr>
                <a:solidFill>
                  <a:schemeClr val="tx1"/>
                </a:solidFill>
                <a:latin typeface="Arial" pitchFamily="34" charset="0"/>
                <a:cs typeface="Arial" pitchFamily="34" charset="0"/>
              </a:defRPr>
            </a:lvl1pPr>
            <a:lvl2pPr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ctr"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ctr"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ctr"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ctr" eaLnBrk="0" fontAlgn="base" hangingPunct="0">
              <a:spcBef>
                <a:spcPct val="0"/>
              </a:spcBef>
              <a:spcAft>
                <a:spcPct val="0"/>
              </a:spcAft>
              <a:defRPr>
                <a:solidFill>
                  <a:schemeClr val="tx1"/>
                </a:solidFill>
                <a:latin typeface="Arial" pitchFamily="34" charset="0"/>
                <a:cs typeface="Arial" pitchFamily="34" charset="0"/>
              </a:defRPr>
            </a:lvl9pPr>
          </a:lstStyle>
          <a:p>
            <a:pPr marL="800100" lvl="1" indent="-173038" algn="l" eaLnBrk="1" hangingPunct="1">
              <a:spcAft>
                <a:spcPts val="600"/>
              </a:spcAft>
              <a:buClr>
                <a:srgbClr val="F09828"/>
              </a:buClr>
              <a:buFont typeface="Arial" panose="020B0604020202020204" pitchFamily="34" charset="0"/>
              <a:buChar char="•"/>
            </a:pPr>
            <a:r>
              <a:rPr lang="en-US" altLang="en-US" b="1" dirty="0" smtClean="0">
                <a:solidFill>
                  <a:schemeClr val="bg1"/>
                </a:solidFill>
              </a:rPr>
              <a:t>ORR 90% BUT not durable</a:t>
            </a:r>
          </a:p>
          <a:p>
            <a:pPr marL="800100" lvl="1" indent="-173038" algn="l" eaLnBrk="1" hangingPunct="1">
              <a:spcAft>
                <a:spcPts val="600"/>
              </a:spcAft>
              <a:buClr>
                <a:srgbClr val="F09828"/>
              </a:buClr>
              <a:buFont typeface="Arial" panose="020B0604020202020204" pitchFamily="34" charset="0"/>
              <a:buChar char="•"/>
            </a:pPr>
            <a:r>
              <a:rPr lang="en-US" altLang="en-US" b="1" dirty="0" smtClean="0">
                <a:solidFill>
                  <a:schemeClr val="bg1"/>
                </a:solidFill>
              </a:rPr>
              <a:t>1-year PFS 44%</a:t>
            </a:r>
          </a:p>
          <a:p>
            <a:pPr marL="800100" lvl="1" indent="-173038" algn="l" eaLnBrk="1" hangingPunct="1">
              <a:spcAft>
                <a:spcPts val="600"/>
              </a:spcAft>
              <a:buClr>
                <a:srgbClr val="F09828"/>
              </a:buClr>
              <a:buFont typeface="Arial" panose="020B0604020202020204" pitchFamily="34" charset="0"/>
              <a:buChar char="•"/>
            </a:pPr>
            <a:r>
              <a:rPr lang="en-US" altLang="en-US" b="1" dirty="0" smtClean="0">
                <a:solidFill>
                  <a:schemeClr val="bg1"/>
                </a:solidFill>
              </a:rPr>
              <a:t>EF </a:t>
            </a:r>
            <a:r>
              <a:rPr lang="en-US" altLang="en-US" b="1" dirty="0">
                <a:solidFill>
                  <a:schemeClr val="bg1"/>
                </a:solidFill>
              </a:rPr>
              <a:t>monitored after </a:t>
            </a:r>
            <a:r>
              <a:rPr lang="en-US" altLang="en-US" b="1" dirty="0" smtClean="0">
                <a:solidFill>
                  <a:schemeClr val="bg1"/>
                </a:solidFill>
              </a:rPr>
              <a:t/>
            </a:r>
            <a:br>
              <a:rPr lang="en-US" altLang="en-US" b="1" dirty="0" smtClean="0">
                <a:solidFill>
                  <a:schemeClr val="bg1"/>
                </a:solidFill>
              </a:rPr>
            </a:br>
            <a:r>
              <a:rPr lang="en-US" altLang="en-US" b="1" dirty="0" smtClean="0">
                <a:solidFill>
                  <a:schemeClr val="bg1"/>
                </a:solidFill>
              </a:rPr>
              <a:t>A-CHOP </a:t>
            </a:r>
            <a:r>
              <a:rPr lang="en-US" altLang="en-US" b="1" u="sng" dirty="0">
                <a:solidFill>
                  <a:schemeClr val="bg1"/>
                </a:solidFill>
              </a:rPr>
              <a:t>before</a:t>
            </a:r>
            <a:r>
              <a:rPr lang="en-US" altLang="en-US" b="1" dirty="0">
                <a:solidFill>
                  <a:schemeClr val="bg1"/>
                </a:solidFill>
              </a:rPr>
              <a:t> </a:t>
            </a:r>
            <a:r>
              <a:rPr lang="en-US" altLang="en-US" b="1" dirty="0">
                <a:solidFill>
                  <a:schemeClr val="bg1"/>
                </a:solidFill>
                <a:ea typeface="ＭＳ Ｐゴシック" pitchFamily="34" charset="-128"/>
              </a:rPr>
              <a:t>b</a:t>
            </a:r>
            <a:r>
              <a:rPr lang="en-US" altLang="ja-JP" b="1" dirty="0" smtClean="0">
                <a:solidFill>
                  <a:schemeClr val="bg1"/>
                </a:solidFill>
                <a:ea typeface="ＭＳ Ｐゴシック" pitchFamily="34" charset="-128"/>
              </a:rPr>
              <a:t>evacizumab</a:t>
            </a:r>
            <a:r>
              <a:rPr lang="en-US" altLang="en-US" b="1" dirty="0" smtClean="0">
                <a:solidFill>
                  <a:schemeClr val="bg1"/>
                </a:solidFill>
              </a:rPr>
              <a:t> </a:t>
            </a:r>
            <a:endParaRPr lang="en-US" altLang="en-US" b="1" dirty="0">
              <a:solidFill>
                <a:schemeClr val="bg1"/>
              </a:solidFill>
            </a:endParaRPr>
          </a:p>
          <a:p>
            <a:pPr marL="800100" lvl="1" indent="-173038" algn="l" eaLnBrk="1" hangingPunct="1">
              <a:spcAft>
                <a:spcPts val="600"/>
              </a:spcAft>
              <a:buClr>
                <a:srgbClr val="F09828"/>
              </a:buClr>
              <a:buFont typeface="Arial" panose="020B0604020202020204" pitchFamily="34" charset="0"/>
              <a:buChar char="•"/>
            </a:pPr>
            <a:r>
              <a:rPr lang="en-US" altLang="en-US" b="1" dirty="0" smtClean="0">
                <a:solidFill>
                  <a:schemeClr val="bg1"/>
                </a:solidFill>
              </a:rPr>
              <a:t>22 </a:t>
            </a:r>
            <a:r>
              <a:rPr lang="en-US" altLang="en-US" b="1" dirty="0">
                <a:solidFill>
                  <a:schemeClr val="bg1"/>
                </a:solidFill>
              </a:rPr>
              <a:t>pts </a:t>
            </a:r>
            <a:r>
              <a:rPr lang="en-US" altLang="en-US" b="1" dirty="0" smtClean="0">
                <a:solidFill>
                  <a:schemeClr val="bg1"/>
                </a:solidFill>
              </a:rPr>
              <a:t>rec’d at least </a:t>
            </a:r>
            <a:r>
              <a:rPr lang="en-US" altLang="en-US" b="1" dirty="0">
                <a:solidFill>
                  <a:schemeClr val="bg1"/>
                </a:solidFill>
              </a:rPr>
              <a:t>4 cycles of </a:t>
            </a:r>
            <a:r>
              <a:rPr lang="en-US" altLang="en-US" b="1" dirty="0" smtClean="0">
                <a:solidFill>
                  <a:schemeClr val="bg1"/>
                </a:solidFill>
              </a:rPr>
              <a:t>A-CHOP</a:t>
            </a:r>
            <a:endParaRPr lang="en-US" altLang="en-US" b="1" dirty="0">
              <a:solidFill>
                <a:schemeClr val="bg1"/>
              </a:solidFill>
            </a:endParaRPr>
          </a:p>
          <a:p>
            <a:pPr marL="800100" lvl="1" indent="-173038" algn="l" eaLnBrk="1" hangingPunct="1">
              <a:spcAft>
                <a:spcPts val="600"/>
              </a:spcAft>
              <a:buClr>
                <a:srgbClr val="F09828"/>
              </a:buClr>
              <a:buFont typeface="Arial" panose="020B0604020202020204" pitchFamily="34" charset="0"/>
              <a:buChar char="•"/>
            </a:pPr>
            <a:r>
              <a:rPr lang="en-US" altLang="en-US" b="1" dirty="0" smtClean="0">
                <a:solidFill>
                  <a:schemeClr val="bg1"/>
                </a:solidFill>
              </a:rPr>
              <a:t>Cardiac </a:t>
            </a:r>
            <a:r>
              <a:rPr lang="en-US" altLang="en-US" b="1" dirty="0">
                <a:solidFill>
                  <a:schemeClr val="bg1"/>
                </a:solidFill>
              </a:rPr>
              <a:t>toxicity in 5/22 pts (22%)</a:t>
            </a:r>
          </a:p>
          <a:p>
            <a:pPr marL="800100" lvl="1" indent="-173038" algn="l" eaLnBrk="1" hangingPunct="1">
              <a:spcAft>
                <a:spcPts val="600"/>
              </a:spcAft>
              <a:buClr>
                <a:srgbClr val="F09828"/>
              </a:buClr>
              <a:buFont typeface="Arial" panose="020B0604020202020204" pitchFamily="34" charset="0"/>
              <a:buChar char="•"/>
            </a:pPr>
            <a:r>
              <a:rPr lang="en-US" altLang="en-US" b="1" dirty="0" smtClean="0">
                <a:solidFill>
                  <a:schemeClr val="bg1"/>
                </a:solidFill>
              </a:rPr>
              <a:t>Gr </a:t>
            </a:r>
            <a:r>
              <a:rPr lang="en-US" altLang="en-US" b="1" dirty="0">
                <a:solidFill>
                  <a:schemeClr val="bg1"/>
                </a:solidFill>
              </a:rPr>
              <a:t>3-4 CHF in 4 pts (18%) </a:t>
            </a:r>
            <a:r>
              <a:rPr lang="en-US" altLang="en-US" b="1" dirty="0" smtClean="0">
                <a:solidFill>
                  <a:schemeClr val="bg1"/>
                </a:solidFill>
              </a:rPr>
              <a:t>  </a:t>
            </a:r>
            <a:endParaRPr lang="en-US" altLang="en-US" b="1" dirty="0">
              <a:solidFill>
                <a:schemeClr val="bg1"/>
              </a:solidFill>
            </a:endParaRPr>
          </a:p>
        </p:txBody>
      </p:sp>
      <p:sp>
        <p:nvSpPr>
          <p:cNvPr id="3" name="TextBox 2"/>
          <p:cNvSpPr txBox="1"/>
          <p:nvPr/>
        </p:nvSpPr>
        <p:spPr>
          <a:xfrm>
            <a:off x="349468" y="6553705"/>
            <a:ext cx="7917809" cy="276999"/>
          </a:xfrm>
          <a:prstGeom prst="rect">
            <a:avLst/>
          </a:prstGeom>
          <a:noFill/>
        </p:spPr>
        <p:txBody>
          <a:bodyPr wrap="none" rtlCol="0">
            <a:spAutoFit/>
          </a:bodyPr>
          <a:lstStyle/>
          <a:p>
            <a:r>
              <a:rPr lang="da-DK" sz="1200" b="1" dirty="0">
                <a:solidFill>
                  <a:schemeClr val="bg1"/>
                </a:solidFill>
                <a:latin typeface="Arial" panose="020B0604020202020204" pitchFamily="34" charset="0"/>
              </a:rPr>
              <a:t>Advani AS, et al. </a:t>
            </a:r>
            <a:r>
              <a:rPr lang="da-DK" sz="1200" b="1" i="1" dirty="0">
                <a:solidFill>
                  <a:schemeClr val="bg1"/>
                </a:solidFill>
                <a:latin typeface="Arial" panose="020B0604020202020204" pitchFamily="34" charset="0"/>
              </a:rPr>
              <a:t>Br J Haematol</a:t>
            </a:r>
            <a:r>
              <a:rPr lang="da-DK" sz="1200" b="1" dirty="0">
                <a:solidFill>
                  <a:schemeClr val="bg1"/>
                </a:solidFill>
                <a:latin typeface="Arial" panose="020B0604020202020204" pitchFamily="34" charset="0"/>
              </a:rPr>
              <a:t>. 2011;153(4):</a:t>
            </a:r>
            <a:r>
              <a:rPr lang="da-DK" sz="1200" b="1" dirty="0" smtClean="0">
                <a:solidFill>
                  <a:schemeClr val="bg1"/>
                </a:solidFill>
                <a:latin typeface="Arial" panose="020B0604020202020204" pitchFamily="34" charset="0"/>
              </a:rPr>
              <a:t>504-507; </a:t>
            </a:r>
            <a:r>
              <a:rPr lang="en-US" sz="1200" b="1" dirty="0" smtClean="0">
                <a:solidFill>
                  <a:schemeClr val="bg1"/>
                </a:solidFill>
                <a:latin typeface="Arial" panose="020B0604020202020204" pitchFamily="34" charset="0"/>
              </a:rPr>
              <a:t>Ganjoo K, et al </a:t>
            </a:r>
            <a:r>
              <a:rPr lang="en-US" sz="1200" b="1" i="1" dirty="0" smtClean="0">
                <a:solidFill>
                  <a:schemeClr val="bg1"/>
                </a:solidFill>
                <a:latin typeface="Arial" panose="020B0604020202020204" pitchFamily="34" charset="0"/>
              </a:rPr>
              <a:t> Leuk Lymphoma.</a:t>
            </a:r>
            <a:r>
              <a:rPr lang="en-US" sz="1200" b="1" dirty="0" smtClean="0">
                <a:solidFill>
                  <a:schemeClr val="bg1"/>
                </a:solidFill>
                <a:latin typeface="Arial" panose="020B0604020202020204" pitchFamily="34" charset="0"/>
              </a:rPr>
              <a:t> 2014;55(4):768-772.</a:t>
            </a:r>
            <a:endParaRPr lang="en-US" sz="1200" b="1" dirty="0">
              <a:solidFill>
                <a:schemeClr val="bg1"/>
              </a:solidFill>
              <a:latin typeface="Arial" panose="020B0604020202020204" pitchFamily="34" charset="0"/>
            </a:endParaRPr>
          </a:p>
        </p:txBody>
      </p:sp>
      <p:sp>
        <p:nvSpPr>
          <p:cNvPr id="6" name="Rectangle 2"/>
          <p:cNvSpPr txBox="1">
            <a:spLocks noChangeArrowheads="1"/>
          </p:cNvSpPr>
          <p:nvPr/>
        </p:nvSpPr>
        <p:spPr>
          <a:xfrm>
            <a:off x="178527" y="206755"/>
            <a:ext cx="8763000" cy="944562"/>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b="1" kern="1200">
                <a:solidFill>
                  <a:srgbClr val="F09828"/>
                </a:solidFill>
                <a:latin typeface="Arial" panose="020B0604020202020204" pitchFamily="34" charset="0"/>
                <a:ea typeface="+mj-ea"/>
                <a:cs typeface="Arial" panose="020B0604020202020204" pitchFamily="34" charset="0"/>
              </a:defRPr>
            </a:lvl1pPr>
          </a:lstStyle>
          <a:p>
            <a:pPr>
              <a:lnSpc>
                <a:spcPct val="85000"/>
              </a:lnSpc>
            </a:pPr>
            <a:r>
              <a:rPr lang="en-US" altLang="en-US" sz="3200" dirty="0" smtClean="0"/>
              <a:t>Phase II Study of </a:t>
            </a:r>
            <a:r>
              <a:rPr lang="en-US" altLang="ja-JP" sz="3200" dirty="0" smtClean="0">
                <a:ea typeface="ＭＳ Ｐゴシック" pitchFamily="34" charset="-128"/>
              </a:rPr>
              <a:t>Bevacizumab and CHOP (A-CHOP) </a:t>
            </a:r>
            <a:r>
              <a:rPr lang="en-US" altLang="en-US" sz="3200" dirty="0" smtClean="0"/>
              <a:t>ECOG 2404</a:t>
            </a:r>
          </a:p>
        </p:txBody>
      </p:sp>
      <p:sp>
        <p:nvSpPr>
          <p:cNvPr id="2" name="TextBox 1"/>
          <p:cNvSpPr txBox="1"/>
          <p:nvPr/>
        </p:nvSpPr>
        <p:spPr>
          <a:xfrm>
            <a:off x="178528" y="1115704"/>
            <a:ext cx="2874454" cy="307777"/>
          </a:xfrm>
          <a:prstGeom prst="rect">
            <a:avLst/>
          </a:prstGeom>
          <a:noFill/>
        </p:spPr>
        <p:txBody>
          <a:bodyPr wrap="square" rtlCol="0">
            <a:spAutoFit/>
          </a:bodyPr>
          <a:lstStyle/>
          <a:p>
            <a:pPr algn="ctr"/>
            <a:r>
              <a:rPr lang="en-US" sz="1400" b="1" dirty="0" smtClean="0">
                <a:solidFill>
                  <a:schemeClr val="bg1"/>
                </a:solidFill>
                <a:latin typeface="Arial" panose="020B0604020202020204" pitchFamily="34" charset="0"/>
                <a:cs typeface="Arial" panose="020B0604020202020204" pitchFamily="34" charset="0"/>
              </a:rPr>
              <a:t>Progression-Free Survival</a:t>
            </a:r>
            <a:endParaRPr lang="en-US" sz="1400" b="1" dirty="0">
              <a:solidFill>
                <a:schemeClr val="bg1"/>
              </a:solidFill>
              <a:latin typeface="Arial" panose="020B0604020202020204" pitchFamily="34" charset="0"/>
              <a:cs typeface="Arial" panose="020B0604020202020204" pitchFamily="34" charset="0"/>
            </a:endParaRPr>
          </a:p>
        </p:txBody>
      </p:sp>
      <p:sp>
        <p:nvSpPr>
          <p:cNvPr id="12" name="TextBox 11"/>
          <p:cNvSpPr txBox="1"/>
          <p:nvPr/>
        </p:nvSpPr>
        <p:spPr>
          <a:xfrm>
            <a:off x="3145346" y="1115704"/>
            <a:ext cx="2874454" cy="307777"/>
          </a:xfrm>
          <a:prstGeom prst="rect">
            <a:avLst/>
          </a:prstGeom>
          <a:noFill/>
        </p:spPr>
        <p:txBody>
          <a:bodyPr wrap="square" rtlCol="0">
            <a:spAutoFit/>
          </a:bodyPr>
          <a:lstStyle/>
          <a:p>
            <a:pPr algn="ctr"/>
            <a:r>
              <a:rPr lang="en-US" sz="1400" b="1" dirty="0" smtClean="0">
                <a:solidFill>
                  <a:schemeClr val="bg1"/>
                </a:solidFill>
                <a:latin typeface="Arial" panose="020B0604020202020204" pitchFamily="34" charset="0"/>
                <a:cs typeface="Arial" panose="020B0604020202020204" pitchFamily="34" charset="0"/>
              </a:rPr>
              <a:t>Overall Survival</a:t>
            </a:r>
            <a:endParaRPr lang="en-US" sz="1400" b="1" dirty="0">
              <a:solidFill>
                <a:schemeClr val="bg1"/>
              </a:solidFill>
              <a:latin typeface="Arial" panose="020B0604020202020204" pitchFamily="34" charset="0"/>
              <a:cs typeface="Arial" panose="020B0604020202020204" pitchFamily="34" charset="0"/>
            </a:endParaRPr>
          </a:p>
        </p:txBody>
      </p:sp>
      <p:sp>
        <p:nvSpPr>
          <p:cNvPr id="13" name="TextBox 12"/>
          <p:cNvSpPr txBox="1"/>
          <p:nvPr/>
        </p:nvSpPr>
        <p:spPr>
          <a:xfrm>
            <a:off x="178527" y="3787069"/>
            <a:ext cx="2874454" cy="480131"/>
          </a:xfrm>
          <a:prstGeom prst="rect">
            <a:avLst/>
          </a:prstGeom>
          <a:noFill/>
        </p:spPr>
        <p:txBody>
          <a:bodyPr wrap="square" rtlCol="0">
            <a:spAutoFit/>
          </a:bodyPr>
          <a:lstStyle/>
          <a:p>
            <a:pPr algn="ctr">
              <a:lnSpc>
                <a:spcPct val="90000"/>
              </a:lnSpc>
            </a:pPr>
            <a:r>
              <a:rPr lang="en-US" sz="1400" b="1" dirty="0" smtClean="0">
                <a:solidFill>
                  <a:schemeClr val="bg1"/>
                </a:solidFill>
                <a:latin typeface="Arial" panose="020B0604020202020204" pitchFamily="34" charset="0"/>
                <a:cs typeface="Arial" panose="020B0604020202020204" pitchFamily="34" charset="0"/>
              </a:rPr>
              <a:t>Progression-Free Survival Based on Histology</a:t>
            </a:r>
            <a:endParaRPr lang="en-US" sz="1400" b="1" dirty="0">
              <a:solidFill>
                <a:schemeClr val="bg1"/>
              </a:solidFill>
              <a:latin typeface="Arial" panose="020B0604020202020204" pitchFamily="34" charset="0"/>
              <a:cs typeface="Arial" panose="020B0604020202020204" pitchFamily="34" charset="0"/>
            </a:endParaRPr>
          </a:p>
        </p:txBody>
      </p:sp>
      <p:sp>
        <p:nvSpPr>
          <p:cNvPr id="14" name="TextBox 13"/>
          <p:cNvSpPr txBox="1"/>
          <p:nvPr/>
        </p:nvSpPr>
        <p:spPr>
          <a:xfrm>
            <a:off x="3145346" y="3767810"/>
            <a:ext cx="2874454" cy="480131"/>
          </a:xfrm>
          <a:prstGeom prst="rect">
            <a:avLst/>
          </a:prstGeom>
          <a:noFill/>
        </p:spPr>
        <p:txBody>
          <a:bodyPr wrap="square" rtlCol="0">
            <a:spAutoFit/>
          </a:bodyPr>
          <a:lstStyle/>
          <a:p>
            <a:pPr algn="ctr">
              <a:lnSpc>
                <a:spcPct val="90000"/>
              </a:lnSpc>
            </a:pPr>
            <a:r>
              <a:rPr lang="en-US" sz="1400" b="1" dirty="0" smtClean="0">
                <a:solidFill>
                  <a:schemeClr val="bg1"/>
                </a:solidFill>
                <a:latin typeface="Arial" panose="020B0604020202020204" pitchFamily="34" charset="0"/>
                <a:cs typeface="Arial" panose="020B0604020202020204" pitchFamily="34" charset="0"/>
              </a:rPr>
              <a:t>Overall  Survival</a:t>
            </a:r>
            <a:br>
              <a:rPr lang="en-US" sz="1400" b="1" dirty="0" smtClean="0">
                <a:solidFill>
                  <a:schemeClr val="bg1"/>
                </a:solidFill>
                <a:latin typeface="Arial" panose="020B0604020202020204" pitchFamily="34" charset="0"/>
                <a:cs typeface="Arial" panose="020B0604020202020204" pitchFamily="34" charset="0"/>
              </a:rPr>
            </a:br>
            <a:r>
              <a:rPr lang="en-US" sz="1400" b="1" dirty="0" smtClean="0">
                <a:solidFill>
                  <a:schemeClr val="bg1"/>
                </a:solidFill>
                <a:latin typeface="Arial" panose="020B0604020202020204" pitchFamily="34" charset="0"/>
                <a:cs typeface="Arial" panose="020B0604020202020204" pitchFamily="34" charset="0"/>
              </a:rPr>
              <a:t>Based on Histology</a:t>
            </a:r>
            <a:endParaRPr lang="en-US" sz="1400" b="1" dirty="0">
              <a:solidFill>
                <a:schemeClr val="bg1"/>
              </a:solidFill>
              <a:latin typeface="Arial" panose="020B0604020202020204" pitchFamily="34" charset="0"/>
              <a:cs typeface="Arial" panose="020B0604020202020204" pitchFamily="34" charset="0"/>
            </a:endParaRPr>
          </a:p>
        </p:txBody>
      </p:sp>
      <p:sp>
        <p:nvSpPr>
          <p:cNvPr id="5" name="TextBox 4"/>
          <p:cNvSpPr txBox="1"/>
          <p:nvPr/>
        </p:nvSpPr>
        <p:spPr>
          <a:xfrm>
            <a:off x="-55260" y="1261080"/>
            <a:ext cx="600892" cy="2189125"/>
          </a:xfrm>
          <a:prstGeom prst="rect">
            <a:avLst/>
          </a:prstGeom>
          <a:noFill/>
        </p:spPr>
        <p:txBody>
          <a:bodyPr wrap="square" rtlCol="0">
            <a:spAutoFit/>
          </a:bodyPr>
          <a:lstStyle/>
          <a:p>
            <a:pPr algn="r">
              <a:lnSpc>
                <a:spcPct val="250000"/>
              </a:lnSpc>
            </a:pPr>
            <a:r>
              <a:rPr lang="en-US" sz="900" b="1" dirty="0" smtClean="0">
                <a:solidFill>
                  <a:schemeClr val="bg1"/>
                </a:solidFill>
                <a:latin typeface="Arial" panose="020B0604020202020204" pitchFamily="34" charset="0"/>
                <a:cs typeface="Arial" panose="020B0604020202020204" pitchFamily="34" charset="0"/>
              </a:rPr>
              <a:t>1.0 -</a:t>
            </a:r>
          </a:p>
          <a:p>
            <a:pPr algn="r">
              <a:lnSpc>
                <a:spcPct val="250000"/>
              </a:lnSpc>
            </a:pPr>
            <a:r>
              <a:rPr lang="en-US" sz="900" b="1" dirty="0" smtClean="0">
                <a:solidFill>
                  <a:schemeClr val="bg1"/>
                </a:solidFill>
                <a:latin typeface="Arial" panose="020B0604020202020204" pitchFamily="34" charset="0"/>
                <a:cs typeface="Arial" panose="020B0604020202020204" pitchFamily="34" charset="0"/>
              </a:rPr>
              <a:t>0.8 -</a:t>
            </a:r>
          </a:p>
          <a:p>
            <a:pPr algn="r">
              <a:lnSpc>
                <a:spcPct val="250000"/>
              </a:lnSpc>
            </a:pPr>
            <a:r>
              <a:rPr lang="en-US" sz="900" b="1" dirty="0" smtClean="0">
                <a:solidFill>
                  <a:schemeClr val="bg1"/>
                </a:solidFill>
                <a:latin typeface="Arial" panose="020B0604020202020204" pitchFamily="34" charset="0"/>
                <a:cs typeface="Arial" panose="020B0604020202020204" pitchFamily="34" charset="0"/>
              </a:rPr>
              <a:t>0.6 -</a:t>
            </a:r>
          </a:p>
          <a:p>
            <a:pPr algn="r">
              <a:lnSpc>
                <a:spcPct val="250000"/>
              </a:lnSpc>
            </a:pPr>
            <a:r>
              <a:rPr lang="en-US" sz="900" b="1" dirty="0" smtClean="0">
                <a:solidFill>
                  <a:schemeClr val="bg1"/>
                </a:solidFill>
                <a:latin typeface="Arial" panose="020B0604020202020204" pitchFamily="34" charset="0"/>
                <a:cs typeface="Arial" panose="020B0604020202020204" pitchFamily="34" charset="0"/>
              </a:rPr>
              <a:t>0.4 -</a:t>
            </a:r>
          </a:p>
          <a:p>
            <a:pPr algn="r">
              <a:lnSpc>
                <a:spcPct val="250000"/>
              </a:lnSpc>
            </a:pPr>
            <a:r>
              <a:rPr lang="en-US" sz="900" b="1" dirty="0" smtClean="0">
                <a:solidFill>
                  <a:schemeClr val="bg1"/>
                </a:solidFill>
                <a:latin typeface="Arial" panose="020B0604020202020204" pitchFamily="34" charset="0"/>
                <a:cs typeface="Arial" panose="020B0604020202020204" pitchFamily="34" charset="0"/>
              </a:rPr>
              <a:t>0.2 -</a:t>
            </a:r>
          </a:p>
          <a:p>
            <a:pPr algn="r">
              <a:lnSpc>
                <a:spcPct val="250000"/>
              </a:lnSpc>
            </a:pPr>
            <a:r>
              <a:rPr lang="en-US" sz="900" b="1" dirty="0" smtClean="0">
                <a:solidFill>
                  <a:schemeClr val="bg1"/>
                </a:solidFill>
                <a:latin typeface="Arial" panose="020B0604020202020204" pitchFamily="34" charset="0"/>
                <a:cs typeface="Arial" panose="020B0604020202020204" pitchFamily="34" charset="0"/>
              </a:rPr>
              <a:t>0.0 -</a:t>
            </a:r>
          </a:p>
        </p:txBody>
      </p:sp>
      <p:cxnSp>
        <p:nvCxnSpPr>
          <p:cNvPr id="11" name="Straight Connector 10"/>
          <p:cNvCxnSpPr/>
          <p:nvPr/>
        </p:nvCxnSpPr>
        <p:spPr>
          <a:xfrm>
            <a:off x="457200" y="1530980"/>
            <a:ext cx="0" cy="17526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rot="5400000">
            <a:off x="1777380" y="1999000"/>
            <a:ext cx="0" cy="265176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071595" y="1254680"/>
            <a:ext cx="600892" cy="2189125"/>
          </a:xfrm>
          <a:prstGeom prst="rect">
            <a:avLst/>
          </a:prstGeom>
          <a:noFill/>
        </p:spPr>
        <p:txBody>
          <a:bodyPr wrap="square" rtlCol="0">
            <a:spAutoFit/>
          </a:bodyPr>
          <a:lstStyle/>
          <a:p>
            <a:pPr algn="r">
              <a:lnSpc>
                <a:spcPct val="250000"/>
              </a:lnSpc>
            </a:pPr>
            <a:r>
              <a:rPr lang="en-US" sz="900" b="1" dirty="0" smtClean="0">
                <a:solidFill>
                  <a:schemeClr val="bg1"/>
                </a:solidFill>
                <a:latin typeface="Arial" panose="020B0604020202020204" pitchFamily="34" charset="0"/>
                <a:cs typeface="Arial" panose="020B0604020202020204" pitchFamily="34" charset="0"/>
              </a:rPr>
              <a:t>1.0 -</a:t>
            </a:r>
          </a:p>
          <a:p>
            <a:pPr algn="r">
              <a:lnSpc>
                <a:spcPct val="250000"/>
              </a:lnSpc>
            </a:pPr>
            <a:r>
              <a:rPr lang="en-US" sz="900" b="1" dirty="0" smtClean="0">
                <a:solidFill>
                  <a:schemeClr val="bg1"/>
                </a:solidFill>
                <a:latin typeface="Arial" panose="020B0604020202020204" pitchFamily="34" charset="0"/>
                <a:cs typeface="Arial" panose="020B0604020202020204" pitchFamily="34" charset="0"/>
              </a:rPr>
              <a:t>0.8 -</a:t>
            </a:r>
          </a:p>
          <a:p>
            <a:pPr algn="r">
              <a:lnSpc>
                <a:spcPct val="250000"/>
              </a:lnSpc>
            </a:pPr>
            <a:r>
              <a:rPr lang="en-US" sz="900" b="1" dirty="0" smtClean="0">
                <a:solidFill>
                  <a:schemeClr val="bg1"/>
                </a:solidFill>
                <a:latin typeface="Arial" panose="020B0604020202020204" pitchFamily="34" charset="0"/>
                <a:cs typeface="Arial" panose="020B0604020202020204" pitchFamily="34" charset="0"/>
              </a:rPr>
              <a:t>0.6 -</a:t>
            </a:r>
          </a:p>
          <a:p>
            <a:pPr algn="r">
              <a:lnSpc>
                <a:spcPct val="250000"/>
              </a:lnSpc>
            </a:pPr>
            <a:r>
              <a:rPr lang="en-US" sz="900" b="1" dirty="0" smtClean="0">
                <a:solidFill>
                  <a:schemeClr val="bg1"/>
                </a:solidFill>
                <a:latin typeface="Arial" panose="020B0604020202020204" pitchFamily="34" charset="0"/>
                <a:cs typeface="Arial" panose="020B0604020202020204" pitchFamily="34" charset="0"/>
              </a:rPr>
              <a:t>0.4 -</a:t>
            </a:r>
          </a:p>
          <a:p>
            <a:pPr algn="r">
              <a:lnSpc>
                <a:spcPct val="250000"/>
              </a:lnSpc>
            </a:pPr>
            <a:r>
              <a:rPr lang="en-US" sz="900" b="1" dirty="0" smtClean="0">
                <a:solidFill>
                  <a:schemeClr val="bg1"/>
                </a:solidFill>
                <a:latin typeface="Arial" panose="020B0604020202020204" pitchFamily="34" charset="0"/>
                <a:cs typeface="Arial" panose="020B0604020202020204" pitchFamily="34" charset="0"/>
              </a:rPr>
              <a:t>0.2 -</a:t>
            </a:r>
          </a:p>
          <a:p>
            <a:pPr algn="r">
              <a:lnSpc>
                <a:spcPct val="250000"/>
              </a:lnSpc>
            </a:pPr>
            <a:r>
              <a:rPr lang="en-US" sz="900" b="1" dirty="0" smtClean="0">
                <a:solidFill>
                  <a:schemeClr val="bg1"/>
                </a:solidFill>
                <a:latin typeface="Arial" panose="020B0604020202020204" pitchFamily="34" charset="0"/>
                <a:cs typeface="Arial" panose="020B0604020202020204" pitchFamily="34" charset="0"/>
              </a:rPr>
              <a:t>0.0 -</a:t>
            </a:r>
          </a:p>
        </p:txBody>
      </p:sp>
      <p:cxnSp>
        <p:nvCxnSpPr>
          <p:cNvPr id="20" name="Straight Connector 19"/>
          <p:cNvCxnSpPr/>
          <p:nvPr/>
        </p:nvCxnSpPr>
        <p:spPr>
          <a:xfrm>
            <a:off x="3591035" y="1524580"/>
            <a:ext cx="0" cy="17526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rot="5400000">
            <a:off x="4925175" y="1985620"/>
            <a:ext cx="0" cy="265176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36672" y="3334789"/>
            <a:ext cx="2897220" cy="230832"/>
          </a:xfrm>
          <a:prstGeom prst="rect">
            <a:avLst/>
          </a:prstGeom>
          <a:noFill/>
        </p:spPr>
        <p:txBody>
          <a:bodyPr wrap="square" rtlCol="0">
            <a:spAutoFit/>
          </a:bodyPr>
          <a:lstStyle/>
          <a:p>
            <a:r>
              <a:rPr lang="en-US" sz="900" b="1" dirty="0" smtClean="0">
                <a:solidFill>
                  <a:schemeClr val="bg1"/>
                </a:solidFill>
                <a:latin typeface="Arial" panose="020B0604020202020204" pitchFamily="34" charset="0"/>
                <a:cs typeface="Arial" panose="020B0604020202020204" pitchFamily="34" charset="0"/>
              </a:rPr>
              <a:t>0               1               2              3               4              5</a:t>
            </a:r>
            <a:endParaRPr lang="en-US" sz="900" b="1" dirty="0">
              <a:solidFill>
                <a:schemeClr val="bg1"/>
              </a:solidFill>
              <a:latin typeface="Arial" panose="020B0604020202020204" pitchFamily="34" charset="0"/>
              <a:cs typeface="Arial" panose="020B0604020202020204" pitchFamily="34" charset="0"/>
            </a:endParaRPr>
          </a:p>
        </p:txBody>
      </p:sp>
      <p:cxnSp>
        <p:nvCxnSpPr>
          <p:cNvPr id="17" name="Straight Connector 16"/>
          <p:cNvCxnSpPr/>
          <p:nvPr/>
        </p:nvCxnSpPr>
        <p:spPr>
          <a:xfrm flipH="1">
            <a:off x="457200" y="3324880"/>
            <a:ext cx="0" cy="45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H="1">
            <a:off x="997580" y="3324880"/>
            <a:ext cx="0" cy="45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H="1">
            <a:off x="1530980" y="3324880"/>
            <a:ext cx="0" cy="45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H="1">
            <a:off x="2043440" y="3324880"/>
            <a:ext cx="0" cy="45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H="1">
            <a:off x="2583820" y="3324880"/>
            <a:ext cx="0" cy="45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H="1">
            <a:off x="3103260" y="3324880"/>
            <a:ext cx="0" cy="45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3476565" y="3313584"/>
            <a:ext cx="2897220" cy="230832"/>
          </a:xfrm>
          <a:prstGeom prst="rect">
            <a:avLst/>
          </a:prstGeom>
          <a:noFill/>
        </p:spPr>
        <p:txBody>
          <a:bodyPr wrap="square" rtlCol="0">
            <a:spAutoFit/>
          </a:bodyPr>
          <a:lstStyle/>
          <a:p>
            <a:r>
              <a:rPr lang="en-US" sz="900" b="1" dirty="0" smtClean="0">
                <a:solidFill>
                  <a:schemeClr val="bg1"/>
                </a:solidFill>
                <a:latin typeface="Arial" panose="020B0604020202020204" pitchFamily="34" charset="0"/>
                <a:cs typeface="Arial" panose="020B0604020202020204" pitchFamily="34" charset="0"/>
              </a:rPr>
              <a:t>0               1              2               3               4              5</a:t>
            </a:r>
            <a:endParaRPr lang="en-US" sz="900" b="1" dirty="0">
              <a:solidFill>
                <a:schemeClr val="bg1"/>
              </a:solidFill>
              <a:latin typeface="Arial" panose="020B0604020202020204" pitchFamily="34" charset="0"/>
              <a:cs typeface="Arial" panose="020B0604020202020204" pitchFamily="34" charset="0"/>
            </a:endParaRPr>
          </a:p>
        </p:txBody>
      </p:sp>
      <p:cxnSp>
        <p:nvCxnSpPr>
          <p:cNvPr id="31" name="Straight Connector 30"/>
          <p:cNvCxnSpPr/>
          <p:nvPr/>
        </p:nvCxnSpPr>
        <p:spPr>
          <a:xfrm flipH="1">
            <a:off x="3597093" y="3303675"/>
            <a:ext cx="0" cy="45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H="1">
            <a:off x="4123513" y="3303675"/>
            <a:ext cx="0" cy="45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H="1">
            <a:off x="4656913" y="3303675"/>
            <a:ext cx="0" cy="45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H="1">
            <a:off x="5183333" y="3303675"/>
            <a:ext cx="0" cy="45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H="1">
            <a:off x="5723713" y="3303675"/>
            <a:ext cx="0" cy="45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H="1">
            <a:off x="6243153" y="3303675"/>
            <a:ext cx="0" cy="45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45735" y="4025596"/>
            <a:ext cx="600892" cy="2189125"/>
          </a:xfrm>
          <a:prstGeom prst="rect">
            <a:avLst/>
          </a:prstGeom>
          <a:noFill/>
        </p:spPr>
        <p:txBody>
          <a:bodyPr wrap="square" rtlCol="0">
            <a:spAutoFit/>
          </a:bodyPr>
          <a:lstStyle/>
          <a:p>
            <a:pPr algn="r">
              <a:lnSpc>
                <a:spcPct val="250000"/>
              </a:lnSpc>
            </a:pPr>
            <a:r>
              <a:rPr lang="en-US" sz="900" b="1" dirty="0" smtClean="0">
                <a:solidFill>
                  <a:schemeClr val="bg1"/>
                </a:solidFill>
                <a:latin typeface="Arial" panose="020B0604020202020204" pitchFamily="34" charset="0"/>
                <a:cs typeface="Arial" panose="020B0604020202020204" pitchFamily="34" charset="0"/>
              </a:rPr>
              <a:t>1.0 -</a:t>
            </a:r>
          </a:p>
          <a:p>
            <a:pPr algn="r">
              <a:lnSpc>
                <a:spcPct val="250000"/>
              </a:lnSpc>
            </a:pPr>
            <a:r>
              <a:rPr lang="en-US" sz="900" b="1" dirty="0" smtClean="0">
                <a:solidFill>
                  <a:schemeClr val="bg1"/>
                </a:solidFill>
                <a:latin typeface="Arial" panose="020B0604020202020204" pitchFamily="34" charset="0"/>
                <a:cs typeface="Arial" panose="020B0604020202020204" pitchFamily="34" charset="0"/>
              </a:rPr>
              <a:t>0.8 -</a:t>
            </a:r>
          </a:p>
          <a:p>
            <a:pPr algn="r">
              <a:lnSpc>
                <a:spcPct val="250000"/>
              </a:lnSpc>
            </a:pPr>
            <a:r>
              <a:rPr lang="en-US" sz="900" b="1" dirty="0" smtClean="0">
                <a:solidFill>
                  <a:schemeClr val="bg1"/>
                </a:solidFill>
                <a:latin typeface="Arial" panose="020B0604020202020204" pitchFamily="34" charset="0"/>
                <a:cs typeface="Arial" panose="020B0604020202020204" pitchFamily="34" charset="0"/>
              </a:rPr>
              <a:t>0.6 -</a:t>
            </a:r>
          </a:p>
          <a:p>
            <a:pPr algn="r">
              <a:lnSpc>
                <a:spcPct val="250000"/>
              </a:lnSpc>
            </a:pPr>
            <a:r>
              <a:rPr lang="en-US" sz="900" b="1" dirty="0" smtClean="0">
                <a:solidFill>
                  <a:schemeClr val="bg1"/>
                </a:solidFill>
                <a:latin typeface="Arial" panose="020B0604020202020204" pitchFamily="34" charset="0"/>
                <a:cs typeface="Arial" panose="020B0604020202020204" pitchFamily="34" charset="0"/>
              </a:rPr>
              <a:t>0.4 -</a:t>
            </a:r>
          </a:p>
          <a:p>
            <a:pPr algn="r">
              <a:lnSpc>
                <a:spcPct val="250000"/>
              </a:lnSpc>
            </a:pPr>
            <a:r>
              <a:rPr lang="en-US" sz="900" b="1" dirty="0" smtClean="0">
                <a:solidFill>
                  <a:schemeClr val="bg1"/>
                </a:solidFill>
                <a:latin typeface="Arial" panose="020B0604020202020204" pitchFamily="34" charset="0"/>
                <a:cs typeface="Arial" panose="020B0604020202020204" pitchFamily="34" charset="0"/>
              </a:rPr>
              <a:t>0.2 -</a:t>
            </a:r>
          </a:p>
          <a:p>
            <a:pPr algn="r">
              <a:lnSpc>
                <a:spcPct val="250000"/>
              </a:lnSpc>
            </a:pPr>
            <a:r>
              <a:rPr lang="en-US" sz="900" b="1" dirty="0" smtClean="0">
                <a:solidFill>
                  <a:schemeClr val="bg1"/>
                </a:solidFill>
                <a:latin typeface="Arial" panose="020B0604020202020204" pitchFamily="34" charset="0"/>
                <a:cs typeface="Arial" panose="020B0604020202020204" pitchFamily="34" charset="0"/>
              </a:rPr>
              <a:t>0.0 -</a:t>
            </a:r>
          </a:p>
        </p:txBody>
      </p:sp>
      <p:cxnSp>
        <p:nvCxnSpPr>
          <p:cNvPr id="39" name="Straight Connector 38"/>
          <p:cNvCxnSpPr/>
          <p:nvPr/>
        </p:nvCxnSpPr>
        <p:spPr>
          <a:xfrm>
            <a:off x="466725" y="4295496"/>
            <a:ext cx="0" cy="17526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rot="5400000">
            <a:off x="1777380" y="4763516"/>
            <a:ext cx="0" cy="265176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336672" y="6099305"/>
            <a:ext cx="2897220" cy="230832"/>
          </a:xfrm>
          <a:prstGeom prst="rect">
            <a:avLst/>
          </a:prstGeom>
          <a:noFill/>
        </p:spPr>
        <p:txBody>
          <a:bodyPr wrap="square" rtlCol="0">
            <a:spAutoFit/>
          </a:bodyPr>
          <a:lstStyle/>
          <a:p>
            <a:r>
              <a:rPr lang="en-US" sz="900" b="1" dirty="0" smtClean="0">
                <a:solidFill>
                  <a:schemeClr val="bg1"/>
                </a:solidFill>
                <a:latin typeface="Arial" panose="020B0604020202020204" pitchFamily="34" charset="0"/>
                <a:cs typeface="Arial" panose="020B0604020202020204" pitchFamily="34" charset="0"/>
              </a:rPr>
              <a:t>0               1               2              3               4              5</a:t>
            </a:r>
            <a:endParaRPr lang="en-US" sz="900" b="1" dirty="0">
              <a:solidFill>
                <a:schemeClr val="bg1"/>
              </a:solidFill>
              <a:latin typeface="Arial" panose="020B0604020202020204" pitchFamily="34" charset="0"/>
              <a:cs typeface="Arial" panose="020B0604020202020204" pitchFamily="34" charset="0"/>
            </a:endParaRPr>
          </a:p>
        </p:txBody>
      </p:sp>
      <p:cxnSp>
        <p:nvCxnSpPr>
          <p:cNvPr id="43" name="Straight Connector 42"/>
          <p:cNvCxnSpPr/>
          <p:nvPr/>
        </p:nvCxnSpPr>
        <p:spPr>
          <a:xfrm flipH="1">
            <a:off x="461963" y="6089396"/>
            <a:ext cx="0" cy="45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H="1">
            <a:off x="997580" y="6089396"/>
            <a:ext cx="0" cy="45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H="1">
            <a:off x="1530980" y="6089396"/>
            <a:ext cx="0" cy="45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H="1">
            <a:off x="2043440" y="6089396"/>
            <a:ext cx="0" cy="45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H="1">
            <a:off x="2583820" y="6089396"/>
            <a:ext cx="0" cy="45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H="1">
            <a:off x="3103260" y="6088380"/>
            <a:ext cx="0" cy="45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3564389" y="4311852"/>
            <a:ext cx="0" cy="17526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rot="5400000">
            <a:off x="4884569" y="4779872"/>
            <a:ext cx="0" cy="265176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H="1">
            <a:off x="3564389" y="6105752"/>
            <a:ext cx="0" cy="45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flipH="1">
            <a:off x="4104769" y="6105752"/>
            <a:ext cx="0" cy="45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flipH="1">
            <a:off x="4638169" y="6105752"/>
            <a:ext cx="0" cy="45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flipH="1">
            <a:off x="5150629" y="6105752"/>
            <a:ext cx="0" cy="45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H="1">
            <a:off x="5691009" y="6105752"/>
            <a:ext cx="0" cy="45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flipH="1">
            <a:off x="6210449" y="6105752"/>
            <a:ext cx="0" cy="45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59" name="TextBox 58"/>
          <p:cNvSpPr txBox="1"/>
          <p:nvPr/>
        </p:nvSpPr>
        <p:spPr>
          <a:xfrm>
            <a:off x="3446085" y="6098132"/>
            <a:ext cx="2897220" cy="230832"/>
          </a:xfrm>
          <a:prstGeom prst="rect">
            <a:avLst/>
          </a:prstGeom>
          <a:noFill/>
        </p:spPr>
        <p:txBody>
          <a:bodyPr wrap="square" rtlCol="0">
            <a:spAutoFit/>
          </a:bodyPr>
          <a:lstStyle/>
          <a:p>
            <a:r>
              <a:rPr lang="en-US" sz="900" b="1" dirty="0" smtClean="0">
                <a:solidFill>
                  <a:schemeClr val="bg1"/>
                </a:solidFill>
                <a:latin typeface="Arial" panose="020B0604020202020204" pitchFamily="34" charset="0"/>
                <a:cs typeface="Arial" panose="020B0604020202020204" pitchFamily="34" charset="0"/>
              </a:rPr>
              <a:t>0               1               2              3               4              5</a:t>
            </a:r>
            <a:endParaRPr lang="en-US" sz="900" b="1" dirty="0">
              <a:solidFill>
                <a:schemeClr val="bg1"/>
              </a:solidFill>
              <a:latin typeface="Arial" panose="020B0604020202020204" pitchFamily="34" charset="0"/>
              <a:cs typeface="Arial" panose="020B0604020202020204" pitchFamily="34" charset="0"/>
            </a:endParaRPr>
          </a:p>
        </p:txBody>
      </p:sp>
      <p:sp>
        <p:nvSpPr>
          <p:cNvPr id="22" name="TextBox 21"/>
          <p:cNvSpPr txBox="1"/>
          <p:nvPr/>
        </p:nvSpPr>
        <p:spPr>
          <a:xfrm>
            <a:off x="1473502" y="3490811"/>
            <a:ext cx="623560" cy="276999"/>
          </a:xfrm>
          <a:prstGeom prst="rect">
            <a:avLst/>
          </a:prstGeom>
          <a:noFill/>
        </p:spPr>
        <p:txBody>
          <a:bodyPr wrap="square" rtlCol="0">
            <a:spAutoFit/>
          </a:bodyPr>
          <a:lstStyle/>
          <a:p>
            <a:r>
              <a:rPr lang="en-US" sz="1200" b="1" dirty="0" smtClean="0">
                <a:solidFill>
                  <a:schemeClr val="bg1"/>
                </a:solidFill>
                <a:latin typeface="Arial" panose="020B0604020202020204" pitchFamily="34" charset="0"/>
                <a:cs typeface="Arial" panose="020B0604020202020204" pitchFamily="34" charset="0"/>
              </a:rPr>
              <a:t>Years</a:t>
            </a:r>
            <a:endParaRPr lang="en-US" sz="1200" b="1" dirty="0">
              <a:solidFill>
                <a:schemeClr val="bg1"/>
              </a:solidFill>
              <a:latin typeface="Arial" panose="020B0604020202020204" pitchFamily="34" charset="0"/>
              <a:cs typeface="Arial" panose="020B0604020202020204" pitchFamily="34" charset="0"/>
            </a:endParaRPr>
          </a:p>
        </p:txBody>
      </p:sp>
      <p:sp>
        <p:nvSpPr>
          <p:cNvPr id="61" name="TextBox 60"/>
          <p:cNvSpPr txBox="1"/>
          <p:nvPr/>
        </p:nvSpPr>
        <p:spPr>
          <a:xfrm>
            <a:off x="4656913" y="3494708"/>
            <a:ext cx="623560" cy="276999"/>
          </a:xfrm>
          <a:prstGeom prst="rect">
            <a:avLst/>
          </a:prstGeom>
          <a:noFill/>
        </p:spPr>
        <p:txBody>
          <a:bodyPr wrap="square" rtlCol="0">
            <a:spAutoFit/>
          </a:bodyPr>
          <a:lstStyle/>
          <a:p>
            <a:r>
              <a:rPr lang="en-US" sz="1200" b="1" dirty="0" smtClean="0">
                <a:solidFill>
                  <a:schemeClr val="bg1"/>
                </a:solidFill>
                <a:latin typeface="Arial" panose="020B0604020202020204" pitchFamily="34" charset="0"/>
                <a:cs typeface="Arial" panose="020B0604020202020204" pitchFamily="34" charset="0"/>
              </a:rPr>
              <a:t>Years</a:t>
            </a:r>
            <a:endParaRPr lang="en-US" sz="1200" b="1" dirty="0">
              <a:solidFill>
                <a:schemeClr val="bg1"/>
              </a:solidFill>
              <a:latin typeface="Arial" panose="020B0604020202020204" pitchFamily="34" charset="0"/>
              <a:cs typeface="Arial" panose="020B0604020202020204" pitchFamily="34" charset="0"/>
            </a:endParaRPr>
          </a:p>
        </p:txBody>
      </p:sp>
      <p:sp>
        <p:nvSpPr>
          <p:cNvPr id="62" name="TextBox 61"/>
          <p:cNvSpPr txBox="1"/>
          <p:nvPr/>
        </p:nvSpPr>
        <p:spPr>
          <a:xfrm rot="16200000">
            <a:off x="2488586" y="2159615"/>
            <a:ext cx="1395828" cy="276999"/>
          </a:xfrm>
          <a:prstGeom prst="rect">
            <a:avLst/>
          </a:prstGeom>
          <a:noFill/>
        </p:spPr>
        <p:txBody>
          <a:bodyPr wrap="square" rtlCol="0">
            <a:spAutoFit/>
          </a:bodyPr>
          <a:lstStyle/>
          <a:p>
            <a:r>
              <a:rPr lang="en-US" sz="1200" b="1" dirty="0" smtClean="0">
                <a:solidFill>
                  <a:schemeClr val="bg1"/>
                </a:solidFill>
                <a:latin typeface="Arial" panose="020B0604020202020204" pitchFamily="34" charset="0"/>
                <a:cs typeface="Arial" panose="020B0604020202020204" pitchFamily="34" charset="0"/>
              </a:rPr>
              <a:t>OS Probability</a:t>
            </a:r>
            <a:endParaRPr lang="en-US" sz="1200" b="1" dirty="0">
              <a:solidFill>
                <a:schemeClr val="bg1"/>
              </a:solidFill>
              <a:latin typeface="Arial" panose="020B0604020202020204" pitchFamily="34" charset="0"/>
              <a:cs typeface="Arial" panose="020B0604020202020204" pitchFamily="34" charset="0"/>
            </a:endParaRPr>
          </a:p>
        </p:txBody>
      </p:sp>
      <p:sp>
        <p:nvSpPr>
          <p:cNvPr id="63" name="TextBox 62"/>
          <p:cNvSpPr txBox="1"/>
          <p:nvPr/>
        </p:nvSpPr>
        <p:spPr>
          <a:xfrm rot="16200000">
            <a:off x="-591229" y="2210742"/>
            <a:ext cx="1395828" cy="276999"/>
          </a:xfrm>
          <a:prstGeom prst="rect">
            <a:avLst/>
          </a:prstGeom>
          <a:noFill/>
        </p:spPr>
        <p:txBody>
          <a:bodyPr wrap="square" rtlCol="0">
            <a:spAutoFit/>
          </a:bodyPr>
          <a:lstStyle/>
          <a:p>
            <a:r>
              <a:rPr lang="en-US" sz="1200" b="1" dirty="0" smtClean="0">
                <a:solidFill>
                  <a:schemeClr val="bg1"/>
                </a:solidFill>
                <a:latin typeface="Arial" panose="020B0604020202020204" pitchFamily="34" charset="0"/>
                <a:cs typeface="Arial" panose="020B0604020202020204" pitchFamily="34" charset="0"/>
              </a:rPr>
              <a:t>PFS Probability</a:t>
            </a:r>
            <a:endParaRPr lang="en-US" sz="1200" b="1" dirty="0">
              <a:solidFill>
                <a:schemeClr val="bg1"/>
              </a:solidFill>
              <a:latin typeface="Arial" panose="020B0604020202020204" pitchFamily="34" charset="0"/>
              <a:cs typeface="Arial" panose="020B0604020202020204" pitchFamily="34" charset="0"/>
            </a:endParaRPr>
          </a:p>
        </p:txBody>
      </p:sp>
      <p:sp>
        <p:nvSpPr>
          <p:cNvPr id="64" name="TextBox 63"/>
          <p:cNvSpPr txBox="1"/>
          <p:nvPr/>
        </p:nvSpPr>
        <p:spPr>
          <a:xfrm rot="16200000">
            <a:off x="-553082" y="5033297"/>
            <a:ext cx="1395828" cy="276999"/>
          </a:xfrm>
          <a:prstGeom prst="rect">
            <a:avLst/>
          </a:prstGeom>
          <a:noFill/>
        </p:spPr>
        <p:txBody>
          <a:bodyPr wrap="square" rtlCol="0">
            <a:spAutoFit/>
          </a:bodyPr>
          <a:lstStyle/>
          <a:p>
            <a:r>
              <a:rPr lang="en-US" sz="1200" b="1" dirty="0" smtClean="0">
                <a:solidFill>
                  <a:schemeClr val="bg1"/>
                </a:solidFill>
                <a:latin typeface="Arial" panose="020B0604020202020204" pitchFamily="34" charset="0"/>
                <a:cs typeface="Arial" panose="020B0604020202020204" pitchFamily="34" charset="0"/>
              </a:rPr>
              <a:t>PFS Probability</a:t>
            </a:r>
            <a:endParaRPr lang="en-US" sz="1200" b="1" dirty="0">
              <a:solidFill>
                <a:schemeClr val="bg1"/>
              </a:solidFill>
              <a:latin typeface="Arial" panose="020B0604020202020204" pitchFamily="34" charset="0"/>
              <a:cs typeface="Arial" panose="020B0604020202020204" pitchFamily="34" charset="0"/>
            </a:endParaRPr>
          </a:p>
        </p:txBody>
      </p:sp>
      <p:sp>
        <p:nvSpPr>
          <p:cNvPr id="65" name="TextBox 64"/>
          <p:cNvSpPr txBox="1"/>
          <p:nvPr/>
        </p:nvSpPr>
        <p:spPr>
          <a:xfrm rot="16200000">
            <a:off x="2543845" y="5092422"/>
            <a:ext cx="1395828" cy="276999"/>
          </a:xfrm>
          <a:prstGeom prst="rect">
            <a:avLst/>
          </a:prstGeom>
          <a:noFill/>
        </p:spPr>
        <p:txBody>
          <a:bodyPr wrap="square" rtlCol="0">
            <a:spAutoFit/>
          </a:bodyPr>
          <a:lstStyle/>
          <a:p>
            <a:r>
              <a:rPr lang="en-US" sz="1200" b="1" dirty="0" smtClean="0">
                <a:solidFill>
                  <a:schemeClr val="bg1"/>
                </a:solidFill>
                <a:latin typeface="Arial" panose="020B0604020202020204" pitchFamily="34" charset="0"/>
                <a:cs typeface="Arial" panose="020B0604020202020204" pitchFamily="34" charset="0"/>
              </a:rPr>
              <a:t>OS Probability</a:t>
            </a:r>
            <a:endParaRPr lang="en-US" sz="1200" b="1" dirty="0">
              <a:solidFill>
                <a:schemeClr val="bg1"/>
              </a:solidFill>
              <a:latin typeface="Arial" panose="020B0604020202020204" pitchFamily="34" charset="0"/>
              <a:cs typeface="Arial" panose="020B0604020202020204" pitchFamily="34" charset="0"/>
            </a:endParaRPr>
          </a:p>
        </p:txBody>
      </p:sp>
      <p:sp>
        <p:nvSpPr>
          <p:cNvPr id="66" name="TextBox 65"/>
          <p:cNvSpPr txBox="1"/>
          <p:nvPr/>
        </p:nvSpPr>
        <p:spPr>
          <a:xfrm>
            <a:off x="4498337" y="6312800"/>
            <a:ext cx="623560" cy="276999"/>
          </a:xfrm>
          <a:prstGeom prst="rect">
            <a:avLst/>
          </a:prstGeom>
          <a:noFill/>
        </p:spPr>
        <p:txBody>
          <a:bodyPr wrap="square" rtlCol="0">
            <a:spAutoFit/>
          </a:bodyPr>
          <a:lstStyle/>
          <a:p>
            <a:r>
              <a:rPr lang="en-US" sz="1200" b="1" dirty="0" smtClean="0">
                <a:solidFill>
                  <a:schemeClr val="bg1"/>
                </a:solidFill>
                <a:latin typeface="Arial" panose="020B0604020202020204" pitchFamily="34" charset="0"/>
                <a:cs typeface="Arial" panose="020B0604020202020204" pitchFamily="34" charset="0"/>
              </a:rPr>
              <a:t>Years</a:t>
            </a:r>
            <a:endParaRPr lang="en-US" sz="1200" b="1" dirty="0">
              <a:solidFill>
                <a:schemeClr val="bg1"/>
              </a:solidFill>
              <a:latin typeface="Arial" panose="020B0604020202020204" pitchFamily="34" charset="0"/>
              <a:cs typeface="Arial" panose="020B0604020202020204" pitchFamily="34" charset="0"/>
            </a:endParaRPr>
          </a:p>
        </p:txBody>
      </p:sp>
      <p:sp>
        <p:nvSpPr>
          <p:cNvPr id="67" name="TextBox 66"/>
          <p:cNvSpPr txBox="1"/>
          <p:nvPr/>
        </p:nvSpPr>
        <p:spPr>
          <a:xfrm>
            <a:off x="1453253" y="6270899"/>
            <a:ext cx="623560" cy="276999"/>
          </a:xfrm>
          <a:prstGeom prst="rect">
            <a:avLst/>
          </a:prstGeom>
          <a:noFill/>
        </p:spPr>
        <p:txBody>
          <a:bodyPr wrap="square" rtlCol="0">
            <a:spAutoFit/>
          </a:bodyPr>
          <a:lstStyle/>
          <a:p>
            <a:r>
              <a:rPr lang="en-US" sz="1200" b="1" dirty="0" smtClean="0">
                <a:solidFill>
                  <a:schemeClr val="bg1"/>
                </a:solidFill>
                <a:latin typeface="Arial" panose="020B0604020202020204" pitchFamily="34" charset="0"/>
                <a:cs typeface="Arial" panose="020B0604020202020204" pitchFamily="34" charset="0"/>
              </a:rPr>
              <a:t>Years</a:t>
            </a:r>
            <a:endParaRPr lang="en-US" sz="1200" b="1" dirty="0">
              <a:solidFill>
                <a:schemeClr val="bg1"/>
              </a:solidFill>
              <a:latin typeface="Arial" panose="020B0604020202020204" pitchFamily="34" charset="0"/>
              <a:cs typeface="Arial" panose="020B0604020202020204" pitchFamily="34" charset="0"/>
            </a:endParaRPr>
          </a:p>
        </p:txBody>
      </p:sp>
      <p:sp>
        <p:nvSpPr>
          <p:cNvPr id="68" name="TextBox 67"/>
          <p:cNvSpPr txBox="1"/>
          <p:nvPr/>
        </p:nvSpPr>
        <p:spPr>
          <a:xfrm>
            <a:off x="1378972" y="5647607"/>
            <a:ext cx="1870160" cy="261610"/>
          </a:xfrm>
          <a:prstGeom prst="rect">
            <a:avLst/>
          </a:prstGeom>
          <a:noFill/>
        </p:spPr>
        <p:txBody>
          <a:bodyPr wrap="square" rtlCol="0">
            <a:spAutoFit/>
          </a:bodyPr>
          <a:lstStyle/>
          <a:p>
            <a:r>
              <a:rPr lang="en-US" sz="1100" b="1" dirty="0" smtClean="0">
                <a:solidFill>
                  <a:schemeClr val="bg1"/>
                </a:solidFill>
                <a:latin typeface="Arial" panose="020B0604020202020204" pitchFamily="34" charset="0"/>
                <a:cs typeface="Arial" panose="020B0604020202020204" pitchFamily="34" charset="0"/>
              </a:rPr>
              <a:t>Log-rank 2-sided </a:t>
            </a:r>
            <a:r>
              <a:rPr lang="en-US" sz="1100" b="1" i="1" dirty="0" smtClean="0">
                <a:solidFill>
                  <a:schemeClr val="bg1"/>
                </a:solidFill>
                <a:latin typeface="Arial" panose="020B0604020202020204" pitchFamily="34" charset="0"/>
                <a:cs typeface="Arial" panose="020B0604020202020204" pitchFamily="34" charset="0"/>
              </a:rPr>
              <a:t>P </a:t>
            </a:r>
            <a:r>
              <a:rPr lang="en-US" sz="1100" b="1" dirty="0" smtClean="0">
                <a:solidFill>
                  <a:schemeClr val="bg1"/>
                </a:solidFill>
                <a:latin typeface="Arial" panose="020B0604020202020204" pitchFamily="34" charset="0"/>
                <a:cs typeface="Arial" panose="020B0604020202020204" pitchFamily="34" charset="0"/>
              </a:rPr>
              <a:t>= .02</a:t>
            </a:r>
            <a:endParaRPr lang="en-US" sz="1100" b="1" dirty="0">
              <a:solidFill>
                <a:schemeClr val="bg1"/>
              </a:solidFill>
              <a:latin typeface="Arial" panose="020B0604020202020204" pitchFamily="34" charset="0"/>
              <a:cs typeface="Arial" panose="020B0604020202020204" pitchFamily="34" charset="0"/>
            </a:endParaRPr>
          </a:p>
        </p:txBody>
      </p:sp>
      <p:sp>
        <p:nvSpPr>
          <p:cNvPr id="69" name="TextBox 68"/>
          <p:cNvSpPr txBox="1"/>
          <p:nvPr/>
        </p:nvSpPr>
        <p:spPr>
          <a:xfrm>
            <a:off x="4215549" y="5791200"/>
            <a:ext cx="1870160" cy="261610"/>
          </a:xfrm>
          <a:prstGeom prst="rect">
            <a:avLst/>
          </a:prstGeom>
          <a:noFill/>
        </p:spPr>
        <p:txBody>
          <a:bodyPr wrap="square" rtlCol="0">
            <a:spAutoFit/>
          </a:bodyPr>
          <a:lstStyle/>
          <a:p>
            <a:r>
              <a:rPr lang="en-US" sz="1100" b="1" dirty="0" smtClean="0">
                <a:solidFill>
                  <a:schemeClr val="bg1"/>
                </a:solidFill>
                <a:latin typeface="Arial" panose="020B0604020202020204" pitchFamily="34" charset="0"/>
                <a:cs typeface="Arial" panose="020B0604020202020204" pitchFamily="34" charset="0"/>
              </a:rPr>
              <a:t>Log-rank 2-sided </a:t>
            </a:r>
            <a:r>
              <a:rPr lang="en-US" sz="1100" b="1" i="1" dirty="0" smtClean="0">
                <a:solidFill>
                  <a:schemeClr val="bg1"/>
                </a:solidFill>
                <a:latin typeface="Arial" panose="020B0604020202020204" pitchFamily="34" charset="0"/>
                <a:cs typeface="Arial" panose="020B0604020202020204" pitchFamily="34" charset="0"/>
              </a:rPr>
              <a:t>P </a:t>
            </a:r>
            <a:r>
              <a:rPr lang="en-US" sz="1100" b="1" dirty="0" smtClean="0">
                <a:solidFill>
                  <a:schemeClr val="bg1"/>
                </a:solidFill>
                <a:latin typeface="Arial" panose="020B0604020202020204" pitchFamily="34" charset="0"/>
                <a:cs typeface="Arial" panose="020B0604020202020204" pitchFamily="34" charset="0"/>
              </a:rPr>
              <a:t>= .05</a:t>
            </a:r>
            <a:endParaRPr lang="en-US" sz="1100" b="1" dirty="0">
              <a:solidFill>
                <a:schemeClr val="bg1"/>
              </a:solidFill>
              <a:latin typeface="Arial" panose="020B0604020202020204" pitchFamily="34" charset="0"/>
              <a:cs typeface="Arial" panose="020B0604020202020204" pitchFamily="34" charset="0"/>
            </a:endParaRPr>
          </a:p>
        </p:txBody>
      </p:sp>
      <p:sp>
        <p:nvSpPr>
          <p:cNvPr id="70" name="TextBox 69"/>
          <p:cNvSpPr txBox="1"/>
          <p:nvPr/>
        </p:nvSpPr>
        <p:spPr>
          <a:xfrm>
            <a:off x="4779295" y="4191000"/>
            <a:ext cx="1240505" cy="600164"/>
          </a:xfrm>
          <a:prstGeom prst="rect">
            <a:avLst/>
          </a:prstGeom>
          <a:noFill/>
        </p:spPr>
        <p:txBody>
          <a:bodyPr wrap="square" rtlCol="0">
            <a:spAutoFit/>
          </a:bodyPr>
          <a:lstStyle/>
          <a:p>
            <a:r>
              <a:rPr lang="en-US" sz="1100" b="1" dirty="0" smtClean="0">
                <a:solidFill>
                  <a:schemeClr val="bg1"/>
                </a:solidFill>
                <a:latin typeface="Arial" panose="020B0604020202020204" pitchFamily="34" charset="0"/>
                <a:cs typeface="Arial" panose="020B0604020202020204" pitchFamily="34" charset="0"/>
              </a:rPr>
              <a:t>AITL</a:t>
            </a:r>
          </a:p>
          <a:p>
            <a:r>
              <a:rPr lang="en-US" sz="1100" b="1" dirty="0" smtClean="0">
                <a:solidFill>
                  <a:schemeClr val="bg1"/>
                </a:solidFill>
                <a:latin typeface="Arial" panose="020B0604020202020204" pitchFamily="34" charset="0"/>
                <a:cs typeface="Arial" panose="020B0604020202020204" pitchFamily="34" charset="0"/>
              </a:rPr>
              <a:t>ALK-neg ALCL</a:t>
            </a:r>
          </a:p>
          <a:p>
            <a:r>
              <a:rPr lang="en-US" sz="1100" b="1" dirty="0" smtClean="0">
                <a:solidFill>
                  <a:schemeClr val="bg1"/>
                </a:solidFill>
                <a:latin typeface="Arial" panose="020B0604020202020204" pitchFamily="34" charset="0"/>
                <a:cs typeface="Arial" panose="020B0604020202020204" pitchFamily="34" charset="0"/>
              </a:rPr>
              <a:t>PTCL-NOS</a:t>
            </a:r>
            <a:endParaRPr lang="en-US" sz="1100" b="1" dirty="0">
              <a:solidFill>
                <a:schemeClr val="bg1"/>
              </a:solidFill>
              <a:latin typeface="Arial" panose="020B0604020202020204" pitchFamily="34" charset="0"/>
              <a:cs typeface="Arial" panose="020B0604020202020204" pitchFamily="34" charset="0"/>
            </a:endParaRPr>
          </a:p>
        </p:txBody>
      </p:sp>
      <p:sp>
        <p:nvSpPr>
          <p:cNvPr id="71" name="TextBox 70"/>
          <p:cNvSpPr txBox="1"/>
          <p:nvPr/>
        </p:nvSpPr>
        <p:spPr>
          <a:xfrm>
            <a:off x="1785282" y="4311852"/>
            <a:ext cx="1266647" cy="600164"/>
          </a:xfrm>
          <a:prstGeom prst="rect">
            <a:avLst/>
          </a:prstGeom>
          <a:noFill/>
        </p:spPr>
        <p:txBody>
          <a:bodyPr wrap="square" rtlCol="0">
            <a:spAutoFit/>
          </a:bodyPr>
          <a:lstStyle/>
          <a:p>
            <a:r>
              <a:rPr lang="en-US" sz="1100" b="1" dirty="0" smtClean="0">
                <a:solidFill>
                  <a:schemeClr val="bg1"/>
                </a:solidFill>
                <a:latin typeface="Arial" panose="020B0604020202020204" pitchFamily="34" charset="0"/>
                <a:cs typeface="Arial" panose="020B0604020202020204" pitchFamily="34" charset="0"/>
              </a:rPr>
              <a:t>AITL</a:t>
            </a:r>
          </a:p>
          <a:p>
            <a:r>
              <a:rPr lang="en-US" sz="1100" b="1" dirty="0" smtClean="0">
                <a:solidFill>
                  <a:schemeClr val="bg1"/>
                </a:solidFill>
                <a:latin typeface="Arial" panose="020B0604020202020204" pitchFamily="34" charset="0"/>
                <a:cs typeface="Arial" panose="020B0604020202020204" pitchFamily="34" charset="0"/>
              </a:rPr>
              <a:t>ALK-neg ALCL</a:t>
            </a:r>
          </a:p>
          <a:p>
            <a:r>
              <a:rPr lang="en-US" sz="1100" b="1" dirty="0" smtClean="0">
                <a:solidFill>
                  <a:schemeClr val="bg1"/>
                </a:solidFill>
                <a:latin typeface="Arial" panose="020B0604020202020204" pitchFamily="34" charset="0"/>
                <a:cs typeface="Arial" panose="020B0604020202020204" pitchFamily="34" charset="0"/>
              </a:rPr>
              <a:t>PTCL-NOS</a:t>
            </a:r>
            <a:endParaRPr lang="en-US" sz="1100" b="1" dirty="0">
              <a:solidFill>
                <a:schemeClr val="bg1"/>
              </a:solidFill>
              <a:latin typeface="Arial" panose="020B0604020202020204" pitchFamily="34" charset="0"/>
              <a:cs typeface="Arial" panose="020B0604020202020204" pitchFamily="34" charset="0"/>
            </a:endParaRPr>
          </a:p>
        </p:txBody>
      </p:sp>
      <p:sp>
        <p:nvSpPr>
          <p:cNvPr id="23" name="Freeform 22"/>
          <p:cNvSpPr/>
          <p:nvPr/>
        </p:nvSpPr>
        <p:spPr>
          <a:xfrm>
            <a:off x="495300" y="1536701"/>
            <a:ext cx="1835944" cy="914400"/>
          </a:xfrm>
          <a:custGeom>
            <a:avLst/>
            <a:gdLst>
              <a:gd name="connsiteX0" fmla="*/ 0 w 2006861"/>
              <a:gd name="connsiteY0" fmla="*/ 0 h 1002388"/>
              <a:gd name="connsiteX1" fmla="*/ 1828800 w 2006861"/>
              <a:gd name="connsiteY1" fmla="*/ 914400 h 1002388"/>
              <a:gd name="connsiteX2" fmla="*/ 1835150 w 2006861"/>
              <a:gd name="connsiteY2" fmla="*/ 914400 h 1002388"/>
              <a:gd name="connsiteX0" fmla="*/ 0 w 1828800"/>
              <a:gd name="connsiteY0" fmla="*/ 0 h 914400"/>
              <a:gd name="connsiteX1" fmla="*/ 1828800 w 1828800"/>
              <a:gd name="connsiteY1" fmla="*/ 914400 h 914400"/>
              <a:gd name="connsiteX0" fmla="*/ 0 w 1828800"/>
              <a:gd name="connsiteY0" fmla="*/ 0 h 914400"/>
              <a:gd name="connsiteX1" fmla="*/ 1041400 w 1828800"/>
              <a:gd name="connsiteY1" fmla="*/ 914400 h 914400"/>
              <a:gd name="connsiteX2" fmla="*/ 1828800 w 1828800"/>
              <a:gd name="connsiteY2" fmla="*/ 914400 h 914400"/>
              <a:gd name="connsiteX0" fmla="*/ 0 w 1828800"/>
              <a:gd name="connsiteY0" fmla="*/ 0 h 920248"/>
              <a:gd name="connsiteX1" fmla="*/ 1054100 w 1828800"/>
              <a:gd name="connsiteY1" fmla="*/ 812800 h 920248"/>
              <a:gd name="connsiteX2" fmla="*/ 1041400 w 1828800"/>
              <a:gd name="connsiteY2" fmla="*/ 914400 h 920248"/>
              <a:gd name="connsiteX3" fmla="*/ 1828800 w 1828800"/>
              <a:gd name="connsiteY3" fmla="*/ 914400 h 920248"/>
              <a:gd name="connsiteX0" fmla="*/ 0 w 1828800"/>
              <a:gd name="connsiteY0" fmla="*/ 0 h 914400"/>
              <a:gd name="connsiteX1" fmla="*/ 1054100 w 1828800"/>
              <a:gd name="connsiteY1" fmla="*/ 812800 h 914400"/>
              <a:gd name="connsiteX2" fmla="*/ 1041400 w 1828800"/>
              <a:gd name="connsiteY2" fmla="*/ 914400 h 914400"/>
              <a:gd name="connsiteX3" fmla="*/ 1828800 w 1828800"/>
              <a:gd name="connsiteY3" fmla="*/ 914400 h 914400"/>
              <a:gd name="connsiteX0" fmla="*/ 0 w 1828800"/>
              <a:gd name="connsiteY0" fmla="*/ 0 h 914400"/>
              <a:gd name="connsiteX1" fmla="*/ 1041400 w 1828800"/>
              <a:gd name="connsiteY1" fmla="*/ 882650 h 914400"/>
              <a:gd name="connsiteX2" fmla="*/ 1041400 w 1828800"/>
              <a:gd name="connsiteY2" fmla="*/ 914400 h 914400"/>
              <a:gd name="connsiteX3" fmla="*/ 1828800 w 1828800"/>
              <a:gd name="connsiteY3" fmla="*/ 914400 h 914400"/>
              <a:gd name="connsiteX0" fmla="*/ 0 w 1828800"/>
              <a:gd name="connsiteY0" fmla="*/ 0 h 933930"/>
              <a:gd name="connsiteX1" fmla="*/ 857250 w 1828800"/>
              <a:gd name="connsiteY1" fmla="*/ 869950 h 933930"/>
              <a:gd name="connsiteX2" fmla="*/ 1041400 w 1828800"/>
              <a:gd name="connsiteY2" fmla="*/ 882650 h 933930"/>
              <a:gd name="connsiteX3" fmla="*/ 1041400 w 1828800"/>
              <a:gd name="connsiteY3" fmla="*/ 914400 h 933930"/>
              <a:gd name="connsiteX4" fmla="*/ 1828800 w 1828800"/>
              <a:gd name="connsiteY4" fmla="*/ 914400 h 933930"/>
              <a:gd name="connsiteX0" fmla="*/ 0 w 1828800"/>
              <a:gd name="connsiteY0" fmla="*/ 0 h 914400"/>
              <a:gd name="connsiteX1" fmla="*/ 857250 w 1828800"/>
              <a:gd name="connsiteY1" fmla="*/ 869950 h 914400"/>
              <a:gd name="connsiteX2" fmla="*/ 1041400 w 1828800"/>
              <a:gd name="connsiteY2" fmla="*/ 882650 h 914400"/>
              <a:gd name="connsiteX3" fmla="*/ 1041400 w 1828800"/>
              <a:gd name="connsiteY3" fmla="*/ 914400 h 914400"/>
              <a:gd name="connsiteX4" fmla="*/ 1828800 w 1828800"/>
              <a:gd name="connsiteY4" fmla="*/ 914400 h 914400"/>
              <a:gd name="connsiteX0" fmla="*/ 0 w 1828800"/>
              <a:gd name="connsiteY0" fmla="*/ 0 h 914400"/>
              <a:gd name="connsiteX1" fmla="*/ 857250 w 1828800"/>
              <a:gd name="connsiteY1" fmla="*/ 882650 h 914400"/>
              <a:gd name="connsiteX2" fmla="*/ 1041400 w 1828800"/>
              <a:gd name="connsiteY2" fmla="*/ 882650 h 914400"/>
              <a:gd name="connsiteX3" fmla="*/ 1041400 w 1828800"/>
              <a:gd name="connsiteY3" fmla="*/ 914400 h 914400"/>
              <a:gd name="connsiteX4" fmla="*/ 1828800 w 1828800"/>
              <a:gd name="connsiteY4" fmla="*/ 914400 h 914400"/>
              <a:gd name="connsiteX0" fmla="*/ 0 w 1828800"/>
              <a:gd name="connsiteY0" fmla="*/ 0 h 914400"/>
              <a:gd name="connsiteX1" fmla="*/ 819150 w 1828800"/>
              <a:gd name="connsiteY1" fmla="*/ 763588 h 914400"/>
              <a:gd name="connsiteX2" fmla="*/ 857250 w 1828800"/>
              <a:gd name="connsiteY2" fmla="*/ 882650 h 914400"/>
              <a:gd name="connsiteX3" fmla="*/ 1041400 w 1828800"/>
              <a:gd name="connsiteY3" fmla="*/ 882650 h 914400"/>
              <a:gd name="connsiteX4" fmla="*/ 1041400 w 1828800"/>
              <a:gd name="connsiteY4" fmla="*/ 914400 h 914400"/>
              <a:gd name="connsiteX5" fmla="*/ 1828800 w 1828800"/>
              <a:gd name="connsiteY5" fmla="*/ 914400 h 914400"/>
              <a:gd name="connsiteX0" fmla="*/ 0 w 1828800"/>
              <a:gd name="connsiteY0" fmla="*/ 0 h 914400"/>
              <a:gd name="connsiteX1" fmla="*/ 819150 w 1828800"/>
              <a:gd name="connsiteY1" fmla="*/ 763588 h 914400"/>
              <a:gd name="connsiteX2" fmla="*/ 819150 w 1828800"/>
              <a:gd name="connsiteY2" fmla="*/ 820738 h 914400"/>
              <a:gd name="connsiteX3" fmla="*/ 857250 w 1828800"/>
              <a:gd name="connsiteY3" fmla="*/ 882650 h 914400"/>
              <a:gd name="connsiteX4" fmla="*/ 1041400 w 1828800"/>
              <a:gd name="connsiteY4" fmla="*/ 882650 h 914400"/>
              <a:gd name="connsiteX5" fmla="*/ 1041400 w 1828800"/>
              <a:gd name="connsiteY5" fmla="*/ 914400 h 914400"/>
              <a:gd name="connsiteX6" fmla="*/ 1828800 w 1828800"/>
              <a:gd name="connsiteY6" fmla="*/ 914400 h 914400"/>
              <a:gd name="connsiteX0" fmla="*/ 0 w 1828800"/>
              <a:gd name="connsiteY0" fmla="*/ 0 h 914400"/>
              <a:gd name="connsiteX1" fmla="*/ 819150 w 1828800"/>
              <a:gd name="connsiteY1" fmla="*/ 763588 h 914400"/>
              <a:gd name="connsiteX2" fmla="*/ 819150 w 1828800"/>
              <a:gd name="connsiteY2" fmla="*/ 820738 h 914400"/>
              <a:gd name="connsiteX3" fmla="*/ 857250 w 1828800"/>
              <a:gd name="connsiteY3" fmla="*/ 882650 h 914400"/>
              <a:gd name="connsiteX4" fmla="*/ 1041400 w 1828800"/>
              <a:gd name="connsiteY4" fmla="*/ 882650 h 914400"/>
              <a:gd name="connsiteX5" fmla="*/ 1041400 w 1828800"/>
              <a:gd name="connsiteY5" fmla="*/ 914400 h 914400"/>
              <a:gd name="connsiteX6" fmla="*/ 1828800 w 1828800"/>
              <a:gd name="connsiteY6" fmla="*/ 914400 h 914400"/>
              <a:gd name="connsiteX0" fmla="*/ 0 w 1828800"/>
              <a:gd name="connsiteY0" fmla="*/ 0 h 914400"/>
              <a:gd name="connsiteX1" fmla="*/ 819150 w 1828800"/>
              <a:gd name="connsiteY1" fmla="*/ 763588 h 914400"/>
              <a:gd name="connsiteX2" fmla="*/ 819150 w 1828800"/>
              <a:gd name="connsiteY2" fmla="*/ 820738 h 914400"/>
              <a:gd name="connsiteX3" fmla="*/ 890588 w 1828800"/>
              <a:gd name="connsiteY3" fmla="*/ 787400 h 914400"/>
              <a:gd name="connsiteX4" fmla="*/ 857250 w 1828800"/>
              <a:gd name="connsiteY4" fmla="*/ 882650 h 914400"/>
              <a:gd name="connsiteX5" fmla="*/ 1041400 w 1828800"/>
              <a:gd name="connsiteY5" fmla="*/ 882650 h 914400"/>
              <a:gd name="connsiteX6" fmla="*/ 1041400 w 1828800"/>
              <a:gd name="connsiteY6" fmla="*/ 914400 h 914400"/>
              <a:gd name="connsiteX7" fmla="*/ 1828800 w 1828800"/>
              <a:gd name="connsiteY7" fmla="*/ 914400 h 914400"/>
              <a:gd name="connsiteX0" fmla="*/ 0 w 1828800"/>
              <a:gd name="connsiteY0" fmla="*/ 0 h 914400"/>
              <a:gd name="connsiteX1" fmla="*/ 819150 w 1828800"/>
              <a:gd name="connsiteY1" fmla="*/ 763588 h 914400"/>
              <a:gd name="connsiteX2" fmla="*/ 819150 w 1828800"/>
              <a:gd name="connsiteY2" fmla="*/ 820738 h 914400"/>
              <a:gd name="connsiteX3" fmla="*/ 890588 w 1828800"/>
              <a:gd name="connsiteY3" fmla="*/ 787400 h 914400"/>
              <a:gd name="connsiteX4" fmla="*/ 857250 w 1828800"/>
              <a:gd name="connsiteY4" fmla="*/ 882650 h 914400"/>
              <a:gd name="connsiteX5" fmla="*/ 1041400 w 1828800"/>
              <a:gd name="connsiteY5" fmla="*/ 882650 h 914400"/>
              <a:gd name="connsiteX6" fmla="*/ 1041400 w 1828800"/>
              <a:gd name="connsiteY6" fmla="*/ 914400 h 914400"/>
              <a:gd name="connsiteX7" fmla="*/ 1828800 w 1828800"/>
              <a:gd name="connsiteY7" fmla="*/ 914400 h 914400"/>
              <a:gd name="connsiteX0" fmla="*/ 0 w 1828800"/>
              <a:gd name="connsiteY0" fmla="*/ 0 h 914400"/>
              <a:gd name="connsiteX1" fmla="*/ 819150 w 1828800"/>
              <a:gd name="connsiteY1" fmla="*/ 763588 h 914400"/>
              <a:gd name="connsiteX2" fmla="*/ 819150 w 1828800"/>
              <a:gd name="connsiteY2" fmla="*/ 820738 h 914400"/>
              <a:gd name="connsiteX3" fmla="*/ 890588 w 1828800"/>
              <a:gd name="connsiteY3" fmla="*/ 787400 h 914400"/>
              <a:gd name="connsiteX4" fmla="*/ 857250 w 1828800"/>
              <a:gd name="connsiteY4" fmla="*/ 882650 h 914400"/>
              <a:gd name="connsiteX5" fmla="*/ 1041400 w 1828800"/>
              <a:gd name="connsiteY5" fmla="*/ 882650 h 914400"/>
              <a:gd name="connsiteX6" fmla="*/ 1041400 w 1828800"/>
              <a:gd name="connsiteY6" fmla="*/ 914400 h 914400"/>
              <a:gd name="connsiteX7" fmla="*/ 1828800 w 1828800"/>
              <a:gd name="connsiteY7" fmla="*/ 914400 h 914400"/>
              <a:gd name="connsiteX0" fmla="*/ 0 w 1828800"/>
              <a:gd name="connsiteY0" fmla="*/ 0 h 914400"/>
              <a:gd name="connsiteX1" fmla="*/ 819150 w 1828800"/>
              <a:gd name="connsiteY1" fmla="*/ 763588 h 914400"/>
              <a:gd name="connsiteX2" fmla="*/ 819150 w 1828800"/>
              <a:gd name="connsiteY2" fmla="*/ 820738 h 914400"/>
              <a:gd name="connsiteX3" fmla="*/ 857250 w 1828800"/>
              <a:gd name="connsiteY3" fmla="*/ 820737 h 914400"/>
              <a:gd name="connsiteX4" fmla="*/ 857250 w 1828800"/>
              <a:gd name="connsiteY4" fmla="*/ 882650 h 914400"/>
              <a:gd name="connsiteX5" fmla="*/ 1041400 w 1828800"/>
              <a:gd name="connsiteY5" fmla="*/ 882650 h 914400"/>
              <a:gd name="connsiteX6" fmla="*/ 1041400 w 1828800"/>
              <a:gd name="connsiteY6" fmla="*/ 914400 h 914400"/>
              <a:gd name="connsiteX7" fmla="*/ 1828800 w 1828800"/>
              <a:gd name="connsiteY7" fmla="*/ 914400 h 914400"/>
              <a:gd name="connsiteX0" fmla="*/ 0 w 1828800"/>
              <a:gd name="connsiteY0" fmla="*/ 0 h 914400"/>
              <a:gd name="connsiteX1" fmla="*/ 595313 w 1828800"/>
              <a:gd name="connsiteY1" fmla="*/ 768350 h 914400"/>
              <a:gd name="connsiteX2" fmla="*/ 819150 w 1828800"/>
              <a:gd name="connsiteY2" fmla="*/ 763588 h 914400"/>
              <a:gd name="connsiteX3" fmla="*/ 819150 w 1828800"/>
              <a:gd name="connsiteY3" fmla="*/ 820738 h 914400"/>
              <a:gd name="connsiteX4" fmla="*/ 857250 w 1828800"/>
              <a:gd name="connsiteY4" fmla="*/ 820737 h 914400"/>
              <a:gd name="connsiteX5" fmla="*/ 857250 w 1828800"/>
              <a:gd name="connsiteY5" fmla="*/ 882650 h 914400"/>
              <a:gd name="connsiteX6" fmla="*/ 1041400 w 1828800"/>
              <a:gd name="connsiteY6" fmla="*/ 882650 h 914400"/>
              <a:gd name="connsiteX7" fmla="*/ 1041400 w 1828800"/>
              <a:gd name="connsiteY7" fmla="*/ 914400 h 914400"/>
              <a:gd name="connsiteX8" fmla="*/ 1828800 w 1828800"/>
              <a:gd name="connsiteY8" fmla="*/ 914400 h 914400"/>
              <a:gd name="connsiteX0" fmla="*/ 0 w 1828800"/>
              <a:gd name="connsiteY0" fmla="*/ 0 h 914400"/>
              <a:gd name="connsiteX1" fmla="*/ 595313 w 1828800"/>
              <a:gd name="connsiteY1" fmla="*/ 768350 h 914400"/>
              <a:gd name="connsiteX2" fmla="*/ 819150 w 1828800"/>
              <a:gd name="connsiteY2" fmla="*/ 763588 h 914400"/>
              <a:gd name="connsiteX3" fmla="*/ 819150 w 1828800"/>
              <a:gd name="connsiteY3" fmla="*/ 820738 h 914400"/>
              <a:gd name="connsiteX4" fmla="*/ 857250 w 1828800"/>
              <a:gd name="connsiteY4" fmla="*/ 820737 h 914400"/>
              <a:gd name="connsiteX5" fmla="*/ 857250 w 1828800"/>
              <a:gd name="connsiteY5" fmla="*/ 882650 h 914400"/>
              <a:gd name="connsiteX6" fmla="*/ 1041400 w 1828800"/>
              <a:gd name="connsiteY6" fmla="*/ 882650 h 914400"/>
              <a:gd name="connsiteX7" fmla="*/ 1041400 w 1828800"/>
              <a:gd name="connsiteY7" fmla="*/ 914400 h 914400"/>
              <a:gd name="connsiteX8" fmla="*/ 1828800 w 1828800"/>
              <a:gd name="connsiteY8" fmla="*/ 914400 h 914400"/>
              <a:gd name="connsiteX0" fmla="*/ 0 w 1828800"/>
              <a:gd name="connsiteY0" fmla="*/ 61190 h 975590"/>
              <a:gd name="connsiteX1" fmla="*/ 133350 w 1828800"/>
              <a:gd name="connsiteY1" fmla="*/ 53253 h 975590"/>
              <a:gd name="connsiteX2" fmla="*/ 595313 w 1828800"/>
              <a:gd name="connsiteY2" fmla="*/ 829540 h 975590"/>
              <a:gd name="connsiteX3" fmla="*/ 819150 w 1828800"/>
              <a:gd name="connsiteY3" fmla="*/ 824778 h 975590"/>
              <a:gd name="connsiteX4" fmla="*/ 819150 w 1828800"/>
              <a:gd name="connsiteY4" fmla="*/ 881928 h 975590"/>
              <a:gd name="connsiteX5" fmla="*/ 857250 w 1828800"/>
              <a:gd name="connsiteY5" fmla="*/ 881927 h 975590"/>
              <a:gd name="connsiteX6" fmla="*/ 857250 w 1828800"/>
              <a:gd name="connsiteY6" fmla="*/ 943840 h 975590"/>
              <a:gd name="connsiteX7" fmla="*/ 1041400 w 1828800"/>
              <a:gd name="connsiteY7" fmla="*/ 943840 h 975590"/>
              <a:gd name="connsiteX8" fmla="*/ 1041400 w 1828800"/>
              <a:gd name="connsiteY8" fmla="*/ 975590 h 975590"/>
              <a:gd name="connsiteX9" fmla="*/ 1828800 w 1828800"/>
              <a:gd name="connsiteY9" fmla="*/ 975590 h 975590"/>
              <a:gd name="connsiteX0" fmla="*/ 0 w 1828800"/>
              <a:gd name="connsiteY0" fmla="*/ 7937 h 922337"/>
              <a:gd name="connsiteX1" fmla="*/ 133350 w 1828800"/>
              <a:gd name="connsiteY1" fmla="*/ 0 h 922337"/>
              <a:gd name="connsiteX2" fmla="*/ 595313 w 1828800"/>
              <a:gd name="connsiteY2" fmla="*/ 776287 h 922337"/>
              <a:gd name="connsiteX3" fmla="*/ 819150 w 1828800"/>
              <a:gd name="connsiteY3" fmla="*/ 771525 h 922337"/>
              <a:gd name="connsiteX4" fmla="*/ 819150 w 1828800"/>
              <a:gd name="connsiteY4" fmla="*/ 828675 h 922337"/>
              <a:gd name="connsiteX5" fmla="*/ 857250 w 1828800"/>
              <a:gd name="connsiteY5" fmla="*/ 828674 h 922337"/>
              <a:gd name="connsiteX6" fmla="*/ 857250 w 1828800"/>
              <a:gd name="connsiteY6" fmla="*/ 890587 h 922337"/>
              <a:gd name="connsiteX7" fmla="*/ 1041400 w 1828800"/>
              <a:gd name="connsiteY7" fmla="*/ 890587 h 922337"/>
              <a:gd name="connsiteX8" fmla="*/ 1041400 w 1828800"/>
              <a:gd name="connsiteY8" fmla="*/ 922337 h 922337"/>
              <a:gd name="connsiteX9" fmla="*/ 1828800 w 1828800"/>
              <a:gd name="connsiteY9" fmla="*/ 922337 h 922337"/>
              <a:gd name="connsiteX0" fmla="*/ 0 w 1828800"/>
              <a:gd name="connsiteY0" fmla="*/ 0 h 914400"/>
              <a:gd name="connsiteX1" fmla="*/ 100012 w 1828800"/>
              <a:gd name="connsiteY1" fmla="*/ 1588 h 914400"/>
              <a:gd name="connsiteX2" fmla="*/ 595313 w 1828800"/>
              <a:gd name="connsiteY2" fmla="*/ 768350 h 914400"/>
              <a:gd name="connsiteX3" fmla="*/ 819150 w 1828800"/>
              <a:gd name="connsiteY3" fmla="*/ 763588 h 914400"/>
              <a:gd name="connsiteX4" fmla="*/ 819150 w 1828800"/>
              <a:gd name="connsiteY4" fmla="*/ 820738 h 914400"/>
              <a:gd name="connsiteX5" fmla="*/ 857250 w 1828800"/>
              <a:gd name="connsiteY5" fmla="*/ 820737 h 914400"/>
              <a:gd name="connsiteX6" fmla="*/ 857250 w 1828800"/>
              <a:gd name="connsiteY6" fmla="*/ 882650 h 914400"/>
              <a:gd name="connsiteX7" fmla="*/ 1041400 w 1828800"/>
              <a:gd name="connsiteY7" fmla="*/ 882650 h 914400"/>
              <a:gd name="connsiteX8" fmla="*/ 1041400 w 1828800"/>
              <a:gd name="connsiteY8" fmla="*/ 914400 h 914400"/>
              <a:gd name="connsiteX9" fmla="*/ 1828800 w 1828800"/>
              <a:gd name="connsiteY9" fmla="*/ 914400 h 914400"/>
              <a:gd name="connsiteX0" fmla="*/ 0 w 1828800"/>
              <a:gd name="connsiteY0" fmla="*/ 0 h 914400"/>
              <a:gd name="connsiteX1" fmla="*/ 100012 w 1828800"/>
              <a:gd name="connsiteY1" fmla="*/ 1588 h 914400"/>
              <a:gd name="connsiteX2" fmla="*/ 80963 w 1828800"/>
              <a:gd name="connsiteY2" fmla="*/ 239712 h 914400"/>
              <a:gd name="connsiteX3" fmla="*/ 595313 w 1828800"/>
              <a:gd name="connsiteY3" fmla="*/ 768350 h 914400"/>
              <a:gd name="connsiteX4" fmla="*/ 819150 w 1828800"/>
              <a:gd name="connsiteY4" fmla="*/ 763588 h 914400"/>
              <a:gd name="connsiteX5" fmla="*/ 819150 w 1828800"/>
              <a:gd name="connsiteY5" fmla="*/ 820738 h 914400"/>
              <a:gd name="connsiteX6" fmla="*/ 857250 w 1828800"/>
              <a:gd name="connsiteY6" fmla="*/ 820737 h 914400"/>
              <a:gd name="connsiteX7" fmla="*/ 857250 w 1828800"/>
              <a:gd name="connsiteY7" fmla="*/ 882650 h 914400"/>
              <a:gd name="connsiteX8" fmla="*/ 1041400 w 1828800"/>
              <a:gd name="connsiteY8" fmla="*/ 882650 h 914400"/>
              <a:gd name="connsiteX9" fmla="*/ 1041400 w 1828800"/>
              <a:gd name="connsiteY9" fmla="*/ 914400 h 914400"/>
              <a:gd name="connsiteX10" fmla="*/ 1828800 w 1828800"/>
              <a:gd name="connsiteY10" fmla="*/ 914400 h 914400"/>
              <a:gd name="connsiteX0" fmla="*/ 0 w 1828800"/>
              <a:gd name="connsiteY0" fmla="*/ 0 h 914400"/>
              <a:gd name="connsiteX1" fmla="*/ 100012 w 1828800"/>
              <a:gd name="connsiteY1" fmla="*/ 1588 h 914400"/>
              <a:gd name="connsiteX2" fmla="*/ 80963 w 1828800"/>
              <a:gd name="connsiteY2" fmla="*/ 239712 h 914400"/>
              <a:gd name="connsiteX3" fmla="*/ 595313 w 1828800"/>
              <a:gd name="connsiteY3" fmla="*/ 768350 h 914400"/>
              <a:gd name="connsiteX4" fmla="*/ 819150 w 1828800"/>
              <a:gd name="connsiteY4" fmla="*/ 763588 h 914400"/>
              <a:gd name="connsiteX5" fmla="*/ 819150 w 1828800"/>
              <a:gd name="connsiteY5" fmla="*/ 820738 h 914400"/>
              <a:gd name="connsiteX6" fmla="*/ 857250 w 1828800"/>
              <a:gd name="connsiteY6" fmla="*/ 820737 h 914400"/>
              <a:gd name="connsiteX7" fmla="*/ 857250 w 1828800"/>
              <a:gd name="connsiteY7" fmla="*/ 882650 h 914400"/>
              <a:gd name="connsiteX8" fmla="*/ 1041400 w 1828800"/>
              <a:gd name="connsiteY8" fmla="*/ 882650 h 914400"/>
              <a:gd name="connsiteX9" fmla="*/ 1041400 w 1828800"/>
              <a:gd name="connsiteY9" fmla="*/ 914400 h 914400"/>
              <a:gd name="connsiteX10" fmla="*/ 1828800 w 1828800"/>
              <a:gd name="connsiteY10" fmla="*/ 914400 h 914400"/>
              <a:gd name="connsiteX0" fmla="*/ 0 w 1828800"/>
              <a:gd name="connsiteY0" fmla="*/ 0 h 914400"/>
              <a:gd name="connsiteX1" fmla="*/ 100012 w 1828800"/>
              <a:gd name="connsiteY1" fmla="*/ 1588 h 914400"/>
              <a:gd name="connsiteX2" fmla="*/ 90488 w 1828800"/>
              <a:gd name="connsiteY2" fmla="*/ 68262 h 914400"/>
              <a:gd name="connsiteX3" fmla="*/ 595313 w 1828800"/>
              <a:gd name="connsiteY3" fmla="*/ 768350 h 914400"/>
              <a:gd name="connsiteX4" fmla="*/ 819150 w 1828800"/>
              <a:gd name="connsiteY4" fmla="*/ 763588 h 914400"/>
              <a:gd name="connsiteX5" fmla="*/ 819150 w 1828800"/>
              <a:gd name="connsiteY5" fmla="*/ 820738 h 914400"/>
              <a:gd name="connsiteX6" fmla="*/ 857250 w 1828800"/>
              <a:gd name="connsiteY6" fmla="*/ 820737 h 914400"/>
              <a:gd name="connsiteX7" fmla="*/ 857250 w 1828800"/>
              <a:gd name="connsiteY7" fmla="*/ 882650 h 914400"/>
              <a:gd name="connsiteX8" fmla="*/ 1041400 w 1828800"/>
              <a:gd name="connsiteY8" fmla="*/ 882650 h 914400"/>
              <a:gd name="connsiteX9" fmla="*/ 1041400 w 1828800"/>
              <a:gd name="connsiteY9" fmla="*/ 914400 h 914400"/>
              <a:gd name="connsiteX10" fmla="*/ 1828800 w 1828800"/>
              <a:gd name="connsiteY10" fmla="*/ 914400 h 914400"/>
              <a:gd name="connsiteX0" fmla="*/ 0 w 1828800"/>
              <a:gd name="connsiteY0" fmla="*/ 0 h 914400"/>
              <a:gd name="connsiteX1" fmla="*/ 100012 w 1828800"/>
              <a:gd name="connsiteY1" fmla="*/ 1588 h 914400"/>
              <a:gd name="connsiteX2" fmla="*/ 104775 w 1828800"/>
              <a:gd name="connsiteY2" fmla="*/ 63500 h 914400"/>
              <a:gd name="connsiteX3" fmla="*/ 595313 w 1828800"/>
              <a:gd name="connsiteY3" fmla="*/ 768350 h 914400"/>
              <a:gd name="connsiteX4" fmla="*/ 819150 w 1828800"/>
              <a:gd name="connsiteY4" fmla="*/ 763588 h 914400"/>
              <a:gd name="connsiteX5" fmla="*/ 819150 w 1828800"/>
              <a:gd name="connsiteY5" fmla="*/ 820738 h 914400"/>
              <a:gd name="connsiteX6" fmla="*/ 857250 w 1828800"/>
              <a:gd name="connsiteY6" fmla="*/ 820737 h 914400"/>
              <a:gd name="connsiteX7" fmla="*/ 857250 w 1828800"/>
              <a:gd name="connsiteY7" fmla="*/ 882650 h 914400"/>
              <a:gd name="connsiteX8" fmla="*/ 1041400 w 1828800"/>
              <a:gd name="connsiteY8" fmla="*/ 882650 h 914400"/>
              <a:gd name="connsiteX9" fmla="*/ 1041400 w 1828800"/>
              <a:gd name="connsiteY9" fmla="*/ 914400 h 914400"/>
              <a:gd name="connsiteX10" fmla="*/ 1828800 w 1828800"/>
              <a:gd name="connsiteY10" fmla="*/ 914400 h 914400"/>
              <a:gd name="connsiteX0" fmla="*/ 0 w 1828800"/>
              <a:gd name="connsiteY0" fmla="*/ 0 h 914400"/>
              <a:gd name="connsiteX1" fmla="*/ 100012 w 1828800"/>
              <a:gd name="connsiteY1" fmla="*/ 1588 h 914400"/>
              <a:gd name="connsiteX2" fmla="*/ 104775 w 1828800"/>
              <a:gd name="connsiteY2" fmla="*/ 63500 h 914400"/>
              <a:gd name="connsiteX3" fmla="*/ 238125 w 1828800"/>
              <a:gd name="connsiteY3" fmla="*/ 68262 h 914400"/>
              <a:gd name="connsiteX4" fmla="*/ 595313 w 1828800"/>
              <a:gd name="connsiteY4" fmla="*/ 768350 h 914400"/>
              <a:gd name="connsiteX5" fmla="*/ 819150 w 1828800"/>
              <a:gd name="connsiteY5" fmla="*/ 763588 h 914400"/>
              <a:gd name="connsiteX6" fmla="*/ 819150 w 1828800"/>
              <a:gd name="connsiteY6" fmla="*/ 820738 h 914400"/>
              <a:gd name="connsiteX7" fmla="*/ 857250 w 1828800"/>
              <a:gd name="connsiteY7" fmla="*/ 820737 h 914400"/>
              <a:gd name="connsiteX8" fmla="*/ 857250 w 1828800"/>
              <a:gd name="connsiteY8" fmla="*/ 882650 h 914400"/>
              <a:gd name="connsiteX9" fmla="*/ 1041400 w 1828800"/>
              <a:gd name="connsiteY9" fmla="*/ 882650 h 914400"/>
              <a:gd name="connsiteX10" fmla="*/ 1041400 w 1828800"/>
              <a:gd name="connsiteY10" fmla="*/ 914400 h 914400"/>
              <a:gd name="connsiteX11" fmla="*/ 1828800 w 1828800"/>
              <a:gd name="connsiteY11" fmla="*/ 914400 h 914400"/>
              <a:gd name="connsiteX0" fmla="*/ 0 w 1828800"/>
              <a:gd name="connsiteY0" fmla="*/ 0 h 914400"/>
              <a:gd name="connsiteX1" fmla="*/ 100012 w 1828800"/>
              <a:gd name="connsiteY1" fmla="*/ 1588 h 914400"/>
              <a:gd name="connsiteX2" fmla="*/ 104775 w 1828800"/>
              <a:gd name="connsiteY2" fmla="*/ 63500 h 914400"/>
              <a:gd name="connsiteX3" fmla="*/ 238125 w 1828800"/>
              <a:gd name="connsiteY3" fmla="*/ 68262 h 914400"/>
              <a:gd name="connsiteX4" fmla="*/ 595313 w 1828800"/>
              <a:gd name="connsiteY4" fmla="*/ 768350 h 914400"/>
              <a:gd name="connsiteX5" fmla="*/ 819150 w 1828800"/>
              <a:gd name="connsiteY5" fmla="*/ 763588 h 914400"/>
              <a:gd name="connsiteX6" fmla="*/ 819150 w 1828800"/>
              <a:gd name="connsiteY6" fmla="*/ 820738 h 914400"/>
              <a:gd name="connsiteX7" fmla="*/ 857250 w 1828800"/>
              <a:gd name="connsiteY7" fmla="*/ 820737 h 914400"/>
              <a:gd name="connsiteX8" fmla="*/ 857250 w 1828800"/>
              <a:gd name="connsiteY8" fmla="*/ 882650 h 914400"/>
              <a:gd name="connsiteX9" fmla="*/ 1041400 w 1828800"/>
              <a:gd name="connsiteY9" fmla="*/ 882650 h 914400"/>
              <a:gd name="connsiteX10" fmla="*/ 1041400 w 1828800"/>
              <a:gd name="connsiteY10" fmla="*/ 914400 h 914400"/>
              <a:gd name="connsiteX11" fmla="*/ 1828800 w 1828800"/>
              <a:gd name="connsiteY11" fmla="*/ 914400 h 914400"/>
              <a:gd name="connsiteX0" fmla="*/ 0 w 1828800"/>
              <a:gd name="connsiteY0" fmla="*/ 0 h 914400"/>
              <a:gd name="connsiteX1" fmla="*/ 100012 w 1828800"/>
              <a:gd name="connsiteY1" fmla="*/ 1588 h 914400"/>
              <a:gd name="connsiteX2" fmla="*/ 104775 w 1828800"/>
              <a:gd name="connsiteY2" fmla="*/ 63500 h 914400"/>
              <a:gd name="connsiteX3" fmla="*/ 138113 w 1828800"/>
              <a:gd name="connsiteY3" fmla="*/ 63500 h 914400"/>
              <a:gd name="connsiteX4" fmla="*/ 595313 w 1828800"/>
              <a:gd name="connsiteY4" fmla="*/ 768350 h 914400"/>
              <a:gd name="connsiteX5" fmla="*/ 819150 w 1828800"/>
              <a:gd name="connsiteY5" fmla="*/ 763588 h 914400"/>
              <a:gd name="connsiteX6" fmla="*/ 819150 w 1828800"/>
              <a:gd name="connsiteY6" fmla="*/ 820738 h 914400"/>
              <a:gd name="connsiteX7" fmla="*/ 857250 w 1828800"/>
              <a:gd name="connsiteY7" fmla="*/ 820737 h 914400"/>
              <a:gd name="connsiteX8" fmla="*/ 857250 w 1828800"/>
              <a:gd name="connsiteY8" fmla="*/ 882650 h 914400"/>
              <a:gd name="connsiteX9" fmla="*/ 1041400 w 1828800"/>
              <a:gd name="connsiteY9" fmla="*/ 882650 h 914400"/>
              <a:gd name="connsiteX10" fmla="*/ 1041400 w 1828800"/>
              <a:gd name="connsiteY10" fmla="*/ 914400 h 914400"/>
              <a:gd name="connsiteX11" fmla="*/ 1828800 w 1828800"/>
              <a:gd name="connsiteY11" fmla="*/ 914400 h 914400"/>
              <a:gd name="connsiteX0" fmla="*/ 0 w 1828800"/>
              <a:gd name="connsiteY0" fmla="*/ 0 h 914400"/>
              <a:gd name="connsiteX1" fmla="*/ 100012 w 1828800"/>
              <a:gd name="connsiteY1" fmla="*/ 1588 h 914400"/>
              <a:gd name="connsiteX2" fmla="*/ 104775 w 1828800"/>
              <a:gd name="connsiteY2" fmla="*/ 63500 h 914400"/>
              <a:gd name="connsiteX3" fmla="*/ 138113 w 1828800"/>
              <a:gd name="connsiteY3" fmla="*/ 63500 h 914400"/>
              <a:gd name="connsiteX4" fmla="*/ 633413 w 1828800"/>
              <a:gd name="connsiteY4" fmla="*/ 692149 h 914400"/>
              <a:gd name="connsiteX5" fmla="*/ 595313 w 1828800"/>
              <a:gd name="connsiteY5" fmla="*/ 768350 h 914400"/>
              <a:gd name="connsiteX6" fmla="*/ 819150 w 1828800"/>
              <a:gd name="connsiteY6" fmla="*/ 763588 h 914400"/>
              <a:gd name="connsiteX7" fmla="*/ 819150 w 1828800"/>
              <a:gd name="connsiteY7" fmla="*/ 820738 h 914400"/>
              <a:gd name="connsiteX8" fmla="*/ 857250 w 1828800"/>
              <a:gd name="connsiteY8" fmla="*/ 820737 h 914400"/>
              <a:gd name="connsiteX9" fmla="*/ 857250 w 1828800"/>
              <a:gd name="connsiteY9" fmla="*/ 882650 h 914400"/>
              <a:gd name="connsiteX10" fmla="*/ 1041400 w 1828800"/>
              <a:gd name="connsiteY10" fmla="*/ 882650 h 914400"/>
              <a:gd name="connsiteX11" fmla="*/ 1041400 w 1828800"/>
              <a:gd name="connsiteY11" fmla="*/ 914400 h 914400"/>
              <a:gd name="connsiteX12" fmla="*/ 1828800 w 1828800"/>
              <a:gd name="connsiteY12" fmla="*/ 914400 h 914400"/>
              <a:gd name="connsiteX0" fmla="*/ 0 w 1828800"/>
              <a:gd name="connsiteY0" fmla="*/ 0 h 914400"/>
              <a:gd name="connsiteX1" fmla="*/ 100012 w 1828800"/>
              <a:gd name="connsiteY1" fmla="*/ 1588 h 914400"/>
              <a:gd name="connsiteX2" fmla="*/ 104775 w 1828800"/>
              <a:gd name="connsiteY2" fmla="*/ 63500 h 914400"/>
              <a:gd name="connsiteX3" fmla="*/ 138113 w 1828800"/>
              <a:gd name="connsiteY3" fmla="*/ 63500 h 914400"/>
              <a:gd name="connsiteX4" fmla="*/ 633413 w 1828800"/>
              <a:gd name="connsiteY4" fmla="*/ 692149 h 914400"/>
              <a:gd name="connsiteX5" fmla="*/ 595313 w 1828800"/>
              <a:gd name="connsiteY5" fmla="*/ 768350 h 914400"/>
              <a:gd name="connsiteX6" fmla="*/ 819150 w 1828800"/>
              <a:gd name="connsiteY6" fmla="*/ 763588 h 914400"/>
              <a:gd name="connsiteX7" fmla="*/ 819150 w 1828800"/>
              <a:gd name="connsiteY7" fmla="*/ 820738 h 914400"/>
              <a:gd name="connsiteX8" fmla="*/ 857250 w 1828800"/>
              <a:gd name="connsiteY8" fmla="*/ 820737 h 914400"/>
              <a:gd name="connsiteX9" fmla="*/ 857250 w 1828800"/>
              <a:gd name="connsiteY9" fmla="*/ 882650 h 914400"/>
              <a:gd name="connsiteX10" fmla="*/ 1041400 w 1828800"/>
              <a:gd name="connsiteY10" fmla="*/ 882650 h 914400"/>
              <a:gd name="connsiteX11" fmla="*/ 1041400 w 1828800"/>
              <a:gd name="connsiteY11" fmla="*/ 914400 h 914400"/>
              <a:gd name="connsiteX12" fmla="*/ 1828800 w 1828800"/>
              <a:gd name="connsiteY12" fmla="*/ 914400 h 914400"/>
              <a:gd name="connsiteX0" fmla="*/ 0 w 1828800"/>
              <a:gd name="connsiteY0" fmla="*/ 0 h 914400"/>
              <a:gd name="connsiteX1" fmla="*/ 100012 w 1828800"/>
              <a:gd name="connsiteY1" fmla="*/ 1588 h 914400"/>
              <a:gd name="connsiteX2" fmla="*/ 104775 w 1828800"/>
              <a:gd name="connsiteY2" fmla="*/ 63500 h 914400"/>
              <a:gd name="connsiteX3" fmla="*/ 138113 w 1828800"/>
              <a:gd name="connsiteY3" fmla="*/ 63500 h 914400"/>
              <a:gd name="connsiteX4" fmla="*/ 590551 w 1828800"/>
              <a:gd name="connsiteY4" fmla="*/ 711199 h 914400"/>
              <a:gd name="connsiteX5" fmla="*/ 595313 w 1828800"/>
              <a:gd name="connsiteY5" fmla="*/ 768350 h 914400"/>
              <a:gd name="connsiteX6" fmla="*/ 819150 w 1828800"/>
              <a:gd name="connsiteY6" fmla="*/ 763588 h 914400"/>
              <a:gd name="connsiteX7" fmla="*/ 819150 w 1828800"/>
              <a:gd name="connsiteY7" fmla="*/ 820738 h 914400"/>
              <a:gd name="connsiteX8" fmla="*/ 857250 w 1828800"/>
              <a:gd name="connsiteY8" fmla="*/ 820737 h 914400"/>
              <a:gd name="connsiteX9" fmla="*/ 857250 w 1828800"/>
              <a:gd name="connsiteY9" fmla="*/ 882650 h 914400"/>
              <a:gd name="connsiteX10" fmla="*/ 1041400 w 1828800"/>
              <a:gd name="connsiteY10" fmla="*/ 882650 h 914400"/>
              <a:gd name="connsiteX11" fmla="*/ 1041400 w 1828800"/>
              <a:gd name="connsiteY11" fmla="*/ 914400 h 914400"/>
              <a:gd name="connsiteX12" fmla="*/ 1828800 w 1828800"/>
              <a:gd name="connsiteY12" fmla="*/ 914400 h 914400"/>
              <a:gd name="connsiteX0" fmla="*/ 0 w 1828800"/>
              <a:gd name="connsiteY0" fmla="*/ 0 h 914400"/>
              <a:gd name="connsiteX1" fmla="*/ 100012 w 1828800"/>
              <a:gd name="connsiteY1" fmla="*/ 1588 h 914400"/>
              <a:gd name="connsiteX2" fmla="*/ 104775 w 1828800"/>
              <a:gd name="connsiteY2" fmla="*/ 63500 h 914400"/>
              <a:gd name="connsiteX3" fmla="*/ 138113 w 1828800"/>
              <a:gd name="connsiteY3" fmla="*/ 63500 h 914400"/>
              <a:gd name="connsiteX4" fmla="*/ 476250 w 1828800"/>
              <a:gd name="connsiteY4" fmla="*/ 720724 h 914400"/>
              <a:gd name="connsiteX5" fmla="*/ 590551 w 1828800"/>
              <a:gd name="connsiteY5" fmla="*/ 711199 h 914400"/>
              <a:gd name="connsiteX6" fmla="*/ 595313 w 1828800"/>
              <a:gd name="connsiteY6" fmla="*/ 768350 h 914400"/>
              <a:gd name="connsiteX7" fmla="*/ 819150 w 1828800"/>
              <a:gd name="connsiteY7" fmla="*/ 763588 h 914400"/>
              <a:gd name="connsiteX8" fmla="*/ 819150 w 1828800"/>
              <a:gd name="connsiteY8" fmla="*/ 820738 h 914400"/>
              <a:gd name="connsiteX9" fmla="*/ 857250 w 1828800"/>
              <a:gd name="connsiteY9" fmla="*/ 820737 h 914400"/>
              <a:gd name="connsiteX10" fmla="*/ 857250 w 1828800"/>
              <a:gd name="connsiteY10" fmla="*/ 882650 h 914400"/>
              <a:gd name="connsiteX11" fmla="*/ 1041400 w 1828800"/>
              <a:gd name="connsiteY11" fmla="*/ 882650 h 914400"/>
              <a:gd name="connsiteX12" fmla="*/ 1041400 w 1828800"/>
              <a:gd name="connsiteY12" fmla="*/ 914400 h 914400"/>
              <a:gd name="connsiteX13" fmla="*/ 1828800 w 1828800"/>
              <a:gd name="connsiteY13" fmla="*/ 914400 h 914400"/>
              <a:gd name="connsiteX0" fmla="*/ 0 w 1828800"/>
              <a:gd name="connsiteY0" fmla="*/ 0 h 914400"/>
              <a:gd name="connsiteX1" fmla="*/ 100012 w 1828800"/>
              <a:gd name="connsiteY1" fmla="*/ 1588 h 914400"/>
              <a:gd name="connsiteX2" fmla="*/ 104775 w 1828800"/>
              <a:gd name="connsiteY2" fmla="*/ 63500 h 914400"/>
              <a:gd name="connsiteX3" fmla="*/ 138113 w 1828800"/>
              <a:gd name="connsiteY3" fmla="*/ 63500 h 914400"/>
              <a:gd name="connsiteX4" fmla="*/ 476250 w 1828800"/>
              <a:gd name="connsiteY4" fmla="*/ 720724 h 914400"/>
              <a:gd name="connsiteX5" fmla="*/ 590551 w 1828800"/>
              <a:gd name="connsiteY5" fmla="*/ 711199 h 914400"/>
              <a:gd name="connsiteX6" fmla="*/ 595313 w 1828800"/>
              <a:gd name="connsiteY6" fmla="*/ 768350 h 914400"/>
              <a:gd name="connsiteX7" fmla="*/ 819150 w 1828800"/>
              <a:gd name="connsiteY7" fmla="*/ 763588 h 914400"/>
              <a:gd name="connsiteX8" fmla="*/ 819150 w 1828800"/>
              <a:gd name="connsiteY8" fmla="*/ 820738 h 914400"/>
              <a:gd name="connsiteX9" fmla="*/ 857250 w 1828800"/>
              <a:gd name="connsiteY9" fmla="*/ 820737 h 914400"/>
              <a:gd name="connsiteX10" fmla="*/ 857250 w 1828800"/>
              <a:gd name="connsiteY10" fmla="*/ 882650 h 914400"/>
              <a:gd name="connsiteX11" fmla="*/ 1041400 w 1828800"/>
              <a:gd name="connsiteY11" fmla="*/ 882650 h 914400"/>
              <a:gd name="connsiteX12" fmla="*/ 1041400 w 1828800"/>
              <a:gd name="connsiteY12" fmla="*/ 914400 h 914400"/>
              <a:gd name="connsiteX13" fmla="*/ 1828800 w 1828800"/>
              <a:gd name="connsiteY13" fmla="*/ 914400 h 914400"/>
              <a:gd name="connsiteX0" fmla="*/ 0 w 1828800"/>
              <a:gd name="connsiteY0" fmla="*/ 0 h 914400"/>
              <a:gd name="connsiteX1" fmla="*/ 100012 w 1828800"/>
              <a:gd name="connsiteY1" fmla="*/ 1588 h 914400"/>
              <a:gd name="connsiteX2" fmla="*/ 104775 w 1828800"/>
              <a:gd name="connsiteY2" fmla="*/ 63500 h 914400"/>
              <a:gd name="connsiteX3" fmla="*/ 138113 w 1828800"/>
              <a:gd name="connsiteY3" fmla="*/ 63500 h 914400"/>
              <a:gd name="connsiteX4" fmla="*/ 561975 w 1828800"/>
              <a:gd name="connsiteY4" fmla="*/ 715961 h 914400"/>
              <a:gd name="connsiteX5" fmla="*/ 590551 w 1828800"/>
              <a:gd name="connsiteY5" fmla="*/ 711199 h 914400"/>
              <a:gd name="connsiteX6" fmla="*/ 595313 w 1828800"/>
              <a:gd name="connsiteY6" fmla="*/ 768350 h 914400"/>
              <a:gd name="connsiteX7" fmla="*/ 819150 w 1828800"/>
              <a:gd name="connsiteY7" fmla="*/ 763588 h 914400"/>
              <a:gd name="connsiteX8" fmla="*/ 819150 w 1828800"/>
              <a:gd name="connsiteY8" fmla="*/ 820738 h 914400"/>
              <a:gd name="connsiteX9" fmla="*/ 857250 w 1828800"/>
              <a:gd name="connsiteY9" fmla="*/ 820737 h 914400"/>
              <a:gd name="connsiteX10" fmla="*/ 857250 w 1828800"/>
              <a:gd name="connsiteY10" fmla="*/ 882650 h 914400"/>
              <a:gd name="connsiteX11" fmla="*/ 1041400 w 1828800"/>
              <a:gd name="connsiteY11" fmla="*/ 882650 h 914400"/>
              <a:gd name="connsiteX12" fmla="*/ 1041400 w 1828800"/>
              <a:gd name="connsiteY12" fmla="*/ 914400 h 914400"/>
              <a:gd name="connsiteX13" fmla="*/ 1828800 w 1828800"/>
              <a:gd name="connsiteY13" fmla="*/ 914400 h 914400"/>
              <a:gd name="connsiteX0" fmla="*/ 0 w 1828800"/>
              <a:gd name="connsiteY0" fmla="*/ 0 h 914400"/>
              <a:gd name="connsiteX1" fmla="*/ 100012 w 1828800"/>
              <a:gd name="connsiteY1" fmla="*/ 1588 h 914400"/>
              <a:gd name="connsiteX2" fmla="*/ 104775 w 1828800"/>
              <a:gd name="connsiteY2" fmla="*/ 63500 h 914400"/>
              <a:gd name="connsiteX3" fmla="*/ 138113 w 1828800"/>
              <a:gd name="connsiteY3" fmla="*/ 63500 h 914400"/>
              <a:gd name="connsiteX4" fmla="*/ 566737 w 1828800"/>
              <a:gd name="connsiteY4" fmla="*/ 715961 h 914400"/>
              <a:gd name="connsiteX5" fmla="*/ 590551 w 1828800"/>
              <a:gd name="connsiteY5" fmla="*/ 711199 h 914400"/>
              <a:gd name="connsiteX6" fmla="*/ 595313 w 1828800"/>
              <a:gd name="connsiteY6" fmla="*/ 768350 h 914400"/>
              <a:gd name="connsiteX7" fmla="*/ 819150 w 1828800"/>
              <a:gd name="connsiteY7" fmla="*/ 763588 h 914400"/>
              <a:gd name="connsiteX8" fmla="*/ 819150 w 1828800"/>
              <a:gd name="connsiteY8" fmla="*/ 820738 h 914400"/>
              <a:gd name="connsiteX9" fmla="*/ 857250 w 1828800"/>
              <a:gd name="connsiteY9" fmla="*/ 820737 h 914400"/>
              <a:gd name="connsiteX10" fmla="*/ 857250 w 1828800"/>
              <a:gd name="connsiteY10" fmla="*/ 882650 h 914400"/>
              <a:gd name="connsiteX11" fmla="*/ 1041400 w 1828800"/>
              <a:gd name="connsiteY11" fmla="*/ 882650 h 914400"/>
              <a:gd name="connsiteX12" fmla="*/ 1041400 w 1828800"/>
              <a:gd name="connsiteY12" fmla="*/ 914400 h 914400"/>
              <a:gd name="connsiteX13" fmla="*/ 1828800 w 1828800"/>
              <a:gd name="connsiteY13" fmla="*/ 914400 h 914400"/>
              <a:gd name="connsiteX0" fmla="*/ 0 w 1828800"/>
              <a:gd name="connsiteY0" fmla="*/ 0 h 914400"/>
              <a:gd name="connsiteX1" fmla="*/ 100012 w 1828800"/>
              <a:gd name="connsiteY1" fmla="*/ 1588 h 914400"/>
              <a:gd name="connsiteX2" fmla="*/ 104775 w 1828800"/>
              <a:gd name="connsiteY2" fmla="*/ 63500 h 914400"/>
              <a:gd name="connsiteX3" fmla="*/ 138113 w 1828800"/>
              <a:gd name="connsiteY3" fmla="*/ 63500 h 914400"/>
              <a:gd name="connsiteX4" fmla="*/ 552450 w 1828800"/>
              <a:gd name="connsiteY4" fmla="*/ 625474 h 914400"/>
              <a:gd name="connsiteX5" fmla="*/ 566737 w 1828800"/>
              <a:gd name="connsiteY5" fmla="*/ 715961 h 914400"/>
              <a:gd name="connsiteX6" fmla="*/ 590551 w 1828800"/>
              <a:gd name="connsiteY6" fmla="*/ 711199 h 914400"/>
              <a:gd name="connsiteX7" fmla="*/ 595313 w 1828800"/>
              <a:gd name="connsiteY7" fmla="*/ 768350 h 914400"/>
              <a:gd name="connsiteX8" fmla="*/ 819150 w 1828800"/>
              <a:gd name="connsiteY8" fmla="*/ 763588 h 914400"/>
              <a:gd name="connsiteX9" fmla="*/ 819150 w 1828800"/>
              <a:gd name="connsiteY9" fmla="*/ 820738 h 914400"/>
              <a:gd name="connsiteX10" fmla="*/ 857250 w 1828800"/>
              <a:gd name="connsiteY10" fmla="*/ 820737 h 914400"/>
              <a:gd name="connsiteX11" fmla="*/ 857250 w 1828800"/>
              <a:gd name="connsiteY11" fmla="*/ 882650 h 914400"/>
              <a:gd name="connsiteX12" fmla="*/ 1041400 w 1828800"/>
              <a:gd name="connsiteY12" fmla="*/ 882650 h 914400"/>
              <a:gd name="connsiteX13" fmla="*/ 1041400 w 1828800"/>
              <a:gd name="connsiteY13" fmla="*/ 914400 h 914400"/>
              <a:gd name="connsiteX14" fmla="*/ 1828800 w 1828800"/>
              <a:gd name="connsiteY14" fmla="*/ 914400 h 914400"/>
              <a:gd name="connsiteX0" fmla="*/ 0 w 1828800"/>
              <a:gd name="connsiteY0" fmla="*/ 0 h 914400"/>
              <a:gd name="connsiteX1" fmla="*/ 100012 w 1828800"/>
              <a:gd name="connsiteY1" fmla="*/ 1588 h 914400"/>
              <a:gd name="connsiteX2" fmla="*/ 104775 w 1828800"/>
              <a:gd name="connsiteY2" fmla="*/ 63500 h 914400"/>
              <a:gd name="connsiteX3" fmla="*/ 138113 w 1828800"/>
              <a:gd name="connsiteY3" fmla="*/ 63500 h 914400"/>
              <a:gd name="connsiteX4" fmla="*/ 552450 w 1828800"/>
              <a:gd name="connsiteY4" fmla="*/ 625474 h 914400"/>
              <a:gd name="connsiteX5" fmla="*/ 566737 w 1828800"/>
              <a:gd name="connsiteY5" fmla="*/ 715961 h 914400"/>
              <a:gd name="connsiteX6" fmla="*/ 590551 w 1828800"/>
              <a:gd name="connsiteY6" fmla="*/ 711199 h 914400"/>
              <a:gd name="connsiteX7" fmla="*/ 595313 w 1828800"/>
              <a:gd name="connsiteY7" fmla="*/ 768350 h 914400"/>
              <a:gd name="connsiteX8" fmla="*/ 819150 w 1828800"/>
              <a:gd name="connsiteY8" fmla="*/ 763588 h 914400"/>
              <a:gd name="connsiteX9" fmla="*/ 819150 w 1828800"/>
              <a:gd name="connsiteY9" fmla="*/ 820738 h 914400"/>
              <a:gd name="connsiteX10" fmla="*/ 857250 w 1828800"/>
              <a:gd name="connsiteY10" fmla="*/ 820737 h 914400"/>
              <a:gd name="connsiteX11" fmla="*/ 857250 w 1828800"/>
              <a:gd name="connsiteY11" fmla="*/ 882650 h 914400"/>
              <a:gd name="connsiteX12" fmla="*/ 1041400 w 1828800"/>
              <a:gd name="connsiteY12" fmla="*/ 882650 h 914400"/>
              <a:gd name="connsiteX13" fmla="*/ 1041400 w 1828800"/>
              <a:gd name="connsiteY13" fmla="*/ 914400 h 914400"/>
              <a:gd name="connsiteX14" fmla="*/ 1828800 w 1828800"/>
              <a:gd name="connsiteY14" fmla="*/ 914400 h 914400"/>
              <a:gd name="connsiteX0" fmla="*/ 0 w 1828800"/>
              <a:gd name="connsiteY0" fmla="*/ 0 h 914400"/>
              <a:gd name="connsiteX1" fmla="*/ 100012 w 1828800"/>
              <a:gd name="connsiteY1" fmla="*/ 1588 h 914400"/>
              <a:gd name="connsiteX2" fmla="*/ 104775 w 1828800"/>
              <a:gd name="connsiteY2" fmla="*/ 63500 h 914400"/>
              <a:gd name="connsiteX3" fmla="*/ 138113 w 1828800"/>
              <a:gd name="connsiteY3" fmla="*/ 63500 h 914400"/>
              <a:gd name="connsiteX4" fmla="*/ 566738 w 1828800"/>
              <a:gd name="connsiteY4" fmla="*/ 634999 h 914400"/>
              <a:gd name="connsiteX5" fmla="*/ 566737 w 1828800"/>
              <a:gd name="connsiteY5" fmla="*/ 715961 h 914400"/>
              <a:gd name="connsiteX6" fmla="*/ 590551 w 1828800"/>
              <a:gd name="connsiteY6" fmla="*/ 711199 h 914400"/>
              <a:gd name="connsiteX7" fmla="*/ 595313 w 1828800"/>
              <a:gd name="connsiteY7" fmla="*/ 768350 h 914400"/>
              <a:gd name="connsiteX8" fmla="*/ 819150 w 1828800"/>
              <a:gd name="connsiteY8" fmla="*/ 763588 h 914400"/>
              <a:gd name="connsiteX9" fmla="*/ 819150 w 1828800"/>
              <a:gd name="connsiteY9" fmla="*/ 820738 h 914400"/>
              <a:gd name="connsiteX10" fmla="*/ 857250 w 1828800"/>
              <a:gd name="connsiteY10" fmla="*/ 820737 h 914400"/>
              <a:gd name="connsiteX11" fmla="*/ 857250 w 1828800"/>
              <a:gd name="connsiteY11" fmla="*/ 882650 h 914400"/>
              <a:gd name="connsiteX12" fmla="*/ 1041400 w 1828800"/>
              <a:gd name="connsiteY12" fmla="*/ 882650 h 914400"/>
              <a:gd name="connsiteX13" fmla="*/ 1041400 w 1828800"/>
              <a:gd name="connsiteY13" fmla="*/ 914400 h 914400"/>
              <a:gd name="connsiteX14" fmla="*/ 1828800 w 1828800"/>
              <a:gd name="connsiteY14" fmla="*/ 914400 h 914400"/>
              <a:gd name="connsiteX0" fmla="*/ 0 w 1828800"/>
              <a:gd name="connsiteY0" fmla="*/ 0 h 914400"/>
              <a:gd name="connsiteX1" fmla="*/ 100012 w 1828800"/>
              <a:gd name="connsiteY1" fmla="*/ 1588 h 914400"/>
              <a:gd name="connsiteX2" fmla="*/ 104775 w 1828800"/>
              <a:gd name="connsiteY2" fmla="*/ 63500 h 914400"/>
              <a:gd name="connsiteX3" fmla="*/ 138113 w 1828800"/>
              <a:gd name="connsiteY3" fmla="*/ 63500 h 914400"/>
              <a:gd name="connsiteX4" fmla="*/ 390525 w 1828800"/>
              <a:gd name="connsiteY4" fmla="*/ 620712 h 914400"/>
              <a:gd name="connsiteX5" fmla="*/ 566738 w 1828800"/>
              <a:gd name="connsiteY5" fmla="*/ 634999 h 914400"/>
              <a:gd name="connsiteX6" fmla="*/ 566737 w 1828800"/>
              <a:gd name="connsiteY6" fmla="*/ 715961 h 914400"/>
              <a:gd name="connsiteX7" fmla="*/ 590551 w 1828800"/>
              <a:gd name="connsiteY7" fmla="*/ 711199 h 914400"/>
              <a:gd name="connsiteX8" fmla="*/ 595313 w 1828800"/>
              <a:gd name="connsiteY8" fmla="*/ 768350 h 914400"/>
              <a:gd name="connsiteX9" fmla="*/ 819150 w 1828800"/>
              <a:gd name="connsiteY9" fmla="*/ 763588 h 914400"/>
              <a:gd name="connsiteX10" fmla="*/ 819150 w 1828800"/>
              <a:gd name="connsiteY10" fmla="*/ 820738 h 914400"/>
              <a:gd name="connsiteX11" fmla="*/ 857250 w 1828800"/>
              <a:gd name="connsiteY11" fmla="*/ 820737 h 914400"/>
              <a:gd name="connsiteX12" fmla="*/ 857250 w 1828800"/>
              <a:gd name="connsiteY12" fmla="*/ 882650 h 914400"/>
              <a:gd name="connsiteX13" fmla="*/ 1041400 w 1828800"/>
              <a:gd name="connsiteY13" fmla="*/ 882650 h 914400"/>
              <a:gd name="connsiteX14" fmla="*/ 1041400 w 1828800"/>
              <a:gd name="connsiteY14" fmla="*/ 914400 h 914400"/>
              <a:gd name="connsiteX15" fmla="*/ 1828800 w 1828800"/>
              <a:gd name="connsiteY15" fmla="*/ 914400 h 914400"/>
              <a:gd name="connsiteX0" fmla="*/ 0 w 1828800"/>
              <a:gd name="connsiteY0" fmla="*/ 0 h 914400"/>
              <a:gd name="connsiteX1" fmla="*/ 100012 w 1828800"/>
              <a:gd name="connsiteY1" fmla="*/ 1588 h 914400"/>
              <a:gd name="connsiteX2" fmla="*/ 104775 w 1828800"/>
              <a:gd name="connsiteY2" fmla="*/ 63500 h 914400"/>
              <a:gd name="connsiteX3" fmla="*/ 138113 w 1828800"/>
              <a:gd name="connsiteY3" fmla="*/ 63500 h 914400"/>
              <a:gd name="connsiteX4" fmla="*/ 390525 w 1828800"/>
              <a:gd name="connsiteY4" fmla="*/ 620712 h 914400"/>
              <a:gd name="connsiteX5" fmla="*/ 566738 w 1828800"/>
              <a:gd name="connsiteY5" fmla="*/ 634999 h 914400"/>
              <a:gd name="connsiteX6" fmla="*/ 566737 w 1828800"/>
              <a:gd name="connsiteY6" fmla="*/ 715961 h 914400"/>
              <a:gd name="connsiteX7" fmla="*/ 590551 w 1828800"/>
              <a:gd name="connsiteY7" fmla="*/ 711199 h 914400"/>
              <a:gd name="connsiteX8" fmla="*/ 595313 w 1828800"/>
              <a:gd name="connsiteY8" fmla="*/ 768350 h 914400"/>
              <a:gd name="connsiteX9" fmla="*/ 819150 w 1828800"/>
              <a:gd name="connsiteY9" fmla="*/ 763588 h 914400"/>
              <a:gd name="connsiteX10" fmla="*/ 819150 w 1828800"/>
              <a:gd name="connsiteY10" fmla="*/ 820738 h 914400"/>
              <a:gd name="connsiteX11" fmla="*/ 857250 w 1828800"/>
              <a:gd name="connsiteY11" fmla="*/ 820737 h 914400"/>
              <a:gd name="connsiteX12" fmla="*/ 857250 w 1828800"/>
              <a:gd name="connsiteY12" fmla="*/ 882650 h 914400"/>
              <a:gd name="connsiteX13" fmla="*/ 1041400 w 1828800"/>
              <a:gd name="connsiteY13" fmla="*/ 882650 h 914400"/>
              <a:gd name="connsiteX14" fmla="*/ 1041400 w 1828800"/>
              <a:gd name="connsiteY14" fmla="*/ 914400 h 914400"/>
              <a:gd name="connsiteX15" fmla="*/ 1828800 w 1828800"/>
              <a:gd name="connsiteY15" fmla="*/ 914400 h 914400"/>
              <a:gd name="connsiteX0" fmla="*/ 0 w 1828800"/>
              <a:gd name="connsiteY0" fmla="*/ 0 h 914400"/>
              <a:gd name="connsiteX1" fmla="*/ 100012 w 1828800"/>
              <a:gd name="connsiteY1" fmla="*/ 1588 h 914400"/>
              <a:gd name="connsiteX2" fmla="*/ 104775 w 1828800"/>
              <a:gd name="connsiteY2" fmla="*/ 63500 h 914400"/>
              <a:gd name="connsiteX3" fmla="*/ 138113 w 1828800"/>
              <a:gd name="connsiteY3" fmla="*/ 68262 h 914400"/>
              <a:gd name="connsiteX4" fmla="*/ 390525 w 1828800"/>
              <a:gd name="connsiteY4" fmla="*/ 620712 h 914400"/>
              <a:gd name="connsiteX5" fmla="*/ 566738 w 1828800"/>
              <a:gd name="connsiteY5" fmla="*/ 634999 h 914400"/>
              <a:gd name="connsiteX6" fmla="*/ 566737 w 1828800"/>
              <a:gd name="connsiteY6" fmla="*/ 715961 h 914400"/>
              <a:gd name="connsiteX7" fmla="*/ 590551 w 1828800"/>
              <a:gd name="connsiteY7" fmla="*/ 711199 h 914400"/>
              <a:gd name="connsiteX8" fmla="*/ 595313 w 1828800"/>
              <a:gd name="connsiteY8" fmla="*/ 768350 h 914400"/>
              <a:gd name="connsiteX9" fmla="*/ 819150 w 1828800"/>
              <a:gd name="connsiteY9" fmla="*/ 763588 h 914400"/>
              <a:gd name="connsiteX10" fmla="*/ 819150 w 1828800"/>
              <a:gd name="connsiteY10" fmla="*/ 820738 h 914400"/>
              <a:gd name="connsiteX11" fmla="*/ 857250 w 1828800"/>
              <a:gd name="connsiteY11" fmla="*/ 820737 h 914400"/>
              <a:gd name="connsiteX12" fmla="*/ 857250 w 1828800"/>
              <a:gd name="connsiteY12" fmla="*/ 882650 h 914400"/>
              <a:gd name="connsiteX13" fmla="*/ 1041400 w 1828800"/>
              <a:gd name="connsiteY13" fmla="*/ 882650 h 914400"/>
              <a:gd name="connsiteX14" fmla="*/ 1041400 w 1828800"/>
              <a:gd name="connsiteY14" fmla="*/ 914400 h 914400"/>
              <a:gd name="connsiteX15" fmla="*/ 1828800 w 1828800"/>
              <a:gd name="connsiteY15" fmla="*/ 914400 h 914400"/>
              <a:gd name="connsiteX0" fmla="*/ 0 w 1828800"/>
              <a:gd name="connsiteY0" fmla="*/ 0 h 914400"/>
              <a:gd name="connsiteX1" fmla="*/ 100012 w 1828800"/>
              <a:gd name="connsiteY1" fmla="*/ 1588 h 914400"/>
              <a:gd name="connsiteX2" fmla="*/ 104775 w 1828800"/>
              <a:gd name="connsiteY2" fmla="*/ 63500 h 914400"/>
              <a:gd name="connsiteX3" fmla="*/ 142876 w 1828800"/>
              <a:gd name="connsiteY3" fmla="*/ 58737 h 914400"/>
              <a:gd name="connsiteX4" fmla="*/ 390525 w 1828800"/>
              <a:gd name="connsiteY4" fmla="*/ 620712 h 914400"/>
              <a:gd name="connsiteX5" fmla="*/ 566738 w 1828800"/>
              <a:gd name="connsiteY5" fmla="*/ 634999 h 914400"/>
              <a:gd name="connsiteX6" fmla="*/ 566737 w 1828800"/>
              <a:gd name="connsiteY6" fmla="*/ 715961 h 914400"/>
              <a:gd name="connsiteX7" fmla="*/ 590551 w 1828800"/>
              <a:gd name="connsiteY7" fmla="*/ 711199 h 914400"/>
              <a:gd name="connsiteX8" fmla="*/ 595313 w 1828800"/>
              <a:gd name="connsiteY8" fmla="*/ 768350 h 914400"/>
              <a:gd name="connsiteX9" fmla="*/ 819150 w 1828800"/>
              <a:gd name="connsiteY9" fmla="*/ 763588 h 914400"/>
              <a:gd name="connsiteX10" fmla="*/ 819150 w 1828800"/>
              <a:gd name="connsiteY10" fmla="*/ 820738 h 914400"/>
              <a:gd name="connsiteX11" fmla="*/ 857250 w 1828800"/>
              <a:gd name="connsiteY11" fmla="*/ 820737 h 914400"/>
              <a:gd name="connsiteX12" fmla="*/ 857250 w 1828800"/>
              <a:gd name="connsiteY12" fmla="*/ 882650 h 914400"/>
              <a:gd name="connsiteX13" fmla="*/ 1041400 w 1828800"/>
              <a:gd name="connsiteY13" fmla="*/ 882650 h 914400"/>
              <a:gd name="connsiteX14" fmla="*/ 1041400 w 1828800"/>
              <a:gd name="connsiteY14" fmla="*/ 914400 h 914400"/>
              <a:gd name="connsiteX15" fmla="*/ 1828800 w 1828800"/>
              <a:gd name="connsiteY15" fmla="*/ 914400 h 914400"/>
              <a:gd name="connsiteX0" fmla="*/ 0 w 1828800"/>
              <a:gd name="connsiteY0" fmla="*/ 0 h 914400"/>
              <a:gd name="connsiteX1" fmla="*/ 100012 w 1828800"/>
              <a:gd name="connsiteY1" fmla="*/ 1588 h 914400"/>
              <a:gd name="connsiteX2" fmla="*/ 102394 w 1828800"/>
              <a:gd name="connsiteY2" fmla="*/ 56355 h 914400"/>
              <a:gd name="connsiteX3" fmla="*/ 104775 w 1828800"/>
              <a:gd name="connsiteY3" fmla="*/ 63500 h 914400"/>
              <a:gd name="connsiteX4" fmla="*/ 142876 w 1828800"/>
              <a:gd name="connsiteY4" fmla="*/ 58737 h 914400"/>
              <a:gd name="connsiteX5" fmla="*/ 390525 w 1828800"/>
              <a:gd name="connsiteY5" fmla="*/ 620712 h 914400"/>
              <a:gd name="connsiteX6" fmla="*/ 566738 w 1828800"/>
              <a:gd name="connsiteY6" fmla="*/ 634999 h 914400"/>
              <a:gd name="connsiteX7" fmla="*/ 566737 w 1828800"/>
              <a:gd name="connsiteY7" fmla="*/ 715961 h 914400"/>
              <a:gd name="connsiteX8" fmla="*/ 590551 w 1828800"/>
              <a:gd name="connsiteY8" fmla="*/ 711199 h 914400"/>
              <a:gd name="connsiteX9" fmla="*/ 595313 w 1828800"/>
              <a:gd name="connsiteY9" fmla="*/ 768350 h 914400"/>
              <a:gd name="connsiteX10" fmla="*/ 819150 w 1828800"/>
              <a:gd name="connsiteY10" fmla="*/ 763588 h 914400"/>
              <a:gd name="connsiteX11" fmla="*/ 819150 w 1828800"/>
              <a:gd name="connsiteY11" fmla="*/ 820738 h 914400"/>
              <a:gd name="connsiteX12" fmla="*/ 857250 w 1828800"/>
              <a:gd name="connsiteY12" fmla="*/ 820737 h 914400"/>
              <a:gd name="connsiteX13" fmla="*/ 857250 w 1828800"/>
              <a:gd name="connsiteY13" fmla="*/ 882650 h 914400"/>
              <a:gd name="connsiteX14" fmla="*/ 1041400 w 1828800"/>
              <a:gd name="connsiteY14" fmla="*/ 882650 h 914400"/>
              <a:gd name="connsiteX15" fmla="*/ 1041400 w 1828800"/>
              <a:gd name="connsiteY15" fmla="*/ 914400 h 914400"/>
              <a:gd name="connsiteX16" fmla="*/ 1828800 w 1828800"/>
              <a:gd name="connsiteY16" fmla="*/ 914400 h 914400"/>
              <a:gd name="connsiteX0" fmla="*/ 0 w 1828800"/>
              <a:gd name="connsiteY0" fmla="*/ 0 h 914400"/>
              <a:gd name="connsiteX1" fmla="*/ 100012 w 1828800"/>
              <a:gd name="connsiteY1" fmla="*/ 1588 h 914400"/>
              <a:gd name="connsiteX2" fmla="*/ 102394 w 1828800"/>
              <a:gd name="connsiteY2" fmla="*/ 56355 h 914400"/>
              <a:gd name="connsiteX3" fmla="*/ 142876 w 1828800"/>
              <a:gd name="connsiteY3" fmla="*/ 58737 h 914400"/>
              <a:gd name="connsiteX4" fmla="*/ 390525 w 1828800"/>
              <a:gd name="connsiteY4" fmla="*/ 620712 h 914400"/>
              <a:gd name="connsiteX5" fmla="*/ 566738 w 1828800"/>
              <a:gd name="connsiteY5" fmla="*/ 634999 h 914400"/>
              <a:gd name="connsiteX6" fmla="*/ 566737 w 1828800"/>
              <a:gd name="connsiteY6" fmla="*/ 715961 h 914400"/>
              <a:gd name="connsiteX7" fmla="*/ 590551 w 1828800"/>
              <a:gd name="connsiteY7" fmla="*/ 711199 h 914400"/>
              <a:gd name="connsiteX8" fmla="*/ 595313 w 1828800"/>
              <a:gd name="connsiteY8" fmla="*/ 768350 h 914400"/>
              <a:gd name="connsiteX9" fmla="*/ 819150 w 1828800"/>
              <a:gd name="connsiteY9" fmla="*/ 763588 h 914400"/>
              <a:gd name="connsiteX10" fmla="*/ 819150 w 1828800"/>
              <a:gd name="connsiteY10" fmla="*/ 820738 h 914400"/>
              <a:gd name="connsiteX11" fmla="*/ 857250 w 1828800"/>
              <a:gd name="connsiteY11" fmla="*/ 820737 h 914400"/>
              <a:gd name="connsiteX12" fmla="*/ 857250 w 1828800"/>
              <a:gd name="connsiteY12" fmla="*/ 882650 h 914400"/>
              <a:gd name="connsiteX13" fmla="*/ 1041400 w 1828800"/>
              <a:gd name="connsiteY13" fmla="*/ 882650 h 914400"/>
              <a:gd name="connsiteX14" fmla="*/ 1041400 w 1828800"/>
              <a:gd name="connsiteY14" fmla="*/ 914400 h 914400"/>
              <a:gd name="connsiteX15" fmla="*/ 1828800 w 1828800"/>
              <a:gd name="connsiteY15" fmla="*/ 914400 h 914400"/>
              <a:gd name="connsiteX0" fmla="*/ 0 w 1828800"/>
              <a:gd name="connsiteY0" fmla="*/ 0 h 914400"/>
              <a:gd name="connsiteX1" fmla="*/ 100012 w 1828800"/>
              <a:gd name="connsiteY1" fmla="*/ 1588 h 914400"/>
              <a:gd name="connsiteX2" fmla="*/ 104775 w 1828800"/>
              <a:gd name="connsiteY2" fmla="*/ 53974 h 914400"/>
              <a:gd name="connsiteX3" fmla="*/ 142876 w 1828800"/>
              <a:gd name="connsiteY3" fmla="*/ 58737 h 914400"/>
              <a:gd name="connsiteX4" fmla="*/ 390525 w 1828800"/>
              <a:gd name="connsiteY4" fmla="*/ 620712 h 914400"/>
              <a:gd name="connsiteX5" fmla="*/ 566738 w 1828800"/>
              <a:gd name="connsiteY5" fmla="*/ 634999 h 914400"/>
              <a:gd name="connsiteX6" fmla="*/ 566737 w 1828800"/>
              <a:gd name="connsiteY6" fmla="*/ 715961 h 914400"/>
              <a:gd name="connsiteX7" fmla="*/ 590551 w 1828800"/>
              <a:gd name="connsiteY7" fmla="*/ 711199 h 914400"/>
              <a:gd name="connsiteX8" fmla="*/ 595313 w 1828800"/>
              <a:gd name="connsiteY8" fmla="*/ 768350 h 914400"/>
              <a:gd name="connsiteX9" fmla="*/ 819150 w 1828800"/>
              <a:gd name="connsiteY9" fmla="*/ 763588 h 914400"/>
              <a:gd name="connsiteX10" fmla="*/ 819150 w 1828800"/>
              <a:gd name="connsiteY10" fmla="*/ 820738 h 914400"/>
              <a:gd name="connsiteX11" fmla="*/ 857250 w 1828800"/>
              <a:gd name="connsiteY11" fmla="*/ 820737 h 914400"/>
              <a:gd name="connsiteX12" fmla="*/ 857250 w 1828800"/>
              <a:gd name="connsiteY12" fmla="*/ 882650 h 914400"/>
              <a:gd name="connsiteX13" fmla="*/ 1041400 w 1828800"/>
              <a:gd name="connsiteY13" fmla="*/ 882650 h 914400"/>
              <a:gd name="connsiteX14" fmla="*/ 1041400 w 1828800"/>
              <a:gd name="connsiteY14" fmla="*/ 914400 h 914400"/>
              <a:gd name="connsiteX15" fmla="*/ 1828800 w 1828800"/>
              <a:gd name="connsiteY15" fmla="*/ 914400 h 914400"/>
              <a:gd name="connsiteX0" fmla="*/ 0 w 1828800"/>
              <a:gd name="connsiteY0" fmla="*/ 0 h 914400"/>
              <a:gd name="connsiteX1" fmla="*/ 100012 w 1828800"/>
              <a:gd name="connsiteY1" fmla="*/ 1588 h 914400"/>
              <a:gd name="connsiteX2" fmla="*/ 104775 w 1828800"/>
              <a:gd name="connsiteY2" fmla="*/ 53974 h 914400"/>
              <a:gd name="connsiteX3" fmla="*/ 135732 w 1828800"/>
              <a:gd name="connsiteY3" fmla="*/ 56356 h 914400"/>
              <a:gd name="connsiteX4" fmla="*/ 390525 w 1828800"/>
              <a:gd name="connsiteY4" fmla="*/ 620712 h 914400"/>
              <a:gd name="connsiteX5" fmla="*/ 566738 w 1828800"/>
              <a:gd name="connsiteY5" fmla="*/ 634999 h 914400"/>
              <a:gd name="connsiteX6" fmla="*/ 566737 w 1828800"/>
              <a:gd name="connsiteY6" fmla="*/ 715961 h 914400"/>
              <a:gd name="connsiteX7" fmla="*/ 590551 w 1828800"/>
              <a:gd name="connsiteY7" fmla="*/ 711199 h 914400"/>
              <a:gd name="connsiteX8" fmla="*/ 595313 w 1828800"/>
              <a:gd name="connsiteY8" fmla="*/ 768350 h 914400"/>
              <a:gd name="connsiteX9" fmla="*/ 819150 w 1828800"/>
              <a:gd name="connsiteY9" fmla="*/ 763588 h 914400"/>
              <a:gd name="connsiteX10" fmla="*/ 819150 w 1828800"/>
              <a:gd name="connsiteY10" fmla="*/ 820738 h 914400"/>
              <a:gd name="connsiteX11" fmla="*/ 857250 w 1828800"/>
              <a:gd name="connsiteY11" fmla="*/ 820737 h 914400"/>
              <a:gd name="connsiteX12" fmla="*/ 857250 w 1828800"/>
              <a:gd name="connsiteY12" fmla="*/ 882650 h 914400"/>
              <a:gd name="connsiteX13" fmla="*/ 1041400 w 1828800"/>
              <a:gd name="connsiteY13" fmla="*/ 882650 h 914400"/>
              <a:gd name="connsiteX14" fmla="*/ 1041400 w 1828800"/>
              <a:gd name="connsiteY14" fmla="*/ 914400 h 914400"/>
              <a:gd name="connsiteX15" fmla="*/ 1828800 w 1828800"/>
              <a:gd name="connsiteY15" fmla="*/ 914400 h 914400"/>
              <a:gd name="connsiteX0" fmla="*/ 0 w 1828800"/>
              <a:gd name="connsiteY0" fmla="*/ 0 h 914400"/>
              <a:gd name="connsiteX1" fmla="*/ 100012 w 1828800"/>
              <a:gd name="connsiteY1" fmla="*/ 1588 h 914400"/>
              <a:gd name="connsiteX2" fmla="*/ 104775 w 1828800"/>
              <a:gd name="connsiteY2" fmla="*/ 53974 h 914400"/>
              <a:gd name="connsiteX3" fmla="*/ 135732 w 1828800"/>
              <a:gd name="connsiteY3" fmla="*/ 53975 h 914400"/>
              <a:gd name="connsiteX4" fmla="*/ 390525 w 1828800"/>
              <a:gd name="connsiteY4" fmla="*/ 620712 h 914400"/>
              <a:gd name="connsiteX5" fmla="*/ 566738 w 1828800"/>
              <a:gd name="connsiteY5" fmla="*/ 634999 h 914400"/>
              <a:gd name="connsiteX6" fmla="*/ 566737 w 1828800"/>
              <a:gd name="connsiteY6" fmla="*/ 715961 h 914400"/>
              <a:gd name="connsiteX7" fmla="*/ 590551 w 1828800"/>
              <a:gd name="connsiteY7" fmla="*/ 711199 h 914400"/>
              <a:gd name="connsiteX8" fmla="*/ 595313 w 1828800"/>
              <a:gd name="connsiteY8" fmla="*/ 768350 h 914400"/>
              <a:gd name="connsiteX9" fmla="*/ 819150 w 1828800"/>
              <a:gd name="connsiteY9" fmla="*/ 763588 h 914400"/>
              <a:gd name="connsiteX10" fmla="*/ 819150 w 1828800"/>
              <a:gd name="connsiteY10" fmla="*/ 820738 h 914400"/>
              <a:gd name="connsiteX11" fmla="*/ 857250 w 1828800"/>
              <a:gd name="connsiteY11" fmla="*/ 820737 h 914400"/>
              <a:gd name="connsiteX12" fmla="*/ 857250 w 1828800"/>
              <a:gd name="connsiteY12" fmla="*/ 882650 h 914400"/>
              <a:gd name="connsiteX13" fmla="*/ 1041400 w 1828800"/>
              <a:gd name="connsiteY13" fmla="*/ 882650 h 914400"/>
              <a:gd name="connsiteX14" fmla="*/ 1041400 w 1828800"/>
              <a:gd name="connsiteY14" fmla="*/ 914400 h 914400"/>
              <a:gd name="connsiteX15" fmla="*/ 1828800 w 1828800"/>
              <a:gd name="connsiteY15" fmla="*/ 914400 h 914400"/>
              <a:gd name="connsiteX0" fmla="*/ 0 w 1828800"/>
              <a:gd name="connsiteY0" fmla="*/ 0 h 914400"/>
              <a:gd name="connsiteX1" fmla="*/ 100012 w 1828800"/>
              <a:gd name="connsiteY1" fmla="*/ 1588 h 914400"/>
              <a:gd name="connsiteX2" fmla="*/ 104775 w 1828800"/>
              <a:gd name="connsiteY2" fmla="*/ 53974 h 914400"/>
              <a:gd name="connsiteX3" fmla="*/ 135732 w 1828800"/>
              <a:gd name="connsiteY3" fmla="*/ 53975 h 914400"/>
              <a:gd name="connsiteX4" fmla="*/ 111919 w 1828800"/>
              <a:gd name="connsiteY4" fmla="*/ 125412 h 914400"/>
              <a:gd name="connsiteX5" fmla="*/ 390525 w 1828800"/>
              <a:gd name="connsiteY5" fmla="*/ 620712 h 914400"/>
              <a:gd name="connsiteX6" fmla="*/ 566738 w 1828800"/>
              <a:gd name="connsiteY6" fmla="*/ 634999 h 914400"/>
              <a:gd name="connsiteX7" fmla="*/ 566737 w 1828800"/>
              <a:gd name="connsiteY7" fmla="*/ 715961 h 914400"/>
              <a:gd name="connsiteX8" fmla="*/ 590551 w 1828800"/>
              <a:gd name="connsiteY8" fmla="*/ 711199 h 914400"/>
              <a:gd name="connsiteX9" fmla="*/ 595313 w 1828800"/>
              <a:gd name="connsiteY9" fmla="*/ 768350 h 914400"/>
              <a:gd name="connsiteX10" fmla="*/ 819150 w 1828800"/>
              <a:gd name="connsiteY10" fmla="*/ 763588 h 914400"/>
              <a:gd name="connsiteX11" fmla="*/ 819150 w 1828800"/>
              <a:gd name="connsiteY11" fmla="*/ 820738 h 914400"/>
              <a:gd name="connsiteX12" fmla="*/ 857250 w 1828800"/>
              <a:gd name="connsiteY12" fmla="*/ 820737 h 914400"/>
              <a:gd name="connsiteX13" fmla="*/ 857250 w 1828800"/>
              <a:gd name="connsiteY13" fmla="*/ 882650 h 914400"/>
              <a:gd name="connsiteX14" fmla="*/ 1041400 w 1828800"/>
              <a:gd name="connsiteY14" fmla="*/ 882650 h 914400"/>
              <a:gd name="connsiteX15" fmla="*/ 1041400 w 1828800"/>
              <a:gd name="connsiteY15" fmla="*/ 914400 h 914400"/>
              <a:gd name="connsiteX16" fmla="*/ 1828800 w 1828800"/>
              <a:gd name="connsiteY16" fmla="*/ 914400 h 914400"/>
              <a:gd name="connsiteX0" fmla="*/ 0 w 1828800"/>
              <a:gd name="connsiteY0" fmla="*/ 0 h 914400"/>
              <a:gd name="connsiteX1" fmla="*/ 100012 w 1828800"/>
              <a:gd name="connsiteY1" fmla="*/ 1588 h 914400"/>
              <a:gd name="connsiteX2" fmla="*/ 104775 w 1828800"/>
              <a:gd name="connsiteY2" fmla="*/ 53974 h 914400"/>
              <a:gd name="connsiteX3" fmla="*/ 135732 w 1828800"/>
              <a:gd name="connsiteY3" fmla="*/ 53975 h 914400"/>
              <a:gd name="connsiteX4" fmla="*/ 111919 w 1828800"/>
              <a:gd name="connsiteY4" fmla="*/ 125412 h 914400"/>
              <a:gd name="connsiteX5" fmla="*/ 390525 w 1828800"/>
              <a:gd name="connsiteY5" fmla="*/ 620712 h 914400"/>
              <a:gd name="connsiteX6" fmla="*/ 566738 w 1828800"/>
              <a:gd name="connsiteY6" fmla="*/ 634999 h 914400"/>
              <a:gd name="connsiteX7" fmla="*/ 566737 w 1828800"/>
              <a:gd name="connsiteY7" fmla="*/ 715961 h 914400"/>
              <a:gd name="connsiteX8" fmla="*/ 590551 w 1828800"/>
              <a:gd name="connsiteY8" fmla="*/ 711199 h 914400"/>
              <a:gd name="connsiteX9" fmla="*/ 595313 w 1828800"/>
              <a:gd name="connsiteY9" fmla="*/ 768350 h 914400"/>
              <a:gd name="connsiteX10" fmla="*/ 819150 w 1828800"/>
              <a:gd name="connsiteY10" fmla="*/ 763588 h 914400"/>
              <a:gd name="connsiteX11" fmla="*/ 819150 w 1828800"/>
              <a:gd name="connsiteY11" fmla="*/ 820738 h 914400"/>
              <a:gd name="connsiteX12" fmla="*/ 857250 w 1828800"/>
              <a:gd name="connsiteY12" fmla="*/ 820737 h 914400"/>
              <a:gd name="connsiteX13" fmla="*/ 857250 w 1828800"/>
              <a:gd name="connsiteY13" fmla="*/ 882650 h 914400"/>
              <a:gd name="connsiteX14" fmla="*/ 1041400 w 1828800"/>
              <a:gd name="connsiteY14" fmla="*/ 882650 h 914400"/>
              <a:gd name="connsiteX15" fmla="*/ 1041400 w 1828800"/>
              <a:gd name="connsiteY15" fmla="*/ 914400 h 914400"/>
              <a:gd name="connsiteX16" fmla="*/ 1828800 w 1828800"/>
              <a:gd name="connsiteY16" fmla="*/ 914400 h 914400"/>
              <a:gd name="connsiteX0" fmla="*/ 0 w 1828800"/>
              <a:gd name="connsiteY0" fmla="*/ 0 h 914400"/>
              <a:gd name="connsiteX1" fmla="*/ 100012 w 1828800"/>
              <a:gd name="connsiteY1" fmla="*/ 1588 h 914400"/>
              <a:gd name="connsiteX2" fmla="*/ 104775 w 1828800"/>
              <a:gd name="connsiteY2" fmla="*/ 53974 h 914400"/>
              <a:gd name="connsiteX3" fmla="*/ 135732 w 1828800"/>
              <a:gd name="connsiteY3" fmla="*/ 53975 h 914400"/>
              <a:gd name="connsiteX4" fmla="*/ 140494 w 1828800"/>
              <a:gd name="connsiteY4" fmla="*/ 92075 h 914400"/>
              <a:gd name="connsiteX5" fmla="*/ 390525 w 1828800"/>
              <a:gd name="connsiteY5" fmla="*/ 620712 h 914400"/>
              <a:gd name="connsiteX6" fmla="*/ 566738 w 1828800"/>
              <a:gd name="connsiteY6" fmla="*/ 634999 h 914400"/>
              <a:gd name="connsiteX7" fmla="*/ 566737 w 1828800"/>
              <a:gd name="connsiteY7" fmla="*/ 715961 h 914400"/>
              <a:gd name="connsiteX8" fmla="*/ 590551 w 1828800"/>
              <a:gd name="connsiteY8" fmla="*/ 711199 h 914400"/>
              <a:gd name="connsiteX9" fmla="*/ 595313 w 1828800"/>
              <a:gd name="connsiteY9" fmla="*/ 768350 h 914400"/>
              <a:gd name="connsiteX10" fmla="*/ 819150 w 1828800"/>
              <a:gd name="connsiteY10" fmla="*/ 763588 h 914400"/>
              <a:gd name="connsiteX11" fmla="*/ 819150 w 1828800"/>
              <a:gd name="connsiteY11" fmla="*/ 820738 h 914400"/>
              <a:gd name="connsiteX12" fmla="*/ 857250 w 1828800"/>
              <a:gd name="connsiteY12" fmla="*/ 820737 h 914400"/>
              <a:gd name="connsiteX13" fmla="*/ 857250 w 1828800"/>
              <a:gd name="connsiteY13" fmla="*/ 882650 h 914400"/>
              <a:gd name="connsiteX14" fmla="*/ 1041400 w 1828800"/>
              <a:gd name="connsiteY14" fmla="*/ 882650 h 914400"/>
              <a:gd name="connsiteX15" fmla="*/ 1041400 w 1828800"/>
              <a:gd name="connsiteY15" fmla="*/ 914400 h 914400"/>
              <a:gd name="connsiteX16" fmla="*/ 1828800 w 1828800"/>
              <a:gd name="connsiteY16" fmla="*/ 914400 h 914400"/>
              <a:gd name="connsiteX0" fmla="*/ 0 w 1828800"/>
              <a:gd name="connsiteY0" fmla="*/ 0 h 914400"/>
              <a:gd name="connsiteX1" fmla="*/ 100012 w 1828800"/>
              <a:gd name="connsiteY1" fmla="*/ 1588 h 914400"/>
              <a:gd name="connsiteX2" fmla="*/ 104775 w 1828800"/>
              <a:gd name="connsiteY2" fmla="*/ 53974 h 914400"/>
              <a:gd name="connsiteX3" fmla="*/ 135732 w 1828800"/>
              <a:gd name="connsiteY3" fmla="*/ 53975 h 914400"/>
              <a:gd name="connsiteX4" fmla="*/ 142875 w 1828800"/>
              <a:gd name="connsiteY4" fmla="*/ 84931 h 914400"/>
              <a:gd name="connsiteX5" fmla="*/ 390525 w 1828800"/>
              <a:gd name="connsiteY5" fmla="*/ 620712 h 914400"/>
              <a:gd name="connsiteX6" fmla="*/ 566738 w 1828800"/>
              <a:gd name="connsiteY6" fmla="*/ 634999 h 914400"/>
              <a:gd name="connsiteX7" fmla="*/ 566737 w 1828800"/>
              <a:gd name="connsiteY7" fmla="*/ 715961 h 914400"/>
              <a:gd name="connsiteX8" fmla="*/ 590551 w 1828800"/>
              <a:gd name="connsiteY8" fmla="*/ 711199 h 914400"/>
              <a:gd name="connsiteX9" fmla="*/ 595313 w 1828800"/>
              <a:gd name="connsiteY9" fmla="*/ 768350 h 914400"/>
              <a:gd name="connsiteX10" fmla="*/ 819150 w 1828800"/>
              <a:gd name="connsiteY10" fmla="*/ 763588 h 914400"/>
              <a:gd name="connsiteX11" fmla="*/ 819150 w 1828800"/>
              <a:gd name="connsiteY11" fmla="*/ 820738 h 914400"/>
              <a:gd name="connsiteX12" fmla="*/ 857250 w 1828800"/>
              <a:gd name="connsiteY12" fmla="*/ 820737 h 914400"/>
              <a:gd name="connsiteX13" fmla="*/ 857250 w 1828800"/>
              <a:gd name="connsiteY13" fmla="*/ 882650 h 914400"/>
              <a:gd name="connsiteX14" fmla="*/ 1041400 w 1828800"/>
              <a:gd name="connsiteY14" fmla="*/ 882650 h 914400"/>
              <a:gd name="connsiteX15" fmla="*/ 1041400 w 1828800"/>
              <a:gd name="connsiteY15" fmla="*/ 914400 h 914400"/>
              <a:gd name="connsiteX16" fmla="*/ 1828800 w 1828800"/>
              <a:gd name="connsiteY16" fmla="*/ 914400 h 914400"/>
              <a:gd name="connsiteX0" fmla="*/ 0 w 1828800"/>
              <a:gd name="connsiteY0" fmla="*/ 0 h 914400"/>
              <a:gd name="connsiteX1" fmla="*/ 100012 w 1828800"/>
              <a:gd name="connsiteY1" fmla="*/ 1588 h 914400"/>
              <a:gd name="connsiteX2" fmla="*/ 104775 w 1828800"/>
              <a:gd name="connsiteY2" fmla="*/ 53974 h 914400"/>
              <a:gd name="connsiteX3" fmla="*/ 135732 w 1828800"/>
              <a:gd name="connsiteY3" fmla="*/ 53975 h 914400"/>
              <a:gd name="connsiteX4" fmla="*/ 142875 w 1828800"/>
              <a:gd name="connsiteY4" fmla="*/ 84931 h 914400"/>
              <a:gd name="connsiteX5" fmla="*/ 185738 w 1828800"/>
              <a:gd name="connsiteY5" fmla="*/ 92074 h 914400"/>
              <a:gd name="connsiteX6" fmla="*/ 390525 w 1828800"/>
              <a:gd name="connsiteY6" fmla="*/ 620712 h 914400"/>
              <a:gd name="connsiteX7" fmla="*/ 566738 w 1828800"/>
              <a:gd name="connsiteY7" fmla="*/ 634999 h 914400"/>
              <a:gd name="connsiteX8" fmla="*/ 566737 w 1828800"/>
              <a:gd name="connsiteY8" fmla="*/ 715961 h 914400"/>
              <a:gd name="connsiteX9" fmla="*/ 590551 w 1828800"/>
              <a:gd name="connsiteY9" fmla="*/ 711199 h 914400"/>
              <a:gd name="connsiteX10" fmla="*/ 595313 w 1828800"/>
              <a:gd name="connsiteY10" fmla="*/ 768350 h 914400"/>
              <a:gd name="connsiteX11" fmla="*/ 819150 w 1828800"/>
              <a:gd name="connsiteY11" fmla="*/ 763588 h 914400"/>
              <a:gd name="connsiteX12" fmla="*/ 819150 w 1828800"/>
              <a:gd name="connsiteY12" fmla="*/ 820738 h 914400"/>
              <a:gd name="connsiteX13" fmla="*/ 857250 w 1828800"/>
              <a:gd name="connsiteY13" fmla="*/ 820737 h 914400"/>
              <a:gd name="connsiteX14" fmla="*/ 857250 w 1828800"/>
              <a:gd name="connsiteY14" fmla="*/ 882650 h 914400"/>
              <a:gd name="connsiteX15" fmla="*/ 1041400 w 1828800"/>
              <a:gd name="connsiteY15" fmla="*/ 882650 h 914400"/>
              <a:gd name="connsiteX16" fmla="*/ 1041400 w 1828800"/>
              <a:gd name="connsiteY16" fmla="*/ 914400 h 914400"/>
              <a:gd name="connsiteX17" fmla="*/ 1828800 w 1828800"/>
              <a:gd name="connsiteY17" fmla="*/ 914400 h 914400"/>
              <a:gd name="connsiteX0" fmla="*/ 0 w 1828800"/>
              <a:gd name="connsiteY0" fmla="*/ 0 h 914400"/>
              <a:gd name="connsiteX1" fmla="*/ 100012 w 1828800"/>
              <a:gd name="connsiteY1" fmla="*/ 1588 h 914400"/>
              <a:gd name="connsiteX2" fmla="*/ 104775 w 1828800"/>
              <a:gd name="connsiteY2" fmla="*/ 53974 h 914400"/>
              <a:gd name="connsiteX3" fmla="*/ 135732 w 1828800"/>
              <a:gd name="connsiteY3" fmla="*/ 53975 h 914400"/>
              <a:gd name="connsiteX4" fmla="*/ 142875 w 1828800"/>
              <a:gd name="connsiteY4" fmla="*/ 84931 h 914400"/>
              <a:gd name="connsiteX5" fmla="*/ 185738 w 1828800"/>
              <a:gd name="connsiteY5" fmla="*/ 92074 h 914400"/>
              <a:gd name="connsiteX6" fmla="*/ 390525 w 1828800"/>
              <a:gd name="connsiteY6" fmla="*/ 620712 h 914400"/>
              <a:gd name="connsiteX7" fmla="*/ 566738 w 1828800"/>
              <a:gd name="connsiteY7" fmla="*/ 634999 h 914400"/>
              <a:gd name="connsiteX8" fmla="*/ 566737 w 1828800"/>
              <a:gd name="connsiteY8" fmla="*/ 715961 h 914400"/>
              <a:gd name="connsiteX9" fmla="*/ 590551 w 1828800"/>
              <a:gd name="connsiteY9" fmla="*/ 711199 h 914400"/>
              <a:gd name="connsiteX10" fmla="*/ 595313 w 1828800"/>
              <a:gd name="connsiteY10" fmla="*/ 768350 h 914400"/>
              <a:gd name="connsiteX11" fmla="*/ 819150 w 1828800"/>
              <a:gd name="connsiteY11" fmla="*/ 763588 h 914400"/>
              <a:gd name="connsiteX12" fmla="*/ 819150 w 1828800"/>
              <a:gd name="connsiteY12" fmla="*/ 820738 h 914400"/>
              <a:gd name="connsiteX13" fmla="*/ 857250 w 1828800"/>
              <a:gd name="connsiteY13" fmla="*/ 820737 h 914400"/>
              <a:gd name="connsiteX14" fmla="*/ 857250 w 1828800"/>
              <a:gd name="connsiteY14" fmla="*/ 882650 h 914400"/>
              <a:gd name="connsiteX15" fmla="*/ 1041400 w 1828800"/>
              <a:gd name="connsiteY15" fmla="*/ 882650 h 914400"/>
              <a:gd name="connsiteX16" fmla="*/ 1041400 w 1828800"/>
              <a:gd name="connsiteY16" fmla="*/ 914400 h 914400"/>
              <a:gd name="connsiteX17" fmla="*/ 1828800 w 1828800"/>
              <a:gd name="connsiteY17" fmla="*/ 914400 h 914400"/>
              <a:gd name="connsiteX0" fmla="*/ 0 w 1828800"/>
              <a:gd name="connsiteY0" fmla="*/ 0 h 914400"/>
              <a:gd name="connsiteX1" fmla="*/ 100012 w 1828800"/>
              <a:gd name="connsiteY1" fmla="*/ 1588 h 914400"/>
              <a:gd name="connsiteX2" fmla="*/ 104775 w 1828800"/>
              <a:gd name="connsiteY2" fmla="*/ 53974 h 914400"/>
              <a:gd name="connsiteX3" fmla="*/ 135732 w 1828800"/>
              <a:gd name="connsiteY3" fmla="*/ 53975 h 914400"/>
              <a:gd name="connsiteX4" fmla="*/ 135731 w 1828800"/>
              <a:gd name="connsiteY4" fmla="*/ 84931 h 914400"/>
              <a:gd name="connsiteX5" fmla="*/ 185738 w 1828800"/>
              <a:gd name="connsiteY5" fmla="*/ 92074 h 914400"/>
              <a:gd name="connsiteX6" fmla="*/ 390525 w 1828800"/>
              <a:gd name="connsiteY6" fmla="*/ 620712 h 914400"/>
              <a:gd name="connsiteX7" fmla="*/ 566738 w 1828800"/>
              <a:gd name="connsiteY7" fmla="*/ 634999 h 914400"/>
              <a:gd name="connsiteX8" fmla="*/ 566737 w 1828800"/>
              <a:gd name="connsiteY8" fmla="*/ 715961 h 914400"/>
              <a:gd name="connsiteX9" fmla="*/ 590551 w 1828800"/>
              <a:gd name="connsiteY9" fmla="*/ 711199 h 914400"/>
              <a:gd name="connsiteX10" fmla="*/ 595313 w 1828800"/>
              <a:gd name="connsiteY10" fmla="*/ 768350 h 914400"/>
              <a:gd name="connsiteX11" fmla="*/ 819150 w 1828800"/>
              <a:gd name="connsiteY11" fmla="*/ 763588 h 914400"/>
              <a:gd name="connsiteX12" fmla="*/ 819150 w 1828800"/>
              <a:gd name="connsiteY12" fmla="*/ 820738 h 914400"/>
              <a:gd name="connsiteX13" fmla="*/ 857250 w 1828800"/>
              <a:gd name="connsiteY13" fmla="*/ 820737 h 914400"/>
              <a:gd name="connsiteX14" fmla="*/ 857250 w 1828800"/>
              <a:gd name="connsiteY14" fmla="*/ 882650 h 914400"/>
              <a:gd name="connsiteX15" fmla="*/ 1041400 w 1828800"/>
              <a:gd name="connsiteY15" fmla="*/ 882650 h 914400"/>
              <a:gd name="connsiteX16" fmla="*/ 1041400 w 1828800"/>
              <a:gd name="connsiteY16" fmla="*/ 914400 h 914400"/>
              <a:gd name="connsiteX17" fmla="*/ 1828800 w 1828800"/>
              <a:gd name="connsiteY17" fmla="*/ 914400 h 914400"/>
              <a:gd name="connsiteX0" fmla="*/ 0 w 1828800"/>
              <a:gd name="connsiteY0" fmla="*/ 0 h 914400"/>
              <a:gd name="connsiteX1" fmla="*/ 100012 w 1828800"/>
              <a:gd name="connsiteY1" fmla="*/ 1588 h 914400"/>
              <a:gd name="connsiteX2" fmla="*/ 104775 w 1828800"/>
              <a:gd name="connsiteY2" fmla="*/ 53974 h 914400"/>
              <a:gd name="connsiteX3" fmla="*/ 135732 w 1828800"/>
              <a:gd name="connsiteY3" fmla="*/ 53975 h 914400"/>
              <a:gd name="connsiteX4" fmla="*/ 135731 w 1828800"/>
              <a:gd name="connsiteY4" fmla="*/ 84931 h 914400"/>
              <a:gd name="connsiteX5" fmla="*/ 169069 w 1828800"/>
              <a:gd name="connsiteY5" fmla="*/ 87311 h 914400"/>
              <a:gd name="connsiteX6" fmla="*/ 390525 w 1828800"/>
              <a:gd name="connsiteY6" fmla="*/ 620712 h 914400"/>
              <a:gd name="connsiteX7" fmla="*/ 566738 w 1828800"/>
              <a:gd name="connsiteY7" fmla="*/ 634999 h 914400"/>
              <a:gd name="connsiteX8" fmla="*/ 566737 w 1828800"/>
              <a:gd name="connsiteY8" fmla="*/ 715961 h 914400"/>
              <a:gd name="connsiteX9" fmla="*/ 590551 w 1828800"/>
              <a:gd name="connsiteY9" fmla="*/ 711199 h 914400"/>
              <a:gd name="connsiteX10" fmla="*/ 595313 w 1828800"/>
              <a:gd name="connsiteY10" fmla="*/ 768350 h 914400"/>
              <a:gd name="connsiteX11" fmla="*/ 819150 w 1828800"/>
              <a:gd name="connsiteY11" fmla="*/ 763588 h 914400"/>
              <a:gd name="connsiteX12" fmla="*/ 819150 w 1828800"/>
              <a:gd name="connsiteY12" fmla="*/ 820738 h 914400"/>
              <a:gd name="connsiteX13" fmla="*/ 857250 w 1828800"/>
              <a:gd name="connsiteY13" fmla="*/ 820737 h 914400"/>
              <a:gd name="connsiteX14" fmla="*/ 857250 w 1828800"/>
              <a:gd name="connsiteY14" fmla="*/ 882650 h 914400"/>
              <a:gd name="connsiteX15" fmla="*/ 1041400 w 1828800"/>
              <a:gd name="connsiteY15" fmla="*/ 882650 h 914400"/>
              <a:gd name="connsiteX16" fmla="*/ 1041400 w 1828800"/>
              <a:gd name="connsiteY16" fmla="*/ 914400 h 914400"/>
              <a:gd name="connsiteX17" fmla="*/ 1828800 w 1828800"/>
              <a:gd name="connsiteY17" fmla="*/ 914400 h 914400"/>
              <a:gd name="connsiteX0" fmla="*/ 0 w 1828800"/>
              <a:gd name="connsiteY0" fmla="*/ 0 h 914400"/>
              <a:gd name="connsiteX1" fmla="*/ 100012 w 1828800"/>
              <a:gd name="connsiteY1" fmla="*/ 1588 h 914400"/>
              <a:gd name="connsiteX2" fmla="*/ 104775 w 1828800"/>
              <a:gd name="connsiteY2" fmla="*/ 53974 h 914400"/>
              <a:gd name="connsiteX3" fmla="*/ 135732 w 1828800"/>
              <a:gd name="connsiteY3" fmla="*/ 53975 h 914400"/>
              <a:gd name="connsiteX4" fmla="*/ 135731 w 1828800"/>
              <a:gd name="connsiteY4" fmla="*/ 84931 h 914400"/>
              <a:gd name="connsiteX5" fmla="*/ 164306 w 1828800"/>
              <a:gd name="connsiteY5" fmla="*/ 84929 h 914400"/>
              <a:gd name="connsiteX6" fmla="*/ 390525 w 1828800"/>
              <a:gd name="connsiteY6" fmla="*/ 620712 h 914400"/>
              <a:gd name="connsiteX7" fmla="*/ 566738 w 1828800"/>
              <a:gd name="connsiteY7" fmla="*/ 634999 h 914400"/>
              <a:gd name="connsiteX8" fmla="*/ 566737 w 1828800"/>
              <a:gd name="connsiteY8" fmla="*/ 715961 h 914400"/>
              <a:gd name="connsiteX9" fmla="*/ 590551 w 1828800"/>
              <a:gd name="connsiteY9" fmla="*/ 711199 h 914400"/>
              <a:gd name="connsiteX10" fmla="*/ 595313 w 1828800"/>
              <a:gd name="connsiteY10" fmla="*/ 768350 h 914400"/>
              <a:gd name="connsiteX11" fmla="*/ 819150 w 1828800"/>
              <a:gd name="connsiteY11" fmla="*/ 763588 h 914400"/>
              <a:gd name="connsiteX12" fmla="*/ 819150 w 1828800"/>
              <a:gd name="connsiteY12" fmla="*/ 820738 h 914400"/>
              <a:gd name="connsiteX13" fmla="*/ 857250 w 1828800"/>
              <a:gd name="connsiteY13" fmla="*/ 820737 h 914400"/>
              <a:gd name="connsiteX14" fmla="*/ 857250 w 1828800"/>
              <a:gd name="connsiteY14" fmla="*/ 882650 h 914400"/>
              <a:gd name="connsiteX15" fmla="*/ 1041400 w 1828800"/>
              <a:gd name="connsiteY15" fmla="*/ 882650 h 914400"/>
              <a:gd name="connsiteX16" fmla="*/ 1041400 w 1828800"/>
              <a:gd name="connsiteY16" fmla="*/ 914400 h 914400"/>
              <a:gd name="connsiteX17" fmla="*/ 1828800 w 1828800"/>
              <a:gd name="connsiteY17" fmla="*/ 914400 h 914400"/>
              <a:gd name="connsiteX0" fmla="*/ 0 w 1828800"/>
              <a:gd name="connsiteY0" fmla="*/ 0 h 914400"/>
              <a:gd name="connsiteX1" fmla="*/ 100012 w 1828800"/>
              <a:gd name="connsiteY1" fmla="*/ 1588 h 914400"/>
              <a:gd name="connsiteX2" fmla="*/ 104775 w 1828800"/>
              <a:gd name="connsiteY2" fmla="*/ 53974 h 914400"/>
              <a:gd name="connsiteX3" fmla="*/ 135732 w 1828800"/>
              <a:gd name="connsiteY3" fmla="*/ 53975 h 914400"/>
              <a:gd name="connsiteX4" fmla="*/ 135731 w 1828800"/>
              <a:gd name="connsiteY4" fmla="*/ 84931 h 914400"/>
              <a:gd name="connsiteX5" fmla="*/ 164306 w 1828800"/>
              <a:gd name="connsiteY5" fmla="*/ 84929 h 914400"/>
              <a:gd name="connsiteX6" fmla="*/ 166688 w 1828800"/>
              <a:gd name="connsiteY6" fmla="*/ 144462 h 914400"/>
              <a:gd name="connsiteX7" fmla="*/ 390525 w 1828800"/>
              <a:gd name="connsiteY7" fmla="*/ 620712 h 914400"/>
              <a:gd name="connsiteX8" fmla="*/ 566738 w 1828800"/>
              <a:gd name="connsiteY8" fmla="*/ 634999 h 914400"/>
              <a:gd name="connsiteX9" fmla="*/ 566737 w 1828800"/>
              <a:gd name="connsiteY9" fmla="*/ 715961 h 914400"/>
              <a:gd name="connsiteX10" fmla="*/ 590551 w 1828800"/>
              <a:gd name="connsiteY10" fmla="*/ 711199 h 914400"/>
              <a:gd name="connsiteX11" fmla="*/ 595313 w 1828800"/>
              <a:gd name="connsiteY11" fmla="*/ 768350 h 914400"/>
              <a:gd name="connsiteX12" fmla="*/ 819150 w 1828800"/>
              <a:gd name="connsiteY12" fmla="*/ 763588 h 914400"/>
              <a:gd name="connsiteX13" fmla="*/ 819150 w 1828800"/>
              <a:gd name="connsiteY13" fmla="*/ 820738 h 914400"/>
              <a:gd name="connsiteX14" fmla="*/ 857250 w 1828800"/>
              <a:gd name="connsiteY14" fmla="*/ 820737 h 914400"/>
              <a:gd name="connsiteX15" fmla="*/ 857250 w 1828800"/>
              <a:gd name="connsiteY15" fmla="*/ 882650 h 914400"/>
              <a:gd name="connsiteX16" fmla="*/ 1041400 w 1828800"/>
              <a:gd name="connsiteY16" fmla="*/ 882650 h 914400"/>
              <a:gd name="connsiteX17" fmla="*/ 1041400 w 1828800"/>
              <a:gd name="connsiteY17" fmla="*/ 914400 h 914400"/>
              <a:gd name="connsiteX18" fmla="*/ 1828800 w 1828800"/>
              <a:gd name="connsiteY18" fmla="*/ 914400 h 914400"/>
              <a:gd name="connsiteX0" fmla="*/ 0 w 1828800"/>
              <a:gd name="connsiteY0" fmla="*/ 0 h 914400"/>
              <a:gd name="connsiteX1" fmla="*/ 100012 w 1828800"/>
              <a:gd name="connsiteY1" fmla="*/ 1588 h 914400"/>
              <a:gd name="connsiteX2" fmla="*/ 104775 w 1828800"/>
              <a:gd name="connsiteY2" fmla="*/ 53974 h 914400"/>
              <a:gd name="connsiteX3" fmla="*/ 135732 w 1828800"/>
              <a:gd name="connsiteY3" fmla="*/ 53975 h 914400"/>
              <a:gd name="connsiteX4" fmla="*/ 135731 w 1828800"/>
              <a:gd name="connsiteY4" fmla="*/ 84931 h 914400"/>
              <a:gd name="connsiteX5" fmla="*/ 164306 w 1828800"/>
              <a:gd name="connsiteY5" fmla="*/ 84929 h 914400"/>
              <a:gd name="connsiteX6" fmla="*/ 166688 w 1828800"/>
              <a:gd name="connsiteY6" fmla="*/ 144462 h 914400"/>
              <a:gd name="connsiteX7" fmla="*/ 390525 w 1828800"/>
              <a:gd name="connsiteY7" fmla="*/ 620712 h 914400"/>
              <a:gd name="connsiteX8" fmla="*/ 566738 w 1828800"/>
              <a:gd name="connsiteY8" fmla="*/ 634999 h 914400"/>
              <a:gd name="connsiteX9" fmla="*/ 566737 w 1828800"/>
              <a:gd name="connsiteY9" fmla="*/ 715961 h 914400"/>
              <a:gd name="connsiteX10" fmla="*/ 590551 w 1828800"/>
              <a:gd name="connsiteY10" fmla="*/ 711199 h 914400"/>
              <a:gd name="connsiteX11" fmla="*/ 595313 w 1828800"/>
              <a:gd name="connsiteY11" fmla="*/ 768350 h 914400"/>
              <a:gd name="connsiteX12" fmla="*/ 819150 w 1828800"/>
              <a:gd name="connsiteY12" fmla="*/ 763588 h 914400"/>
              <a:gd name="connsiteX13" fmla="*/ 819150 w 1828800"/>
              <a:gd name="connsiteY13" fmla="*/ 820738 h 914400"/>
              <a:gd name="connsiteX14" fmla="*/ 857250 w 1828800"/>
              <a:gd name="connsiteY14" fmla="*/ 820737 h 914400"/>
              <a:gd name="connsiteX15" fmla="*/ 857250 w 1828800"/>
              <a:gd name="connsiteY15" fmla="*/ 882650 h 914400"/>
              <a:gd name="connsiteX16" fmla="*/ 1041400 w 1828800"/>
              <a:gd name="connsiteY16" fmla="*/ 882650 h 914400"/>
              <a:gd name="connsiteX17" fmla="*/ 1041400 w 1828800"/>
              <a:gd name="connsiteY17" fmla="*/ 914400 h 914400"/>
              <a:gd name="connsiteX18" fmla="*/ 1828800 w 1828800"/>
              <a:gd name="connsiteY18" fmla="*/ 914400 h 914400"/>
              <a:gd name="connsiteX0" fmla="*/ 0 w 1828800"/>
              <a:gd name="connsiteY0" fmla="*/ 0 h 914400"/>
              <a:gd name="connsiteX1" fmla="*/ 100012 w 1828800"/>
              <a:gd name="connsiteY1" fmla="*/ 1588 h 914400"/>
              <a:gd name="connsiteX2" fmla="*/ 104775 w 1828800"/>
              <a:gd name="connsiteY2" fmla="*/ 53974 h 914400"/>
              <a:gd name="connsiteX3" fmla="*/ 135732 w 1828800"/>
              <a:gd name="connsiteY3" fmla="*/ 53975 h 914400"/>
              <a:gd name="connsiteX4" fmla="*/ 135731 w 1828800"/>
              <a:gd name="connsiteY4" fmla="*/ 84931 h 914400"/>
              <a:gd name="connsiteX5" fmla="*/ 164306 w 1828800"/>
              <a:gd name="connsiteY5" fmla="*/ 84929 h 914400"/>
              <a:gd name="connsiteX6" fmla="*/ 166688 w 1828800"/>
              <a:gd name="connsiteY6" fmla="*/ 144462 h 914400"/>
              <a:gd name="connsiteX7" fmla="*/ 209550 w 1828800"/>
              <a:gd name="connsiteY7" fmla="*/ 137318 h 914400"/>
              <a:gd name="connsiteX8" fmla="*/ 390525 w 1828800"/>
              <a:gd name="connsiteY8" fmla="*/ 620712 h 914400"/>
              <a:gd name="connsiteX9" fmla="*/ 566738 w 1828800"/>
              <a:gd name="connsiteY9" fmla="*/ 634999 h 914400"/>
              <a:gd name="connsiteX10" fmla="*/ 566737 w 1828800"/>
              <a:gd name="connsiteY10" fmla="*/ 715961 h 914400"/>
              <a:gd name="connsiteX11" fmla="*/ 590551 w 1828800"/>
              <a:gd name="connsiteY11" fmla="*/ 711199 h 914400"/>
              <a:gd name="connsiteX12" fmla="*/ 595313 w 1828800"/>
              <a:gd name="connsiteY12" fmla="*/ 768350 h 914400"/>
              <a:gd name="connsiteX13" fmla="*/ 819150 w 1828800"/>
              <a:gd name="connsiteY13" fmla="*/ 763588 h 914400"/>
              <a:gd name="connsiteX14" fmla="*/ 819150 w 1828800"/>
              <a:gd name="connsiteY14" fmla="*/ 820738 h 914400"/>
              <a:gd name="connsiteX15" fmla="*/ 857250 w 1828800"/>
              <a:gd name="connsiteY15" fmla="*/ 820737 h 914400"/>
              <a:gd name="connsiteX16" fmla="*/ 857250 w 1828800"/>
              <a:gd name="connsiteY16" fmla="*/ 882650 h 914400"/>
              <a:gd name="connsiteX17" fmla="*/ 1041400 w 1828800"/>
              <a:gd name="connsiteY17" fmla="*/ 882650 h 914400"/>
              <a:gd name="connsiteX18" fmla="*/ 1041400 w 1828800"/>
              <a:gd name="connsiteY18" fmla="*/ 914400 h 914400"/>
              <a:gd name="connsiteX19" fmla="*/ 1828800 w 1828800"/>
              <a:gd name="connsiteY19" fmla="*/ 914400 h 914400"/>
              <a:gd name="connsiteX0" fmla="*/ 0 w 1828800"/>
              <a:gd name="connsiteY0" fmla="*/ 0 h 914400"/>
              <a:gd name="connsiteX1" fmla="*/ 100012 w 1828800"/>
              <a:gd name="connsiteY1" fmla="*/ 1588 h 914400"/>
              <a:gd name="connsiteX2" fmla="*/ 104775 w 1828800"/>
              <a:gd name="connsiteY2" fmla="*/ 53974 h 914400"/>
              <a:gd name="connsiteX3" fmla="*/ 135732 w 1828800"/>
              <a:gd name="connsiteY3" fmla="*/ 53975 h 914400"/>
              <a:gd name="connsiteX4" fmla="*/ 135731 w 1828800"/>
              <a:gd name="connsiteY4" fmla="*/ 84931 h 914400"/>
              <a:gd name="connsiteX5" fmla="*/ 164306 w 1828800"/>
              <a:gd name="connsiteY5" fmla="*/ 84929 h 914400"/>
              <a:gd name="connsiteX6" fmla="*/ 166688 w 1828800"/>
              <a:gd name="connsiteY6" fmla="*/ 144462 h 914400"/>
              <a:gd name="connsiteX7" fmla="*/ 209550 w 1828800"/>
              <a:gd name="connsiteY7" fmla="*/ 137318 h 914400"/>
              <a:gd name="connsiteX8" fmla="*/ 390525 w 1828800"/>
              <a:gd name="connsiteY8" fmla="*/ 620712 h 914400"/>
              <a:gd name="connsiteX9" fmla="*/ 566738 w 1828800"/>
              <a:gd name="connsiteY9" fmla="*/ 634999 h 914400"/>
              <a:gd name="connsiteX10" fmla="*/ 566737 w 1828800"/>
              <a:gd name="connsiteY10" fmla="*/ 715961 h 914400"/>
              <a:gd name="connsiteX11" fmla="*/ 590551 w 1828800"/>
              <a:gd name="connsiteY11" fmla="*/ 711199 h 914400"/>
              <a:gd name="connsiteX12" fmla="*/ 595313 w 1828800"/>
              <a:gd name="connsiteY12" fmla="*/ 768350 h 914400"/>
              <a:gd name="connsiteX13" fmla="*/ 819150 w 1828800"/>
              <a:gd name="connsiteY13" fmla="*/ 763588 h 914400"/>
              <a:gd name="connsiteX14" fmla="*/ 819150 w 1828800"/>
              <a:gd name="connsiteY14" fmla="*/ 820738 h 914400"/>
              <a:gd name="connsiteX15" fmla="*/ 857250 w 1828800"/>
              <a:gd name="connsiteY15" fmla="*/ 820737 h 914400"/>
              <a:gd name="connsiteX16" fmla="*/ 857250 w 1828800"/>
              <a:gd name="connsiteY16" fmla="*/ 882650 h 914400"/>
              <a:gd name="connsiteX17" fmla="*/ 1041400 w 1828800"/>
              <a:gd name="connsiteY17" fmla="*/ 882650 h 914400"/>
              <a:gd name="connsiteX18" fmla="*/ 1041400 w 1828800"/>
              <a:gd name="connsiteY18" fmla="*/ 914400 h 914400"/>
              <a:gd name="connsiteX19" fmla="*/ 1828800 w 1828800"/>
              <a:gd name="connsiteY19" fmla="*/ 914400 h 914400"/>
              <a:gd name="connsiteX0" fmla="*/ 0 w 1828800"/>
              <a:gd name="connsiteY0" fmla="*/ 0 h 914400"/>
              <a:gd name="connsiteX1" fmla="*/ 100012 w 1828800"/>
              <a:gd name="connsiteY1" fmla="*/ 1588 h 914400"/>
              <a:gd name="connsiteX2" fmla="*/ 104775 w 1828800"/>
              <a:gd name="connsiteY2" fmla="*/ 53974 h 914400"/>
              <a:gd name="connsiteX3" fmla="*/ 135732 w 1828800"/>
              <a:gd name="connsiteY3" fmla="*/ 53975 h 914400"/>
              <a:gd name="connsiteX4" fmla="*/ 135731 w 1828800"/>
              <a:gd name="connsiteY4" fmla="*/ 84931 h 914400"/>
              <a:gd name="connsiteX5" fmla="*/ 164306 w 1828800"/>
              <a:gd name="connsiteY5" fmla="*/ 84929 h 914400"/>
              <a:gd name="connsiteX6" fmla="*/ 166688 w 1828800"/>
              <a:gd name="connsiteY6" fmla="*/ 144462 h 914400"/>
              <a:gd name="connsiteX7" fmla="*/ 178594 w 1828800"/>
              <a:gd name="connsiteY7" fmla="*/ 142080 h 914400"/>
              <a:gd name="connsiteX8" fmla="*/ 390525 w 1828800"/>
              <a:gd name="connsiteY8" fmla="*/ 620712 h 914400"/>
              <a:gd name="connsiteX9" fmla="*/ 566738 w 1828800"/>
              <a:gd name="connsiteY9" fmla="*/ 634999 h 914400"/>
              <a:gd name="connsiteX10" fmla="*/ 566737 w 1828800"/>
              <a:gd name="connsiteY10" fmla="*/ 715961 h 914400"/>
              <a:gd name="connsiteX11" fmla="*/ 590551 w 1828800"/>
              <a:gd name="connsiteY11" fmla="*/ 711199 h 914400"/>
              <a:gd name="connsiteX12" fmla="*/ 595313 w 1828800"/>
              <a:gd name="connsiteY12" fmla="*/ 768350 h 914400"/>
              <a:gd name="connsiteX13" fmla="*/ 819150 w 1828800"/>
              <a:gd name="connsiteY13" fmla="*/ 763588 h 914400"/>
              <a:gd name="connsiteX14" fmla="*/ 819150 w 1828800"/>
              <a:gd name="connsiteY14" fmla="*/ 820738 h 914400"/>
              <a:gd name="connsiteX15" fmla="*/ 857250 w 1828800"/>
              <a:gd name="connsiteY15" fmla="*/ 820737 h 914400"/>
              <a:gd name="connsiteX16" fmla="*/ 857250 w 1828800"/>
              <a:gd name="connsiteY16" fmla="*/ 882650 h 914400"/>
              <a:gd name="connsiteX17" fmla="*/ 1041400 w 1828800"/>
              <a:gd name="connsiteY17" fmla="*/ 882650 h 914400"/>
              <a:gd name="connsiteX18" fmla="*/ 1041400 w 1828800"/>
              <a:gd name="connsiteY18" fmla="*/ 914400 h 914400"/>
              <a:gd name="connsiteX19" fmla="*/ 1828800 w 1828800"/>
              <a:gd name="connsiteY19" fmla="*/ 914400 h 914400"/>
              <a:gd name="connsiteX0" fmla="*/ 0 w 1828800"/>
              <a:gd name="connsiteY0" fmla="*/ 0 h 914400"/>
              <a:gd name="connsiteX1" fmla="*/ 100012 w 1828800"/>
              <a:gd name="connsiteY1" fmla="*/ 1588 h 914400"/>
              <a:gd name="connsiteX2" fmla="*/ 104775 w 1828800"/>
              <a:gd name="connsiteY2" fmla="*/ 53974 h 914400"/>
              <a:gd name="connsiteX3" fmla="*/ 135732 w 1828800"/>
              <a:gd name="connsiteY3" fmla="*/ 53975 h 914400"/>
              <a:gd name="connsiteX4" fmla="*/ 135731 w 1828800"/>
              <a:gd name="connsiteY4" fmla="*/ 84931 h 914400"/>
              <a:gd name="connsiteX5" fmla="*/ 164306 w 1828800"/>
              <a:gd name="connsiteY5" fmla="*/ 84929 h 914400"/>
              <a:gd name="connsiteX6" fmla="*/ 166688 w 1828800"/>
              <a:gd name="connsiteY6" fmla="*/ 144462 h 914400"/>
              <a:gd name="connsiteX7" fmla="*/ 178594 w 1828800"/>
              <a:gd name="connsiteY7" fmla="*/ 144461 h 914400"/>
              <a:gd name="connsiteX8" fmla="*/ 390525 w 1828800"/>
              <a:gd name="connsiteY8" fmla="*/ 620712 h 914400"/>
              <a:gd name="connsiteX9" fmla="*/ 566738 w 1828800"/>
              <a:gd name="connsiteY9" fmla="*/ 634999 h 914400"/>
              <a:gd name="connsiteX10" fmla="*/ 566737 w 1828800"/>
              <a:gd name="connsiteY10" fmla="*/ 715961 h 914400"/>
              <a:gd name="connsiteX11" fmla="*/ 590551 w 1828800"/>
              <a:gd name="connsiteY11" fmla="*/ 711199 h 914400"/>
              <a:gd name="connsiteX12" fmla="*/ 595313 w 1828800"/>
              <a:gd name="connsiteY12" fmla="*/ 768350 h 914400"/>
              <a:gd name="connsiteX13" fmla="*/ 819150 w 1828800"/>
              <a:gd name="connsiteY13" fmla="*/ 763588 h 914400"/>
              <a:gd name="connsiteX14" fmla="*/ 819150 w 1828800"/>
              <a:gd name="connsiteY14" fmla="*/ 820738 h 914400"/>
              <a:gd name="connsiteX15" fmla="*/ 857250 w 1828800"/>
              <a:gd name="connsiteY15" fmla="*/ 820737 h 914400"/>
              <a:gd name="connsiteX16" fmla="*/ 857250 w 1828800"/>
              <a:gd name="connsiteY16" fmla="*/ 882650 h 914400"/>
              <a:gd name="connsiteX17" fmla="*/ 1041400 w 1828800"/>
              <a:gd name="connsiteY17" fmla="*/ 882650 h 914400"/>
              <a:gd name="connsiteX18" fmla="*/ 1041400 w 1828800"/>
              <a:gd name="connsiteY18" fmla="*/ 914400 h 914400"/>
              <a:gd name="connsiteX19" fmla="*/ 1828800 w 1828800"/>
              <a:gd name="connsiteY19" fmla="*/ 914400 h 914400"/>
              <a:gd name="connsiteX0" fmla="*/ 0 w 1828800"/>
              <a:gd name="connsiteY0" fmla="*/ 0 h 914400"/>
              <a:gd name="connsiteX1" fmla="*/ 100012 w 1828800"/>
              <a:gd name="connsiteY1" fmla="*/ 1588 h 914400"/>
              <a:gd name="connsiteX2" fmla="*/ 104775 w 1828800"/>
              <a:gd name="connsiteY2" fmla="*/ 53974 h 914400"/>
              <a:gd name="connsiteX3" fmla="*/ 135732 w 1828800"/>
              <a:gd name="connsiteY3" fmla="*/ 53975 h 914400"/>
              <a:gd name="connsiteX4" fmla="*/ 135731 w 1828800"/>
              <a:gd name="connsiteY4" fmla="*/ 84931 h 914400"/>
              <a:gd name="connsiteX5" fmla="*/ 164306 w 1828800"/>
              <a:gd name="connsiteY5" fmla="*/ 84929 h 914400"/>
              <a:gd name="connsiteX6" fmla="*/ 166688 w 1828800"/>
              <a:gd name="connsiteY6" fmla="*/ 144462 h 914400"/>
              <a:gd name="connsiteX7" fmla="*/ 178594 w 1828800"/>
              <a:gd name="connsiteY7" fmla="*/ 144461 h 914400"/>
              <a:gd name="connsiteX8" fmla="*/ 171450 w 1828800"/>
              <a:gd name="connsiteY8" fmla="*/ 184943 h 914400"/>
              <a:gd name="connsiteX9" fmla="*/ 390525 w 1828800"/>
              <a:gd name="connsiteY9" fmla="*/ 620712 h 914400"/>
              <a:gd name="connsiteX10" fmla="*/ 566738 w 1828800"/>
              <a:gd name="connsiteY10" fmla="*/ 634999 h 914400"/>
              <a:gd name="connsiteX11" fmla="*/ 566737 w 1828800"/>
              <a:gd name="connsiteY11" fmla="*/ 715961 h 914400"/>
              <a:gd name="connsiteX12" fmla="*/ 590551 w 1828800"/>
              <a:gd name="connsiteY12" fmla="*/ 711199 h 914400"/>
              <a:gd name="connsiteX13" fmla="*/ 595313 w 1828800"/>
              <a:gd name="connsiteY13" fmla="*/ 768350 h 914400"/>
              <a:gd name="connsiteX14" fmla="*/ 819150 w 1828800"/>
              <a:gd name="connsiteY14" fmla="*/ 763588 h 914400"/>
              <a:gd name="connsiteX15" fmla="*/ 819150 w 1828800"/>
              <a:gd name="connsiteY15" fmla="*/ 820738 h 914400"/>
              <a:gd name="connsiteX16" fmla="*/ 857250 w 1828800"/>
              <a:gd name="connsiteY16" fmla="*/ 820737 h 914400"/>
              <a:gd name="connsiteX17" fmla="*/ 857250 w 1828800"/>
              <a:gd name="connsiteY17" fmla="*/ 882650 h 914400"/>
              <a:gd name="connsiteX18" fmla="*/ 1041400 w 1828800"/>
              <a:gd name="connsiteY18" fmla="*/ 882650 h 914400"/>
              <a:gd name="connsiteX19" fmla="*/ 1041400 w 1828800"/>
              <a:gd name="connsiteY19" fmla="*/ 914400 h 914400"/>
              <a:gd name="connsiteX20" fmla="*/ 1828800 w 1828800"/>
              <a:gd name="connsiteY20" fmla="*/ 914400 h 914400"/>
              <a:gd name="connsiteX0" fmla="*/ 0 w 1828800"/>
              <a:gd name="connsiteY0" fmla="*/ 0 h 914400"/>
              <a:gd name="connsiteX1" fmla="*/ 100012 w 1828800"/>
              <a:gd name="connsiteY1" fmla="*/ 1588 h 914400"/>
              <a:gd name="connsiteX2" fmla="*/ 104775 w 1828800"/>
              <a:gd name="connsiteY2" fmla="*/ 53974 h 914400"/>
              <a:gd name="connsiteX3" fmla="*/ 135732 w 1828800"/>
              <a:gd name="connsiteY3" fmla="*/ 53975 h 914400"/>
              <a:gd name="connsiteX4" fmla="*/ 135731 w 1828800"/>
              <a:gd name="connsiteY4" fmla="*/ 84931 h 914400"/>
              <a:gd name="connsiteX5" fmla="*/ 164306 w 1828800"/>
              <a:gd name="connsiteY5" fmla="*/ 84929 h 914400"/>
              <a:gd name="connsiteX6" fmla="*/ 166688 w 1828800"/>
              <a:gd name="connsiteY6" fmla="*/ 144462 h 914400"/>
              <a:gd name="connsiteX7" fmla="*/ 178594 w 1828800"/>
              <a:gd name="connsiteY7" fmla="*/ 144461 h 914400"/>
              <a:gd name="connsiteX8" fmla="*/ 171450 w 1828800"/>
              <a:gd name="connsiteY8" fmla="*/ 184943 h 914400"/>
              <a:gd name="connsiteX9" fmla="*/ 390525 w 1828800"/>
              <a:gd name="connsiteY9" fmla="*/ 620712 h 914400"/>
              <a:gd name="connsiteX10" fmla="*/ 566738 w 1828800"/>
              <a:gd name="connsiteY10" fmla="*/ 634999 h 914400"/>
              <a:gd name="connsiteX11" fmla="*/ 566737 w 1828800"/>
              <a:gd name="connsiteY11" fmla="*/ 715961 h 914400"/>
              <a:gd name="connsiteX12" fmla="*/ 590551 w 1828800"/>
              <a:gd name="connsiteY12" fmla="*/ 711199 h 914400"/>
              <a:gd name="connsiteX13" fmla="*/ 595313 w 1828800"/>
              <a:gd name="connsiteY13" fmla="*/ 768350 h 914400"/>
              <a:gd name="connsiteX14" fmla="*/ 819150 w 1828800"/>
              <a:gd name="connsiteY14" fmla="*/ 763588 h 914400"/>
              <a:gd name="connsiteX15" fmla="*/ 819150 w 1828800"/>
              <a:gd name="connsiteY15" fmla="*/ 820738 h 914400"/>
              <a:gd name="connsiteX16" fmla="*/ 857250 w 1828800"/>
              <a:gd name="connsiteY16" fmla="*/ 820737 h 914400"/>
              <a:gd name="connsiteX17" fmla="*/ 857250 w 1828800"/>
              <a:gd name="connsiteY17" fmla="*/ 882650 h 914400"/>
              <a:gd name="connsiteX18" fmla="*/ 1041400 w 1828800"/>
              <a:gd name="connsiteY18" fmla="*/ 882650 h 914400"/>
              <a:gd name="connsiteX19" fmla="*/ 1041400 w 1828800"/>
              <a:gd name="connsiteY19" fmla="*/ 914400 h 914400"/>
              <a:gd name="connsiteX20" fmla="*/ 1828800 w 1828800"/>
              <a:gd name="connsiteY20" fmla="*/ 914400 h 914400"/>
              <a:gd name="connsiteX0" fmla="*/ 0 w 1828800"/>
              <a:gd name="connsiteY0" fmla="*/ 0 h 914400"/>
              <a:gd name="connsiteX1" fmla="*/ 100012 w 1828800"/>
              <a:gd name="connsiteY1" fmla="*/ 1588 h 914400"/>
              <a:gd name="connsiteX2" fmla="*/ 104775 w 1828800"/>
              <a:gd name="connsiteY2" fmla="*/ 53974 h 914400"/>
              <a:gd name="connsiteX3" fmla="*/ 135732 w 1828800"/>
              <a:gd name="connsiteY3" fmla="*/ 53975 h 914400"/>
              <a:gd name="connsiteX4" fmla="*/ 135731 w 1828800"/>
              <a:gd name="connsiteY4" fmla="*/ 84931 h 914400"/>
              <a:gd name="connsiteX5" fmla="*/ 164306 w 1828800"/>
              <a:gd name="connsiteY5" fmla="*/ 84929 h 914400"/>
              <a:gd name="connsiteX6" fmla="*/ 166688 w 1828800"/>
              <a:gd name="connsiteY6" fmla="*/ 144462 h 914400"/>
              <a:gd name="connsiteX7" fmla="*/ 178594 w 1828800"/>
              <a:gd name="connsiteY7" fmla="*/ 144461 h 914400"/>
              <a:gd name="connsiteX8" fmla="*/ 176212 w 1828800"/>
              <a:gd name="connsiteY8" fmla="*/ 180180 h 914400"/>
              <a:gd name="connsiteX9" fmla="*/ 390525 w 1828800"/>
              <a:gd name="connsiteY9" fmla="*/ 620712 h 914400"/>
              <a:gd name="connsiteX10" fmla="*/ 566738 w 1828800"/>
              <a:gd name="connsiteY10" fmla="*/ 634999 h 914400"/>
              <a:gd name="connsiteX11" fmla="*/ 566737 w 1828800"/>
              <a:gd name="connsiteY11" fmla="*/ 715961 h 914400"/>
              <a:gd name="connsiteX12" fmla="*/ 590551 w 1828800"/>
              <a:gd name="connsiteY12" fmla="*/ 711199 h 914400"/>
              <a:gd name="connsiteX13" fmla="*/ 595313 w 1828800"/>
              <a:gd name="connsiteY13" fmla="*/ 768350 h 914400"/>
              <a:gd name="connsiteX14" fmla="*/ 819150 w 1828800"/>
              <a:gd name="connsiteY14" fmla="*/ 763588 h 914400"/>
              <a:gd name="connsiteX15" fmla="*/ 819150 w 1828800"/>
              <a:gd name="connsiteY15" fmla="*/ 820738 h 914400"/>
              <a:gd name="connsiteX16" fmla="*/ 857250 w 1828800"/>
              <a:gd name="connsiteY16" fmla="*/ 820737 h 914400"/>
              <a:gd name="connsiteX17" fmla="*/ 857250 w 1828800"/>
              <a:gd name="connsiteY17" fmla="*/ 882650 h 914400"/>
              <a:gd name="connsiteX18" fmla="*/ 1041400 w 1828800"/>
              <a:gd name="connsiteY18" fmla="*/ 882650 h 914400"/>
              <a:gd name="connsiteX19" fmla="*/ 1041400 w 1828800"/>
              <a:gd name="connsiteY19" fmla="*/ 914400 h 914400"/>
              <a:gd name="connsiteX20" fmla="*/ 1828800 w 1828800"/>
              <a:gd name="connsiteY20" fmla="*/ 914400 h 914400"/>
              <a:gd name="connsiteX0" fmla="*/ 0 w 1828800"/>
              <a:gd name="connsiteY0" fmla="*/ 0 h 914400"/>
              <a:gd name="connsiteX1" fmla="*/ 100012 w 1828800"/>
              <a:gd name="connsiteY1" fmla="*/ 1588 h 914400"/>
              <a:gd name="connsiteX2" fmla="*/ 104775 w 1828800"/>
              <a:gd name="connsiteY2" fmla="*/ 53974 h 914400"/>
              <a:gd name="connsiteX3" fmla="*/ 135732 w 1828800"/>
              <a:gd name="connsiteY3" fmla="*/ 53975 h 914400"/>
              <a:gd name="connsiteX4" fmla="*/ 135731 w 1828800"/>
              <a:gd name="connsiteY4" fmla="*/ 84931 h 914400"/>
              <a:gd name="connsiteX5" fmla="*/ 164306 w 1828800"/>
              <a:gd name="connsiteY5" fmla="*/ 84929 h 914400"/>
              <a:gd name="connsiteX6" fmla="*/ 166688 w 1828800"/>
              <a:gd name="connsiteY6" fmla="*/ 144462 h 914400"/>
              <a:gd name="connsiteX7" fmla="*/ 173832 w 1828800"/>
              <a:gd name="connsiteY7" fmla="*/ 142079 h 914400"/>
              <a:gd name="connsiteX8" fmla="*/ 176212 w 1828800"/>
              <a:gd name="connsiteY8" fmla="*/ 180180 h 914400"/>
              <a:gd name="connsiteX9" fmla="*/ 390525 w 1828800"/>
              <a:gd name="connsiteY9" fmla="*/ 620712 h 914400"/>
              <a:gd name="connsiteX10" fmla="*/ 566738 w 1828800"/>
              <a:gd name="connsiteY10" fmla="*/ 634999 h 914400"/>
              <a:gd name="connsiteX11" fmla="*/ 566737 w 1828800"/>
              <a:gd name="connsiteY11" fmla="*/ 715961 h 914400"/>
              <a:gd name="connsiteX12" fmla="*/ 590551 w 1828800"/>
              <a:gd name="connsiteY12" fmla="*/ 711199 h 914400"/>
              <a:gd name="connsiteX13" fmla="*/ 595313 w 1828800"/>
              <a:gd name="connsiteY13" fmla="*/ 768350 h 914400"/>
              <a:gd name="connsiteX14" fmla="*/ 819150 w 1828800"/>
              <a:gd name="connsiteY14" fmla="*/ 763588 h 914400"/>
              <a:gd name="connsiteX15" fmla="*/ 819150 w 1828800"/>
              <a:gd name="connsiteY15" fmla="*/ 820738 h 914400"/>
              <a:gd name="connsiteX16" fmla="*/ 857250 w 1828800"/>
              <a:gd name="connsiteY16" fmla="*/ 820737 h 914400"/>
              <a:gd name="connsiteX17" fmla="*/ 857250 w 1828800"/>
              <a:gd name="connsiteY17" fmla="*/ 882650 h 914400"/>
              <a:gd name="connsiteX18" fmla="*/ 1041400 w 1828800"/>
              <a:gd name="connsiteY18" fmla="*/ 882650 h 914400"/>
              <a:gd name="connsiteX19" fmla="*/ 1041400 w 1828800"/>
              <a:gd name="connsiteY19" fmla="*/ 914400 h 914400"/>
              <a:gd name="connsiteX20" fmla="*/ 1828800 w 1828800"/>
              <a:gd name="connsiteY20" fmla="*/ 914400 h 914400"/>
              <a:gd name="connsiteX0" fmla="*/ 0 w 1828800"/>
              <a:gd name="connsiteY0" fmla="*/ 0 h 914400"/>
              <a:gd name="connsiteX1" fmla="*/ 100012 w 1828800"/>
              <a:gd name="connsiteY1" fmla="*/ 1588 h 914400"/>
              <a:gd name="connsiteX2" fmla="*/ 104775 w 1828800"/>
              <a:gd name="connsiteY2" fmla="*/ 53974 h 914400"/>
              <a:gd name="connsiteX3" fmla="*/ 135732 w 1828800"/>
              <a:gd name="connsiteY3" fmla="*/ 53975 h 914400"/>
              <a:gd name="connsiteX4" fmla="*/ 135731 w 1828800"/>
              <a:gd name="connsiteY4" fmla="*/ 84931 h 914400"/>
              <a:gd name="connsiteX5" fmla="*/ 164306 w 1828800"/>
              <a:gd name="connsiteY5" fmla="*/ 84929 h 914400"/>
              <a:gd name="connsiteX6" fmla="*/ 166688 w 1828800"/>
              <a:gd name="connsiteY6" fmla="*/ 144462 h 914400"/>
              <a:gd name="connsiteX7" fmla="*/ 180976 w 1828800"/>
              <a:gd name="connsiteY7" fmla="*/ 146842 h 914400"/>
              <a:gd name="connsiteX8" fmla="*/ 176212 w 1828800"/>
              <a:gd name="connsiteY8" fmla="*/ 180180 h 914400"/>
              <a:gd name="connsiteX9" fmla="*/ 390525 w 1828800"/>
              <a:gd name="connsiteY9" fmla="*/ 620712 h 914400"/>
              <a:gd name="connsiteX10" fmla="*/ 566738 w 1828800"/>
              <a:gd name="connsiteY10" fmla="*/ 634999 h 914400"/>
              <a:gd name="connsiteX11" fmla="*/ 566737 w 1828800"/>
              <a:gd name="connsiteY11" fmla="*/ 715961 h 914400"/>
              <a:gd name="connsiteX12" fmla="*/ 590551 w 1828800"/>
              <a:gd name="connsiteY12" fmla="*/ 711199 h 914400"/>
              <a:gd name="connsiteX13" fmla="*/ 595313 w 1828800"/>
              <a:gd name="connsiteY13" fmla="*/ 768350 h 914400"/>
              <a:gd name="connsiteX14" fmla="*/ 819150 w 1828800"/>
              <a:gd name="connsiteY14" fmla="*/ 763588 h 914400"/>
              <a:gd name="connsiteX15" fmla="*/ 819150 w 1828800"/>
              <a:gd name="connsiteY15" fmla="*/ 820738 h 914400"/>
              <a:gd name="connsiteX16" fmla="*/ 857250 w 1828800"/>
              <a:gd name="connsiteY16" fmla="*/ 820737 h 914400"/>
              <a:gd name="connsiteX17" fmla="*/ 857250 w 1828800"/>
              <a:gd name="connsiteY17" fmla="*/ 882650 h 914400"/>
              <a:gd name="connsiteX18" fmla="*/ 1041400 w 1828800"/>
              <a:gd name="connsiteY18" fmla="*/ 882650 h 914400"/>
              <a:gd name="connsiteX19" fmla="*/ 1041400 w 1828800"/>
              <a:gd name="connsiteY19" fmla="*/ 914400 h 914400"/>
              <a:gd name="connsiteX20" fmla="*/ 1828800 w 1828800"/>
              <a:gd name="connsiteY20" fmla="*/ 914400 h 914400"/>
              <a:gd name="connsiteX0" fmla="*/ 0 w 1828800"/>
              <a:gd name="connsiteY0" fmla="*/ 0 h 914400"/>
              <a:gd name="connsiteX1" fmla="*/ 100012 w 1828800"/>
              <a:gd name="connsiteY1" fmla="*/ 1588 h 914400"/>
              <a:gd name="connsiteX2" fmla="*/ 104775 w 1828800"/>
              <a:gd name="connsiteY2" fmla="*/ 53974 h 914400"/>
              <a:gd name="connsiteX3" fmla="*/ 135732 w 1828800"/>
              <a:gd name="connsiteY3" fmla="*/ 53975 h 914400"/>
              <a:gd name="connsiteX4" fmla="*/ 135731 w 1828800"/>
              <a:gd name="connsiteY4" fmla="*/ 84931 h 914400"/>
              <a:gd name="connsiteX5" fmla="*/ 164306 w 1828800"/>
              <a:gd name="connsiteY5" fmla="*/ 84929 h 914400"/>
              <a:gd name="connsiteX6" fmla="*/ 166688 w 1828800"/>
              <a:gd name="connsiteY6" fmla="*/ 144462 h 914400"/>
              <a:gd name="connsiteX7" fmla="*/ 176213 w 1828800"/>
              <a:gd name="connsiteY7" fmla="*/ 142079 h 914400"/>
              <a:gd name="connsiteX8" fmla="*/ 176212 w 1828800"/>
              <a:gd name="connsiteY8" fmla="*/ 180180 h 914400"/>
              <a:gd name="connsiteX9" fmla="*/ 390525 w 1828800"/>
              <a:gd name="connsiteY9" fmla="*/ 620712 h 914400"/>
              <a:gd name="connsiteX10" fmla="*/ 566738 w 1828800"/>
              <a:gd name="connsiteY10" fmla="*/ 634999 h 914400"/>
              <a:gd name="connsiteX11" fmla="*/ 566737 w 1828800"/>
              <a:gd name="connsiteY11" fmla="*/ 715961 h 914400"/>
              <a:gd name="connsiteX12" fmla="*/ 590551 w 1828800"/>
              <a:gd name="connsiteY12" fmla="*/ 711199 h 914400"/>
              <a:gd name="connsiteX13" fmla="*/ 595313 w 1828800"/>
              <a:gd name="connsiteY13" fmla="*/ 768350 h 914400"/>
              <a:gd name="connsiteX14" fmla="*/ 819150 w 1828800"/>
              <a:gd name="connsiteY14" fmla="*/ 763588 h 914400"/>
              <a:gd name="connsiteX15" fmla="*/ 819150 w 1828800"/>
              <a:gd name="connsiteY15" fmla="*/ 820738 h 914400"/>
              <a:gd name="connsiteX16" fmla="*/ 857250 w 1828800"/>
              <a:gd name="connsiteY16" fmla="*/ 820737 h 914400"/>
              <a:gd name="connsiteX17" fmla="*/ 857250 w 1828800"/>
              <a:gd name="connsiteY17" fmla="*/ 882650 h 914400"/>
              <a:gd name="connsiteX18" fmla="*/ 1041400 w 1828800"/>
              <a:gd name="connsiteY18" fmla="*/ 882650 h 914400"/>
              <a:gd name="connsiteX19" fmla="*/ 1041400 w 1828800"/>
              <a:gd name="connsiteY19" fmla="*/ 914400 h 914400"/>
              <a:gd name="connsiteX20" fmla="*/ 1828800 w 1828800"/>
              <a:gd name="connsiteY20" fmla="*/ 914400 h 914400"/>
              <a:gd name="connsiteX0" fmla="*/ 0 w 1828800"/>
              <a:gd name="connsiteY0" fmla="*/ 0 h 914400"/>
              <a:gd name="connsiteX1" fmla="*/ 100012 w 1828800"/>
              <a:gd name="connsiteY1" fmla="*/ 1588 h 914400"/>
              <a:gd name="connsiteX2" fmla="*/ 104775 w 1828800"/>
              <a:gd name="connsiteY2" fmla="*/ 53974 h 914400"/>
              <a:gd name="connsiteX3" fmla="*/ 135732 w 1828800"/>
              <a:gd name="connsiteY3" fmla="*/ 53975 h 914400"/>
              <a:gd name="connsiteX4" fmla="*/ 135731 w 1828800"/>
              <a:gd name="connsiteY4" fmla="*/ 84931 h 914400"/>
              <a:gd name="connsiteX5" fmla="*/ 164306 w 1828800"/>
              <a:gd name="connsiteY5" fmla="*/ 84929 h 914400"/>
              <a:gd name="connsiteX6" fmla="*/ 166688 w 1828800"/>
              <a:gd name="connsiteY6" fmla="*/ 144462 h 914400"/>
              <a:gd name="connsiteX7" fmla="*/ 176213 w 1828800"/>
              <a:gd name="connsiteY7" fmla="*/ 144460 h 914400"/>
              <a:gd name="connsiteX8" fmla="*/ 176212 w 1828800"/>
              <a:gd name="connsiteY8" fmla="*/ 180180 h 914400"/>
              <a:gd name="connsiteX9" fmla="*/ 390525 w 1828800"/>
              <a:gd name="connsiteY9" fmla="*/ 620712 h 914400"/>
              <a:gd name="connsiteX10" fmla="*/ 566738 w 1828800"/>
              <a:gd name="connsiteY10" fmla="*/ 634999 h 914400"/>
              <a:gd name="connsiteX11" fmla="*/ 566737 w 1828800"/>
              <a:gd name="connsiteY11" fmla="*/ 715961 h 914400"/>
              <a:gd name="connsiteX12" fmla="*/ 590551 w 1828800"/>
              <a:gd name="connsiteY12" fmla="*/ 711199 h 914400"/>
              <a:gd name="connsiteX13" fmla="*/ 595313 w 1828800"/>
              <a:gd name="connsiteY13" fmla="*/ 768350 h 914400"/>
              <a:gd name="connsiteX14" fmla="*/ 819150 w 1828800"/>
              <a:gd name="connsiteY14" fmla="*/ 763588 h 914400"/>
              <a:gd name="connsiteX15" fmla="*/ 819150 w 1828800"/>
              <a:gd name="connsiteY15" fmla="*/ 820738 h 914400"/>
              <a:gd name="connsiteX16" fmla="*/ 857250 w 1828800"/>
              <a:gd name="connsiteY16" fmla="*/ 820737 h 914400"/>
              <a:gd name="connsiteX17" fmla="*/ 857250 w 1828800"/>
              <a:gd name="connsiteY17" fmla="*/ 882650 h 914400"/>
              <a:gd name="connsiteX18" fmla="*/ 1041400 w 1828800"/>
              <a:gd name="connsiteY18" fmla="*/ 882650 h 914400"/>
              <a:gd name="connsiteX19" fmla="*/ 1041400 w 1828800"/>
              <a:gd name="connsiteY19" fmla="*/ 914400 h 914400"/>
              <a:gd name="connsiteX20" fmla="*/ 1828800 w 1828800"/>
              <a:gd name="connsiteY20" fmla="*/ 914400 h 914400"/>
              <a:gd name="connsiteX0" fmla="*/ 0 w 1828800"/>
              <a:gd name="connsiteY0" fmla="*/ 0 h 914400"/>
              <a:gd name="connsiteX1" fmla="*/ 100012 w 1828800"/>
              <a:gd name="connsiteY1" fmla="*/ 1588 h 914400"/>
              <a:gd name="connsiteX2" fmla="*/ 104775 w 1828800"/>
              <a:gd name="connsiteY2" fmla="*/ 53974 h 914400"/>
              <a:gd name="connsiteX3" fmla="*/ 135732 w 1828800"/>
              <a:gd name="connsiteY3" fmla="*/ 53975 h 914400"/>
              <a:gd name="connsiteX4" fmla="*/ 135731 w 1828800"/>
              <a:gd name="connsiteY4" fmla="*/ 84931 h 914400"/>
              <a:gd name="connsiteX5" fmla="*/ 164306 w 1828800"/>
              <a:gd name="connsiteY5" fmla="*/ 84929 h 914400"/>
              <a:gd name="connsiteX6" fmla="*/ 166688 w 1828800"/>
              <a:gd name="connsiteY6" fmla="*/ 144462 h 914400"/>
              <a:gd name="connsiteX7" fmla="*/ 176213 w 1828800"/>
              <a:gd name="connsiteY7" fmla="*/ 144460 h 914400"/>
              <a:gd name="connsiteX8" fmla="*/ 176212 w 1828800"/>
              <a:gd name="connsiteY8" fmla="*/ 180180 h 914400"/>
              <a:gd name="connsiteX9" fmla="*/ 209550 w 1828800"/>
              <a:gd name="connsiteY9" fmla="*/ 184943 h 914400"/>
              <a:gd name="connsiteX10" fmla="*/ 390525 w 1828800"/>
              <a:gd name="connsiteY10" fmla="*/ 620712 h 914400"/>
              <a:gd name="connsiteX11" fmla="*/ 566738 w 1828800"/>
              <a:gd name="connsiteY11" fmla="*/ 634999 h 914400"/>
              <a:gd name="connsiteX12" fmla="*/ 566737 w 1828800"/>
              <a:gd name="connsiteY12" fmla="*/ 715961 h 914400"/>
              <a:gd name="connsiteX13" fmla="*/ 590551 w 1828800"/>
              <a:gd name="connsiteY13" fmla="*/ 711199 h 914400"/>
              <a:gd name="connsiteX14" fmla="*/ 595313 w 1828800"/>
              <a:gd name="connsiteY14" fmla="*/ 768350 h 914400"/>
              <a:gd name="connsiteX15" fmla="*/ 819150 w 1828800"/>
              <a:gd name="connsiteY15" fmla="*/ 763588 h 914400"/>
              <a:gd name="connsiteX16" fmla="*/ 819150 w 1828800"/>
              <a:gd name="connsiteY16" fmla="*/ 820738 h 914400"/>
              <a:gd name="connsiteX17" fmla="*/ 857250 w 1828800"/>
              <a:gd name="connsiteY17" fmla="*/ 820737 h 914400"/>
              <a:gd name="connsiteX18" fmla="*/ 857250 w 1828800"/>
              <a:gd name="connsiteY18" fmla="*/ 882650 h 914400"/>
              <a:gd name="connsiteX19" fmla="*/ 1041400 w 1828800"/>
              <a:gd name="connsiteY19" fmla="*/ 882650 h 914400"/>
              <a:gd name="connsiteX20" fmla="*/ 1041400 w 1828800"/>
              <a:gd name="connsiteY20" fmla="*/ 914400 h 914400"/>
              <a:gd name="connsiteX21" fmla="*/ 1828800 w 1828800"/>
              <a:gd name="connsiteY21" fmla="*/ 914400 h 914400"/>
              <a:gd name="connsiteX0" fmla="*/ 0 w 1828800"/>
              <a:gd name="connsiteY0" fmla="*/ 0 h 914400"/>
              <a:gd name="connsiteX1" fmla="*/ 100012 w 1828800"/>
              <a:gd name="connsiteY1" fmla="*/ 1588 h 914400"/>
              <a:gd name="connsiteX2" fmla="*/ 104775 w 1828800"/>
              <a:gd name="connsiteY2" fmla="*/ 53974 h 914400"/>
              <a:gd name="connsiteX3" fmla="*/ 135732 w 1828800"/>
              <a:gd name="connsiteY3" fmla="*/ 53975 h 914400"/>
              <a:gd name="connsiteX4" fmla="*/ 135731 w 1828800"/>
              <a:gd name="connsiteY4" fmla="*/ 84931 h 914400"/>
              <a:gd name="connsiteX5" fmla="*/ 164306 w 1828800"/>
              <a:gd name="connsiteY5" fmla="*/ 84929 h 914400"/>
              <a:gd name="connsiteX6" fmla="*/ 166688 w 1828800"/>
              <a:gd name="connsiteY6" fmla="*/ 144462 h 914400"/>
              <a:gd name="connsiteX7" fmla="*/ 176213 w 1828800"/>
              <a:gd name="connsiteY7" fmla="*/ 144460 h 914400"/>
              <a:gd name="connsiteX8" fmla="*/ 176212 w 1828800"/>
              <a:gd name="connsiteY8" fmla="*/ 180180 h 914400"/>
              <a:gd name="connsiteX9" fmla="*/ 209550 w 1828800"/>
              <a:gd name="connsiteY9" fmla="*/ 184943 h 914400"/>
              <a:gd name="connsiteX10" fmla="*/ 390525 w 1828800"/>
              <a:gd name="connsiteY10" fmla="*/ 620712 h 914400"/>
              <a:gd name="connsiteX11" fmla="*/ 566738 w 1828800"/>
              <a:gd name="connsiteY11" fmla="*/ 634999 h 914400"/>
              <a:gd name="connsiteX12" fmla="*/ 566737 w 1828800"/>
              <a:gd name="connsiteY12" fmla="*/ 715961 h 914400"/>
              <a:gd name="connsiteX13" fmla="*/ 590551 w 1828800"/>
              <a:gd name="connsiteY13" fmla="*/ 711199 h 914400"/>
              <a:gd name="connsiteX14" fmla="*/ 595313 w 1828800"/>
              <a:gd name="connsiteY14" fmla="*/ 768350 h 914400"/>
              <a:gd name="connsiteX15" fmla="*/ 819150 w 1828800"/>
              <a:gd name="connsiteY15" fmla="*/ 763588 h 914400"/>
              <a:gd name="connsiteX16" fmla="*/ 819150 w 1828800"/>
              <a:gd name="connsiteY16" fmla="*/ 820738 h 914400"/>
              <a:gd name="connsiteX17" fmla="*/ 857250 w 1828800"/>
              <a:gd name="connsiteY17" fmla="*/ 820737 h 914400"/>
              <a:gd name="connsiteX18" fmla="*/ 857250 w 1828800"/>
              <a:gd name="connsiteY18" fmla="*/ 882650 h 914400"/>
              <a:gd name="connsiteX19" fmla="*/ 1041400 w 1828800"/>
              <a:gd name="connsiteY19" fmla="*/ 882650 h 914400"/>
              <a:gd name="connsiteX20" fmla="*/ 1041400 w 1828800"/>
              <a:gd name="connsiteY20" fmla="*/ 914400 h 914400"/>
              <a:gd name="connsiteX21" fmla="*/ 1828800 w 1828800"/>
              <a:gd name="connsiteY21" fmla="*/ 914400 h 914400"/>
              <a:gd name="connsiteX0" fmla="*/ 0 w 1828800"/>
              <a:gd name="connsiteY0" fmla="*/ 0 h 914400"/>
              <a:gd name="connsiteX1" fmla="*/ 100012 w 1828800"/>
              <a:gd name="connsiteY1" fmla="*/ 1588 h 914400"/>
              <a:gd name="connsiteX2" fmla="*/ 104775 w 1828800"/>
              <a:gd name="connsiteY2" fmla="*/ 53974 h 914400"/>
              <a:gd name="connsiteX3" fmla="*/ 135732 w 1828800"/>
              <a:gd name="connsiteY3" fmla="*/ 53975 h 914400"/>
              <a:gd name="connsiteX4" fmla="*/ 135731 w 1828800"/>
              <a:gd name="connsiteY4" fmla="*/ 84931 h 914400"/>
              <a:gd name="connsiteX5" fmla="*/ 164306 w 1828800"/>
              <a:gd name="connsiteY5" fmla="*/ 84929 h 914400"/>
              <a:gd name="connsiteX6" fmla="*/ 166688 w 1828800"/>
              <a:gd name="connsiteY6" fmla="*/ 144462 h 914400"/>
              <a:gd name="connsiteX7" fmla="*/ 176213 w 1828800"/>
              <a:gd name="connsiteY7" fmla="*/ 144460 h 914400"/>
              <a:gd name="connsiteX8" fmla="*/ 178593 w 1828800"/>
              <a:gd name="connsiteY8" fmla="*/ 182561 h 914400"/>
              <a:gd name="connsiteX9" fmla="*/ 209550 w 1828800"/>
              <a:gd name="connsiteY9" fmla="*/ 184943 h 914400"/>
              <a:gd name="connsiteX10" fmla="*/ 390525 w 1828800"/>
              <a:gd name="connsiteY10" fmla="*/ 620712 h 914400"/>
              <a:gd name="connsiteX11" fmla="*/ 566738 w 1828800"/>
              <a:gd name="connsiteY11" fmla="*/ 634999 h 914400"/>
              <a:gd name="connsiteX12" fmla="*/ 566737 w 1828800"/>
              <a:gd name="connsiteY12" fmla="*/ 715961 h 914400"/>
              <a:gd name="connsiteX13" fmla="*/ 590551 w 1828800"/>
              <a:gd name="connsiteY13" fmla="*/ 711199 h 914400"/>
              <a:gd name="connsiteX14" fmla="*/ 595313 w 1828800"/>
              <a:gd name="connsiteY14" fmla="*/ 768350 h 914400"/>
              <a:gd name="connsiteX15" fmla="*/ 819150 w 1828800"/>
              <a:gd name="connsiteY15" fmla="*/ 763588 h 914400"/>
              <a:gd name="connsiteX16" fmla="*/ 819150 w 1828800"/>
              <a:gd name="connsiteY16" fmla="*/ 820738 h 914400"/>
              <a:gd name="connsiteX17" fmla="*/ 857250 w 1828800"/>
              <a:gd name="connsiteY17" fmla="*/ 820737 h 914400"/>
              <a:gd name="connsiteX18" fmla="*/ 857250 w 1828800"/>
              <a:gd name="connsiteY18" fmla="*/ 882650 h 914400"/>
              <a:gd name="connsiteX19" fmla="*/ 1041400 w 1828800"/>
              <a:gd name="connsiteY19" fmla="*/ 882650 h 914400"/>
              <a:gd name="connsiteX20" fmla="*/ 1041400 w 1828800"/>
              <a:gd name="connsiteY20" fmla="*/ 914400 h 914400"/>
              <a:gd name="connsiteX21" fmla="*/ 1828800 w 1828800"/>
              <a:gd name="connsiteY21" fmla="*/ 914400 h 914400"/>
              <a:gd name="connsiteX0" fmla="*/ 0 w 1828800"/>
              <a:gd name="connsiteY0" fmla="*/ 0 h 914400"/>
              <a:gd name="connsiteX1" fmla="*/ 100012 w 1828800"/>
              <a:gd name="connsiteY1" fmla="*/ 1588 h 914400"/>
              <a:gd name="connsiteX2" fmla="*/ 104775 w 1828800"/>
              <a:gd name="connsiteY2" fmla="*/ 53974 h 914400"/>
              <a:gd name="connsiteX3" fmla="*/ 135732 w 1828800"/>
              <a:gd name="connsiteY3" fmla="*/ 53975 h 914400"/>
              <a:gd name="connsiteX4" fmla="*/ 135731 w 1828800"/>
              <a:gd name="connsiteY4" fmla="*/ 84931 h 914400"/>
              <a:gd name="connsiteX5" fmla="*/ 164306 w 1828800"/>
              <a:gd name="connsiteY5" fmla="*/ 84929 h 914400"/>
              <a:gd name="connsiteX6" fmla="*/ 166688 w 1828800"/>
              <a:gd name="connsiteY6" fmla="*/ 144462 h 914400"/>
              <a:gd name="connsiteX7" fmla="*/ 176213 w 1828800"/>
              <a:gd name="connsiteY7" fmla="*/ 144460 h 914400"/>
              <a:gd name="connsiteX8" fmla="*/ 178593 w 1828800"/>
              <a:gd name="connsiteY8" fmla="*/ 182561 h 914400"/>
              <a:gd name="connsiteX9" fmla="*/ 200025 w 1828800"/>
              <a:gd name="connsiteY9" fmla="*/ 184943 h 914400"/>
              <a:gd name="connsiteX10" fmla="*/ 390525 w 1828800"/>
              <a:gd name="connsiteY10" fmla="*/ 620712 h 914400"/>
              <a:gd name="connsiteX11" fmla="*/ 566738 w 1828800"/>
              <a:gd name="connsiteY11" fmla="*/ 634999 h 914400"/>
              <a:gd name="connsiteX12" fmla="*/ 566737 w 1828800"/>
              <a:gd name="connsiteY12" fmla="*/ 715961 h 914400"/>
              <a:gd name="connsiteX13" fmla="*/ 590551 w 1828800"/>
              <a:gd name="connsiteY13" fmla="*/ 711199 h 914400"/>
              <a:gd name="connsiteX14" fmla="*/ 595313 w 1828800"/>
              <a:gd name="connsiteY14" fmla="*/ 768350 h 914400"/>
              <a:gd name="connsiteX15" fmla="*/ 819150 w 1828800"/>
              <a:gd name="connsiteY15" fmla="*/ 763588 h 914400"/>
              <a:gd name="connsiteX16" fmla="*/ 819150 w 1828800"/>
              <a:gd name="connsiteY16" fmla="*/ 820738 h 914400"/>
              <a:gd name="connsiteX17" fmla="*/ 857250 w 1828800"/>
              <a:gd name="connsiteY17" fmla="*/ 820737 h 914400"/>
              <a:gd name="connsiteX18" fmla="*/ 857250 w 1828800"/>
              <a:gd name="connsiteY18" fmla="*/ 882650 h 914400"/>
              <a:gd name="connsiteX19" fmla="*/ 1041400 w 1828800"/>
              <a:gd name="connsiteY19" fmla="*/ 882650 h 914400"/>
              <a:gd name="connsiteX20" fmla="*/ 1041400 w 1828800"/>
              <a:gd name="connsiteY20" fmla="*/ 914400 h 914400"/>
              <a:gd name="connsiteX21" fmla="*/ 1828800 w 1828800"/>
              <a:gd name="connsiteY21" fmla="*/ 914400 h 914400"/>
              <a:gd name="connsiteX0" fmla="*/ 0 w 1828800"/>
              <a:gd name="connsiteY0" fmla="*/ 0 h 914400"/>
              <a:gd name="connsiteX1" fmla="*/ 100012 w 1828800"/>
              <a:gd name="connsiteY1" fmla="*/ 1588 h 914400"/>
              <a:gd name="connsiteX2" fmla="*/ 104775 w 1828800"/>
              <a:gd name="connsiteY2" fmla="*/ 53974 h 914400"/>
              <a:gd name="connsiteX3" fmla="*/ 135732 w 1828800"/>
              <a:gd name="connsiteY3" fmla="*/ 53975 h 914400"/>
              <a:gd name="connsiteX4" fmla="*/ 135731 w 1828800"/>
              <a:gd name="connsiteY4" fmla="*/ 84931 h 914400"/>
              <a:gd name="connsiteX5" fmla="*/ 164306 w 1828800"/>
              <a:gd name="connsiteY5" fmla="*/ 84929 h 914400"/>
              <a:gd name="connsiteX6" fmla="*/ 166688 w 1828800"/>
              <a:gd name="connsiteY6" fmla="*/ 144462 h 914400"/>
              <a:gd name="connsiteX7" fmla="*/ 176213 w 1828800"/>
              <a:gd name="connsiteY7" fmla="*/ 144460 h 914400"/>
              <a:gd name="connsiteX8" fmla="*/ 178593 w 1828800"/>
              <a:gd name="connsiteY8" fmla="*/ 182561 h 914400"/>
              <a:gd name="connsiteX9" fmla="*/ 202407 w 1828800"/>
              <a:gd name="connsiteY9" fmla="*/ 182562 h 914400"/>
              <a:gd name="connsiteX10" fmla="*/ 390525 w 1828800"/>
              <a:gd name="connsiteY10" fmla="*/ 620712 h 914400"/>
              <a:gd name="connsiteX11" fmla="*/ 566738 w 1828800"/>
              <a:gd name="connsiteY11" fmla="*/ 634999 h 914400"/>
              <a:gd name="connsiteX12" fmla="*/ 566737 w 1828800"/>
              <a:gd name="connsiteY12" fmla="*/ 715961 h 914400"/>
              <a:gd name="connsiteX13" fmla="*/ 590551 w 1828800"/>
              <a:gd name="connsiteY13" fmla="*/ 711199 h 914400"/>
              <a:gd name="connsiteX14" fmla="*/ 595313 w 1828800"/>
              <a:gd name="connsiteY14" fmla="*/ 768350 h 914400"/>
              <a:gd name="connsiteX15" fmla="*/ 819150 w 1828800"/>
              <a:gd name="connsiteY15" fmla="*/ 763588 h 914400"/>
              <a:gd name="connsiteX16" fmla="*/ 819150 w 1828800"/>
              <a:gd name="connsiteY16" fmla="*/ 820738 h 914400"/>
              <a:gd name="connsiteX17" fmla="*/ 857250 w 1828800"/>
              <a:gd name="connsiteY17" fmla="*/ 820737 h 914400"/>
              <a:gd name="connsiteX18" fmla="*/ 857250 w 1828800"/>
              <a:gd name="connsiteY18" fmla="*/ 882650 h 914400"/>
              <a:gd name="connsiteX19" fmla="*/ 1041400 w 1828800"/>
              <a:gd name="connsiteY19" fmla="*/ 882650 h 914400"/>
              <a:gd name="connsiteX20" fmla="*/ 1041400 w 1828800"/>
              <a:gd name="connsiteY20" fmla="*/ 914400 h 914400"/>
              <a:gd name="connsiteX21" fmla="*/ 1828800 w 1828800"/>
              <a:gd name="connsiteY21" fmla="*/ 914400 h 914400"/>
              <a:gd name="connsiteX0" fmla="*/ 0 w 1828800"/>
              <a:gd name="connsiteY0" fmla="*/ 0 h 914400"/>
              <a:gd name="connsiteX1" fmla="*/ 100012 w 1828800"/>
              <a:gd name="connsiteY1" fmla="*/ 1588 h 914400"/>
              <a:gd name="connsiteX2" fmla="*/ 104775 w 1828800"/>
              <a:gd name="connsiteY2" fmla="*/ 53974 h 914400"/>
              <a:gd name="connsiteX3" fmla="*/ 135732 w 1828800"/>
              <a:gd name="connsiteY3" fmla="*/ 53975 h 914400"/>
              <a:gd name="connsiteX4" fmla="*/ 135731 w 1828800"/>
              <a:gd name="connsiteY4" fmla="*/ 84931 h 914400"/>
              <a:gd name="connsiteX5" fmla="*/ 164306 w 1828800"/>
              <a:gd name="connsiteY5" fmla="*/ 84929 h 914400"/>
              <a:gd name="connsiteX6" fmla="*/ 166688 w 1828800"/>
              <a:gd name="connsiteY6" fmla="*/ 144462 h 914400"/>
              <a:gd name="connsiteX7" fmla="*/ 176213 w 1828800"/>
              <a:gd name="connsiteY7" fmla="*/ 144460 h 914400"/>
              <a:gd name="connsiteX8" fmla="*/ 178593 w 1828800"/>
              <a:gd name="connsiteY8" fmla="*/ 182561 h 914400"/>
              <a:gd name="connsiteX9" fmla="*/ 202407 w 1828800"/>
              <a:gd name="connsiteY9" fmla="*/ 182562 h 914400"/>
              <a:gd name="connsiteX10" fmla="*/ 207169 w 1828800"/>
              <a:gd name="connsiteY10" fmla="*/ 265905 h 914400"/>
              <a:gd name="connsiteX11" fmla="*/ 390525 w 1828800"/>
              <a:gd name="connsiteY11" fmla="*/ 620712 h 914400"/>
              <a:gd name="connsiteX12" fmla="*/ 566738 w 1828800"/>
              <a:gd name="connsiteY12" fmla="*/ 634999 h 914400"/>
              <a:gd name="connsiteX13" fmla="*/ 566737 w 1828800"/>
              <a:gd name="connsiteY13" fmla="*/ 715961 h 914400"/>
              <a:gd name="connsiteX14" fmla="*/ 590551 w 1828800"/>
              <a:gd name="connsiteY14" fmla="*/ 711199 h 914400"/>
              <a:gd name="connsiteX15" fmla="*/ 595313 w 1828800"/>
              <a:gd name="connsiteY15" fmla="*/ 768350 h 914400"/>
              <a:gd name="connsiteX16" fmla="*/ 819150 w 1828800"/>
              <a:gd name="connsiteY16" fmla="*/ 763588 h 914400"/>
              <a:gd name="connsiteX17" fmla="*/ 819150 w 1828800"/>
              <a:gd name="connsiteY17" fmla="*/ 820738 h 914400"/>
              <a:gd name="connsiteX18" fmla="*/ 857250 w 1828800"/>
              <a:gd name="connsiteY18" fmla="*/ 820737 h 914400"/>
              <a:gd name="connsiteX19" fmla="*/ 857250 w 1828800"/>
              <a:gd name="connsiteY19" fmla="*/ 882650 h 914400"/>
              <a:gd name="connsiteX20" fmla="*/ 1041400 w 1828800"/>
              <a:gd name="connsiteY20" fmla="*/ 882650 h 914400"/>
              <a:gd name="connsiteX21" fmla="*/ 1041400 w 1828800"/>
              <a:gd name="connsiteY21" fmla="*/ 914400 h 914400"/>
              <a:gd name="connsiteX22" fmla="*/ 1828800 w 1828800"/>
              <a:gd name="connsiteY22" fmla="*/ 914400 h 914400"/>
              <a:gd name="connsiteX0" fmla="*/ 0 w 1828800"/>
              <a:gd name="connsiteY0" fmla="*/ 0 h 914400"/>
              <a:gd name="connsiteX1" fmla="*/ 100012 w 1828800"/>
              <a:gd name="connsiteY1" fmla="*/ 1588 h 914400"/>
              <a:gd name="connsiteX2" fmla="*/ 104775 w 1828800"/>
              <a:gd name="connsiteY2" fmla="*/ 53974 h 914400"/>
              <a:gd name="connsiteX3" fmla="*/ 135732 w 1828800"/>
              <a:gd name="connsiteY3" fmla="*/ 53975 h 914400"/>
              <a:gd name="connsiteX4" fmla="*/ 135731 w 1828800"/>
              <a:gd name="connsiteY4" fmla="*/ 84931 h 914400"/>
              <a:gd name="connsiteX5" fmla="*/ 164306 w 1828800"/>
              <a:gd name="connsiteY5" fmla="*/ 84929 h 914400"/>
              <a:gd name="connsiteX6" fmla="*/ 166688 w 1828800"/>
              <a:gd name="connsiteY6" fmla="*/ 144462 h 914400"/>
              <a:gd name="connsiteX7" fmla="*/ 176213 w 1828800"/>
              <a:gd name="connsiteY7" fmla="*/ 144460 h 914400"/>
              <a:gd name="connsiteX8" fmla="*/ 178593 w 1828800"/>
              <a:gd name="connsiteY8" fmla="*/ 182561 h 914400"/>
              <a:gd name="connsiteX9" fmla="*/ 202407 w 1828800"/>
              <a:gd name="connsiteY9" fmla="*/ 182562 h 914400"/>
              <a:gd name="connsiteX10" fmla="*/ 207169 w 1828800"/>
              <a:gd name="connsiteY10" fmla="*/ 265905 h 914400"/>
              <a:gd name="connsiteX11" fmla="*/ 390525 w 1828800"/>
              <a:gd name="connsiteY11" fmla="*/ 620712 h 914400"/>
              <a:gd name="connsiteX12" fmla="*/ 566738 w 1828800"/>
              <a:gd name="connsiteY12" fmla="*/ 634999 h 914400"/>
              <a:gd name="connsiteX13" fmla="*/ 566737 w 1828800"/>
              <a:gd name="connsiteY13" fmla="*/ 715961 h 914400"/>
              <a:gd name="connsiteX14" fmla="*/ 590551 w 1828800"/>
              <a:gd name="connsiteY14" fmla="*/ 711199 h 914400"/>
              <a:gd name="connsiteX15" fmla="*/ 595313 w 1828800"/>
              <a:gd name="connsiteY15" fmla="*/ 768350 h 914400"/>
              <a:gd name="connsiteX16" fmla="*/ 819150 w 1828800"/>
              <a:gd name="connsiteY16" fmla="*/ 763588 h 914400"/>
              <a:gd name="connsiteX17" fmla="*/ 819150 w 1828800"/>
              <a:gd name="connsiteY17" fmla="*/ 820738 h 914400"/>
              <a:gd name="connsiteX18" fmla="*/ 857250 w 1828800"/>
              <a:gd name="connsiteY18" fmla="*/ 820737 h 914400"/>
              <a:gd name="connsiteX19" fmla="*/ 857250 w 1828800"/>
              <a:gd name="connsiteY19" fmla="*/ 882650 h 914400"/>
              <a:gd name="connsiteX20" fmla="*/ 1041400 w 1828800"/>
              <a:gd name="connsiteY20" fmla="*/ 882650 h 914400"/>
              <a:gd name="connsiteX21" fmla="*/ 1041400 w 1828800"/>
              <a:gd name="connsiteY21" fmla="*/ 914400 h 914400"/>
              <a:gd name="connsiteX22" fmla="*/ 1828800 w 1828800"/>
              <a:gd name="connsiteY22" fmla="*/ 914400 h 914400"/>
              <a:gd name="connsiteX0" fmla="*/ 0 w 1828800"/>
              <a:gd name="connsiteY0" fmla="*/ 0 h 914400"/>
              <a:gd name="connsiteX1" fmla="*/ 100012 w 1828800"/>
              <a:gd name="connsiteY1" fmla="*/ 1588 h 914400"/>
              <a:gd name="connsiteX2" fmla="*/ 104775 w 1828800"/>
              <a:gd name="connsiteY2" fmla="*/ 53974 h 914400"/>
              <a:gd name="connsiteX3" fmla="*/ 135732 w 1828800"/>
              <a:gd name="connsiteY3" fmla="*/ 53975 h 914400"/>
              <a:gd name="connsiteX4" fmla="*/ 135731 w 1828800"/>
              <a:gd name="connsiteY4" fmla="*/ 84931 h 914400"/>
              <a:gd name="connsiteX5" fmla="*/ 164306 w 1828800"/>
              <a:gd name="connsiteY5" fmla="*/ 84929 h 914400"/>
              <a:gd name="connsiteX6" fmla="*/ 166688 w 1828800"/>
              <a:gd name="connsiteY6" fmla="*/ 144462 h 914400"/>
              <a:gd name="connsiteX7" fmla="*/ 176213 w 1828800"/>
              <a:gd name="connsiteY7" fmla="*/ 144460 h 914400"/>
              <a:gd name="connsiteX8" fmla="*/ 178593 w 1828800"/>
              <a:gd name="connsiteY8" fmla="*/ 182561 h 914400"/>
              <a:gd name="connsiteX9" fmla="*/ 202407 w 1828800"/>
              <a:gd name="connsiteY9" fmla="*/ 182562 h 914400"/>
              <a:gd name="connsiteX10" fmla="*/ 207169 w 1828800"/>
              <a:gd name="connsiteY10" fmla="*/ 265905 h 914400"/>
              <a:gd name="connsiteX11" fmla="*/ 278606 w 1828800"/>
              <a:gd name="connsiteY11" fmla="*/ 263524 h 914400"/>
              <a:gd name="connsiteX12" fmla="*/ 390525 w 1828800"/>
              <a:gd name="connsiteY12" fmla="*/ 620712 h 914400"/>
              <a:gd name="connsiteX13" fmla="*/ 566738 w 1828800"/>
              <a:gd name="connsiteY13" fmla="*/ 634999 h 914400"/>
              <a:gd name="connsiteX14" fmla="*/ 566737 w 1828800"/>
              <a:gd name="connsiteY14" fmla="*/ 715961 h 914400"/>
              <a:gd name="connsiteX15" fmla="*/ 590551 w 1828800"/>
              <a:gd name="connsiteY15" fmla="*/ 711199 h 914400"/>
              <a:gd name="connsiteX16" fmla="*/ 595313 w 1828800"/>
              <a:gd name="connsiteY16" fmla="*/ 768350 h 914400"/>
              <a:gd name="connsiteX17" fmla="*/ 819150 w 1828800"/>
              <a:gd name="connsiteY17" fmla="*/ 763588 h 914400"/>
              <a:gd name="connsiteX18" fmla="*/ 819150 w 1828800"/>
              <a:gd name="connsiteY18" fmla="*/ 820738 h 914400"/>
              <a:gd name="connsiteX19" fmla="*/ 857250 w 1828800"/>
              <a:gd name="connsiteY19" fmla="*/ 820737 h 914400"/>
              <a:gd name="connsiteX20" fmla="*/ 857250 w 1828800"/>
              <a:gd name="connsiteY20" fmla="*/ 882650 h 914400"/>
              <a:gd name="connsiteX21" fmla="*/ 1041400 w 1828800"/>
              <a:gd name="connsiteY21" fmla="*/ 882650 h 914400"/>
              <a:gd name="connsiteX22" fmla="*/ 1041400 w 1828800"/>
              <a:gd name="connsiteY22" fmla="*/ 914400 h 914400"/>
              <a:gd name="connsiteX23" fmla="*/ 1828800 w 1828800"/>
              <a:gd name="connsiteY23" fmla="*/ 914400 h 914400"/>
              <a:gd name="connsiteX0" fmla="*/ 0 w 1828800"/>
              <a:gd name="connsiteY0" fmla="*/ 0 h 914400"/>
              <a:gd name="connsiteX1" fmla="*/ 100012 w 1828800"/>
              <a:gd name="connsiteY1" fmla="*/ 1588 h 914400"/>
              <a:gd name="connsiteX2" fmla="*/ 104775 w 1828800"/>
              <a:gd name="connsiteY2" fmla="*/ 53974 h 914400"/>
              <a:gd name="connsiteX3" fmla="*/ 135732 w 1828800"/>
              <a:gd name="connsiteY3" fmla="*/ 53975 h 914400"/>
              <a:gd name="connsiteX4" fmla="*/ 135731 w 1828800"/>
              <a:gd name="connsiteY4" fmla="*/ 84931 h 914400"/>
              <a:gd name="connsiteX5" fmla="*/ 164306 w 1828800"/>
              <a:gd name="connsiteY5" fmla="*/ 84929 h 914400"/>
              <a:gd name="connsiteX6" fmla="*/ 166688 w 1828800"/>
              <a:gd name="connsiteY6" fmla="*/ 144462 h 914400"/>
              <a:gd name="connsiteX7" fmla="*/ 176213 w 1828800"/>
              <a:gd name="connsiteY7" fmla="*/ 144460 h 914400"/>
              <a:gd name="connsiteX8" fmla="*/ 178593 w 1828800"/>
              <a:gd name="connsiteY8" fmla="*/ 182561 h 914400"/>
              <a:gd name="connsiteX9" fmla="*/ 202407 w 1828800"/>
              <a:gd name="connsiteY9" fmla="*/ 182562 h 914400"/>
              <a:gd name="connsiteX10" fmla="*/ 207169 w 1828800"/>
              <a:gd name="connsiteY10" fmla="*/ 265905 h 914400"/>
              <a:gd name="connsiteX11" fmla="*/ 278606 w 1828800"/>
              <a:gd name="connsiteY11" fmla="*/ 263524 h 914400"/>
              <a:gd name="connsiteX12" fmla="*/ 390525 w 1828800"/>
              <a:gd name="connsiteY12" fmla="*/ 620712 h 914400"/>
              <a:gd name="connsiteX13" fmla="*/ 566738 w 1828800"/>
              <a:gd name="connsiteY13" fmla="*/ 634999 h 914400"/>
              <a:gd name="connsiteX14" fmla="*/ 566737 w 1828800"/>
              <a:gd name="connsiteY14" fmla="*/ 715961 h 914400"/>
              <a:gd name="connsiteX15" fmla="*/ 590551 w 1828800"/>
              <a:gd name="connsiteY15" fmla="*/ 711199 h 914400"/>
              <a:gd name="connsiteX16" fmla="*/ 595313 w 1828800"/>
              <a:gd name="connsiteY16" fmla="*/ 768350 h 914400"/>
              <a:gd name="connsiteX17" fmla="*/ 819150 w 1828800"/>
              <a:gd name="connsiteY17" fmla="*/ 763588 h 914400"/>
              <a:gd name="connsiteX18" fmla="*/ 819150 w 1828800"/>
              <a:gd name="connsiteY18" fmla="*/ 820738 h 914400"/>
              <a:gd name="connsiteX19" fmla="*/ 857250 w 1828800"/>
              <a:gd name="connsiteY19" fmla="*/ 820737 h 914400"/>
              <a:gd name="connsiteX20" fmla="*/ 857250 w 1828800"/>
              <a:gd name="connsiteY20" fmla="*/ 882650 h 914400"/>
              <a:gd name="connsiteX21" fmla="*/ 1041400 w 1828800"/>
              <a:gd name="connsiteY21" fmla="*/ 882650 h 914400"/>
              <a:gd name="connsiteX22" fmla="*/ 1041400 w 1828800"/>
              <a:gd name="connsiteY22" fmla="*/ 914400 h 914400"/>
              <a:gd name="connsiteX23" fmla="*/ 1828800 w 1828800"/>
              <a:gd name="connsiteY23" fmla="*/ 914400 h 914400"/>
              <a:gd name="connsiteX0" fmla="*/ 0 w 1828800"/>
              <a:gd name="connsiteY0" fmla="*/ 0 h 914400"/>
              <a:gd name="connsiteX1" fmla="*/ 100012 w 1828800"/>
              <a:gd name="connsiteY1" fmla="*/ 1588 h 914400"/>
              <a:gd name="connsiteX2" fmla="*/ 104775 w 1828800"/>
              <a:gd name="connsiteY2" fmla="*/ 53974 h 914400"/>
              <a:gd name="connsiteX3" fmla="*/ 135732 w 1828800"/>
              <a:gd name="connsiteY3" fmla="*/ 53975 h 914400"/>
              <a:gd name="connsiteX4" fmla="*/ 135731 w 1828800"/>
              <a:gd name="connsiteY4" fmla="*/ 84931 h 914400"/>
              <a:gd name="connsiteX5" fmla="*/ 164306 w 1828800"/>
              <a:gd name="connsiteY5" fmla="*/ 84929 h 914400"/>
              <a:gd name="connsiteX6" fmla="*/ 166688 w 1828800"/>
              <a:gd name="connsiteY6" fmla="*/ 144462 h 914400"/>
              <a:gd name="connsiteX7" fmla="*/ 176213 w 1828800"/>
              <a:gd name="connsiteY7" fmla="*/ 144460 h 914400"/>
              <a:gd name="connsiteX8" fmla="*/ 178593 w 1828800"/>
              <a:gd name="connsiteY8" fmla="*/ 182561 h 914400"/>
              <a:gd name="connsiteX9" fmla="*/ 202407 w 1828800"/>
              <a:gd name="connsiteY9" fmla="*/ 182562 h 914400"/>
              <a:gd name="connsiteX10" fmla="*/ 207169 w 1828800"/>
              <a:gd name="connsiteY10" fmla="*/ 265905 h 914400"/>
              <a:gd name="connsiteX11" fmla="*/ 226219 w 1828800"/>
              <a:gd name="connsiteY11" fmla="*/ 263524 h 914400"/>
              <a:gd name="connsiteX12" fmla="*/ 390525 w 1828800"/>
              <a:gd name="connsiteY12" fmla="*/ 620712 h 914400"/>
              <a:gd name="connsiteX13" fmla="*/ 566738 w 1828800"/>
              <a:gd name="connsiteY13" fmla="*/ 634999 h 914400"/>
              <a:gd name="connsiteX14" fmla="*/ 566737 w 1828800"/>
              <a:gd name="connsiteY14" fmla="*/ 715961 h 914400"/>
              <a:gd name="connsiteX15" fmla="*/ 590551 w 1828800"/>
              <a:gd name="connsiteY15" fmla="*/ 711199 h 914400"/>
              <a:gd name="connsiteX16" fmla="*/ 595313 w 1828800"/>
              <a:gd name="connsiteY16" fmla="*/ 768350 h 914400"/>
              <a:gd name="connsiteX17" fmla="*/ 819150 w 1828800"/>
              <a:gd name="connsiteY17" fmla="*/ 763588 h 914400"/>
              <a:gd name="connsiteX18" fmla="*/ 819150 w 1828800"/>
              <a:gd name="connsiteY18" fmla="*/ 820738 h 914400"/>
              <a:gd name="connsiteX19" fmla="*/ 857250 w 1828800"/>
              <a:gd name="connsiteY19" fmla="*/ 820737 h 914400"/>
              <a:gd name="connsiteX20" fmla="*/ 857250 w 1828800"/>
              <a:gd name="connsiteY20" fmla="*/ 882650 h 914400"/>
              <a:gd name="connsiteX21" fmla="*/ 1041400 w 1828800"/>
              <a:gd name="connsiteY21" fmla="*/ 882650 h 914400"/>
              <a:gd name="connsiteX22" fmla="*/ 1041400 w 1828800"/>
              <a:gd name="connsiteY22" fmla="*/ 914400 h 914400"/>
              <a:gd name="connsiteX23" fmla="*/ 1828800 w 1828800"/>
              <a:gd name="connsiteY23" fmla="*/ 914400 h 914400"/>
              <a:gd name="connsiteX0" fmla="*/ 0 w 1828800"/>
              <a:gd name="connsiteY0" fmla="*/ 0 h 914400"/>
              <a:gd name="connsiteX1" fmla="*/ 100012 w 1828800"/>
              <a:gd name="connsiteY1" fmla="*/ 1588 h 914400"/>
              <a:gd name="connsiteX2" fmla="*/ 104775 w 1828800"/>
              <a:gd name="connsiteY2" fmla="*/ 53974 h 914400"/>
              <a:gd name="connsiteX3" fmla="*/ 135732 w 1828800"/>
              <a:gd name="connsiteY3" fmla="*/ 53975 h 914400"/>
              <a:gd name="connsiteX4" fmla="*/ 135731 w 1828800"/>
              <a:gd name="connsiteY4" fmla="*/ 84931 h 914400"/>
              <a:gd name="connsiteX5" fmla="*/ 164306 w 1828800"/>
              <a:gd name="connsiteY5" fmla="*/ 84929 h 914400"/>
              <a:gd name="connsiteX6" fmla="*/ 166688 w 1828800"/>
              <a:gd name="connsiteY6" fmla="*/ 144462 h 914400"/>
              <a:gd name="connsiteX7" fmla="*/ 176213 w 1828800"/>
              <a:gd name="connsiteY7" fmla="*/ 144460 h 914400"/>
              <a:gd name="connsiteX8" fmla="*/ 178593 w 1828800"/>
              <a:gd name="connsiteY8" fmla="*/ 182561 h 914400"/>
              <a:gd name="connsiteX9" fmla="*/ 202407 w 1828800"/>
              <a:gd name="connsiteY9" fmla="*/ 182562 h 914400"/>
              <a:gd name="connsiteX10" fmla="*/ 207169 w 1828800"/>
              <a:gd name="connsiteY10" fmla="*/ 265905 h 914400"/>
              <a:gd name="connsiteX11" fmla="*/ 228600 w 1828800"/>
              <a:gd name="connsiteY11" fmla="*/ 268286 h 914400"/>
              <a:gd name="connsiteX12" fmla="*/ 390525 w 1828800"/>
              <a:gd name="connsiteY12" fmla="*/ 620712 h 914400"/>
              <a:gd name="connsiteX13" fmla="*/ 566738 w 1828800"/>
              <a:gd name="connsiteY13" fmla="*/ 634999 h 914400"/>
              <a:gd name="connsiteX14" fmla="*/ 566737 w 1828800"/>
              <a:gd name="connsiteY14" fmla="*/ 715961 h 914400"/>
              <a:gd name="connsiteX15" fmla="*/ 590551 w 1828800"/>
              <a:gd name="connsiteY15" fmla="*/ 711199 h 914400"/>
              <a:gd name="connsiteX16" fmla="*/ 595313 w 1828800"/>
              <a:gd name="connsiteY16" fmla="*/ 768350 h 914400"/>
              <a:gd name="connsiteX17" fmla="*/ 819150 w 1828800"/>
              <a:gd name="connsiteY17" fmla="*/ 763588 h 914400"/>
              <a:gd name="connsiteX18" fmla="*/ 819150 w 1828800"/>
              <a:gd name="connsiteY18" fmla="*/ 820738 h 914400"/>
              <a:gd name="connsiteX19" fmla="*/ 857250 w 1828800"/>
              <a:gd name="connsiteY19" fmla="*/ 820737 h 914400"/>
              <a:gd name="connsiteX20" fmla="*/ 857250 w 1828800"/>
              <a:gd name="connsiteY20" fmla="*/ 882650 h 914400"/>
              <a:gd name="connsiteX21" fmla="*/ 1041400 w 1828800"/>
              <a:gd name="connsiteY21" fmla="*/ 882650 h 914400"/>
              <a:gd name="connsiteX22" fmla="*/ 1041400 w 1828800"/>
              <a:gd name="connsiteY22" fmla="*/ 914400 h 914400"/>
              <a:gd name="connsiteX23" fmla="*/ 1828800 w 1828800"/>
              <a:gd name="connsiteY23" fmla="*/ 914400 h 914400"/>
              <a:gd name="connsiteX0" fmla="*/ 0 w 1828800"/>
              <a:gd name="connsiteY0" fmla="*/ 0 h 914400"/>
              <a:gd name="connsiteX1" fmla="*/ 100012 w 1828800"/>
              <a:gd name="connsiteY1" fmla="*/ 1588 h 914400"/>
              <a:gd name="connsiteX2" fmla="*/ 104775 w 1828800"/>
              <a:gd name="connsiteY2" fmla="*/ 53974 h 914400"/>
              <a:gd name="connsiteX3" fmla="*/ 135732 w 1828800"/>
              <a:gd name="connsiteY3" fmla="*/ 53975 h 914400"/>
              <a:gd name="connsiteX4" fmla="*/ 135731 w 1828800"/>
              <a:gd name="connsiteY4" fmla="*/ 84931 h 914400"/>
              <a:gd name="connsiteX5" fmla="*/ 164306 w 1828800"/>
              <a:gd name="connsiteY5" fmla="*/ 84929 h 914400"/>
              <a:gd name="connsiteX6" fmla="*/ 166688 w 1828800"/>
              <a:gd name="connsiteY6" fmla="*/ 144462 h 914400"/>
              <a:gd name="connsiteX7" fmla="*/ 176213 w 1828800"/>
              <a:gd name="connsiteY7" fmla="*/ 144460 h 914400"/>
              <a:gd name="connsiteX8" fmla="*/ 178593 w 1828800"/>
              <a:gd name="connsiteY8" fmla="*/ 182561 h 914400"/>
              <a:gd name="connsiteX9" fmla="*/ 202407 w 1828800"/>
              <a:gd name="connsiteY9" fmla="*/ 182562 h 914400"/>
              <a:gd name="connsiteX10" fmla="*/ 207169 w 1828800"/>
              <a:gd name="connsiteY10" fmla="*/ 265905 h 914400"/>
              <a:gd name="connsiteX11" fmla="*/ 226218 w 1828800"/>
              <a:gd name="connsiteY11" fmla="*/ 265905 h 914400"/>
              <a:gd name="connsiteX12" fmla="*/ 390525 w 1828800"/>
              <a:gd name="connsiteY12" fmla="*/ 620712 h 914400"/>
              <a:gd name="connsiteX13" fmla="*/ 566738 w 1828800"/>
              <a:gd name="connsiteY13" fmla="*/ 634999 h 914400"/>
              <a:gd name="connsiteX14" fmla="*/ 566737 w 1828800"/>
              <a:gd name="connsiteY14" fmla="*/ 715961 h 914400"/>
              <a:gd name="connsiteX15" fmla="*/ 590551 w 1828800"/>
              <a:gd name="connsiteY15" fmla="*/ 711199 h 914400"/>
              <a:gd name="connsiteX16" fmla="*/ 595313 w 1828800"/>
              <a:gd name="connsiteY16" fmla="*/ 768350 h 914400"/>
              <a:gd name="connsiteX17" fmla="*/ 819150 w 1828800"/>
              <a:gd name="connsiteY17" fmla="*/ 763588 h 914400"/>
              <a:gd name="connsiteX18" fmla="*/ 819150 w 1828800"/>
              <a:gd name="connsiteY18" fmla="*/ 820738 h 914400"/>
              <a:gd name="connsiteX19" fmla="*/ 857250 w 1828800"/>
              <a:gd name="connsiteY19" fmla="*/ 820737 h 914400"/>
              <a:gd name="connsiteX20" fmla="*/ 857250 w 1828800"/>
              <a:gd name="connsiteY20" fmla="*/ 882650 h 914400"/>
              <a:gd name="connsiteX21" fmla="*/ 1041400 w 1828800"/>
              <a:gd name="connsiteY21" fmla="*/ 882650 h 914400"/>
              <a:gd name="connsiteX22" fmla="*/ 1041400 w 1828800"/>
              <a:gd name="connsiteY22" fmla="*/ 914400 h 914400"/>
              <a:gd name="connsiteX23" fmla="*/ 1828800 w 1828800"/>
              <a:gd name="connsiteY23" fmla="*/ 914400 h 914400"/>
              <a:gd name="connsiteX0" fmla="*/ 0 w 1828800"/>
              <a:gd name="connsiteY0" fmla="*/ 0 h 914400"/>
              <a:gd name="connsiteX1" fmla="*/ 100012 w 1828800"/>
              <a:gd name="connsiteY1" fmla="*/ 1588 h 914400"/>
              <a:gd name="connsiteX2" fmla="*/ 104775 w 1828800"/>
              <a:gd name="connsiteY2" fmla="*/ 53974 h 914400"/>
              <a:gd name="connsiteX3" fmla="*/ 135732 w 1828800"/>
              <a:gd name="connsiteY3" fmla="*/ 53975 h 914400"/>
              <a:gd name="connsiteX4" fmla="*/ 135731 w 1828800"/>
              <a:gd name="connsiteY4" fmla="*/ 84931 h 914400"/>
              <a:gd name="connsiteX5" fmla="*/ 164306 w 1828800"/>
              <a:gd name="connsiteY5" fmla="*/ 84929 h 914400"/>
              <a:gd name="connsiteX6" fmla="*/ 166688 w 1828800"/>
              <a:gd name="connsiteY6" fmla="*/ 144462 h 914400"/>
              <a:gd name="connsiteX7" fmla="*/ 176213 w 1828800"/>
              <a:gd name="connsiteY7" fmla="*/ 144460 h 914400"/>
              <a:gd name="connsiteX8" fmla="*/ 178593 w 1828800"/>
              <a:gd name="connsiteY8" fmla="*/ 182561 h 914400"/>
              <a:gd name="connsiteX9" fmla="*/ 202407 w 1828800"/>
              <a:gd name="connsiteY9" fmla="*/ 182562 h 914400"/>
              <a:gd name="connsiteX10" fmla="*/ 207169 w 1828800"/>
              <a:gd name="connsiteY10" fmla="*/ 265905 h 914400"/>
              <a:gd name="connsiteX11" fmla="*/ 226218 w 1828800"/>
              <a:gd name="connsiteY11" fmla="*/ 265905 h 914400"/>
              <a:gd name="connsiteX12" fmla="*/ 230981 w 1828800"/>
              <a:gd name="connsiteY12" fmla="*/ 318293 h 914400"/>
              <a:gd name="connsiteX13" fmla="*/ 390525 w 1828800"/>
              <a:gd name="connsiteY13" fmla="*/ 620712 h 914400"/>
              <a:gd name="connsiteX14" fmla="*/ 566738 w 1828800"/>
              <a:gd name="connsiteY14" fmla="*/ 634999 h 914400"/>
              <a:gd name="connsiteX15" fmla="*/ 566737 w 1828800"/>
              <a:gd name="connsiteY15" fmla="*/ 715961 h 914400"/>
              <a:gd name="connsiteX16" fmla="*/ 590551 w 1828800"/>
              <a:gd name="connsiteY16" fmla="*/ 711199 h 914400"/>
              <a:gd name="connsiteX17" fmla="*/ 595313 w 1828800"/>
              <a:gd name="connsiteY17" fmla="*/ 768350 h 914400"/>
              <a:gd name="connsiteX18" fmla="*/ 819150 w 1828800"/>
              <a:gd name="connsiteY18" fmla="*/ 763588 h 914400"/>
              <a:gd name="connsiteX19" fmla="*/ 819150 w 1828800"/>
              <a:gd name="connsiteY19" fmla="*/ 820738 h 914400"/>
              <a:gd name="connsiteX20" fmla="*/ 857250 w 1828800"/>
              <a:gd name="connsiteY20" fmla="*/ 820737 h 914400"/>
              <a:gd name="connsiteX21" fmla="*/ 857250 w 1828800"/>
              <a:gd name="connsiteY21" fmla="*/ 882650 h 914400"/>
              <a:gd name="connsiteX22" fmla="*/ 1041400 w 1828800"/>
              <a:gd name="connsiteY22" fmla="*/ 882650 h 914400"/>
              <a:gd name="connsiteX23" fmla="*/ 1041400 w 1828800"/>
              <a:gd name="connsiteY23" fmla="*/ 914400 h 914400"/>
              <a:gd name="connsiteX24" fmla="*/ 1828800 w 1828800"/>
              <a:gd name="connsiteY24" fmla="*/ 914400 h 914400"/>
              <a:gd name="connsiteX0" fmla="*/ 0 w 1828800"/>
              <a:gd name="connsiteY0" fmla="*/ 0 h 914400"/>
              <a:gd name="connsiteX1" fmla="*/ 100012 w 1828800"/>
              <a:gd name="connsiteY1" fmla="*/ 1588 h 914400"/>
              <a:gd name="connsiteX2" fmla="*/ 104775 w 1828800"/>
              <a:gd name="connsiteY2" fmla="*/ 53974 h 914400"/>
              <a:gd name="connsiteX3" fmla="*/ 135732 w 1828800"/>
              <a:gd name="connsiteY3" fmla="*/ 53975 h 914400"/>
              <a:gd name="connsiteX4" fmla="*/ 135731 w 1828800"/>
              <a:gd name="connsiteY4" fmla="*/ 84931 h 914400"/>
              <a:gd name="connsiteX5" fmla="*/ 164306 w 1828800"/>
              <a:gd name="connsiteY5" fmla="*/ 84929 h 914400"/>
              <a:gd name="connsiteX6" fmla="*/ 166688 w 1828800"/>
              <a:gd name="connsiteY6" fmla="*/ 144462 h 914400"/>
              <a:gd name="connsiteX7" fmla="*/ 176213 w 1828800"/>
              <a:gd name="connsiteY7" fmla="*/ 144460 h 914400"/>
              <a:gd name="connsiteX8" fmla="*/ 178593 w 1828800"/>
              <a:gd name="connsiteY8" fmla="*/ 182561 h 914400"/>
              <a:gd name="connsiteX9" fmla="*/ 202407 w 1828800"/>
              <a:gd name="connsiteY9" fmla="*/ 182562 h 914400"/>
              <a:gd name="connsiteX10" fmla="*/ 207169 w 1828800"/>
              <a:gd name="connsiteY10" fmla="*/ 265905 h 914400"/>
              <a:gd name="connsiteX11" fmla="*/ 226218 w 1828800"/>
              <a:gd name="connsiteY11" fmla="*/ 265905 h 914400"/>
              <a:gd name="connsiteX12" fmla="*/ 278606 w 1828800"/>
              <a:gd name="connsiteY12" fmla="*/ 282575 h 914400"/>
              <a:gd name="connsiteX13" fmla="*/ 390525 w 1828800"/>
              <a:gd name="connsiteY13" fmla="*/ 620712 h 914400"/>
              <a:gd name="connsiteX14" fmla="*/ 566738 w 1828800"/>
              <a:gd name="connsiteY14" fmla="*/ 634999 h 914400"/>
              <a:gd name="connsiteX15" fmla="*/ 566737 w 1828800"/>
              <a:gd name="connsiteY15" fmla="*/ 715961 h 914400"/>
              <a:gd name="connsiteX16" fmla="*/ 590551 w 1828800"/>
              <a:gd name="connsiteY16" fmla="*/ 711199 h 914400"/>
              <a:gd name="connsiteX17" fmla="*/ 595313 w 1828800"/>
              <a:gd name="connsiteY17" fmla="*/ 768350 h 914400"/>
              <a:gd name="connsiteX18" fmla="*/ 819150 w 1828800"/>
              <a:gd name="connsiteY18" fmla="*/ 763588 h 914400"/>
              <a:gd name="connsiteX19" fmla="*/ 819150 w 1828800"/>
              <a:gd name="connsiteY19" fmla="*/ 820738 h 914400"/>
              <a:gd name="connsiteX20" fmla="*/ 857250 w 1828800"/>
              <a:gd name="connsiteY20" fmla="*/ 820737 h 914400"/>
              <a:gd name="connsiteX21" fmla="*/ 857250 w 1828800"/>
              <a:gd name="connsiteY21" fmla="*/ 882650 h 914400"/>
              <a:gd name="connsiteX22" fmla="*/ 1041400 w 1828800"/>
              <a:gd name="connsiteY22" fmla="*/ 882650 h 914400"/>
              <a:gd name="connsiteX23" fmla="*/ 1041400 w 1828800"/>
              <a:gd name="connsiteY23" fmla="*/ 914400 h 914400"/>
              <a:gd name="connsiteX24" fmla="*/ 1828800 w 1828800"/>
              <a:gd name="connsiteY24" fmla="*/ 914400 h 914400"/>
              <a:gd name="connsiteX0" fmla="*/ 0 w 1828800"/>
              <a:gd name="connsiteY0" fmla="*/ 0 h 914400"/>
              <a:gd name="connsiteX1" fmla="*/ 100012 w 1828800"/>
              <a:gd name="connsiteY1" fmla="*/ 1588 h 914400"/>
              <a:gd name="connsiteX2" fmla="*/ 104775 w 1828800"/>
              <a:gd name="connsiteY2" fmla="*/ 53974 h 914400"/>
              <a:gd name="connsiteX3" fmla="*/ 135732 w 1828800"/>
              <a:gd name="connsiteY3" fmla="*/ 53975 h 914400"/>
              <a:gd name="connsiteX4" fmla="*/ 135731 w 1828800"/>
              <a:gd name="connsiteY4" fmla="*/ 84931 h 914400"/>
              <a:gd name="connsiteX5" fmla="*/ 164306 w 1828800"/>
              <a:gd name="connsiteY5" fmla="*/ 84929 h 914400"/>
              <a:gd name="connsiteX6" fmla="*/ 166688 w 1828800"/>
              <a:gd name="connsiteY6" fmla="*/ 144462 h 914400"/>
              <a:gd name="connsiteX7" fmla="*/ 176213 w 1828800"/>
              <a:gd name="connsiteY7" fmla="*/ 144460 h 914400"/>
              <a:gd name="connsiteX8" fmla="*/ 178593 w 1828800"/>
              <a:gd name="connsiteY8" fmla="*/ 182561 h 914400"/>
              <a:gd name="connsiteX9" fmla="*/ 202407 w 1828800"/>
              <a:gd name="connsiteY9" fmla="*/ 182562 h 914400"/>
              <a:gd name="connsiteX10" fmla="*/ 207169 w 1828800"/>
              <a:gd name="connsiteY10" fmla="*/ 265905 h 914400"/>
              <a:gd name="connsiteX11" fmla="*/ 226218 w 1828800"/>
              <a:gd name="connsiteY11" fmla="*/ 265905 h 914400"/>
              <a:gd name="connsiteX12" fmla="*/ 278606 w 1828800"/>
              <a:gd name="connsiteY12" fmla="*/ 282575 h 914400"/>
              <a:gd name="connsiteX13" fmla="*/ 400050 w 1828800"/>
              <a:gd name="connsiteY13" fmla="*/ 632618 h 914400"/>
              <a:gd name="connsiteX14" fmla="*/ 566738 w 1828800"/>
              <a:gd name="connsiteY14" fmla="*/ 634999 h 914400"/>
              <a:gd name="connsiteX15" fmla="*/ 566737 w 1828800"/>
              <a:gd name="connsiteY15" fmla="*/ 715961 h 914400"/>
              <a:gd name="connsiteX16" fmla="*/ 590551 w 1828800"/>
              <a:gd name="connsiteY16" fmla="*/ 711199 h 914400"/>
              <a:gd name="connsiteX17" fmla="*/ 595313 w 1828800"/>
              <a:gd name="connsiteY17" fmla="*/ 768350 h 914400"/>
              <a:gd name="connsiteX18" fmla="*/ 819150 w 1828800"/>
              <a:gd name="connsiteY18" fmla="*/ 763588 h 914400"/>
              <a:gd name="connsiteX19" fmla="*/ 819150 w 1828800"/>
              <a:gd name="connsiteY19" fmla="*/ 820738 h 914400"/>
              <a:gd name="connsiteX20" fmla="*/ 857250 w 1828800"/>
              <a:gd name="connsiteY20" fmla="*/ 820737 h 914400"/>
              <a:gd name="connsiteX21" fmla="*/ 857250 w 1828800"/>
              <a:gd name="connsiteY21" fmla="*/ 882650 h 914400"/>
              <a:gd name="connsiteX22" fmla="*/ 1041400 w 1828800"/>
              <a:gd name="connsiteY22" fmla="*/ 882650 h 914400"/>
              <a:gd name="connsiteX23" fmla="*/ 1041400 w 1828800"/>
              <a:gd name="connsiteY23" fmla="*/ 914400 h 914400"/>
              <a:gd name="connsiteX24" fmla="*/ 1828800 w 1828800"/>
              <a:gd name="connsiteY24" fmla="*/ 914400 h 914400"/>
              <a:gd name="connsiteX0" fmla="*/ 0 w 1828800"/>
              <a:gd name="connsiteY0" fmla="*/ 0 h 914400"/>
              <a:gd name="connsiteX1" fmla="*/ 100012 w 1828800"/>
              <a:gd name="connsiteY1" fmla="*/ 1588 h 914400"/>
              <a:gd name="connsiteX2" fmla="*/ 104775 w 1828800"/>
              <a:gd name="connsiteY2" fmla="*/ 53974 h 914400"/>
              <a:gd name="connsiteX3" fmla="*/ 135732 w 1828800"/>
              <a:gd name="connsiteY3" fmla="*/ 53975 h 914400"/>
              <a:gd name="connsiteX4" fmla="*/ 135731 w 1828800"/>
              <a:gd name="connsiteY4" fmla="*/ 84931 h 914400"/>
              <a:gd name="connsiteX5" fmla="*/ 164306 w 1828800"/>
              <a:gd name="connsiteY5" fmla="*/ 84929 h 914400"/>
              <a:gd name="connsiteX6" fmla="*/ 166688 w 1828800"/>
              <a:gd name="connsiteY6" fmla="*/ 144462 h 914400"/>
              <a:gd name="connsiteX7" fmla="*/ 176213 w 1828800"/>
              <a:gd name="connsiteY7" fmla="*/ 144460 h 914400"/>
              <a:gd name="connsiteX8" fmla="*/ 178593 w 1828800"/>
              <a:gd name="connsiteY8" fmla="*/ 182561 h 914400"/>
              <a:gd name="connsiteX9" fmla="*/ 202407 w 1828800"/>
              <a:gd name="connsiteY9" fmla="*/ 182562 h 914400"/>
              <a:gd name="connsiteX10" fmla="*/ 207169 w 1828800"/>
              <a:gd name="connsiteY10" fmla="*/ 265905 h 914400"/>
              <a:gd name="connsiteX11" fmla="*/ 226218 w 1828800"/>
              <a:gd name="connsiteY11" fmla="*/ 265905 h 914400"/>
              <a:gd name="connsiteX12" fmla="*/ 278606 w 1828800"/>
              <a:gd name="connsiteY12" fmla="*/ 282575 h 914400"/>
              <a:gd name="connsiteX13" fmla="*/ 395288 w 1828800"/>
              <a:gd name="connsiteY13" fmla="*/ 580230 h 914400"/>
              <a:gd name="connsiteX14" fmla="*/ 400050 w 1828800"/>
              <a:gd name="connsiteY14" fmla="*/ 632618 h 914400"/>
              <a:gd name="connsiteX15" fmla="*/ 566738 w 1828800"/>
              <a:gd name="connsiteY15" fmla="*/ 634999 h 914400"/>
              <a:gd name="connsiteX16" fmla="*/ 566737 w 1828800"/>
              <a:gd name="connsiteY16" fmla="*/ 715961 h 914400"/>
              <a:gd name="connsiteX17" fmla="*/ 590551 w 1828800"/>
              <a:gd name="connsiteY17" fmla="*/ 711199 h 914400"/>
              <a:gd name="connsiteX18" fmla="*/ 595313 w 1828800"/>
              <a:gd name="connsiteY18" fmla="*/ 768350 h 914400"/>
              <a:gd name="connsiteX19" fmla="*/ 819150 w 1828800"/>
              <a:gd name="connsiteY19" fmla="*/ 763588 h 914400"/>
              <a:gd name="connsiteX20" fmla="*/ 819150 w 1828800"/>
              <a:gd name="connsiteY20" fmla="*/ 820738 h 914400"/>
              <a:gd name="connsiteX21" fmla="*/ 857250 w 1828800"/>
              <a:gd name="connsiteY21" fmla="*/ 820737 h 914400"/>
              <a:gd name="connsiteX22" fmla="*/ 857250 w 1828800"/>
              <a:gd name="connsiteY22" fmla="*/ 882650 h 914400"/>
              <a:gd name="connsiteX23" fmla="*/ 1041400 w 1828800"/>
              <a:gd name="connsiteY23" fmla="*/ 882650 h 914400"/>
              <a:gd name="connsiteX24" fmla="*/ 1041400 w 1828800"/>
              <a:gd name="connsiteY24" fmla="*/ 914400 h 914400"/>
              <a:gd name="connsiteX25" fmla="*/ 1828800 w 1828800"/>
              <a:gd name="connsiteY25" fmla="*/ 914400 h 914400"/>
              <a:gd name="connsiteX0" fmla="*/ 0 w 1828800"/>
              <a:gd name="connsiteY0" fmla="*/ 0 h 914400"/>
              <a:gd name="connsiteX1" fmla="*/ 100012 w 1828800"/>
              <a:gd name="connsiteY1" fmla="*/ 1588 h 914400"/>
              <a:gd name="connsiteX2" fmla="*/ 104775 w 1828800"/>
              <a:gd name="connsiteY2" fmla="*/ 53974 h 914400"/>
              <a:gd name="connsiteX3" fmla="*/ 135732 w 1828800"/>
              <a:gd name="connsiteY3" fmla="*/ 53975 h 914400"/>
              <a:gd name="connsiteX4" fmla="*/ 135731 w 1828800"/>
              <a:gd name="connsiteY4" fmla="*/ 84931 h 914400"/>
              <a:gd name="connsiteX5" fmla="*/ 164306 w 1828800"/>
              <a:gd name="connsiteY5" fmla="*/ 84929 h 914400"/>
              <a:gd name="connsiteX6" fmla="*/ 166688 w 1828800"/>
              <a:gd name="connsiteY6" fmla="*/ 144462 h 914400"/>
              <a:gd name="connsiteX7" fmla="*/ 176213 w 1828800"/>
              <a:gd name="connsiteY7" fmla="*/ 144460 h 914400"/>
              <a:gd name="connsiteX8" fmla="*/ 178593 w 1828800"/>
              <a:gd name="connsiteY8" fmla="*/ 182561 h 914400"/>
              <a:gd name="connsiteX9" fmla="*/ 202407 w 1828800"/>
              <a:gd name="connsiteY9" fmla="*/ 182562 h 914400"/>
              <a:gd name="connsiteX10" fmla="*/ 207169 w 1828800"/>
              <a:gd name="connsiteY10" fmla="*/ 265905 h 914400"/>
              <a:gd name="connsiteX11" fmla="*/ 226218 w 1828800"/>
              <a:gd name="connsiteY11" fmla="*/ 265905 h 914400"/>
              <a:gd name="connsiteX12" fmla="*/ 278606 w 1828800"/>
              <a:gd name="connsiteY12" fmla="*/ 282575 h 914400"/>
              <a:gd name="connsiteX13" fmla="*/ 395288 w 1828800"/>
              <a:gd name="connsiteY13" fmla="*/ 580230 h 914400"/>
              <a:gd name="connsiteX14" fmla="*/ 400050 w 1828800"/>
              <a:gd name="connsiteY14" fmla="*/ 632618 h 914400"/>
              <a:gd name="connsiteX15" fmla="*/ 566738 w 1828800"/>
              <a:gd name="connsiteY15" fmla="*/ 634999 h 914400"/>
              <a:gd name="connsiteX16" fmla="*/ 566737 w 1828800"/>
              <a:gd name="connsiteY16" fmla="*/ 715961 h 914400"/>
              <a:gd name="connsiteX17" fmla="*/ 590551 w 1828800"/>
              <a:gd name="connsiteY17" fmla="*/ 711199 h 914400"/>
              <a:gd name="connsiteX18" fmla="*/ 595313 w 1828800"/>
              <a:gd name="connsiteY18" fmla="*/ 768350 h 914400"/>
              <a:gd name="connsiteX19" fmla="*/ 819150 w 1828800"/>
              <a:gd name="connsiteY19" fmla="*/ 763588 h 914400"/>
              <a:gd name="connsiteX20" fmla="*/ 819150 w 1828800"/>
              <a:gd name="connsiteY20" fmla="*/ 820738 h 914400"/>
              <a:gd name="connsiteX21" fmla="*/ 857250 w 1828800"/>
              <a:gd name="connsiteY21" fmla="*/ 820737 h 914400"/>
              <a:gd name="connsiteX22" fmla="*/ 857250 w 1828800"/>
              <a:gd name="connsiteY22" fmla="*/ 882650 h 914400"/>
              <a:gd name="connsiteX23" fmla="*/ 1041400 w 1828800"/>
              <a:gd name="connsiteY23" fmla="*/ 882650 h 914400"/>
              <a:gd name="connsiteX24" fmla="*/ 1041400 w 1828800"/>
              <a:gd name="connsiteY24" fmla="*/ 914400 h 914400"/>
              <a:gd name="connsiteX25" fmla="*/ 1828800 w 1828800"/>
              <a:gd name="connsiteY25" fmla="*/ 914400 h 914400"/>
              <a:gd name="connsiteX0" fmla="*/ 0 w 1828800"/>
              <a:gd name="connsiteY0" fmla="*/ 0 h 914400"/>
              <a:gd name="connsiteX1" fmla="*/ 100012 w 1828800"/>
              <a:gd name="connsiteY1" fmla="*/ 1588 h 914400"/>
              <a:gd name="connsiteX2" fmla="*/ 104775 w 1828800"/>
              <a:gd name="connsiteY2" fmla="*/ 53974 h 914400"/>
              <a:gd name="connsiteX3" fmla="*/ 135732 w 1828800"/>
              <a:gd name="connsiteY3" fmla="*/ 53975 h 914400"/>
              <a:gd name="connsiteX4" fmla="*/ 135731 w 1828800"/>
              <a:gd name="connsiteY4" fmla="*/ 84931 h 914400"/>
              <a:gd name="connsiteX5" fmla="*/ 164306 w 1828800"/>
              <a:gd name="connsiteY5" fmla="*/ 84929 h 914400"/>
              <a:gd name="connsiteX6" fmla="*/ 166688 w 1828800"/>
              <a:gd name="connsiteY6" fmla="*/ 144462 h 914400"/>
              <a:gd name="connsiteX7" fmla="*/ 176213 w 1828800"/>
              <a:gd name="connsiteY7" fmla="*/ 144460 h 914400"/>
              <a:gd name="connsiteX8" fmla="*/ 178593 w 1828800"/>
              <a:gd name="connsiteY8" fmla="*/ 182561 h 914400"/>
              <a:gd name="connsiteX9" fmla="*/ 202407 w 1828800"/>
              <a:gd name="connsiteY9" fmla="*/ 182562 h 914400"/>
              <a:gd name="connsiteX10" fmla="*/ 207169 w 1828800"/>
              <a:gd name="connsiteY10" fmla="*/ 265905 h 914400"/>
              <a:gd name="connsiteX11" fmla="*/ 226218 w 1828800"/>
              <a:gd name="connsiteY11" fmla="*/ 265905 h 914400"/>
              <a:gd name="connsiteX12" fmla="*/ 278606 w 1828800"/>
              <a:gd name="connsiteY12" fmla="*/ 282575 h 914400"/>
              <a:gd name="connsiteX13" fmla="*/ 369094 w 1828800"/>
              <a:gd name="connsiteY13" fmla="*/ 546893 h 914400"/>
              <a:gd name="connsiteX14" fmla="*/ 395288 w 1828800"/>
              <a:gd name="connsiteY14" fmla="*/ 580230 h 914400"/>
              <a:gd name="connsiteX15" fmla="*/ 400050 w 1828800"/>
              <a:gd name="connsiteY15" fmla="*/ 632618 h 914400"/>
              <a:gd name="connsiteX16" fmla="*/ 566738 w 1828800"/>
              <a:gd name="connsiteY16" fmla="*/ 634999 h 914400"/>
              <a:gd name="connsiteX17" fmla="*/ 566737 w 1828800"/>
              <a:gd name="connsiteY17" fmla="*/ 715961 h 914400"/>
              <a:gd name="connsiteX18" fmla="*/ 590551 w 1828800"/>
              <a:gd name="connsiteY18" fmla="*/ 711199 h 914400"/>
              <a:gd name="connsiteX19" fmla="*/ 595313 w 1828800"/>
              <a:gd name="connsiteY19" fmla="*/ 768350 h 914400"/>
              <a:gd name="connsiteX20" fmla="*/ 819150 w 1828800"/>
              <a:gd name="connsiteY20" fmla="*/ 763588 h 914400"/>
              <a:gd name="connsiteX21" fmla="*/ 819150 w 1828800"/>
              <a:gd name="connsiteY21" fmla="*/ 820738 h 914400"/>
              <a:gd name="connsiteX22" fmla="*/ 857250 w 1828800"/>
              <a:gd name="connsiteY22" fmla="*/ 820737 h 914400"/>
              <a:gd name="connsiteX23" fmla="*/ 857250 w 1828800"/>
              <a:gd name="connsiteY23" fmla="*/ 882650 h 914400"/>
              <a:gd name="connsiteX24" fmla="*/ 1041400 w 1828800"/>
              <a:gd name="connsiteY24" fmla="*/ 882650 h 914400"/>
              <a:gd name="connsiteX25" fmla="*/ 1041400 w 1828800"/>
              <a:gd name="connsiteY25" fmla="*/ 914400 h 914400"/>
              <a:gd name="connsiteX26" fmla="*/ 1828800 w 1828800"/>
              <a:gd name="connsiteY26" fmla="*/ 914400 h 914400"/>
              <a:gd name="connsiteX0" fmla="*/ 0 w 1828800"/>
              <a:gd name="connsiteY0" fmla="*/ 0 h 914400"/>
              <a:gd name="connsiteX1" fmla="*/ 100012 w 1828800"/>
              <a:gd name="connsiteY1" fmla="*/ 1588 h 914400"/>
              <a:gd name="connsiteX2" fmla="*/ 104775 w 1828800"/>
              <a:gd name="connsiteY2" fmla="*/ 53974 h 914400"/>
              <a:gd name="connsiteX3" fmla="*/ 135732 w 1828800"/>
              <a:gd name="connsiteY3" fmla="*/ 53975 h 914400"/>
              <a:gd name="connsiteX4" fmla="*/ 135731 w 1828800"/>
              <a:gd name="connsiteY4" fmla="*/ 84931 h 914400"/>
              <a:gd name="connsiteX5" fmla="*/ 164306 w 1828800"/>
              <a:gd name="connsiteY5" fmla="*/ 84929 h 914400"/>
              <a:gd name="connsiteX6" fmla="*/ 166688 w 1828800"/>
              <a:gd name="connsiteY6" fmla="*/ 144462 h 914400"/>
              <a:gd name="connsiteX7" fmla="*/ 176213 w 1828800"/>
              <a:gd name="connsiteY7" fmla="*/ 144460 h 914400"/>
              <a:gd name="connsiteX8" fmla="*/ 178593 w 1828800"/>
              <a:gd name="connsiteY8" fmla="*/ 182561 h 914400"/>
              <a:gd name="connsiteX9" fmla="*/ 202407 w 1828800"/>
              <a:gd name="connsiteY9" fmla="*/ 182562 h 914400"/>
              <a:gd name="connsiteX10" fmla="*/ 207169 w 1828800"/>
              <a:gd name="connsiteY10" fmla="*/ 265905 h 914400"/>
              <a:gd name="connsiteX11" fmla="*/ 226218 w 1828800"/>
              <a:gd name="connsiteY11" fmla="*/ 265905 h 914400"/>
              <a:gd name="connsiteX12" fmla="*/ 278606 w 1828800"/>
              <a:gd name="connsiteY12" fmla="*/ 282575 h 914400"/>
              <a:gd name="connsiteX13" fmla="*/ 369094 w 1828800"/>
              <a:gd name="connsiteY13" fmla="*/ 546893 h 914400"/>
              <a:gd name="connsiteX14" fmla="*/ 354806 w 1828800"/>
              <a:gd name="connsiteY14" fmla="*/ 604043 h 914400"/>
              <a:gd name="connsiteX15" fmla="*/ 395288 w 1828800"/>
              <a:gd name="connsiteY15" fmla="*/ 580230 h 914400"/>
              <a:gd name="connsiteX16" fmla="*/ 400050 w 1828800"/>
              <a:gd name="connsiteY16" fmla="*/ 632618 h 914400"/>
              <a:gd name="connsiteX17" fmla="*/ 566738 w 1828800"/>
              <a:gd name="connsiteY17" fmla="*/ 634999 h 914400"/>
              <a:gd name="connsiteX18" fmla="*/ 566737 w 1828800"/>
              <a:gd name="connsiteY18" fmla="*/ 715961 h 914400"/>
              <a:gd name="connsiteX19" fmla="*/ 590551 w 1828800"/>
              <a:gd name="connsiteY19" fmla="*/ 711199 h 914400"/>
              <a:gd name="connsiteX20" fmla="*/ 595313 w 1828800"/>
              <a:gd name="connsiteY20" fmla="*/ 768350 h 914400"/>
              <a:gd name="connsiteX21" fmla="*/ 819150 w 1828800"/>
              <a:gd name="connsiteY21" fmla="*/ 763588 h 914400"/>
              <a:gd name="connsiteX22" fmla="*/ 819150 w 1828800"/>
              <a:gd name="connsiteY22" fmla="*/ 820738 h 914400"/>
              <a:gd name="connsiteX23" fmla="*/ 857250 w 1828800"/>
              <a:gd name="connsiteY23" fmla="*/ 820737 h 914400"/>
              <a:gd name="connsiteX24" fmla="*/ 857250 w 1828800"/>
              <a:gd name="connsiteY24" fmla="*/ 882650 h 914400"/>
              <a:gd name="connsiteX25" fmla="*/ 1041400 w 1828800"/>
              <a:gd name="connsiteY25" fmla="*/ 882650 h 914400"/>
              <a:gd name="connsiteX26" fmla="*/ 1041400 w 1828800"/>
              <a:gd name="connsiteY26" fmla="*/ 914400 h 914400"/>
              <a:gd name="connsiteX27" fmla="*/ 1828800 w 1828800"/>
              <a:gd name="connsiteY27" fmla="*/ 914400 h 914400"/>
              <a:gd name="connsiteX0" fmla="*/ 0 w 1828800"/>
              <a:gd name="connsiteY0" fmla="*/ 0 h 914400"/>
              <a:gd name="connsiteX1" fmla="*/ 100012 w 1828800"/>
              <a:gd name="connsiteY1" fmla="*/ 1588 h 914400"/>
              <a:gd name="connsiteX2" fmla="*/ 104775 w 1828800"/>
              <a:gd name="connsiteY2" fmla="*/ 53974 h 914400"/>
              <a:gd name="connsiteX3" fmla="*/ 135732 w 1828800"/>
              <a:gd name="connsiteY3" fmla="*/ 53975 h 914400"/>
              <a:gd name="connsiteX4" fmla="*/ 135731 w 1828800"/>
              <a:gd name="connsiteY4" fmla="*/ 84931 h 914400"/>
              <a:gd name="connsiteX5" fmla="*/ 164306 w 1828800"/>
              <a:gd name="connsiteY5" fmla="*/ 84929 h 914400"/>
              <a:gd name="connsiteX6" fmla="*/ 166688 w 1828800"/>
              <a:gd name="connsiteY6" fmla="*/ 144462 h 914400"/>
              <a:gd name="connsiteX7" fmla="*/ 176213 w 1828800"/>
              <a:gd name="connsiteY7" fmla="*/ 144460 h 914400"/>
              <a:gd name="connsiteX8" fmla="*/ 178593 w 1828800"/>
              <a:gd name="connsiteY8" fmla="*/ 182561 h 914400"/>
              <a:gd name="connsiteX9" fmla="*/ 202407 w 1828800"/>
              <a:gd name="connsiteY9" fmla="*/ 182562 h 914400"/>
              <a:gd name="connsiteX10" fmla="*/ 207169 w 1828800"/>
              <a:gd name="connsiteY10" fmla="*/ 265905 h 914400"/>
              <a:gd name="connsiteX11" fmla="*/ 226218 w 1828800"/>
              <a:gd name="connsiteY11" fmla="*/ 265905 h 914400"/>
              <a:gd name="connsiteX12" fmla="*/ 278606 w 1828800"/>
              <a:gd name="connsiteY12" fmla="*/ 282575 h 914400"/>
              <a:gd name="connsiteX13" fmla="*/ 369094 w 1828800"/>
              <a:gd name="connsiteY13" fmla="*/ 546893 h 914400"/>
              <a:gd name="connsiteX14" fmla="*/ 354806 w 1828800"/>
              <a:gd name="connsiteY14" fmla="*/ 604043 h 914400"/>
              <a:gd name="connsiteX15" fmla="*/ 395288 w 1828800"/>
              <a:gd name="connsiteY15" fmla="*/ 580230 h 914400"/>
              <a:gd name="connsiteX16" fmla="*/ 400050 w 1828800"/>
              <a:gd name="connsiteY16" fmla="*/ 632618 h 914400"/>
              <a:gd name="connsiteX17" fmla="*/ 566738 w 1828800"/>
              <a:gd name="connsiteY17" fmla="*/ 634999 h 914400"/>
              <a:gd name="connsiteX18" fmla="*/ 566737 w 1828800"/>
              <a:gd name="connsiteY18" fmla="*/ 715961 h 914400"/>
              <a:gd name="connsiteX19" fmla="*/ 590551 w 1828800"/>
              <a:gd name="connsiteY19" fmla="*/ 711199 h 914400"/>
              <a:gd name="connsiteX20" fmla="*/ 595313 w 1828800"/>
              <a:gd name="connsiteY20" fmla="*/ 768350 h 914400"/>
              <a:gd name="connsiteX21" fmla="*/ 819150 w 1828800"/>
              <a:gd name="connsiteY21" fmla="*/ 763588 h 914400"/>
              <a:gd name="connsiteX22" fmla="*/ 819150 w 1828800"/>
              <a:gd name="connsiteY22" fmla="*/ 820738 h 914400"/>
              <a:gd name="connsiteX23" fmla="*/ 857250 w 1828800"/>
              <a:gd name="connsiteY23" fmla="*/ 820737 h 914400"/>
              <a:gd name="connsiteX24" fmla="*/ 857250 w 1828800"/>
              <a:gd name="connsiteY24" fmla="*/ 882650 h 914400"/>
              <a:gd name="connsiteX25" fmla="*/ 1041400 w 1828800"/>
              <a:gd name="connsiteY25" fmla="*/ 882650 h 914400"/>
              <a:gd name="connsiteX26" fmla="*/ 1041400 w 1828800"/>
              <a:gd name="connsiteY26" fmla="*/ 914400 h 914400"/>
              <a:gd name="connsiteX27" fmla="*/ 1828800 w 1828800"/>
              <a:gd name="connsiteY27" fmla="*/ 914400 h 914400"/>
              <a:gd name="connsiteX0" fmla="*/ 0 w 1828800"/>
              <a:gd name="connsiteY0" fmla="*/ 0 h 914400"/>
              <a:gd name="connsiteX1" fmla="*/ 100012 w 1828800"/>
              <a:gd name="connsiteY1" fmla="*/ 1588 h 914400"/>
              <a:gd name="connsiteX2" fmla="*/ 104775 w 1828800"/>
              <a:gd name="connsiteY2" fmla="*/ 53974 h 914400"/>
              <a:gd name="connsiteX3" fmla="*/ 135732 w 1828800"/>
              <a:gd name="connsiteY3" fmla="*/ 53975 h 914400"/>
              <a:gd name="connsiteX4" fmla="*/ 135731 w 1828800"/>
              <a:gd name="connsiteY4" fmla="*/ 84931 h 914400"/>
              <a:gd name="connsiteX5" fmla="*/ 164306 w 1828800"/>
              <a:gd name="connsiteY5" fmla="*/ 84929 h 914400"/>
              <a:gd name="connsiteX6" fmla="*/ 166688 w 1828800"/>
              <a:gd name="connsiteY6" fmla="*/ 144462 h 914400"/>
              <a:gd name="connsiteX7" fmla="*/ 176213 w 1828800"/>
              <a:gd name="connsiteY7" fmla="*/ 144460 h 914400"/>
              <a:gd name="connsiteX8" fmla="*/ 178593 w 1828800"/>
              <a:gd name="connsiteY8" fmla="*/ 182561 h 914400"/>
              <a:gd name="connsiteX9" fmla="*/ 202407 w 1828800"/>
              <a:gd name="connsiteY9" fmla="*/ 182562 h 914400"/>
              <a:gd name="connsiteX10" fmla="*/ 207169 w 1828800"/>
              <a:gd name="connsiteY10" fmla="*/ 265905 h 914400"/>
              <a:gd name="connsiteX11" fmla="*/ 226218 w 1828800"/>
              <a:gd name="connsiteY11" fmla="*/ 265905 h 914400"/>
              <a:gd name="connsiteX12" fmla="*/ 278606 w 1828800"/>
              <a:gd name="connsiteY12" fmla="*/ 282575 h 914400"/>
              <a:gd name="connsiteX13" fmla="*/ 369094 w 1828800"/>
              <a:gd name="connsiteY13" fmla="*/ 546893 h 914400"/>
              <a:gd name="connsiteX14" fmla="*/ 354806 w 1828800"/>
              <a:gd name="connsiteY14" fmla="*/ 604043 h 914400"/>
              <a:gd name="connsiteX15" fmla="*/ 395288 w 1828800"/>
              <a:gd name="connsiteY15" fmla="*/ 580230 h 914400"/>
              <a:gd name="connsiteX16" fmla="*/ 400050 w 1828800"/>
              <a:gd name="connsiteY16" fmla="*/ 632618 h 914400"/>
              <a:gd name="connsiteX17" fmla="*/ 566738 w 1828800"/>
              <a:gd name="connsiteY17" fmla="*/ 634999 h 914400"/>
              <a:gd name="connsiteX18" fmla="*/ 566737 w 1828800"/>
              <a:gd name="connsiteY18" fmla="*/ 715961 h 914400"/>
              <a:gd name="connsiteX19" fmla="*/ 590551 w 1828800"/>
              <a:gd name="connsiteY19" fmla="*/ 711199 h 914400"/>
              <a:gd name="connsiteX20" fmla="*/ 595313 w 1828800"/>
              <a:gd name="connsiteY20" fmla="*/ 768350 h 914400"/>
              <a:gd name="connsiteX21" fmla="*/ 819150 w 1828800"/>
              <a:gd name="connsiteY21" fmla="*/ 763588 h 914400"/>
              <a:gd name="connsiteX22" fmla="*/ 819150 w 1828800"/>
              <a:gd name="connsiteY22" fmla="*/ 820738 h 914400"/>
              <a:gd name="connsiteX23" fmla="*/ 857250 w 1828800"/>
              <a:gd name="connsiteY23" fmla="*/ 820737 h 914400"/>
              <a:gd name="connsiteX24" fmla="*/ 857250 w 1828800"/>
              <a:gd name="connsiteY24" fmla="*/ 882650 h 914400"/>
              <a:gd name="connsiteX25" fmla="*/ 1041400 w 1828800"/>
              <a:gd name="connsiteY25" fmla="*/ 882650 h 914400"/>
              <a:gd name="connsiteX26" fmla="*/ 1041400 w 1828800"/>
              <a:gd name="connsiteY26" fmla="*/ 914400 h 914400"/>
              <a:gd name="connsiteX27" fmla="*/ 1828800 w 1828800"/>
              <a:gd name="connsiteY27" fmla="*/ 914400 h 914400"/>
              <a:gd name="connsiteX0" fmla="*/ 0 w 1828800"/>
              <a:gd name="connsiteY0" fmla="*/ 0 h 914400"/>
              <a:gd name="connsiteX1" fmla="*/ 100012 w 1828800"/>
              <a:gd name="connsiteY1" fmla="*/ 1588 h 914400"/>
              <a:gd name="connsiteX2" fmla="*/ 104775 w 1828800"/>
              <a:gd name="connsiteY2" fmla="*/ 53974 h 914400"/>
              <a:gd name="connsiteX3" fmla="*/ 135732 w 1828800"/>
              <a:gd name="connsiteY3" fmla="*/ 53975 h 914400"/>
              <a:gd name="connsiteX4" fmla="*/ 135731 w 1828800"/>
              <a:gd name="connsiteY4" fmla="*/ 84931 h 914400"/>
              <a:gd name="connsiteX5" fmla="*/ 164306 w 1828800"/>
              <a:gd name="connsiteY5" fmla="*/ 84929 h 914400"/>
              <a:gd name="connsiteX6" fmla="*/ 166688 w 1828800"/>
              <a:gd name="connsiteY6" fmla="*/ 144462 h 914400"/>
              <a:gd name="connsiteX7" fmla="*/ 176213 w 1828800"/>
              <a:gd name="connsiteY7" fmla="*/ 144460 h 914400"/>
              <a:gd name="connsiteX8" fmla="*/ 178593 w 1828800"/>
              <a:gd name="connsiteY8" fmla="*/ 182561 h 914400"/>
              <a:gd name="connsiteX9" fmla="*/ 202407 w 1828800"/>
              <a:gd name="connsiteY9" fmla="*/ 182562 h 914400"/>
              <a:gd name="connsiteX10" fmla="*/ 207169 w 1828800"/>
              <a:gd name="connsiteY10" fmla="*/ 265905 h 914400"/>
              <a:gd name="connsiteX11" fmla="*/ 226218 w 1828800"/>
              <a:gd name="connsiteY11" fmla="*/ 265905 h 914400"/>
              <a:gd name="connsiteX12" fmla="*/ 278606 w 1828800"/>
              <a:gd name="connsiteY12" fmla="*/ 282575 h 914400"/>
              <a:gd name="connsiteX13" fmla="*/ 369094 w 1828800"/>
              <a:gd name="connsiteY13" fmla="*/ 546893 h 914400"/>
              <a:gd name="connsiteX14" fmla="*/ 371475 w 1828800"/>
              <a:gd name="connsiteY14" fmla="*/ 580231 h 914400"/>
              <a:gd name="connsiteX15" fmla="*/ 395288 w 1828800"/>
              <a:gd name="connsiteY15" fmla="*/ 580230 h 914400"/>
              <a:gd name="connsiteX16" fmla="*/ 400050 w 1828800"/>
              <a:gd name="connsiteY16" fmla="*/ 632618 h 914400"/>
              <a:gd name="connsiteX17" fmla="*/ 566738 w 1828800"/>
              <a:gd name="connsiteY17" fmla="*/ 634999 h 914400"/>
              <a:gd name="connsiteX18" fmla="*/ 566737 w 1828800"/>
              <a:gd name="connsiteY18" fmla="*/ 715961 h 914400"/>
              <a:gd name="connsiteX19" fmla="*/ 590551 w 1828800"/>
              <a:gd name="connsiteY19" fmla="*/ 711199 h 914400"/>
              <a:gd name="connsiteX20" fmla="*/ 595313 w 1828800"/>
              <a:gd name="connsiteY20" fmla="*/ 768350 h 914400"/>
              <a:gd name="connsiteX21" fmla="*/ 819150 w 1828800"/>
              <a:gd name="connsiteY21" fmla="*/ 763588 h 914400"/>
              <a:gd name="connsiteX22" fmla="*/ 819150 w 1828800"/>
              <a:gd name="connsiteY22" fmla="*/ 820738 h 914400"/>
              <a:gd name="connsiteX23" fmla="*/ 857250 w 1828800"/>
              <a:gd name="connsiteY23" fmla="*/ 820737 h 914400"/>
              <a:gd name="connsiteX24" fmla="*/ 857250 w 1828800"/>
              <a:gd name="connsiteY24" fmla="*/ 882650 h 914400"/>
              <a:gd name="connsiteX25" fmla="*/ 1041400 w 1828800"/>
              <a:gd name="connsiteY25" fmla="*/ 882650 h 914400"/>
              <a:gd name="connsiteX26" fmla="*/ 1041400 w 1828800"/>
              <a:gd name="connsiteY26" fmla="*/ 914400 h 914400"/>
              <a:gd name="connsiteX27" fmla="*/ 1828800 w 1828800"/>
              <a:gd name="connsiteY27" fmla="*/ 914400 h 914400"/>
              <a:gd name="connsiteX0" fmla="*/ 0 w 1828800"/>
              <a:gd name="connsiteY0" fmla="*/ 0 h 914400"/>
              <a:gd name="connsiteX1" fmla="*/ 100012 w 1828800"/>
              <a:gd name="connsiteY1" fmla="*/ 1588 h 914400"/>
              <a:gd name="connsiteX2" fmla="*/ 104775 w 1828800"/>
              <a:gd name="connsiteY2" fmla="*/ 53974 h 914400"/>
              <a:gd name="connsiteX3" fmla="*/ 135732 w 1828800"/>
              <a:gd name="connsiteY3" fmla="*/ 53975 h 914400"/>
              <a:gd name="connsiteX4" fmla="*/ 135731 w 1828800"/>
              <a:gd name="connsiteY4" fmla="*/ 84931 h 914400"/>
              <a:gd name="connsiteX5" fmla="*/ 164306 w 1828800"/>
              <a:gd name="connsiteY5" fmla="*/ 84929 h 914400"/>
              <a:gd name="connsiteX6" fmla="*/ 166688 w 1828800"/>
              <a:gd name="connsiteY6" fmla="*/ 144462 h 914400"/>
              <a:gd name="connsiteX7" fmla="*/ 176213 w 1828800"/>
              <a:gd name="connsiteY7" fmla="*/ 144460 h 914400"/>
              <a:gd name="connsiteX8" fmla="*/ 178593 w 1828800"/>
              <a:gd name="connsiteY8" fmla="*/ 182561 h 914400"/>
              <a:gd name="connsiteX9" fmla="*/ 202407 w 1828800"/>
              <a:gd name="connsiteY9" fmla="*/ 182562 h 914400"/>
              <a:gd name="connsiteX10" fmla="*/ 207169 w 1828800"/>
              <a:gd name="connsiteY10" fmla="*/ 265905 h 914400"/>
              <a:gd name="connsiteX11" fmla="*/ 226218 w 1828800"/>
              <a:gd name="connsiteY11" fmla="*/ 265905 h 914400"/>
              <a:gd name="connsiteX12" fmla="*/ 278606 w 1828800"/>
              <a:gd name="connsiteY12" fmla="*/ 282575 h 914400"/>
              <a:gd name="connsiteX13" fmla="*/ 369094 w 1828800"/>
              <a:gd name="connsiteY13" fmla="*/ 546893 h 914400"/>
              <a:gd name="connsiteX14" fmla="*/ 373856 w 1828800"/>
              <a:gd name="connsiteY14" fmla="*/ 580231 h 914400"/>
              <a:gd name="connsiteX15" fmla="*/ 395288 w 1828800"/>
              <a:gd name="connsiteY15" fmla="*/ 580230 h 914400"/>
              <a:gd name="connsiteX16" fmla="*/ 400050 w 1828800"/>
              <a:gd name="connsiteY16" fmla="*/ 632618 h 914400"/>
              <a:gd name="connsiteX17" fmla="*/ 566738 w 1828800"/>
              <a:gd name="connsiteY17" fmla="*/ 634999 h 914400"/>
              <a:gd name="connsiteX18" fmla="*/ 566737 w 1828800"/>
              <a:gd name="connsiteY18" fmla="*/ 715961 h 914400"/>
              <a:gd name="connsiteX19" fmla="*/ 590551 w 1828800"/>
              <a:gd name="connsiteY19" fmla="*/ 711199 h 914400"/>
              <a:gd name="connsiteX20" fmla="*/ 595313 w 1828800"/>
              <a:gd name="connsiteY20" fmla="*/ 768350 h 914400"/>
              <a:gd name="connsiteX21" fmla="*/ 819150 w 1828800"/>
              <a:gd name="connsiteY21" fmla="*/ 763588 h 914400"/>
              <a:gd name="connsiteX22" fmla="*/ 819150 w 1828800"/>
              <a:gd name="connsiteY22" fmla="*/ 820738 h 914400"/>
              <a:gd name="connsiteX23" fmla="*/ 857250 w 1828800"/>
              <a:gd name="connsiteY23" fmla="*/ 820737 h 914400"/>
              <a:gd name="connsiteX24" fmla="*/ 857250 w 1828800"/>
              <a:gd name="connsiteY24" fmla="*/ 882650 h 914400"/>
              <a:gd name="connsiteX25" fmla="*/ 1041400 w 1828800"/>
              <a:gd name="connsiteY25" fmla="*/ 882650 h 914400"/>
              <a:gd name="connsiteX26" fmla="*/ 1041400 w 1828800"/>
              <a:gd name="connsiteY26" fmla="*/ 914400 h 914400"/>
              <a:gd name="connsiteX27" fmla="*/ 1828800 w 1828800"/>
              <a:gd name="connsiteY27" fmla="*/ 914400 h 914400"/>
              <a:gd name="connsiteX0" fmla="*/ 0 w 1828800"/>
              <a:gd name="connsiteY0" fmla="*/ 0 h 914400"/>
              <a:gd name="connsiteX1" fmla="*/ 100012 w 1828800"/>
              <a:gd name="connsiteY1" fmla="*/ 1588 h 914400"/>
              <a:gd name="connsiteX2" fmla="*/ 104775 w 1828800"/>
              <a:gd name="connsiteY2" fmla="*/ 53974 h 914400"/>
              <a:gd name="connsiteX3" fmla="*/ 135732 w 1828800"/>
              <a:gd name="connsiteY3" fmla="*/ 53975 h 914400"/>
              <a:gd name="connsiteX4" fmla="*/ 135731 w 1828800"/>
              <a:gd name="connsiteY4" fmla="*/ 84931 h 914400"/>
              <a:gd name="connsiteX5" fmla="*/ 164306 w 1828800"/>
              <a:gd name="connsiteY5" fmla="*/ 84929 h 914400"/>
              <a:gd name="connsiteX6" fmla="*/ 166688 w 1828800"/>
              <a:gd name="connsiteY6" fmla="*/ 144462 h 914400"/>
              <a:gd name="connsiteX7" fmla="*/ 176213 w 1828800"/>
              <a:gd name="connsiteY7" fmla="*/ 144460 h 914400"/>
              <a:gd name="connsiteX8" fmla="*/ 178593 w 1828800"/>
              <a:gd name="connsiteY8" fmla="*/ 182561 h 914400"/>
              <a:gd name="connsiteX9" fmla="*/ 202407 w 1828800"/>
              <a:gd name="connsiteY9" fmla="*/ 182562 h 914400"/>
              <a:gd name="connsiteX10" fmla="*/ 207169 w 1828800"/>
              <a:gd name="connsiteY10" fmla="*/ 265905 h 914400"/>
              <a:gd name="connsiteX11" fmla="*/ 226218 w 1828800"/>
              <a:gd name="connsiteY11" fmla="*/ 265905 h 914400"/>
              <a:gd name="connsiteX12" fmla="*/ 278606 w 1828800"/>
              <a:gd name="connsiteY12" fmla="*/ 282575 h 914400"/>
              <a:gd name="connsiteX13" fmla="*/ 321469 w 1828800"/>
              <a:gd name="connsiteY13" fmla="*/ 539749 h 914400"/>
              <a:gd name="connsiteX14" fmla="*/ 369094 w 1828800"/>
              <a:gd name="connsiteY14" fmla="*/ 546893 h 914400"/>
              <a:gd name="connsiteX15" fmla="*/ 373856 w 1828800"/>
              <a:gd name="connsiteY15" fmla="*/ 580231 h 914400"/>
              <a:gd name="connsiteX16" fmla="*/ 395288 w 1828800"/>
              <a:gd name="connsiteY16" fmla="*/ 580230 h 914400"/>
              <a:gd name="connsiteX17" fmla="*/ 400050 w 1828800"/>
              <a:gd name="connsiteY17" fmla="*/ 632618 h 914400"/>
              <a:gd name="connsiteX18" fmla="*/ 566738 w 1828800"/>
              <a:gd name="connsiteY18" fmla="*/ 634999 h 914400"/>
              <a:gd name="connsiteX19" fmla="*/ 566737 w 1828800"/>
              <a:gd name="connsiteY19" fmla="*/ 715961 h 914400"/>
              <a:gd name="connsiteX20" fmla="*/ 590551 w 1828800"/>
              <a:gd name="connsiteY20" fmla="*/ 711199 h 914400"/>
              <a:gd name="connsiteX21" fmla="*/ 595313 w 1828800"/>
              <a:gd name="connsiteY21" fmla="*/ 768350 h 914400"/>
              <a:gd name="connsiteX22" fmla="*/ 819150 w 1828800"/>
              <a:gd name="connsiteY22" fmla="*/ 763588 h 914400"/>
              <a:gd name="connsiteX23" fmla="*/ 819150 w 1828800"/>
              <a:gd name="connsiteY23" fmla="*/ 820738 h 914400"/>
              <a:gd name="connsiteX24" fmla="*/ 857250 w 1828800"/>
              <a:gd name="connsiteY24" fmla="*/ 820737 h 914400"/>
              <a:gd name="connsiteX25" fmla="*/ 857250 w 1828800"/>
              <a:gd name="connsiteY25" fmla="*/ 882650 h 914400"/>
              <a:gd name="connsiteX26" fmla="*/ 1041400 w 1828800"/>
              <a:gd name="connsiteY26" fmla="*/ 882650 h 914400"/>
              <a:gd name="connsiteX27" fmla="*/ 1041400 w 1828800"/>
              <a:gd name="connsiteY27" fmla="*/ 914400 h 914400"/>
              <a:gd name="connsiteX28" fmla="*/ 1828800 w 1828800"/>
              <a:gd name="connsiteY28" fmla="*/ 914400 h 914400"/>
              <a:gd name="connsiteX0" fmla="*/ 0 w 1828800"/>
              <a:gd name="connsiteY0" fmla="*/ 0 h 914400"/>
              <a:gd name="connsiteX1" fmla="*/ 100012 w 1828800"/>
              <a:gd name="connsiteY1" fmla="*/ 1588 h 914400"/>
              <a:gd name="connsiteX2" fmla="*/ 104775 w 1828800"/>
              <a:gd name="connsiteY2" fmla="*/ 53974 h 914400"/>
              <a:gd name="connsiteX3" fmla="*/ 135732 w 1828800"/>
              <a:gd name="connsiteY3" fmla="*/ 53975 h 914400"/>
              <a:gd name="connsiteX4" fmla="*/ 135731 w 1828800"/>
              <a:gd name="connsiteY4" fmla="*/ 84931 h 914400"/>
              <a:gd name="connsiteX5" fmla="*/ 164306 w 1828800"/>
              <a:gd name="connsiteY5" fmla="*/ 84929 h 914400"/>
              <a:gd name="connsiteX6" fmla="*/ 166688 w 1828800"/>
              <a:gd name="connsiteY6" fmla="*/ 144462 h 914400"/>
              <a:gd name="connsiteX7" fmla="*/ 176213 w 1828800"/>
              <a:gd name="connsiteY7" fmla="*/ 144460 h 914400"/>
              <a:gd name="connsiteX8" fmla="*/ 178593 w 1828800"/>
              <a:gd name="connsiteY8" fmla="*/ 182561 h 914400"/>
              <a:gd name="connsiteX9" fmla="*/ 202407 w 1828800"/>
              <a:gd name="connsiteY9" fmla="*/ 182562 h 914400"/>
              <a:gd name="connsiteX10" fmla="*/ 207169 w 1828800"/>
              <a:gd name="connsiteY10" fmla="*/ 265905 h 914400"/>
              <a:gd name="connsiteX11" fmla="*/ 226218 w 1828800"/>
              <a:gd name="connsiteY11" fmla="*/ 265905 h 914400"/>
              <a:gd name="connsiteX12" fmla="*/ 278606 w 1828800"/>
              <a:gd name="connsiteY12" fmla="*/ 282575 h 914400"/>
              <a:gd name="connsiteX13" fmla="*/ 321469 w 1828800"/>
              <a:gd name="connsiteY13" fmla="*/ 539749 h 914400"/>
              <a:gd name="connsiteX14" fmla="*/ 369094 w 1828800"/>
              <a:gd name="connsiteY14" fmla="*/ 546893 h 914400"/>
              <a:gd name="connsiteX15" fmla="*/ 373856 w 1828800"/>
              <a:gd name="connsiteY15" fmla="*/ 580231 h 914400"/>
              <a:gd name="connsiteX16" fmla="*/ 395288 w 1828800"/>
              <a:gd name="connsiteY16" fmla="*/ 580230 h 914400"/>
              <a:gd name="connsiteX17" fmla="*/ 400050 w 1828800"/>
              <a:gd name="connsiteY17" fmla="*/ 632618 h 914400"/>
              <a:gd name="connsiteX18" fmla="*/ 566738 w 1828800"/>
              <a:gd name="connsiteY18" fmla="*/ 634999 h 914400"/>
              <a:gd name="connsiteX19" fmla="*/ 566737 w 1828800"/>
              <a:gd name="connsiteY19" fmla="*/ 715961 h 914400"/>
              <a:gd name="connsiteX20" fmla="*/ 590551 w 1828800"/>
              <a:gd name="connsiteY20" fmla="*/ 711199 h 914400"/>
              <a:gd name="connsiteX21" fmla="*/ 595313 w 1828800"/>
              <a:gd name="connsiteY21" fmla="*/ 768350 h 914400"/>
              <a:gd name="connsiteX22" fmla="*/ 819150 w 1828800"/>
              <a:gd name="connsiteY22" fmla="*/ 763588 h 914400"/>
              <a:gd name="connsiteX23" fmla="*/ 819150 w 1828800"/>
              <a:gd name="connsiteY23" fmla="*/ 820738 h 914400"/>
              <a:gd name="connsiteX24" fmla="*/ 857250 w 1828800"/>
              <a:gd name="connsiteY24" fmla="*/ 820737 h 914400"/>
              <a:gd name="connsiteX25" fmla="*/ 857250 w 1828800"/>
              <a:gd name="connsiteY25" fmla="*/ 882650 h 914400"/>
              <a:gd name="connsiteX26" fmla="*/ 1041400 w 1828800"/>
              <a:gd name="connsiteY26" fmla="*/ 882650 h 914400"/>
              <a:gd name="connsiteX27" fmla="*/ 1041400 w 1828800"/>
              <a:gd name="connsiteY27" fmla="*/ 914400 h 914400"/>
              <a:gd name="connsiteX28" fmla="*/ 1828800 w 1828800"/>
              <a:gd name="connsiteY28" fmla="*/ 914400 h 914400"/>
              <a:gd name="connsiteX0" fmla="*/ 0 w 1828800"/>
              <a:gd name="connsiteY0" fmla="*/ 0 h 914400"/>
              <a:gd name="connsiteX1" fmla="*/ 100012 w 1828800"/>
              <a:gd name="connsiteY1" fmla="*/ 1588 h 914400"/>
              <a:gd name="connsiteX2" fmla="*/ 104775 w 1828800"/>
              <a:gd name="connsiteY2" fmla="*/ 53974 h 914400"/>
              <a:gd name="connsiteX3" fmla="*/ 135732 w 1828800"/>
              <a:gd name="connsiteY3" fmla="*/ 53975 h 914400"/>
              <a:gd name="connsiteX4" fmla="*/ 135731 w 1828800"/>
              <a:gd name="connsiteY4" fmla="*/ 84931 h 914400"/>
              <a:gd name="connsiteX5" fmla="*/ 164306 w 1828800"/>
              <a:gd name="connsiteY5" fmla="*/ 84929 h 914400"/>
              <a:gd name="connsiteX6" fmla="*/ 166688 w 1828800"/>
              <a:gd name="connsiteY6" fmla="*/ 144462 h 914400"/>
              <a:gd name="connsiteX7" fmla="*/ 176213 w 1828800"/>
              <a:gd name="connsiteY7" fmla="*/ 144460 h 914400"/>
              <a:gd name="connsiteX8" fmla="*/ 178593 w 1828800"/>
              <a:gd name="connsiteY8" fmla="*/ 182561 h 914400"/>
              <a:gd name="connsiteX9" fmla="*/ 202407 w 1828800"/>
              <a:gd name="connsiteY9" fmla="*/ 182562 h 914400"/>
              <a:gd name="connsiteX10" fmla="*/ 207169 w 1828800"/>
              <a:gd name="connsiteY10" fmla="*/ 265905 h 914400"/>
              <a:gd name="connsiteX11" fmla="*/ 226218 w 1828800"/>
              <a:gd name="connsiteY11" fmla="*/ 265905 h 914400"/>
              <a:gd name="connsiteX12" fmla="*/ 278606 w 1828800"/>
              <a:gd name="connsiteY12" fmla="*/ 282575 h 914400"/>
              <a:gd name="connsiteX13" fmla="*/ 321469 w 1828800"/>
              <a:gd name="connsiteY13" fmla="*/ 539749 h 914400"/>
              <a:gd name="connsiteX14" fmla="*/ 366712 w 1828800"/>
              <a:gd name="connsiteY14" fmla="*/ 542131 h 914400"/>
              <a:gd name="connsiteX15" fmla="*/ 373856 w 1828800"/>
              <a:gd name="connsiteY15" fmla="*/ 580231 h 914400"/>
              <a:gd name="connsiteX16" fmla="*/ 395288 w 1828800"/>
              <a:gd name="connsiteY16" fmla="*/ 580230 h 914400"/>
              <a:gd name="connsiteX17" fmla="*/ 400050 w 1828800"/>
              <a:gd name="connsiteY17" fmla="*/ 632618 h 914400"/>
              <a:gd name="connsiteX18" fmla="*/ 566738 w 1828800"/>
              <a:gd name="connsiteY18" fmla="*/ 634999 h 914400"/>
              <a:gd name="connsiteX19" fmla="*/ 566737 w 1828800"/>
              <a:gd name="connsiteY19" fmla="*/ 715961 h 914400"/>
              <a:gd name="connsiteX20" fmla="*/ 590551 w 1828800"/>
              <a:gd name="connsiteY20" fmla="*/ 711199 h 914400"/>
              <a:gd name="connsiteX21" fmla="*/ 595313 w 1828800"/>
              <a:gd name="connsiteY21" fmla="*/ 768350 h 914400"/>
              <a:gd name="connsiteX22" fmla="*/ 819150 w 1828800"/>
              <a:gd name="connsiteY22" fmla="*/ 763588 h 914400"/>
              <a:gd name="connsiteX23" fmla="*/ 819150 w 1828800"/>
              <a:gd name="connsiteY23" fmla="*/ 820738 h 914400"/>
              <a:gd name="connsiteX24" fmla="*/ 857250 w 1828800"/>
              <a:gd name="connsiteY24" fmla="*/ 820737 h 914400"/>
              <a:gd name="connsiteX25" fmla="*/ 857250 w 1828800"/>
              <a:gd name="connsiteY25" fmla="*/ 882650 h 914400"/>
              <a:gd name="connsiteX26" fmla="*/ 1041400 w 1828800"/>
              <a:gd name="connsiteY26" fmla="*/ 882650 h 914400"/>
              <a:gd name="connsiteX27" fmla="*/ 1041400 w 1828800"/>
              <a:gd name="connsiteY27" fmla="*/ 914400 h 914400"/>
              <a:gd name="connsiteX28" fmla="*/ 1828800 w 1828800"/>
              <a:gd name="connsiteY28" fmla="*/ 914400 h 914400"/>
              <a:gd name="connsiteX0" fmla="*/ 0 w 1828800"/>
              <a:gd name="connsiteY0" fmla="*/ 0 h 914400"/>
              <a:gd name="connsiteX1" fmla="*/ 100012 w 1828800"/>
              <a:gd name="connsiteY1" fmla="*/ 1588 h 914400"/>
              <a:gd name="connsiteX2" fmla="*/ 104775 w 1828800"/>
              <a:gd name="connsiteY2" fmla="*/ 53974 h 914400"/>
              <a:gd name="connsiteX3" fmla="*/ 135732 w 1828800"/>
              <a:gd name="connsiteY3" fmla="*/ 53975 h 914400"/>
              <a:gd name="connsiteX4" fmla="*/ 135731 w 1828800"/>
              <a:gd name="connsiteY4" fmla="*/ 84931 h 914400"/>
              <a:gd name="connsiteX5" fmla="*/ 164306 w 1828800"/>
              <a:gd name="connsiteY5" fmla="*/ 84929 h 914400"/>
              <a:gd name="connsiteX6" fmla="*/ 166688 w 1828800"/>
              <a:gd name="connsiteY6" fmla="*/ 144462 h 914400"/>
              <a:gd name="connsiteX7" fmla="*/ 176213 w 1828800"/>
              <a:gd name="connsiteY7" fmla="*/ 144460 h 914400"/>
              <a:gd name="connsiteX8" fmla="*/ 178593 w 1828800"/>
              <a:gd name="connsiteY8" fmla="*/ 182561 h 914400"/>
              <a:gd name="connsiteX9" fmla="*/ 202407 w 1828800"/>
              <a:gd name="connsiteY9" fmla="*/ 182562 h 914400"/>
              <a:gd name="connsiteX10" fmla="*/ 207169 w 1828800"/>
              <a:gd name="connsiteY10" fmla="*/ 265905 h 914400"/>
              <a:gd name="connsiteX11" fmla="*/ 226218 w 1828800"/>
              <a:gd name="connsiteY11" fmla="*/ 265905 h 914400"/>
              <a:gd name="connsiteX12" fmla="*/ 278606 w 1828800"/>
              <a:gd name="connsiteY12" fmla="*/ 282575 h 914400"/>
              <a:gd name="connsiteX13" fmla="*/ 321469 w 1828800"/>
              <a:gd name="connsiteY13" fmla="*/ 539749 h 914400"/>
              <a:gd name="connsiteX14" fmla="*/ 371475 w 1828800"/>
              <a:gd name="connsiteY14" fmla="*/ 542131 h 914400"/>
              <a:gd name="connsiteX15" fmla="*/ 373856 w 1828800"/>
              <a:gd name="connsiteY15" fmla="*/ 580231 h 914400"/>
              <a:gd name="connsiteX16" fmla="*/ 395288 w 1828800"/>
              <a:gd name="connsiteY16" fmla="*/ 580230 h 914400"/>
              <a:gd name="connsiteX17" fmla="*/ 400050 w 1828800"/>
              <a:gd name="connsiteY17" fmla="*/ 632618 h 914400"/>
              <a:gd name="connsiteX18" fmla="*/ 566738 w 1828800"/>
              <a:gd name="connsiteY18" fmla="*/ 634999 h 914400"/>
              <a:gd name="connsiteX19" fmla="*/ 566737 w 1828800"/>
              <a:gd name="connsiteY19" fmla="*/ 715961 h 914400"/>
              <a:gd name="connsiteX20" fmla="*/ 590551 w 1828800"/>
              <a:gd name="connsiteY20" fmla="*/ 711199 h 914400"/>
              <a:gd name="connsiteX21" fmla="*/ 595313 w 1828800"/>
              <a:gd name="connsiteY21" fmla="*/ 768350 h 914400"/>
              <a:gd name="connsiteX22" fmla="*/ 819150 w 1828800"/>
              <a:gd name="connsiteY22" fmla="*/ 763588 h 914400"/>
              <a:gd name="connsiteX23" fmla="*/ 819150 w 1828800"/>
              <a:gd name="connsiteY23" fmla="*/ 820738 h 914400"/>
              <a:gd name="connsiteX24" fmla="*/ 857250 w 1828800"/>
              <a:gd name="connsiteY24" fmla="*/ 820737 h 914400"/>
              <a:gd name="connsiteX25" fmla="*/ 857250 w 1828800"/>
              <a:gd name="connsiteY25" fmla="*/ 882650 h 914400"/>
              <a:gd name="connsiteX26" fmla="*/ 1041400 w 1828800"/>
              <a:gd name="connsiteY26" fmla="*/ 882650 h 914400"/>
              <a:gd name="connsiteX27" fmla="*/ 1041400 w 1828800"/>
              <a:gd name="connsiteY27" fmla="*/ 914400 h 914400"/>
              <a:gd name="connsiteX28" fmla="*/ 1828800 w 1828800"/>
              <a:gd name="connsiteY28" fmla="*/ 914400 h 914400"/>
              <a:gd name="connsiteX0" fmla="*/ 0 w 1828800"/>
              <a:gd name="connsiteY0" fmla="*/ 0 h 914400"/>
              <a:gd name="connsiteX1" fmla="*/ 100012 w 1828800"/>
              <a:gd name="connsiteY1" fmla="*/ 1588 h 914400"/>
              <a:gd name="connsiteX2" fmla="*/ 104775 w 1828800"/>
              <a:gd name="connsiteY2" fmla="*/ 53974 h 914400"/>
              <a:gd name="connsiteX3" fmla="*/ 135732 w 1828800"/>
              <a:gd name="connsiteY3" fmla="*/ 53975 h 914400"/>
              <a:gd name="connsiteX4" fmla="*/ 135731 w 1828800"/>
              <a:gd name="connsiteY4" fmla="*/ 84931 h 914400"/>
              <a:gd name="connsiteX5" fmla="*/ 164306 w 1828800"/>
              <a:gd name="connsiteY5" fmla="*/ 84929 h 914400"/>
              <a:gd name="connsiteX6" fmla="*/ 166688 w 1828800"/>
              <a:gd name="connsiteY6" fmla="*/ 144462 h 914400"/>
              <a:gd name="connsiteX7" fmla="*/ 176213 w 1828800"/>
              <a:gd name="connsiteY7" fmla="*/ 144460 h 914400"/>
              <a:gd name="connsiteX8" fmla="*/ 178593 w 1828800"/>
              <a:gd name="connsiteY8" fmla="*/ 182561 h 914400"/>
              <a:gd name="connsiteX9" fmla="*/ 202407 w 1828800"/>
              <a:gd name="connsiteY9" fmla="*/ 182562 h 914400"/>
              <a:gd name="connsiteX10" fmla="*/ 207169 w 1828800"/>
              <a:gd name="connsiteY10" fmla="*/ 265905 h 914400"/>
              <a:gd name="connsiteX11" fmla="*/ 226218 w 1828800"/>
              <a:gd name="connsiteY11" fmla="*/ 265905 h 914400"/>
              <a:gd name="connsiteX12" fmla="*/ 278606 w 1828800"/>
              <a:gd name="connsiteY12" fmla="*/ 282575 h 914400"/>
              <a:gd name="connsiteX13" fmla="*/ 323850 w 1828800"/>
              <a:gd name="connsiteY13" fmla="*/ 501649 h 914400"/>
              <a:gd name="connsiteX14" fmla="*/ 321469 w 1828800"/>
              <a:gd name="connsiteY14" fmla="*/ 539749 h 914400"/>
              <a:gd name="connsiteX15" fmla="*/ 371475 w 1828800"/>
              <a:gd name="connsiteY15" fmla="*/ 542131 h 914400"/>
              <a:gd name="connsiteX16" fmla="*/ 373856 w 1828800"/>
              <a:gd name="connsiteY16" fmla="*/ 580231 h 914400"/>
              <a:gd name="connsiteX17" fmla="*/ 395288 w 1828800"/>
              <a:gd name="connsiteY17" fmla="*/ 580230 h 914400"/>
              <a:gd name="connsiteX18" fmla="*/ 400050 w 1828800"/>
              <a:gd name="connsiteY18" fmla="*/ 632618 h 914400"/>
              <a:gd name="connsiteX19" fmla="*/ 566738 w 1828800"/>
              <a:gd name="connsiteY19" fmla="*/ 634999 h 914400"/>
              <a:gd name="connsiteX20" fmla="*/ 566737 w 1828800"/>
              <a:gd name="connsiteY20" fmla="*/ 715961 h 914400"/>
              <a:gd name="connsiteX21" fmla="*/ 590551 w 1828800"/>
              <a:gd name="connsiteY21" fmla="*/ 711199 h 914400"/>
              <a:gd name="connsiteX22" fmla="*/ 595313 w 1828800"/>
              <a:gd name="connsiteY22" fmla="*/ 768350 h 914400"/>
              <a:gd name="connsiteX23" fmla="*/ 819150 w 1828800"/>
              <a:gd name="connsiteY23" fmla="*/ 763588 h 914400"/>
              <a:gd name="connsiteX24" fmla="*/ 819150 w 1828800"/>
              <a:gd name="connsiteY24" fmla="*/ 820738 h 914400"/>
              <a:gd name="connsiteX25" fmla="*/ 857250 w 1828800"/>
              <a:gd name="connsiteY25" fmla="*/ 820737 h 914400"/>
              <a:gd name="connsiteX26" fmla="*/ 857250 w 1828800"/>
              <a:gd name="connsiteY26" fmla="*/ 882650 h 914400"/>
              <a:gd name="connsiteX27" fmla="*/ 1041400 w 1828800"/>
              <a:gd name="connsiteY27" fmla="*/ 882650 h 914400"/>
              <a:gd name="connsiteX28" fmla="*/ 1041400 w 1828800"/>
              <a:gd name="connsiteY28" fmla="*/ 914400 h 914400"/>
              <a:gd name="connsiteX29" fmla="*/ 1828800 w 1828800"/>
              <a:gd name="connsiteY29" fmla="*/ 914400 h 914400"/>
              <a:gd name="connsiteX0" fmla="*/ 0 w 1828800"/>
              <a:gd name="connsiteY0" fmla="*/ 0 h 914400"/>
              <a:gd name="connsiteX1" fmla="*/ 100012 w 1828800"/>
              <a:gd name="connsiteY1" fmla="*/ 1588 h 914400"/>
              <a:gd name="connsiteX2" fmla="*/ 104775 w 1828800"/>
              <a:gd name="connsiteY2" fmla="*/ 53974 h 914400"/>
              <a:gd name="connsiteX3" fmla="*/ 135732 w 1828800"/>
              <a:gd name="connsiteY3" fmla="*/ 53975 h 914400"/>
              <a:gd name="connsiteX4" fmla="*/ 135731 w 1828800"/>
              <a:gd name="connsiteY4" fmla="*/ 84931 h 914400"/>
              <a:gd name="connsiteX5" fmla="*/ 164306 w 1828800"/>
              <a:gd name="connsiteY5" fmla="*/ 84929 h 914400"/>
              <a:gd name="connsiteX6" fmla="*/ 166688 w 1828800"/>
              <a:gd name="connsiteY6" fmla="*/ 144462 h 914400"/>
              <a:gd name="connsiteX7" fmla="*/ 176213 w 1828800"/>
              <a:gd name="connsiteY7" fmla="*/ 144460 h 914400"/>
              <a:gd name="connsiteX8" fmla="*/ 178593 w 1828800"/>
              <a:gd name="connsiteY8" fmla="*/ 182561 h 914400"/>
              <a:gd name="connsiteX9" fmla="*/ 202407 w 1828800"/>
              <a:gd name="connsiteY9" fmla="*/ 182562 h 914400"/>
              <a:gd name="connsiteX10" fmla="*/ 207169 w 1828800"/>
              <a:gd name="connsiteY10" fmla="*/ 265905 h 914400"/>
              <a:gd name="connsiteX11" fmla="*/ 226218 w 1828800"/>
              <a:gd name="connsiteY11" fmla="*/ 265905 h 914400"/>
              <a:gd name="connsiteX12" fmla="*/ 278606 w 1828800"/>
              <a:gd name="connsiteY12" fmla="*/ 282575 h 914400"/>
              <a:gd name="connsiteX13" fmla="*/ 323850 w 1828800"/>
              <a:gd name="connsiteY13" fmla="*/ 501649 h 914400"/>
              <a:gd name="connsiteX14" fmla="*/ 321469 w 1828800"/>
              <a:gd name="connsiteY14" fmla="*/ 539749 h 914400"/>
              <a:gd name="connsiteX15" fmla="*/ 371475 w 1828800"/>
              <a:gd name="connsiteY15" fmla="*/ 542131 h 914400"/>
              <a:gd name="connsiteX16" fmla="*/ 373856 w 1828800"/>
              <a:gd name="connsiteY16" fmla="*/ 580231 h 914400"/>
              <a:gd name="connsiteX17" fmla="*/ 395288 w 1828800"/>
              <a:gd name="connsiteY17" fmla="*/ 580230 h 914400"/>
              <a:gd name="connsiteX18" fmla="*/ 400050 w 1828800"/>
              <a:gd name="connsiteY18" fmla="*/ 632618 h 914400"/>
              <a:gd name="connsiteX19" fmla="*/ 566738 w 1828800"/>
              <a:gd name="connsiteY19" fmla="*/ 634999 h 914400"/>
              <a:gd name="connsiteX20" fmla="*/ 566737 w 1828800"/>
              <a:gd name="connsiteY20" fmla="*/ 715961 h 914400"/>
              <a:gd name="connsiteX21" fmla="*/ 590551 w 1828800"/>
              <a:gd name="connsiteY21" fmla="*/ 711199 h 914400"/>
              <a:gd name="connsiteX22" fmla="*/ 595313 w 1828800"/>
              <a:gd name="connsiteY22" fmla="*/ 768350 h 914400"/>
              <a:gd name="connsiteX23" fmla="*/ 819150 w 1828800"/>
              <a:gd name="connsiteY23" fmla="*/ 763588 h 914400"/>
              <a:gd name="connsiteX24" fmla="*/ 819150 w 1828800"/>
              <a:gd name="connsiteY24" fmla="*/ 820738 h 914400"/>
              <a:gd name="connsiteX25" fmla="*/ 857250 w 1828800"/>
              <a:gd name="connsiteY25" fmla="*/ 820737 h 914400"/>
              <a:gd name="connsiteX26" fmla="*/ 857250 w 1828800"/>
              <a:gd name="connsiteY26" fmla="*/ 882650 h 914400"/>
              <a:gd name="connsiteX27" fmla="*/ 1041400 w 1828800"/>
              <a:gd name="connsiteY27" fmla="*/ 882650 h 914400"/>
              <a:gd name="connsiteX28" fmla="*/ 1041400 w 1828800"/>
              <a:gd name="connsiteY28" fmla="*/ 914400 h 914400"/>
              <a:gd name="connsiteX29" fmla="*/ 1828800 w 1828800"/>
              <a:gd name="connsiteY29" fmla="*/ 914400 h 914400"/>
              <a:gd name="connsiteX0" fmla="*/ 0 w 1828800"/>
              <a:gd name="connsiteY0" fmla="*/ 0 h 914400"/>
              <a:gd name="connsiteX1" fmla="*/ 100012 w 1828800"/>
              <a:gd name="connsiteY1" fmla="*/ 1588 h 914400"/>
              <a:gd name="connsiteX2" fmla="*/ 104775 w 1828800"/>
              <a:gd name="connsiteY2" fmla="*/ 53974 h 914400"/>
              <a:gd name="connsiteX3" fmla="*/ 135732 w 1828800"/>
              <a:gd name="connsiteY3" fmla="*/ 53975 h 914400"/>
              <a:gd name="connsiteX4" fmla="*/ 135731 w 1828800"/>
              <a:gd name="connsiteY4" fmla="*/ 84931 h 914400"/>
              <a:gd name="connsiteX5" fmla="*/ 164306 w 1828800"/>
              <a:gd name="connsiteY5" fmla="*/ 84929 h 914400"/>
              <a:gd name="connsiteX6" fmla="*/ 166688 w 1828800"/>
              <a:gd name="connsiteY6" fmla="*/ 144462 h 914400"/>
              <a:gd name="connsiteX7" fmla="*/ 176213 w 1828800"/>
              <a:gd name="connsiteY7" fmla="*/ 144460 h 914400"/>
              <a:gd name="connsiteX8" fmla="*/ 178593 w 1828800"/>
              <a:gd name="connsiteY8" fmla="*/ 182561 h 914400"/>
              <a:gd name="connsiteX9" fmla="*/ 202407 w 1828800"/>
              <a:gd name="connsiteY9" fmla="*/ 182562 h 914400"/>
              <a:gd name="connsiteX10" fmla="*/ 207169 w 1828800"/>
              <a:gd name="connsiteY10" fmla="*/ 265905 h 914400"/>
              <a:gd name="connsiteX11" fmla="*/ 226218 w 1828800"/>
              <a:gd name="connsiteY11" fmla="*/ 265905 h 914400"/>
              <a:gd name="connsiteX12" fmla="*/ 226218 w 1828800"/>
              <a:gd name="connsiteY12" fmla="*/ 351632 h 914400"/>
              <a:gd name="connsiteX13" fmla="*/ 323850 w 1828800"/>
              <a:gd name="connsiteY13" fmla="*/ 501649 h 914400"/>
              <a:gd name="connsiteX14" fmla="*/ 321469 w 1828800"/>
              <a:gd name="connsiteY14" fmla="*/ 539749 h 914400"/>
              <a:gd name="connsiteX15" fmla="*/ 371475 w 1828800"/>
              <a:gd name="connsiteY15" fmla="*/ 542131 h 914400"/>
              <a:gd name="connsiteX16" fmla="*/ 373856 w 1828800"/>
              <a:gd name="connsiteY16" fmla="*/ 580231 h 914400"/>
              <a:gd name="connsiteX17" fmla="*/ 395288 w 1828800"/>
              <a:gd name="connsiteY17" fmla="*/ 580230 h 914400"/>
              <a:gd name="connsiteX18" fmla="*/ 400050 w 1828800"/>
              <a:gd name="connsiteY18" fmla="*/ 632618 h 914400"/>
              <a:gd name="connsiteX19" fmla="*/ 566738 w 1828800"/>
              <a:gd name="connsiteY19" fmla="*/ 634999 h 914400"/>
              <a:gd name="connsiteX20" fmla="*/ 566737 w 1828800"/>
              <a:gd name="connsiteY20" fmla="*/ 715961 h 914400"/>
              <a:gd name="connsiteX21" fmla="*/ 590551 w 1828800"/>
              <a:gd name="connsiteY21" fmla="*/ 711199 h 914400"/>
              <a:gd name="connsiteX22" fmla="*/ 595313 w 1828800"/>
              <a:gd name="connsiteY22" fmla="*/ 768350 h 914400"/>
              <a:gd name="connsiteX23" fmla="*/ 819150 w 1828800"/>
              <a:gd name="connsiteY23" fmla="*/ 763588 h 914400"/>
              <a:gd name="connsiteX24" fmla="*/ 819150 w 1828800"/>
              <a:gd name="connsiteY24" fmla="*/ 820738 h 914400"/>
              <a:gd name="connsiteX25" fmla="*/ 857250 w 1828800"/>
              <a:gd name="connsiteY25" fmla="*/ 820737 h 914400"/>
              <a:gd name="connsiteX26" fmla="*/ 857250 w 1828800"/>
              <a:gd name="connsiteY26" fmla="*/ 882650 h 914400"/>
              <a:gd name="connsiteX27" fmla="*/ 1041400 w 1828800"/>
              <a:gd name="connsiteY27" fmla="*/ 882650 h 914400"/>
              <a:gd name="connsiteX28" fmla="*/ 1041400 w 1828800"/>
              <a:gd name="connsiteY28" fmla="*/ 914400 h 914400"/>
              <a:gd name="connsiteX29" fmla="*/ 1828800 w 1828800"/>
              <a:gd name="connsiteY29" fmla="*/ 914400 h 914400"/>
              <a:gd name="connsiteX0" fmla="*/ 0 w 1828800"/>
              <a:gd name="connsiteY0" fmla="*/ 0 h 914400"/>
              <a:gd name="connsiteX1" fmla="*/ 100012 w 1828800"/>
              <a:gd name="connsiteY1" fmla="*/ 1588 h 914400"/>
              <a:gd name="connsiteX2" fmla="*/ 104775 w 1828800"/>
              <a:gd name="connsiteY2" fmla="*/ 53974 h 914400"/>
              <a:gd name="connsiteX3" fmla="*/ 135732 w 1828800"/>
              <a:gd name="connsiteY3" fmla="*/ 53975 h 914400"/>
              <a:gd name="connsiteX4" fmla="*/ 135731 w 1828800"/>
              <a:gd name="connsiteY4" fmla="*/ 84931 h 914400"/>
              <a:gd name="connsiteX5" fmla="*/ 164306 w 1828800"/>
              <a:gd name="connsiteY5" fmla="*/ 84929 h 914400"/>
              <a:gd name="connsiteX6" fmla="*/ 166688 w 1828800"/>
              <a:gd name="connsiteY6" fmla="*/ 144462 h 914400"/>
              <a:gd name="connsiteX7" fmla="*/ 176213 w 1828800"/>
              <a:gd name="connsiteY7" fmla="*/ 144460 h 914400"/>
              <a:gd name="connsiteX8" fmla="*/ 178593 w 1828800"/>
              <a:gd name="connsiteY8" fmla="*/ 182561 h 914400"/>
              <a:gd name="connsiteX9" fmla="*/ 202407 w 1828800"/>
              <a:gd name="connsiteY9" fmla="*/ 182562 h 914400"/>
              <a:gd name="connsiteX10" fmla="*/ 207169 w 1828800"/>
              <a:gd name="connsiteY10" fmla="*/ 265905 h 914400"/>
              <a:gd name="connsiteX11" fmla="*/ 226218 w 1828800"/>
              <a:gd name="connsiteY11" fmla="*/ 265905 h 914400"/>
              <a:gd name="connsiteX12" fmla="*/ 226218 w 1828800"/>
              <a:gd name="connsiteY12" fmla="*/ 351632 h 914400"/>
              <a:gd name="connsiteX13" fmla="*/ 323850 w 1828800"/>
              <a:gd name="connsiteY13" fmla="*/ 501649 h 914400"/>
              <a:gd name="connsiteX14" fmla="*/ 321469 w 1828800"/>
              <a:gd name="connsiteY14" fmla="*/ 539749 h 914400"/>
              <a:gd name="connsiteX15" fmla="*/ 371475 w 1828800"/>
              <a:gd name="connsiteY15" fmla="*/ 542131 h 914400"/>
              <a:gd name="connsiteX16" fmla="*/ 373856 w 1828800"/>
              <a:gd name="connsiteY16" fmla="*/ 580231 h 914400"/>
              <a:gd name="connsiteX17" fmla="*/ 395288 w 1828800"/>
              <a:gd name="connsiteY17" fmla="*/ 580230 h 914400"/>
              <a:gd name="connsiteX18" fmla="*/ 400050 w 1828800"/>
              <a:gd name="connsiteY18" fmla="*/ 632618 h 914400"/>
              <a:gd name="connsiteX19" fmla="*/ 566738 w 1828800"/>
              <a:gd name="connsiteY19" fmla="*/ 634999 h 914400"/>
              <a:gd name="connsiteX20" fmla="*/ 566737 w 1828800"/>
              <a:gd name="connsiteY20" fmla="*/ 715961 h 914400"/>
              <a:gd name="connsiteX21" fmla="*/ 590551 w 1828800"/>
              <a:gd name="connsiteY21" fmla="*/ 711199 h 914400"/>
              <a:gd name="connsiteX22" fmla="*/ 595313 w 1828800"/>
              <a:gd name="connsiteY22" fmla="*/ 768350 h 914400"/>
              <a:gd name="connsiteX23" fmla="*/ 819150 w 1828800"/>
              <a:gd name="connsiteY23" fmla="*/ 763588 h 914400"/>
              <a:gd name="connsiteX24" fmla="*/ 819150 w 1828800"/>
              <a:gd name="connsiteY24" fmla="*/ 820738 h 914400"/>
              <a:gd name="connsiteX25" fmla="*/ 857250 w 1828800"/>
              <a:gd name="connsiteY25" fmla="*/ 820737 h 914400"/>
              <a:gd name="connsiteX26" fmla="*/ 857250 w 1828800"/>
              <a:gd name="connsiteY26" fmla="*/ 882650 h 914400"/>
              <a:gd name="connsiteX27" fmla="*/ 1041400 w 1828800"/>
              <a:gd name="connsiteY27" fmla="*/ 882650 h 914400"/>
              <a:gd name="connsiteX28" fmla="*/ 1041400 w 1828800"/>
              <a:gd name="connsiteY28" fmla="*/ 914400 h 914400"/>
              <a:gd name="connsiteX29" fmla="*/ 1828800 w 1828800"/>
              <a:gd name="connsiteY29" fmla="*/ 914400 h 914400"/>
              <a:gd name="connsiteX0" fmla="*/ 0 w 1828800"/>
              <a:gd name="connsiteY0" fmla="*/ 0 h 914400"/>
              <a:gd name="connsiteX1" fmla="*/ 100012 w 1828800"/>
              <a:gd name="connsiteY1" fmla="*/ 1588 h 914400"/>
              <a:gd name="connsiteX2" fmla="*/ 104775 w 1828800"/>
              <a:gd name="connsiteY2" fmla="*/ 53974 h 914400"/>
              <a:gd name="connsiteX3" fmla="*/ 135732 w 1828800"/>
              <a:gd name="connsiteY3" fmla="*/ 53975 h 914400"/>
              <a:gd name="connsiteX4" fmla="*/ 135731 w 1828800"/>
              <a:gd name="connsiteY4" fmla="*/ 84931 h 914400"/>
              <a:gd name="connsiteX5" fmla="*/ 164306 w 1828800"/>
              <a:gd name="connsiteY5" fmla="*/ 84929 h 914400"/>
              <a:gd name="connsiteX6" fmla="*/ 166688 w 1828800"/>
              <a:gd name="connsiteY6" fmla="*/ 144462 h 914400"/>
              <a:gd name="connsiteX7" fmla="*/ 176213 w 1828800"/>
              <a:gd name="connsiteY7" fmla="*/ 144460 h 914400"/>
              <a:gd name="connsiteX8" fmla="*/ 178593 w 1828800"/>
              <a:gd name="connsiteY8" fmla="*/ 182561 h 914400"/>
              <a:gd name="connsiteX9" fmla="*/ 202407 w 1828800"/>
              <a:gd name="connsiteY9" fmla="*/ 182562 h 914400"/>
              <a:gd name="connsiteX10" fmla="*/ 207169 w 1828800"/>
              <a:gd name="connsiteY10" fmla="*/ 265905 h 914400"/>
              <a:gd name="connsiteX11" fmla="*/ 226218 w 1828800"/>
              <a:gd name="connsiteY11" fmla="*/ 265905 h 914400"/>
              <a:gd name="connsiteX12" fmla="*/ 226218 w 1828800"/>
              <a:gd name="connsiteY12" fmla="*/ 296863 h 914400"/>
              <a:gd name="connsiteX13" fmla="*/ 323850 w 1828800"/>
              <a:gd name="connsiteY13" fmla="*/ 501649 h 914400"/>
              <a:gd name="connsiteX14" fmla="*/ 321469 w 1828800"/>
              <a:gd name="connsiteY14" fmla="*/ 539749 h 914400"/>
              <a:gd name="connsiteX15" fmla="*/ 371475 w 1828800"/>
              <a:gd name="connsiteY15" fmla="*/ 542131 h 914400"/>
              <a:gd name="connsiteX16" fmla="*/ 373856 w 1828800"/>
              <a:gd name="connsiteY16" fmla="*/ 580231 h 914400"/>
              <a:gd name="connsiteX17" fmla="*/ 395288 w 1828800"/>
              <a:gd name="connsiteY17" fmla="*/ 580230 h 914400"/>
              <a:gd name="connsiteX18" fmla="*/ 400050 w 1828800"/>
              <a:gd name="connsiteY18" fmla="*/ 632618 h 914400"/>
              <a:gd name="connsiteX19" fmla="*/ 566738 w 1828800"/>
              <a:gd name="connsiteY19" fmla="*/ 634999 h 914400"/>
              <a:gd name="connsiteX20" fmla="*/ 566737 w 1828800"/>
              <a:gd name="connsiteY20" fmla="*/ 715961 h 914400"/>
              <a:gd name="connsiteX21" fmla="*/ 590551 w 1828800"/>
              <a:gd name="connsiteY21" fmla="*/ 711199 h 914400"/>
              <a:gd name="connsiteX22" fmla="*/ 595313 w 1828800"/>
              <a:gd name="connsiteY22" fmla="*/ 768350 h 914400"/>
              <a:gd name="connsiteX23" fmla="*/ 819150 w 1828800"/>
              <a:gd name="connsiteY23" fmla="*/ 763588 h 914400"/>
              <a:gd name="connsiteX24" fmla="*/ 819150 w 1828800"/>
              <a:gd name="connsiteY24" fmla="*/ 820738 h 914400"/>
              <a:gd name="connsiteX25" fmla="*/ 857250 w 1828800"/>
              <a:gd name="connsiteY25" fmla="*/ 820737 h 914400"/>
              <a:gd name="connsiteX26" fmla="*/ 857250 w 1828800"/>
              <a:gd name="connsiteY26" fmla="*/ 882650 h 914400"/>
              <a:gd name="connsiteX27" fmla="*/ 1041400 w 1828800"/>
              <a:gd name="connsiteY27" fmla="*/ 882650 h 914400"/>
              <a:gd name="connsiteX28" fmla="*/ 1041400 w 1828800"/>
              <a:gd name="connsiteY28" fmla="*/ 914400 h 914400"/>
              <a:gd name="connsiteX29" fmla="*/ 1828800 w 1828800"/>
              <a:gd name="connsiteY29" fmla="*/ 914400 h 914400"/>
              <a:gd name="connsiteX0" fmla="*/ 0 w 1828800"/>
              <a:gd name="connsiteY0" fmla="*/ 0 h 914400"/>
              <a:gd name="connsiteX1" fmla="*/ 100012 w 1828800"/>
              <a:gd name="connsiteY1" fmla="*/ 1588 h 914400"/>
              <a:gd name="connsiteX2" fmla="*/ 104775 w 1828800"/>
              <a:gd name="connsiteY2" fmla="*/ 53974 h 914400"/>
              <a:gd name="connsiteX3" fmla="*/ 135732 w 1828800"/>
              <a:gd name="connsiteY3" fmla="*/ 53975 h 914400"/>
              <a:gd name="connsiteX4" fmla="*/ 135731 w 1828800"/>
              <a:gd name="connsiteY4" fmla="*/ 84931 h 914400"/>
              <a:gd name="connsiteX5" fmla="*/ 164306 w 1828800"/>
              <a:gd name="connsiteY5" fmla="*/ 84929 h 914400"/>
              <a:gd name="connsiteX6" fmla="*/ 166688 w 1828800"/>
              <a:gd name="connsiteY6" fmla="*/ 144462 h 914400"/>
              <a:gd name="connsiteX7" fmla="*/ 176213 w 1828800"/>
              <a:gd name="connsiteY7" fmla="*/ 144460 h 914400"/>
              <a:gd name="connsiteX8" fmla="*/ 178593 w 1828800"/>
              <a:gd name="connsiteY8" fmla="*/ 182561 h 914400"/>
              <a:gd name="connsiteX9" fmla="*/ 202407 w 1828800"/>
              <a:gd name="connsiteY9" fmla="*/ 182562 h 914400"/>
              <a:gd name="connsiteX10" fmla="*/ 207169 w 1828800"/>
              <a:gd name="connsiteY10" fmla="*/ 265905 h 914400"/>
              <a:gd name="connsiteX11" fmla="*/ 226218 w 1828800"/>
              <a:gd name="connsiteY11" fmla="*/ 265905 h 914400"/>
              <a:gd name="connsiteX12" fmla="*/ 226218 w 1828800"/>
              <a:gd name="connsiteY12" fmla="*/ 296863 h 914400"/>
              <a:gd name="connsiteX13" fmla="*/ 254794 w 1828800"/>
              <a:gd name="connsiteY13" fmla="*/ 292099 h 914400"/>
              <a:gd name="connsiteX14" fmla="*/ 323850 w 1828800"/>
              <a:gd name="connsiteY14" fmla="*/ 501649 h 914400"/>
              <a:gd name="connsiteX15" fmla="*/ 321469 w 1828800"/>
              <a:gd name="connsiteY15" fmla="*/ 539749 h 914400"/>
              <a:gd name="connsiteX16" fmla="*/ 371475 w 1828800"/>
              <a:gd name="connsiteY16" fmla="*/ 542131 h 914400"/>
              <a:gd name="connsiteX17" fmla="*/ 373856 w 1828800"/>
              <a:gd name="connsiteY17" fmla="*/ 580231 h 914400"/>
              <a:gd name="connsiteX18" fmla="*/ 395288 w 1828800"/>
              <a:gd name="connsiteY18" fmla="*/ 580230 h 914400"/>
              <a:gd name="connsiteX19" fmla="*/ 400050 w 1828800"/>
              <a:gd name="connsiteY19" fmla="*/ 632618 h 914400"/>
              <a:gd name="connsiteX20" fmla="*/ 566738 w 1828800"/>
              <a:gd name="connsiteY20" fmla="*/ 634999 h 914400"/>
              <a:gd name="connsiteX21" fmla="*/ 566737 w 1828800"/>
              <a:gd name="connsiteY21" fmla="*/ 715961 h 914400"/>
              <a:gd name="connsiteX22" fmla="*/ 590551 w 1828800"/>
              <a:gd name="connsiteY22" fmla="*/ 711199 h 914400"/>
              <a:gd name="connsiteX23" fmla="*/ 595313 w 1828800"/>
              <a:gd name="connsiteY23" fmla="*/ 768350 h 914400"/>
              <a:gd name="connsiteX24" fmla="*/ 819150 w 1828800"/>
              <a:gd name="connsiteY24" fmla="*/ 763588 h 914400"/>
              <a:gd name="connsiteX25" fmla="*/ 819150 w 1828800"/>
              <a:gd name="connsiteY25" fmla="*/ 820738 h 914400"/>
              <a:gd name="connsiteX26" fmla="*/ 857250 w 1828800"/>
              <a:gd name="connsiteY26" fmla="*/ 820737 h 914400"/>
              <a:gd name="connsiteX27" fmla="*/ 857250 w 1828800"/>
              <a:gd name="connsiteY27" fmla="*/ 882650 h 914400"/>
              <a:gd name="connsiteX28" fmla="*/ 1041400 w 1828800"/>
              <a:gd name="connsiteY28" fmla="*/ 882650 h 914400"/>
              <a:gd name="connsiteX29" fmla="*/ 1041400 w 1828800"/>
              <a:gd name="connsiteY29" fmla="*/ 914400 h 914400"/>
              <a:gd name="connsiteX30" fmla="*/ 1828800 w 1828800"/>
              <a:gd name="connsiteY30" fmla="*/ 914400 h 914400"/>
              <a:gd name="connsiteX0" fmla="*/ 0 w 1828800"/>
              <a:gd name="connsiteY0" fmla="*/ 0 h 914400"/>
              <a:gd name="connsiteX1" fmla="*/ 100012 w 1828800"/>
              <a:gd name="connsiteY1" fmla="*/ 1588 h 914400"/>
              <a:gd name="connsiteX2" fmla="*/ 104775 w 1828800"/>
              <a:gd name="connsiteY2" fmla="*/ 53974 h 914400"/>
              <a:gd name="connsiteX3" fmla="*/ 135732 w 1828800"/>
              <a:gd name="connsiteY3" fmla="*/ 53975 h 914400"/>
              <a:gd name="connsiteX4" fmla="*/ 135731 w 1828800"/>
              <a:gd name="connsiteY4" fmla="*/ 84931 h 914400"/>
              <a:gd name="connsiteX5" fmla="*/ 164306 w 1828800"/>
              <a:gd name="connsiteY5" fmla="*/ 84929 h 914400"/>
              <a:gd name="connsiteX6" fmla="*/ 166688 w 1828800"/>
              <a:gd name="connsiteY6" fmla="*/ 144462 h 914400"/>
              <a:gd name="connsiteX7" fmla="*/ 176213 w 1828800"/>
              <a:gd name="connsiteY7" fmla="*/ 144460 h 914400"/>
              <a:gd name="connsiteX8" fmla="*/ 178593 w 1828800"/>
              <a:gd name="connsiteY8" fmla="*/ 182561 h 914400"/>
              <a:gd name="connsiteX9" fmla="*/ 202407 w 1828800"/>
              <a:gd name="connsiteY9" fmla="*/ 182562 h 914400"/>
              <a:gd name="connsiteX10" fmla="*/ 207169 w 1828800"/>
              <a:gd name="connsiteY10" fmla="*/ 265905 h 914400"/>
              <a:gd name="connsiteX11" fmla="*/ 226218 w 1828800"/>
              <a:gd name="connsiteY11" fmla="*/ 265905 h 914400"/>
              <a:gd name="connsiteX12" fmla="*/ 226218 w 1828800"/>
              <a:gd name="connsiteY12" fmla="*/ 296863 h 914400"/>
              <a:gd name="connsiteX13" fmla="*/ 254794 w 1828800"/>
              <a:gd name="connsiteY13" fmla="*/ 292099 h 914400"/>
              <a:gd name="connsiteX14" fmla="*/ 323850 w 1828800"/>
              <a:gd name="connsiteY14" fmla="*/ 501649 h 914400"/>
              <a:gd name="connsiteX15" fmla="*/ 321469 w 1828800"/>
              <a:gd name="connsiteY15" fmla="*/ 539749 h 914400"/>
              <a:gd name="connsiteX16" fmla="*/ 371475 w 1828800"/>
              <a:gd name="connsiteY16" fmla="*/ 542131 h 914400"/>
              <a:gd name="connsiteX17" fmla="*/ 373856 w 1828800"/>
              <a:gd name="connsiteY17" fmla="*/ 580231 h 914400"/>
              <a:gd name="connsiteX18" fmla="*/ 395288 w 1828800"/>
              <a:gd name="connsiteY18" fmla="*/ 580230 h 914400"/>
              <a:gd name="connsiteX19" fmla="*/ 400050 w 1828800"/>
              <a:gd name="connsiteY19" fmla="*/ 632618 h 914400"/>
              <a:gd name="connsiteX20" fmla="*/ 566738 w 1828800"/>
              <a:gd name="connsiteY20" fmla="*/ 634999 h 914400"/>
              <a:gd name="connsiteX21" fmla="*/ 566737 w 1828800"/>
              <a:gd name="connsiteY21" fmla="*/ 715961 h 914400"/>
              <a:gd name="connsiteX22" fmla="*/ 590551 w 1828800"/>
              <a:gd name="connsiteY22" fmla="*/ 711199 h 914400"/>
              <a:gd name="connsiteX23" fmla="*/ 595313 w 1828800"/>
              <a:gd name="connsiteY23" fmla="*/ 768350 h 914400"/>
              <a:gd name="connsiteX24" fmla="*/ 819150 w 1828800"/>
              <a:gd name="connsiteY24" fmla="*/ 763588 h 914400"/>
              <a:gd name="connsiteX25" fmla="*/ 819150 w 1828800"/>
              <a:gd name="connsiteY25" fmla="*/ 820738 h 914400"/>
              <a:gd name="connsiteX26" fmla="*/ 857250 w 1828800"/>
              <a:gd name="connsiteY26" fmla="*/ 820737 h 914400"/>
              <a:gd name="connsiteX27" fmla="*/ 857250 w 1828800"/>
              <a:gd name="connsiteY27" fmla="*/ 882650 h 914400"/>
              <a:gd name="connsiteX28" fmla="*/ 1041400 w 1828800"/>
              <a:gd name="connsiteY28" fmla="*/ 882650 h 914400"/>
              <a:gd name="connsiteX29" fmla="*/ 1041400 w 1828800"/>
              <a:gd name="connsiteY29" fmla="*/ 914400 h 914400"/>
              <a:gd name="connsiteX30" fmla="*/ 1828800 w 1828800"/>
              <a:gd name="connsiteY30" fmla="*/ 914400 h 914400"/>
              <a:gd name="connsiteX0" fmla="*/ 0 w 1828800"/>
              <a:gd name="connsiteY0" fmla="*/ 0 h 914400"/>
              <a:gd name="connsiteX1" fmla="*/ 100012 w 1828800"/>
              <a:gd name="connsiteY1" fmla="*/ 1588 h 914400"/>
              <a:gd name="connsiteX2" fmla="*/ 104775 w 1828800"/>
              <a:gd name="connsiteY2" fmla="*/ 53974 h 914400"/>
              <a:gd name="connsiteX3" fmla="*/ 135732 w 1828800"/>
              <a:gd name="connsiteY3" fmla="*/ 53975 h 914400"/>
              <a:gd name="connsiteX4" fmla="*/ 135731 w 1828800"/>
              <a:gd name="connsiteY4" fmla="*/ 84931 h 914400"/>
              <a:gd name="connsiteX5" fmla="*/ 164306 w 1828800"/>
              <a:gd name="connsiteY5" fmla="*/ 84929 h 914400"/>
              <a:gd name="connsiteX6" fmla="*/ 166688 w 1828800"/>
              <a:gd name="connsiteY6" fmla="*/ 144462 h 914400"/>
              <a:gd name="connsiteX7" fmla="*/ 176213 w 1828800"/>
              <a:gd name="connsiteY7" fmla="*/ 144460 h 914400"/>
              <a:gd name="connsiteX8" fmla="*/ 178593 w 1828800"/>
              <a:gd name="connsiteY8" fmla="*/ 182561 h 914400"/>
              <a:gd name="connsiteX9" fmla="*/ 202407 w 1828800"/>
              <a:gd name="connsiteY9" fmla="*/ 182562 h 914400"/>
              <a:gd name="connsiteX10" fmla="*/ 207169 w 1828800"/>
              <a:gd name="connsiteY10" fmla="*/ 265905 h 914400"/>
              <a:gd name="connsiteX11" fmla="*/ 226218 w 1828800"/>
              <a:gd name="connsiteY11" fmla="*/ 265905 h 914400"/>
              <a:gd name="connsiteX12" fmla="*/ 226218 w 1828800"/>
              <a:gd name="connsiteY12" fmla="*/ 296863 h 914400"/>
              <a:gd name="connsiteX13" fmla="*/ 233362 w 1828800"/>
              <a:gd name="connsiteY13" fmla="*/ 296861 h 914400"/>
              <a:gd name="connsiteX14" fmla="*/ 323850 w 1828800"/>
              <a:gd name="connsiteY14" fmla="*/ 501649 h 914400"/>
              <a:gd name="connsiteX15" fmla="*/ 321469 w 1828800"/>
              <a:gd name="connsiteY15" fmla="*/ 539749 h 914400"/>
              <a:gd name="connsiteX16" fmla="*/ 371475 w 1828800"/>
              <a:gd name="connsiteY16" fmla="*/ 542131 h 914400"/>
              <a:gd name="connsiteX17" fmla="*/ 373856 w 1828800"/>
              <a:gd name="connsiteY17" fmla="*/ 580231 h 914400"/>
              <a:gd name="connsiteX18" fmla="*/ 395288 w 1828800"/>
              <a:gd name="connsiteY18" fmla="*/ 580230 h 914400"/>
              <a:gd name="connsiteX19" fmla="*/ 400050 w 1828800"/>
              <a:gd name="connsiteY19" fmla="*/ 632618 h 914400"/>
              <a:gd name="connsiteX20" fmla="*/ 566738 w 1828800"/>
              <a:gd name="connsiteY20" fmla="*/ 634999 h 914400"/>
              <a:gd name="connsiteX21" fmla="*/ 566737 w 1828800"/>
              <a:gd name="connsiteY21" fmla="*/ 715961 h 914400"/>
              <a:gd name="connsiteX22" fmla="*/ 590551 w 1828800"/>
              <a:gd name="connsiteY22" fmla="*/ 711199 h 914400"/>
              <a:gd name="connsiteX23" fmla="*/ 595313 w 1828800"/>
              <a:gd name="connsiteY23" fmla="*/ 768350 h 914400"/>
              <a:gd name="connsiteX24" fmla="*/ 819150 w 1828800"/>
              <a:gd name="connsiteY24" fmla="*/ 763588 h 914400"/>
              <a:gd name="connsiteX25" fmla="*/ 819150 w 1828800"/>
              <a:gd name="connsiteY25" fmla="*/ 820738 h 914400"/>
              <a:gd name="connsiteX26" fmla="*/ 857250 w 1828800"/>
              <a:gd name="connsiteY26" fmla="*/ 820737 h 914400"/>
              <a:gd name="connsiteX27" fmla="*/ 857250 w 1828800"/>
              <a:gd name="connsiteY27" fmla="*/ 882650 h 914400"/>
              <a:gd name="connsiteX28" fmla="*/ 1041400 w 1828800"/>
              <a:gd name="connsiteY28" fmla="*/ 882650 h 914400"/>
              <a:gd name="connsiteX29" fmla="*/ 1041400 w 1828800"/>
              <a:gd name="connsiteY29" fmla="*/ 914400 h 914400"/>
              <a:gd name="connsiteX30" fmla="*/ 1828800 w 1828800"/>
              <a:gd name="connsiteY30" fmla="*/ 914400 h 914400"/>
              <a:gd name="connsiteX0" fmla="*/ 0 w 1828800"/>
              <a:gd name="connsiteY0" fmla="*/ 0 h 914400"/>
              <a:gd name="connsiteX1" fmla="*/ 100012 w 1828800"/>
              <a:gd name="connsiteY1" fmla="*/ 1588 h 914400"/>
              <a:gd name="connsiteX2" fmla="*/ 104775 w 1828800"/>
              <a:gd name="connsiteY2" fmla="*/ 53974 h 914400"/>
              <a:gd name="connsiteX3" fmla="*/ 135732 w 1828800"/>
              <a:gd name="connsiteY3" fmla="*/ 53975 h 914400"/>
              <a:gd name="connsiteX4" fmla="*/ 135731 w 1828800"/>
              <a:gd name="connsiteY4" fmla="*/ 84931 h 914400"/>
              <a:gd name="connsiteX5" fmla="*/ 164306 w 1828800"/>
              <a:gd name="connsiteY5" fmla="*/ 84929 h 914400"/>
              <a:gd name="connsiteX6" fmla="*/ 166688 w 1828800"/>
              <a:gd name="connsiteY6" fmla="*/ 144462 h 914400"/>
              <a:gd name="connsiteX7" fmla="*/ 176213 w 1828800"/>
              <a:gd name="connsiteY7" fmla="*/ 144460 h 914400"/>
              <a:gd name="connsiteX8" fmla="*/ 178593 w 1828800"/>
              <a:gd name="connsiteY8" fmla="*/ 182561 h 914400"/>
              <a:gd name="connsiteX9" fmla="*/ 202407 w 1828800"/>
              <a:gd name="connsiteY9" fmla="*/ 182562 h 914400"/>
              <a:gd name="connsiteX10" fmla="*/ 207169 w 1828800"/>
              <a:gd name="connsiteY10" fmla="*/ 265905 h 914400"/>
              <a:gd name="connsiteX11" fmla="*/ 226218 w 1828800"/>
              <a:gd name="connsiteY11" fmla="*/ 265905 h 914400"/>
              <a:gd name="connsiteX12" fmla="*/ 226218 w 1828800"/>
              <a:gd name="connsiteY12" fmla="*/ 296863 h 914400"/>
              <a:gd name="connsiteX13" fmla="*/ 233362 w 1828800"/>
              <a:gd name="connsiteY13" fmla="*/ 296861 h 914400"/>
              <a:gd name="connsiteX14" fmla="*/ 233363 w 1828800"/>
              <a:gd name="connsiteY14" fmla="*/ 365918 h 914400"/>
              <a:gd name="connsiteX15" fmla="*/ 323850 w 1828800"/>
              <a:gd name="connsiteY15" fmla="*/ 501649 h 914400"/>
              <a:gd name="connsiteX16" fmla="*/ 321469 w 1828800"/>
              <a:gd name="connsiteY16" fmla="*/ 539749 h 914400"/>
              <a:gd name="connsiteX17" fmla="*/ 371475 w 1828800"/>
              <a:gd name="connsiteY17" fmla="*/ 542131 h 914400"/>
              <a:gd name="connsiteX18" fmla="*/ 373856 w 1828800"/>
              <a:gd name="connsiteY18" fmla="*/ 580231 h 914400"/>
              <a:gd name="connsiteX19" fmla="*/ 395288 w 1828800"/>
              <a:gd name="connsiteY19" fmla="*/ 580230 h 914400"/>
              <a:gd name="connsiteX20" fmla="*/ 400050 w 1828800"/>
              <a:gd name="connsiteY20" fmla="*/ 632618 h 914400"/>
              <a:gd name="connsiteX21" fmla="*/ 566738 w 1828800"/>
              <a:gd name="connsiteY21" fmla="*/ 634999 h 914400"/>
              <a:gd name="connsiteX22" fmla="*/ 566737 w 1828800"/>
              <a:gd name="connsiteY22" fmla="*/ 715961 h 914400"/>
              <a:gd name="connsiteX23" fmla="*/ 590551 w 1828800"/>
              <a:gd name="connsiteY23" fmla="*/ 711199 h 914400"/>
              <a:gd name="connsiteX24" fmla="*/ 595313 w 1828800"/>
              <a:gd name="connsiteY24" fmla="*/ 768350 h 914400"/>
              <a:gd name="connsiteX25" fmla="*/ 819150 w 1828800"/>
              <a:gd name="connsiteY25" fmla="*/ 763588 h 914400"/>
              <a:gd name="connsiteX26" fmla="*/ 819150 w 1828800"/>
              <a:gd name="connsiteY26" fmla="*/ 820738 h 914400"/>
              <a:gd name="connsiteX27" fmla="*/ 857250 w 1828800"/>
              <a:gd name="connsiteY27" fmla="*/ 820737 h 914400"/>
              <a:gd name="connsiteX28" fmla="*/ 857250 w 1828800"/>
              <a:gd name="connsiteY28" fmla="*/ 882650 h 914400"/>
              <a:gd name="connsiteX29" fmla="*/ 1041400 w 1828800"/>
              <a:gd name="connsiteY29" fmla="*/ 882650 h 914400"/>
              <a:gd name="connsiteX30" fmla="*/ 1041400 w 1828800"/>
              <a:gd name="connsiteY30" fmla="*/ 914400 h 914400"/>
              <a:gd name="connsiteX31" fmla="*/ 1828800 w 1828800"/>
              <a:gd name="connsiteY31" fmla="*/ 914400 h 914400"/>
              <a:gd name="connsiteX0" fmla="*/ 0 w 1828800"/>
              <a:gd name="connsiteY0" fmla="*/ 0 h 914400"/>
              <a:gd name="connsiteX1" fmla="*/ 100012 w 1828800"/>
              <a:gd name="connsiteY1" fmla="*/ 1588 h 914400"/>
              <a:gd name="connsiteX2" fmla="*/ 104775 w 1828800"/>
              <a:gd name="connsiteY2" fmla="*/ 53974 h 914400"/>
              <a:gd name="connsiteX3" fmla="*/ 135732 w 1828800"/>
              <a:gd name="connsiteY3" fmla="*/ 53975 h 914400"/>
              <a:gd name="connsiteX4" fmla="*/ 135731 w 1828800"/>
              <a:gd name="connsiteY4" fmla="*/ 84931 h 914400"/>
              <a:gd name="connsiteX5" fmla="*/ 164306 w 1828800"/>
              <a:gd name="connsiteY5" fmla="*/ 84929 h 914400"/>
              <a:gd name="connsiteX6" fmla="*/ 166688 w 1828800"/>
              <a:gd name="connsiteY6" fmla="*/ 144462 h 914400"/>
              <a:gd name="connsiteX7" fmla="*/ 176213 w 1828800"/>
              <a:gd name="connsiteY7" fmla="*/ 144460 h 914400"/>
              <a:gd name="connsiteX8" fmla="*/ 178593 w 1828800"/>
              <a:gd name="connsiteY8" fmla="*/ 182561 h 914400"/>
              <a:gd name="connsiteX9" fmla="*/ 202407 w 1828800"/>
              <a:gd name="connsiteY9" fmla="*/ 182562 h 914400"/>
              <a:gd name="connsiteX10" fmla="*/ 207169 w 1828800"/>
              <a:gd name="connsiteY10" fmla="*/ 265905 h 914400"/>
              <a:gd name="connsiteX11" fmla="*/ 226218 w 1828800"/>
              <a:gd name="connsiteY11" fmla="*/ 265905 h 914400"/>
              <a:gd name="connsiteX12" fmla="*/ 226218 w 1828800"/>
              <a:gd name="connsiteY12" fmla="*/ 296863 h 914400"/>
              <a:gd name="connsiteX13" fmla="*/ 233362 w 1828800"/>
              <a:gd name="connsiteY13" fmla="*/ 296861 h 914400"/>
              <a:gd name="connsiteX14" fmla="*/ 233363 w 1828800"/>
              <a:gd name="connsiteY14" fmla="*/ 365918 h 914400"/>
              <a:gd name="connsiteX15" fmla="*/ 323850 w 1828800"/>
              <a:gd name="connsiteY15" fmla="*/ 501649 h 914400"/>
              <a:gd name="connsiteX16" fmla="*/ 321469 w 1828800"/>
              <a:gd name="connsiteY16" fmla="*/ 539749 h 914400"/>
              <a:gd name="connsiteX17" fmla="*/ 371475 w 1828800"/>
              <a:gd name="connsiteY17" fmla="*/ 542131 h 914400"/>
              <a:gd name="connsiteX18" fmla="*/ 373856 w 1828800"/>
              <a:gd name="connsiteY18" fmla="*/ 580231 h 914400"/>
              <a:gd name="connsiteX19" fmla="*/ 395288 w 1828800"/>
              <a:gd name="connsiteY19" fmla="*/ 580230 h 914400"/>
              <a:gd name="connsiteX20" fmla="*/ 400050 w 1828800"/>
              <a:gd name="connsiteY20" fmla="*/ 632618 h 914400"/>
              <a:gd name="connsiteX21" fmla="*/ 566738 w 1828800"/>
              <a:gd name="connsiteY21" fmla="*/ 634999 h 914400"/>
              <a:gd name="connsiteX22" fmla="*/ 566737 w 1828800"/>
              <a:gd name="connsiteY22" fmla="*/ 715961 h 914400"/>
              <a:gd name="connsiteX23" fmla="*/ 590551 w 1828800"/>
              <a:gd name="connsiteY23" fmla="*/ 711199 h 914400"/>
              <a:gd name="connsiteX24" fmla="*/ 595313 w 1828800"/>
              <a:gd name="connsiteY24" fmla="*/ 768350 h 914400"/>
              <a:gd name="connsiteX25" fmla="*/ 819150 w 1828800"/>
              <a:gd name="connsiteY25" fmla="*/ 763588 h 914400"/>
              <a:gd name="connsiteX26" fmla="*/ 819150 w 1828800"/>
              <a:gd name="connsiteY26" fmla="*/ 820738 h 914400"/>
              <a:gd name="connsiteX27" fmla="*/ 857250 w 1828800"/>
              <a:gd name="connsiteY27" fmla="*/ 820737 h 914400"/>
              <a:gd name="connsiteX28" fmla="*/ 857250 w 1828800"/>
              <a:gd name="connsiteY28" fmla="*/ 882650 h 914400"/>
              <a:gd name="connsiteX29" fmla="*/ 1041400 w 1828800"/>
              <a:gd name="connsiteY29" fmla="*/ 882650 h 914400"/>
              <a:gd name="connsiteX30" fmla="*/ 1041400 w 1828800"/>
              <a:gd name="connsiteY30" fmla="*/ 914400 h 914400"/>
              <a:gd name="connsiteX31" fmla="*/ 1828800 w 1828800"/>
              <a:gd name="connsiteY31" fmla="*/ 914400 h 914400"/>
              <a:gd name="connsiteX0" fmla="*/ 0 w 1828800"/>
              <a:gd name="connsiteY0" fmla="*/ 0 h 914400"/>
              <a:gd name="connsiteX1" fmla="*/ 100012 w 1828800"/>
              <a:gd name="connsiteY1" fmla="*/ 1588 h 914400"/>
              <a:gd name="connsiteX2" fmla="*/ 104775 w 1828800"/>
              <a:gd name="connsiteY2" fmla="*/ 53974 h 914400"/>
              <a:gd name="connsiteX3" fmla="*/ 135732 w 1828800"/>
              <a:gd name="connsiteY3" fmla="*/ 53975 h 914400"/>
              <a:gd name="connsiteX4" fmla="*/ 135731 w 1828800"/>
              <a:gd name="connsiteY4" fmla="*/ 84931 h 914400"/>
              <a:gd name="connsiteX5" fmla="*/ 164306 w 1828800"/>
              <a:gd name="connsiteY5" fmla="*/ 84929 h 914400"/>
              <a:gd name="connsiteX6" fmla="*/ 166688 w 1828800"/>
              <a:gd name="connsiteY6" fmla="*/ 144462 h 914400"/>
              <a:gd name="connsiteX7" fmla="*/ 176213 w 1828800"/>
              <a:gd name="connsiteY7" fmla="*/ 144460 h 914400"/>
              <a:gd name="connsiteX8" fmla="*/ 178593 w 1828800"/>
              <a:gd name="connsiteY8" fmla="*/ 182561 h 914400"/>
              <a:gd name="connsiteX9" fmla="*/ 202407 w 1828800"/>
              <a:gd name="connsiteY9" fmla="*/ 182562 h 914400"/>
              <a:gd name="connsiteX10" fmla="*/ 207169 w 1828800"/>
              <a:gd name="connsiteY10" fmla="*/ 265905 h 914400"/>
              <a:gd name="connsiteX11" fmla="*/ 226218 w 1828800"/>
              <a:gd name="connsiteY11" fmla="*/ 265905 h 914400"/>
              <a:gd name="connsiteX12" fmla="*/ 226218 w 1828800"/>
              <a:gd name="connsiteY12" fmla="*/ 296863 h 914400"/>
              <a:gd name="connsiteX13" fmla="*/ 233362 w 1828800"/>
              <a:gd name="connsiteY13" fmla="*/ 296861 h 914400"/>
              <a:gd name="connsiteX14" fmla="*/ 238126 w 1828800"/>
              <a:gd name="connsiteY14" fmla="*/ 377825 h 914400"/>
              <a:gd name="connsiteX15" fmla="*/ 323850 w 1828800"/>
              <a:gd name="connsiteY15" fmla="*/ 501649 h 914400"/>
              <a:gd name="connsiteX16" fmla="*/ 321469 w 1828800"/>
              <a:gd name="connsiteY16" fmla="*/ 539749 h 914400"/>
              <a:gd name="connsiteX17" fmla="*/ 371475 w 1828800"/>
              <a:gd name="connsiteY17" fmla="*/ 542131 h 914400"/>
              <a:gd name="connsiteX18" fmla="*/ 373856 w 1828800"/>
              <a:gd name="connsiteY18" fmla="*/ 580231 h 914400"/>
              <a:gd name="connsiteX19" fmla="*/ 395288 w 1828800"/>
              <a:gd name="connsiteY19" fmla="*/ 580230 h 914400"/>
              <a:gd name="connsiteX20" fmla="*/ 400050 w 1828800"/>
              <a:gd name="connsiteY20" fmla="*/ 632618 h 914400"/>
              <a:gd name="connsiteX21" fmla="*/ 566738 w 1828800"/>
              <a:gd name="connsiteY21" fmla="*/ 634999 h 914400"/>
              <a:gd name="connsiteX22" fmla="*/ 566737 w 1828800"/>
              <a:gd name="connsiteY22" fmla="*/ 715961 h 914400"/>
              <a:gd name="connsiteX23" fmla="*/ 590551 w 1828800"/>
              <a:gd name="connsiteY23" fmla="*/ 711199 h 914400"/>
              <a:gd name="connsiteX24" fmla="*/ 595313 w 1828800"/>
              <a:gd name="connsiteY24" fmla="*/ 768350 h 914400"/>
              <a:gd name="connsiteX25" fmla="*/ 819150 w 1828800"/>
              <a:gd name="connsiteY25" fmla="*/ 763588 h 914400"/>
              <a:gd name="connsiteX26" fmla="*/ 819150 w 1828800"/>
              <a:gd name="connsiteY26" fmla="*/ 820738 h 914400"/>
              <a:gd name="connsiteX27" fmla="*/ 857250 w 1828800"/>
              <a:gd name="connsiteY27" fmla="*/ 820737 h 914400"/>
              <a:gd name="connsiteX28" fmla="*/ 857250 w 1828800"/>
              <a:gd name="connsiteY28" fmla="*/ 882650 h 914400"/>
              <a:gd name="connsiteX29" fmla="*/ 1041400 w 1828800"/>
              <a:gd name="connsiteY29" fmla="*/ 882650 h 914400"/>
              <a:gd name="connsiteX30" fmla="*/ 1041400 w 1828800"/>
              <a:gd name="connsiteY30" fmla="*/ 914400 h 914400"/>
              <a:gd name="connsiteX31" fmla="*/ 1828800 w 1828800"/>
              <a:gd name="connsiteY31" fmla="*/ 914400 h 914400"/>
              <a:gd name="connsiteX0" fmla="*/ 0 w 1828800"/>
              <a:gd name="connsiteY0" fmla="*/ 0 h 914400"/>
              <a:gd name="connsiteX1" fmla="*/ 100012 w 1828800"/>
              <a:gd name="connsiteY1" fmla="*/ 1588 h 914400"/>
              <a:gd name="connsiteX2" fmla="*/ 104775 w 1828800"/>
              <a:gd name="connsiteY2" fmla="*/ 53974 h 914400"/>
              <a:gd name="connsiteX3" fmla="*/ 135732 w 1828800"/>
              <a:gd name="connsiteY3" fmla="*/ 53975 h 914400"/>
              <a:gd name="connsiteX4" fmla="*/ 135731 w 1828800"/>
              <a:gd name="connsiteY4" fmla="*/ 84931 h 914400"/>
              <a:gd name="connsiteX5" fmla="*/ 164306 w 1828800"/>
              <a:gd name="connsiteY5" fmla="*/ 84929 h 914400"/>
              <a:gd name="connsiteX6" fmla="*/ 166688 w 1828800"/>
              <a:gd name="connsiteY6" fmla="*/ 144462 h 914400"/>
              <a:gd name="connsiteX7" fmla="*/ 176213 w 1828800"/>
              <a:gd name="connsiteY7" fmla="*/ 144460 h 914400"/>
              <a:gd name="connsiteX8" fmla="*/ 178593 w 1828800"/>
              <a:gd name="connsiteY8" fmla="*/ 182561 h 914400"/>
              <a:gd name="connsiteX9" fmla="*/ 202407 w 1828800"/>
              <a:gd name="connsiteY9" fmla="*/ 182562 h 914400"/>
              <a:gd name="connsiteX10" fmla="*/ 207169 w 1828800"/>
              <a:gd name="connsiteY10" fmla="*/ 265905 h 914400"/>
              <a:gd name="connsiteX11" fmla="*/ 226218 w 1828800"/>
              <a:gd name="connsiteY11" fmla="*/ 265905 h 914400"/>
              <a:gd name="connsiteX12" fmla="*/ 226218 w 1828800"/>
              <a:gd name="connsiteY12" fmla="*/ 296863 h 914400"/>
              <a:gd name="connsiteX13" fmla="*/ 233362 w 1828800"/>
              <a:gd name="connsiteY13" fmla="*/ 296861 h 914400"/>
              <a:gd name="connsiteX14" fmla="*/ 238126 w 1828800"/>
              <a:gd name="connsiteY14" fmla="*/ 377825 h 914400"/>
              <a:gd name="connsiteX15" fmla="*/ 285750 w 1828800"/>
              <a:gd name="connsiteY15" fmla="*/ 377824 h 914400"/>
              <a:gd name="connsiteX16" fmla="*/ 323850 w 1828800"/>
              <a:gd name="connsiteY16" fmla="*/ 501649 h 914400"/>
              <a:gd name="connsiteX17" fmla="*/ 321469 w 1828800"/>
              <a:gd name="connsiteY17" fmla="*/ 539749 h 914400"/>
              <a:gd name="connsiteX18" fmla="*/ 371475 w 1828800"/>
              <a:gd name="connsiteY18" fmla="*/ 542131 h 914400"/>
              <a:gd name="connsiteX19" fmla="*/ 373856 w 1828800"/>
              <a:gd name="connsiteY19" fmla="*/ 580231 h 914400"/>
              <a:gd name="connsiteX20" fmla="*/ 395288 w 1828800"/>
              <a:gd name="connsiteY20" fmla="*/ 580230 h 914400"/>
              <a:gd name="connsiteX21" fmla="*/ 400050 w 1828800"/>
              <a:gd name="connsiteY21" fmla="*/ 632618 h 914400"/>
              <a:gd name="connsiteX22" fmla="*/ 566738 w 1828800"/>
              <a:gd name="connsiteY22" fmla="*/ 634999 h 914400"/>
              <a:gd name="connsiteX23" fmla="*/ 566737 w 1828800"/>
              <a:gd name="connsiteY23" fmla="*/ 715961 h 914400"/>
              <a:gd name="connsiteX24" fmla="*/ 590551 w 1828800"/>
              <a:gd name="connsiteY24" fmla="*/ 711199 h 914400"/>
              <a:gd name="connsiteX25" fmla="*/ 595313 w 1828800"/>
              <a:gd name="connsiteY25" fmla="*/ 768350 h 914400"/>
              <a:gd name="connsiteX26" fmla="*/ 819150 w 1828800"/>
              <a:gd name="connsiteY26" fmla="*/ 763588 h 914400"/>
              <a:gd name="connsiteX27" fmla="*/ 819150 w 1828800"/>
              <a:gd name="connsiteY27" fmla="*/ 820738 h 914400"/>
              <a:gd name="connsiteX28" fmla="*/ 857250 w 1828800"/>
              <a:gd name="connsiteY28" fmla="*/ 820737 h 914400"/>
              <a:gd name="connsiteX29" fmla="*/ 857250 w 1828800"/>
              <a:gd name="connsiteY29" fmla="*/ 882650 h 914400"/>
              <a:gd name="connsiteX30" fmla="*/ 1041400 w 1828800"/>
              <a:gd name="connsiteY30" fmla="*/ 882650 h 914400"/>
              <a:gd name="connsiteX31" fmla="*/ 1041400 w 1828800"/>
              <a:gd name="connsiteY31" fmla="*/ 914400 h 914400"/>
              <a:gd name="connsiteX32" fmla="*/ 1828800 w 1828800"/>
              <a:gd name="connsiteY32" fmla="*/ 914400 h 914400"/>
              <a:gd name="connsiteX0" fmla="*/ 0 w 1828800"/>
              <a:gd name="connsiteY0" fmla="*/ 0 h 914400"/>
              <a:gd name="connsiteX1" fmla="*/ 100012 w 1828800"/>
              <a:gd name="connsiteY1" fmla="*/ 1588 h 914400"/>
              <a:gd name="connsiteX2" fmla="*/ 104775 w 1828800"/>
              <a:gd name="connsiteY2" fmla="*/ 53974 h 914400"/>
              <a:gd name="connsiteX3" fmla="*/ 135732 w 1828800"/>
              <a:gd name="connsiteY3" fmla="*/ 53975 h 914400"/>
              <a:gd name="connsiteX4" fmla="*/ 135731 w 1828800"/>
              <a:gd name="connsiteY4" fmla="*/ 84931 h 914400"/>
              <a:gd name="connsiteX5" fmla="*/ 164306 w 1828800"/>
              <a:gd name="connsiteY5" fmla="*/ 84929 h 914400"/>
              <a:gd name="connsiteX6" fmla="*/ 166688 w 1828800"/>
              <a:gd name="connsiteY6" fmla="*/ 144462 h 914400"/>
              <a:gd name="connsiteX7" fmla="*/ 176213 w 1828800"/>
              <a:gd name="connsiteY7" fmla="*/ 144460 h 914400"/>
              <a:gd name="connsiteX8" fmla="*/ 178593 w 1828800"/>
              <a:gd name="connsiteY8" fmla="*/ 182561 h 914400"/>
              <a:gd name="connsiteX9" fmla="*/ 202407 w 1828800"/>
              <a:gd name="connsiteY9" fmla="*/ 182562 h 914400"/>
              <a:gd name="connsiteX10" fmla="*/ 207169 w 1828800"/>
              <a:gd name="connsiteY10" fmla="*/ 265905 h 914400"/>
              <a:gd name="connsiteX11" fmla="*/ 226218 w 1828800"/>
              <a:gd name="connsiteY11" fmla="*/ 265905 h 914400"/>
              <a:gd name="connsiteX12" fmla="*/ 226218 w 1828800"/>
              <a:gd name="connsiteY12" fmla="*/ 296863 h 914400"/>
              <a:gd name="connsiteX13" fmla="*/ 233362 w 1828800"/>
              <a:gd name="connsiteY13" fmla="*/ 296861 h 914400"/>
              <a:gd name="connsiteX14" fmla="*/ 238126 w 1828800"/>
              <a:gd name="connsiteY14" fmla="*/ 377825 h 914400"/>
              <a:gd name="connsiteX15" fmla="*/ 285750 w 1828800"/>
              <a:gd name="connsiteY15" fmla="*/ 377824 h 914400"/>
              <a:gd name="connsiteX16" fmla="*/ 323850 w 1828800"/>
              <a:gd name="connsiteY16" fmla="*/ 501649 h 914400"/>
              <a:gd name="connsiteX17" fmla="*/ 321469 w 1828800"/>
              <a:gd name="connsiteY17" fmla="*/ 539749 h 914400"/>
              <a:gd name="connsiteX18" fmla="*/ 371475 w 1828800"/>
              <a:gd name="connsiteY18" fmla="*/ 542131 h 914400"/>
              <a:gd name="connsiteX19" fmla="*/ 373856 w 1828800"/>
              <a:gd name="connsiteY19" fmla="*/ 580231 h 914400"/>
              <a:gd name="connsiteX20" fmla="*/ 395288 w 1828800"/>
              <a:gd name="connsiteY20" fmla="*/ 580230 h 914400"/>
              <a:gd name="connsiteX21" fmla="*/ 400050 w 1828800"/>
              <a:gd name="connsiteY21" fmla="*/ 632618 h 914400"/>
              <a:gd name="connsiteX22" fmla="*/ 566738 w 1828800"/>
              <a:gd name="connsiteY22" fmla="*/ 634999 h 914400"/>
              <a:gd name="connsiteX23" fmla="*/ 566737 w 1828800"/>
              <a:gd name="connsiteY23" fmla="*/ 715961 h 914400"/>
              <a:gd name="connsiteX24" fmla="*/ 590551 w 1828800"/>
              <a:gd name="connsiteY24" fmla="*/ 711199 h 914400"/>
              <a:gd name="connsiteX25" fmla="*/ 595313 w 1828800"/>
              <a:gd name="connsiteY25" fmla="*/ 768350 h 914400"/>
              <a:gd name="connsiteX26" fmla="*/ 819150 w 1828800"/>
              <a:gd name="connsiteY26" fmla="*/ 763588 h 914400"/>
              <a:gd name="connsiteX27" fmla="*/ 819150 w 1828800"/>
              <a:gd name="connsiteY27" fmla="*/ 820738 h 914400"/>
              <a:gd name="connsiteX28" fmla="*/ 857250 w 1828800"/>
              <a:gd name="connsiteY28" fmla="*/ 820737 h 914400"/>
              <a:gd name="connsiteX29" fmla="*/ 857250 w 1828800"/>
              <a:gd name="connsiteY29" fmla="*/ 882650 h 914400"/>
              <a:gd name="connsiteX30" fmla="*/ 1041400 w 1828800"/>
              <a:gd name="connsiteY30" fmla="*/ 882650 h 914400"/>
              <a:gd name="connsiteX31" fmla="*/ 1041400 w 1828800"/>
              <a:gd name="connsiteY31" fmla="*/ 914400 h 914400"/>
              <a:gd name="connsiteX32" fmla="*/ 1828800 w 1828800"/>
              <a:gd name="connsiteY32" fmla="*/ 914400 h 914400"/>
              <a:gd name="connsiteX0" fmla="*/ 0 w 1828800"/>
              <a:gd name="connsiteY0" fmla="*/ 0 h 914400"/>
              <a:gd name="connsiteX1" fmla="*/ 100012 w 1828800"/>
              <a:gd name="connsiteY1" fmla="*/ 1588 h 914400"/>
              <a:gd name="connsiteX2" fmla="*/ 104775 w 1828800"/>
              <a:gd name="connsiteY2" fmla="*/ 53974 h 914400"/>
              <a:gd name="connsiteX3" fmla="*/ 135732 w 1828800"/>
              <a:gd name="connsiteY3" fmla="*/ 53975 h 914400"/>
              <a:gd name="connsiteX4" fmla="*/ 135731 w 1828800"/>
              <a:gd name="connsiteY4" fmla="*/ 84931 h 914400"/>
              <a:gd name="connsiteX5" fmla="*/ 164306 w 1828800"/>
              <a:gd name="connsiteY5" fmla="*/ 84929 h 914400"/>
              <a:gd name="connsiteX6" fmla="*/ 166688 w 1828800"/>
              <a:gd name="connsiteY6" fmla="*/ 144462 h 914400"/>
              <a:gd name="connsiteX7" fmla="*/ 176213 w 1828800"/>
              <a:gd name="connsiteY7" fmla="*/ 144460 h 914400"/>
              <a:gd name="connsiteX8" fmla="*/ 178593 w 1828800"/>
              <a:gd name="connsiteY8" fmla="*/ 182561 h 914400"/>
              <a:gd name="connsiteX9" fmla="*/ 202407 w 1828800"/>
              <a:gd name="connsiteY9" fmla="*/ 182562 h 914400"/>
              <a:gd name="connsiteX10" fmla="*/ 207169 w 1828800"/>
              <a:gd name="connsiteY10" fmla="*/ 265905 h 914400"/>
              <a:gd name="connsiteX11" fmla="*/ 226218 w 1828800"/>
              <a:gd name="connsiteY11" fmla="*/ 265905 h 914400"/>
              <a:gd name="connsiteX12" fmla="*/ 226218 w 1828800"/>
              <a:gd name="connsiteY12" fmla="*/ 296863 h 914400"/>
              <a:gd name="connsiteX13" fmla="*/ 233362 w 1828800"/>
              <a:gd name="connsiteY13" fmla="*/ 296861 h 914400"/>
              <a:gd name="connsiteX14" fmla="*/ 238126 w 1828800"/>
              <a:gd name="connsiteY14" fmla="*/ 377825 h 914400"/>
              <a:gd name="connsiteX15" fmla="*/ 259557 w 1828800"/>
              <a:gd name="connsiteY15" fmla="*/ 377824 h 914400"/>
              <a:gd name="connsiteX16" fmla="*/ 323850 w 1828800"/>
              <a:gd name="connsiteY16" fmla="*/ 501649 h 914400"/>
              <a:gd name="connsiteX17" fmla="*/ 321469 w 1828800"/>
              <a:gd name="connsiteY17" fmla="*/ 539749 h 914400"/>
              <a:gd name="connsiteX18" fmla="*/ 371475 w 1828800"/>
              <a:gd name="connsiteY18" fmla="*/ 542131 h 914400"/>
              <a:gd name="connsiteX19" fmla="*/ 373856 w 1828800"/>
              <a:gd name="connsiteY19" fmla="*/ 580231 h 914400"/>
              <a:gd name="connsiteX20" fmla="*/ 395288 w 1828800"/>
              <a:gd name="connsiteY20" fmla="*/ 580230 h 914400"/>
              <a:gd name="connsiteX21" fmla="*/ 400050 w 1828800"/>
              <a:gd name="connsiteY21" fmla="*/ 632618 h 914400"/>
              <a:gd name="connsiteX22" fmla="*/ 566738 w 1828800"/>
              <a:gd name="connsiteY22" fmla="*/ 634999 h 914400"/>
              <a:gd name="connsiteX23" fmla="*/ 566737 w 1828800"/>
              <a:gd name="connsiteY23" fmla="*/ 715961 h 914400"/>
              <a:gd name="connsiteX24" fmla="*/ 590551 w 1828800"/>
              <a:gd name="connsiteY24" fmla="*/ 711199 h 914400"/>
              <a:gd name="connsiteX25" fmla="*/ 595313 w 1828800"/>
              <a:gd name="connsiteY25" fmla="*/ 768350 h 914400"/>
              <a:gd name="connsiteX26" fmla="*/ 819150 w 1828800"/>
              <a:gd name="connsiteY26" fmla="*/ 763588 h 914400"/>
              <a:gd name="connsiteX27" fmla="*/ 819150 w 1828800"/>
              <a:gd name="connsiteY27" fmla="*/ 820738 h 914400"/>
              <a:gd name="connsiteX28" fmla="*/ 857250 w 1828800"/>
              <a:gd name="connsiteY28" fmla="*/ 820737 h 914400"/>
              <a:gd name="connsiteX29" fmla="*/ 857250 w 1828800"/>
              <a:gd name="connsiteY29" fmla="*/ 882650 h 914400"/>
              <a:gd name="connsiteX30" fmla="*/ 1041400 w 1828800"/>
              <a:gd name="connsiteY30" fmla="*/ 882650 h 914400"/>
              <a:gd name="connsiteX31" fmla="*/ 1041400 w 1828800"/>
              <a:gd name="connsiteY31" fmla="*/ 914400 h 914400"/>
              <a:gd name="connsiteX32" fmla="*/ 1828800 w 1828800"/>
              <a:gd name="connsiteY32" fmla="*/ 914400 h 914400"/>
              <a:gd name="connsiteX0" fmla="*/ 0 w 1828800"/>
              <a:gd name="connsiteY0" fmla="*/ 0 h 914400"/>
              <a:gd name="connsiteX1" fmla="*/ 100012 w 1828800"/>
              <a:gd name="connsiteY1" fmla="*/ 1588 h 914400"/>
              <a:gd name="connsiteX2" fmla="*/ 104775 w 1828800"/>
              <a:gd name="connsiteY2" fmla="*/ 53974 h 914400"/>
              <a:gd name="connsiteX3" fmla="*/ 135732 w 1828800"/>
              <a:gd name="connsiteY3" fmla="*/ 53975 h 914400"/>
              <a:gd name="connsiteX4" fmla="*/ 135731 w 1828800"/>
              <a:gd name="connsiteY4" fmla="*/ 84931 h 914400"/>
              <a:gd name="connsiteX5" fmla="*/ 164306 w 1828800"/>
              <a:gd name="connsiteY5" fmla="*/ 84929 h 914400"/>
              <a:gd name="connsiteX6" fmla="*/ 166688 w 1828800"/>
              <a:gd name="connsiteY6" fmla="*/ 144462 h 914400"/>
              <a:gd name="connsiteX7" fmla="*/ 176213 w 1828800"/>
              <a:gd name="connsiteY7" fmla="*/ 144460 h 914400"/>
              <a:gd name="connsiteX8" fmla="*/ 178593 w 1828800"/>
              <a:gd name="connsiteY8" fmla="*/ 182561 h 914400"/>
              <a:gd name="connsiteX9" fmla="*/ 202407 w 1828800"/>
              <a:gd name="connsiteY9" fmla="*/ 182562 h 914400"/>
              <a:gd name="connsiteX10" fmla="*/ 207169 w 1828800"/>
              <a:gd name="connsiteY10" fmla="*/ 265905 h 914400"/>
              <a:gd name="connsiteX11" fmla="*/ 226218 w 1828800"/>
              <a:gd name="connsiteY11" fmla="*/ 265905 h 914400"/>
              <a:gd name="connsiteX12" fmla="*/ 226218 w 1828800"/>
              <a:gd name="connsiteY12" fmla="*/ 296863 h 914400"/>
              <a:gd name="connsiteX13" fmla="*/ 233362 w 1828800"/>
              <a:gd name="connsiteY13" fmla="*/ 296861 h 914400"/>
              <a:gd name="connsiteX14" fmla="*/ 238126 w 1828800"/>
              <a:gd name="connsiteY14" fmla="*/ 377825 h 914400"/>
              <a:gd name="connsiteX15" fmla="*/ 259557 w 1828800"/>
              <a:gd name="connsiteY15" fmla="*/ 377824 h 914400"/>
              <a:gd name="connsiteX16" fmla="*/ 297656 w 1828800"/>
              <a:gd name="connsiteY16" fmla="*/ 504030 h 914400"/>
              <a:gd name="connsiteX17" fmla="*/ 323850 w 1828800"/>
              <a:gd name="connsiteY17" fmla="*/ 501649 h 914400"/>
              <a:gd name="connsiteX18" fmla="*/ 321469 w 1828800"/>
              <a:gd name="connsiteY18" fmla="*/ 539749 h 914400"/>
              <a:gd name="connsiteX19" fmla="*/ 371475 w 1828800"/>
              <a:gd name="connsiteY19" fmla="*/ 542131 h 914400"/>
              <a:gd name="connsiteX20" fmla="*/ 373856 w 1828800"/>
              <a:gd name="connsiteY20" fmla="*/ 580231 h 914400"/>
              <a:gd name="connsiteX21" fmla="*/ 395288 w 1828800"/>
              <a:gd name="connsiteY21" fmla="*/ 580230 h 914400"/>
              <a:gd name="connsiteX22" fmla="*/ 400050 w 1828800"/>
              <a:gd name="connsiteY22" fmla="*/ 632618 h 914400"/>
              <a:gd name="connsiteX23" fmla="*/ 566738 w 1828800"/>
              <a:gd name="connsiteY23" fmla="*/ 634999 h 914400"/>
              <a:gd name="connsiteX24" fmla="*/ 566737 w 1828800"/>
              <a:gd name="connsiteY24" fmla="*/ 715961 h 914400"/>
              <a:gd name="connsiteX25" fmla="*/ 590551 w 1828800"/>
              <a:gd name="connsiteY25" fmla="*/ 711199 h 914400"/>
              <a:gd name="connsiteX26" fmla="*/ 595313 w 1828800"/>
              <a:gd name="connsiteY26" fmla="*/ 768350 h 914400"/>
              <a:gd name="connsiteX27" fmla="*/ 819150 w 1828800"/>
              <a:gd name="connsiteY27" fmla="*/ 763588 h 914400"/>
              <a:gd name="connsiteX28" fmla="*/ 819150 w 1828800"/>
              <a:gd name="connsiteY28" fmla="*/ 820738 h 914400"/>
              <a:gd name="connsiteX29" fmla="*/ 857250 w 1828800"/>
              <a:gd name="connsiteY29" fmla="*/ 820737 h 914400"/>
              <a:gd name="connsiteX30" fmla="*/ 857250 w 1828800"/>
              <a:gd name="connsiteY30" fmla="*/ 882650 h 914400"/>
              <a:gd name="connsiteX31" fmla="*/ 1041400 w 1828800"/>
              <a:gd name="connsiteY31" fmla="*/ 882650 h 914400"/>
              <a:gd name="connsiteX32" fmla="*/ 1041400 w 1828800"/>
              <a:gd name="connsiteY32" fmla="*/ 914400 h 914400"/>
              <a:gd name="connsiteX33" fmla="*/ 1828800 w 1828800"/>
              <a:gd name="connsiteY33" fmla="*/ 914400 h 914400"/>
              <a:gd name="connsiteX0" fmla="*/ 0 w 1828800"/>
              <a:gd name="connsiteY0" fmla="*/ 0 h 914400"/>
              <a:gd name="connsiteX1" fmla="*/ 100012 w 1828800"/>
              <a:gd name="connsiteY1" fmla="*/ 1588 h 914400"/>
              <a:gd name="connsiteX2" fmla="*/ 104775 w 1828800"/>
              <a:gd name="connsiteY2" fmla="*/ 53974 h 914400"/>
              <a:gd name="connsiteX3" fmla="*/ 135732 w 1828800"/>
              <a:gd name="connsiteY3" fmla="*/ 53975 h 914400"/>
              <a:gd name="connsiteX4" fmla="*/ 135731 w 1828800"/>
              <a:gd name="connsiteY4" fmla="*/ 84931 h 914400"/>
              <a:gd name="connsiteX5" fmla="*/ 164306 w 1828800"/>
              <a:gd name="connsiteY5" fmla="*/ 84929 h 914400"/>
              <a:gd name="connsiteX6" fmla="*/ 166688 w 1828800"/>
              <a:gd name="connsiteY6" fmla="*/ 144462 h 914400"/>
              <a:gd name="connsiteX7" fmla="*/ 176213 w 1828800"/>
              <a:gd name="connsiteY7" fmla="*/ 144460 h 914400"/>
              <a:gd name="connsiteX8" fmla="*/ 178593 w 1828800"/>
              <a:gd name="connsiteY8" fmla="*/ 182561 h 914400"/>
              <a:gd name="connsiteX9" fmla="*/ 202407 w 1828800"/>
              <a:gd name="connsiteY9" fmla="*/ 182562 h 914400"/>
              <a:gd name="connsiteX10" fmla="*/ 207169 w 1828800"/>
              <a:gd name="connsiteY10" fmla="*/ 265905 h 914400"/>
              <a:gd name="connsiteX11" fmla="*/ 226218 w 1828800"/>
              <a:gd name="connsiteY11" fmla="*/ 265905 h 914400"/>
              <a:gd name="connsiteX12" fmla="*/ 226218 w 1828800"/>
              <a:gd name="connsiteY12" fmla="*/ 296863 h 914400"/>
              <a:gd name="connsiteX13" fmla="*/ 233362 w 1828800"/>
              <a:gd name="connsiteY13" fmla="*/ 296861 h 914400"/>
              <a:gd name="connsiteX14" fmla="*/ 238126 w 1828800"/>
              <a:gd name="connsiteY14" fmla="*/ 377825 h 914400"/>
              <a:gd name="connsiteX15" fmla="*/ 259557 w 1828800"/>
              <a:gd name="connsiteY15" fmla="*/ 377824 h 914400"/>
              <a:gd name="connsiteX16" fmla="*/ 297656 w 1828800"/>
              <a:gd name="connsiteY16" fmla="*/ 504030 h 914400"/>
              <a:gd name="connsiteX17" fmla="*/ 323850 w 1828800"/>
              <a:gd name="connsiteY17" fmla="*/ 501649 h 914400"/>
              <a:gd name="connsiteX18" fmla="*/ 321469 w 1828800"/>
              <a:gd name="connsiteY18" fmla="*/ 539749 h 914400"/>
              <a:gd name="connsiteX19" fmla="*/ 371475 w 1828800"/>
              <a:gd name="connsiteY19" fmla="*/ 542131 h 914400"/>
              <a:gd name="connsiteX20" fmla="*/ 373856 w 1828800"/>
              <a:gd name="connsiteY20" fmla="*/ 580231 h 914400"/>
              <a:gd name="connsiteX21" fmla="*/ 395288 w 1828800"/>
              <a:gd name="connsiteY21" fmla="*/ 580230 h 914400"/>
              <a:gd name="connsiteX22" fmla="*/ 400050 w 1828800"/>
              <a:gd name="connsiteY22" fmla="*/ 632618 h 914400"/>
              <a:gd name="connsiteX23" fmla="*/ 566738 w 1828800"/>
              <a:gd name="connsiteY23" fmla="*/ 634999 h 914400"/>
              <a:gd name="connsiteX24" fmla="*/ 566737 w 1828800"/>
              <a:gd name="connsiteY24" fmla="*/ 715961 h 914400"/>
              <a:gd name="connsiteX25" fmla="*/ 590551 w 1828800"/>
              <a:gd name="connsiteY25" fmla="*/ 711199 h 914400"/>
              <a:gd name="connsiteX26" fmla="*/ 595313 w 1828800"/>
              <a:gd name="connsiteY26" fmla="*/ 768350 h 914400"/>
              <a:gd name="connsiteX27" fmla="*/ 819150 w 1828800"/>
              <a:gd name="connsiteY27" fmla="*/ 763588 h 914400"/>
              <a:gd name="connsiteX28" fmla="*/ 819150 w 1828800"/>
              <a:gd name="connsiteY28" fmla="*/ 820738 h 914400"/>
              <a:gd name="connsiteX29" fmla="*/ 857250 w 1828800"/>
              <a:gd name="connsiteY29" fmla="*/ 820737 h 914400"/>
              <a:gd name="connsiteX30" fmla="*/ 857250 w 1828800"/>
              <a:gd name="connsiteY30" fmla="*/ 882650 h 914400"/>
              <a:gd name="connsiteX31" fmla="*/ 1041400 w 1828800"/>
              <a:gd name="connsiteY31" fmla="*/ 882650 h 914400"/>
              <a:gd name="connsiteX32" fmla="*/ 1041400 w 1828800"/>
              <a:gd name="connsiteY32" fmla="*/ 914400 h 914400"/>
              <a:gd name="connsiteX33" fmla="*/ 1828800 w 1828800"/>
              <a:gd name="connsiteY33" fmla="*/ 914400 h 914400"/>
              <a:gd name="connsiteX0" fmla="*/ 0 w 1828800"/>
              <a:gd name="connsiteY0" fmla="*/ 0 h 914400"/>
              <a:gd name="connsiteX1" fmla="*/ 100012 w 1828800"/>
              <a:gd name="connsiteY1" fmla="*/ 1588 h 914400"/>
              <a:gd name="connsiteX2" fmla="*/ 104775 w 1828800"/>
              <a:gd name="connsiteY2" fmla="*/ 53974 h 914400"/>
              <a:gd name="connsiteX3" fmla="*/ 135732 w 1828800"/>
              <a:gd name="connsiteY3" fmla="*/ 53975 h 914400"/>
              <a:gd name="connsiteX4" fmla="*/ 135731 w 1828800"/>
              <a:gd name="connsiteY4" fmla="*/ 84931 h 914400"/>
              <a:gd name="connsiteX5" fmla="*/ 164306 w 1828800"/>
              <a:gd name="connsiteY5" fmla="*/ 84929 h 914400"/>
              <a:gd name="connsiteX6" fmla="*/ 166688 w 1828800"/>
              <a:gd name="connsiteY6" fmla="*/ 144462 h 914400"/>
              <a:gd name="connsiteX7" fmla="*/ 176213 w 1828800"/>
              <a:gd name="connsiteY7" fmla="*/ 144460 h 914400"/>
              <a:gd name="connsiteX8" fmla="*/ 178593 w 1828800"/>
              <a:gd name="connsiteY8" fmla="*/ 182561 h 914400"/>
              <a:gd name="connsiteX9" fmla="*/ 202407 w 1828800"/>
              <a:gd name="connsiteY9" fmla="*/ 182562 h 914400"/>
              <a:gd name="connsiteX10" fmla="*/ 207169 w 1828800"/>
              <a:gd name="connsiteY10" fmla="*/ 265905 h 914400"/>
              <a:gd name="connsiteX11" fmla="*/ 226218 w 1828800"/>
              <a:gd name="connsiteY11" fmla="*/ 265905 h 914400"/>
              <a:gd name="connsiteX12" fmla="*/ 226218 w 1828800"/>
              <a:gd name="connsiteY12" fmla="*/ 296863 h 914400"/>
              <a:gd name="connsiteX13" fmla="*/ 233362 w 1828800"/>
              <a:gd name="connsiteY13" fmla="*/ 296861 h 914400"/>
              <a:gd name="connsiteX14" fmla="*/ 238126 w 1828800"/>
              <a:gd name="connsiteY14" fmla="*/ 377825 h 914400"/>
              <a:gd name="connsiteX15" fmla="*/ 259557 w 1828800"/>
              <a:gd name="connsiteY15" fmla="*/ 377824 h 914400"/>
              <a:gd name="connsiteX16" fmla="*/ 309563 w 1828800"/>
              <a:gd name="connsiteY16" fmla="*/ 504030 h 914400"/>
              <a:gd name="connsiteX17" fmla="*/ 323850 w 1828800"/>
              <a:gd name="connsiteY17" fmla="*/ 501649 h 914400"/>
              <a:gd name="connsiteX18" fmla="*/ 321469 w 1828800"/>
              <a:gd name="connsiteY18" fmla="*/ 539749 h 914400"/>
              <a:gd name="connsiteX19" fmla="*/ 371475 w 1828800"/>
              <a:gd name="connsiteY19" fmla="*/ 542131 h 914400"/>
              <a:gd name="connsiteX20" fmla="*/ 373856 w 1828800"/>
              <a:gd name="connsiteY20" fmla="*/ 580231 h 914400"/>
              <a:gd name="connsiteX21" fmla="*/ 395288 w 1828800"/>
              <a:gd name="connsiteY21" fmla="*/ 580230 h 914400"/>
              <a:gd name="connsiteX22" fmla="*/ 400050 w 1828800"/>
              <a:gd name="connsiteY22" fmla="*/ 632618 h 914400"/>
              <a:gd name="connsiteX23" fmla="*/ 566738 w 1828800"/>
              <a:gd name="connsiteY23" fmla="*/ 634999 h 914400"/>
              <a:gd name="connsiteX24" fmla="*/ 566737 w 1828800"/>
              <a:gd name="connsiteY24" fmla="*/ 715961 h 914400"/>
              <a:gd name="connsiteX25" fmla="*/ 590551 w 1828800"/>
              <a:gd name="connsiteY25" fmla="*/ 711199 h 914400"/>
              <a:gd name="connsiteX26" fmla="*/ 595313 w 1828800"/>
              <a:gd name="connsiteY26" fmla="*/ 768350 h 914400"/>
              <a:gd name="connsiteX27" fmla="*/ 819150 w 1828800"/>
              <a:gd name="connsiteY27" fmla="*/ 763588 h 914400"/>
              <a:gd name="connsiteX28" fmla="*/ 819150 w 1828800"/>
              <a:gd name="connsiteY28" fmla="*/ 820738 h 914400"/>
              <a:gd name="connsiteX29" fmla="*/ 857250 w 1828800"/>
              <a:gd name="connsiteY29" fmla="*/ 820737 h 914400"/>
              <a:gd name="connsiteX30" fmla="*/ 857250 w 1828800"/>
              <a:gd name="connsiteY30" fmla="*/ 882650 h 914400"/>
              <a:gd name="connsiteX31" fmla="*/ 1041400 w 1828800"/>
              <a:gd name="connsiteY31" fmla="*/ 882650 h 914400"/>
              <a:gd name="connsiteX32" fmla="*/ 1041400 w 1828800"/>
              <a:gd name="connsiteY32" fmla="*/ 914400 h 914400"/>
              <a:gd name="connsiteX33" fmla="*/ 1828800 w 1828800"/>
              <a:gd name="connsiteY33" fmla="*/ 914400 h 914400"/>
              <a:gd name="connsiteX0" fmla="*/ 0 w 1828800"/>
              <a:gd name="connsiteY0" fmla="*/ 0 h 914400"/>
              <a:gd name="connsiteX1" fmla="*/ 100012 w 1828800"/>
              <a:gd name="connsiteY1" fmla="*/ 1588 h 914400"/>
              <a:gd name="connsiteX2" fmla="*/ 104775 w 1828800"/>
              <a:gd name="connsiteY2" fmla="*/ 53974 h 914400"/>
              <a:gd name="connsiteX3" fmla="*/ 135732 w 1828800"/>
              <a:gd name="connsiteY3" fmla="*/ 53975 h 914400"/>
              <a:gd name="connsiteX4" fmla="*/ 135731 w 1828800"/>
              <a:gd name="connsiteY4" fmla="*/ 84931 h 914400"/>
              <a:gd name="connsiteX5" fmla="*/ 164306 w 1828800"/>
              <a:gd name="connsiteY5" fmla="*/ 84929 h 914400"/>
              <a:gd name="connsiteX6" fmla="*/ 166688 w 1828800"/>
              <a:gd name="connsiteY6" fmla="*/ 144462 h 914400"/>
              <a:gd name="connsiteX7" fmla="*/ 176213 w 1828800"/>
              <a:gd name="connsiteY7" fmla="*/ 144460 h 914400"/>
              <a:gd name="connsiteX8" fmla="*/ 178593 w 1828800"/>
              <a:gd name="connsiteY8" fmla="*/ 182561 h 914400"/>
              <a:gd name="connsiteX9" fmla="*/ 202407 w 1828800"/>
              <a:gd name="connsiteY9" fmla="*/ 182562 h 914400"/>
              <a:gd name="connsiteX10" fmla="*/ 207169 w 1828800"/>
              <a:gd name="connsiteY10" fmla="*/ 265905 h 914400"/>
              <a:gd name="connsiteX11" fmla="*/ 226218 w 1828800"/>
              <a:gd name="connsiteY11" fmla="*/ 265905 h 914400"/>
              <a:gd name="connsiteX12" fmla="*/ 226218 w 1828800"/>
              <a:gd name="connsiteY12" fmla="*/ 296863 h 914400"/>
              <a:gd name="connsiteX13" fmla="*/ 233362 w 1828800"/>
              <a:gd name="connsiteY13" fmla="*/ 296861 h 914400"/>
              <a:gd name="connsiteX14" fmla="*/ 238126 w 1828800"/>
              <a:gd name="connsiteY14" fmla="*/ 377825 h 914400"/>
              <a:gd name="connsiteX15" fmla="*/ 259557 w 1828800"/>
              <a:gd name="connsiteY15" fmla="*/ 377824 h 914400"/>
              <a:gd name="connsiteX16" fmla="*/ 261938 w 1828800"/>
              <a:gd name="connsiteY16" fmla="*/ 415924 h 914400"/>
              <a:gd name="connsiteX17" fmla="*/ 309563 w 1828800"/>
              <a:gd name="connsiteY17" fmla="*/ 504030 h 914400"/>
              <a:gd name="connsiteX18" fmla="*/ 323850 w 1828800"/>
              <a:gd name="connsiteY18" fmla="*/ 501649 h 914400"/>
              <a:gd name="connsiteX19" fmla="*/ 321469 w 1828800"/>
              <a:gd name="connsiteY19" fmla="*/ 539749 h 914400"/>
              <a:gd name="connsiteX20" fmla="*/ 371475 w 1828800"/>
              <a:gd name="connsiteY20" fmla="*/ 542131 h 914400"/>
              <a:gd name="connsiteX21" fmla="*/ 373856 w 1828800"/>
              <a:gd name="connsiteY21" fmla="*/ 580231 h 914400"/>
              <a:gd name="connsiteX22" fmla="*/ 395288 w 1828800"/>
              <a:gd name="connsiteY22" fmla="*/ 580230 h 914400"/>
              <a:gd name="connsiteX23" fmla="*/ 400050 w 1828800"/>
              <a:gd name="connsiteY23" fmla="*/ 632618 h 914400"/>
              <a:gd name="connsiteX24" fmla="*/ 566738 w 1828800"/>
              <a:gd name="connsiteY24" fmla="*/ 634999 h 914400"/>
              <a:gd name="connsiteX25" fmla="*/ 566737 w 1828800"/>
              <a:gd name="connsiteY25" fmla="*/ 715961 h 914400"/>
              <a:gd name="connsiteX26" fmla="*/ 590551 w 1828800"/>
              <a:gd name="connsiteY26" fmla="*/ 711199 h 914400"/>
              <a:gd name="connsiteX27" fmla="*/ 595313 w 1828800"/>
              <a:gd name="connsiteY27" fmla="*/ 768350 h 914400"/>
              <a:gd name="connsiteX28" fmla="*/ 819150 w 1828800"/>
              <a:gd name="connsiteY28" fmla="*/ 763588 h 914400"/>
              <a:gd name="connsiteX29" fmla="*/ 819150 w 1828800"/>
              <a:gd name="connsiteY29" fmla="*/ 820738 h 914400"/>
              <a:gd name="connsiteX30" fmla="*/ 857250 w 1828800"/>
              <a:gd name="connsiteY30" fmla="*/ 820737 h 914400"/>
              <a:gd name="connsiteX31" fmla="*/ 857250 w 1828800"/>
              <a:gd name="connsiteY31" fmla="*/ 882650 h 914400"/>
              <a:gd name="connsiteX32" fmla="*/ 1041400 w 1828800"/>
              <a:gd name="connsiteY32" fmla="*/ 882650 h 914400"/>
              <a:gd name="connsiteX33" fmla="*/ 1041400 w 1828800"/>
              <a:gd name="connsiteY33" fmla="*/ 914400 h 914400"/>
              <a:gd name="connsiteX34" fmla="*/ 1828800 w 1828800"/>
              <a:gd name="connsiteY34" fmla="*/ 914400 h 914400"/>
              <a:gd name="connsiteX0" fmla="*/ 0 w 1828800"/>
              <a:gd name="connsiteY0" fmla="*/ 0 h 914400"/>
              <a:gd name="connsiteX1" fmla="*/ 100012 w 1828800"/>
              <a:gd name="connsiteY1" fmla="*/ 1588 h 914400"/>
              <a:gd name="connsiteX2" fmla="*/ 104775 w 1828800"/>
              <a:gd name="connsiteY2" fmla="*/ 53974 h 914400"/>
              <a:gd name="connsiteX3" fmla="*/ 135732 w 1828800"/>
              <a:gd name="connsiteY3" fmla="*/ 53975 h 914400"/>
              <a:gd name="connsiteX4" fmla="*/ 135731 w 1828800"/>
              <a:gd name="connsiteY4" fmla="*/ 84931 h 914400"/>
              <a:gd name="connsiteX5" fmla="*/ 164306 w 1828800"/>
              <a:gd name="connsiteY5" fmla="*/ 84929 h 914400"/>
              <a:gd name="connsiteX6" fmla="*/ 166688 w 1828800"/>
              <a:gd name="connsiteY6" fmla="*/ 144462 h 914400"/>
              <a:gd name="connsiteX7" fmla="*/ 176213 w 1828800"/>
              <a:gd name="connsiteY7" fmla="*/ 144460 h 914400"/>
              <a:gd name="connsiteX8" fmla="*/ 178593 w 1828800"/>
              <a:gd name="connsiteY8" fmla="*/ 182561 h 914400"/>
              <a:gd name="connsiteX9" fmla="*/ 202407 w 1828800"/>
              <a:gd name="connsiteY9" fmla="*/ 182562 h 914400"/>
              <a:gd name="connsiteX10" fmla="*/ 207169 w 1828800"/>
              <a:gd name="connsiteY10" fmla="*/ 265905 h 914400"/>
              <a:gd name="connsiteX11" fmla="*/ 226218 w 1828800"/>
              <a:gd name="connsiteY11" fmla="*/ 265905 h 914400"/>
              <a:gd name="connsiteX12" fmla="*/ 226218 w 1828800"/>
              <a:gd name="connsiteY12" fmla="*/ 296863 h 914400"/>
              <a:gd name="connsiteX13" fmla="*/ 233362 w 1828800"/>
              <a:gd name="connsiteY13" fmla="*/ 296861 h 914400"/>
              <a:gd name="connsiteX14" fmla="*/ 238126 w 1828800"/>
              <a:gd name="connsiteY14" fmla="*/ 377825 h 914400"/>
              <a:gd name="connsiteX15" fmla="*/ 259557 w 1828800"/>
              <a:gd name="connsiteY15" fmla="*/ 377824 h 914400"/>
              <a:gd name="connsiteX16" fmla="*/ 261938 w 1828800"/>
              <a:gd name="connsiteY16" fmla="*/ 415924 h 914400"/>
              <a:gd name="connsiteX17" fmla="*/ 309563 w 1828800"/>
              <a:gd name="connsiteY17" fmla="*/ 504030 h 914400"/>
              <a:gd name="connsiteX18" fmla="*/ 323850 w 1828800"/>
              <a:gd name="connsiteY18" fmla="*/ 501649 h 914400"/>
              <a:gd name="connsiteX19" fmla="*/ 321469 w 1828800"/>
              <a:gd name="connsiteY19" fmla="*/ 539749 h 914400"/>
              <a:gd name="connsiteX20" fmla="*/ 371475 w 1828800"/>
              <a:gd name="connsiteY20" fmla="*/ 542131 h 914400"/>
              <a:gd name="connsiteX21" fmla="*/ 373856 w 1828800"/>
              <a:gd name="connsiteY21" fmla="*/ 580231 h 914400"/>
              <a:gd name="connsiteX22" fmla="*/ 395288 w 1828800"/>
              <a:gd name="connsiteY22" fmla="*/ 580230 h 914400"/>
              <a:gd name="connsiteX23" fmla="*/ 400050 w 1828800"/>
              <a:gd name="connsiteY23" fmla="*/ 632618 h 914400"/>
              <a:gd name="connsiteX24" fmla="*/ 566738 w 1828800"/>
              <a:gd name="connsiteY24" fmla="*/ 634999 h 914400"/>
              <a:gd name="connsiteX25" fmla="*/ 566737 w 1828800"/>
              <a:gd name="connsiteY25" fmla="*/ 715961 h 914400"/>
              <a:gd name="connsiteX26" fmla="*/ 590551 w 1828800"/>
              <a:gd name="connsiteY26" fmla="*/ 711199 h 914400"/>
              <a:gd name="connsiteX27" fmla="*/ 595313 w 1828800"/>
              <a:gd name="connsiteY27" fmla="*/ 768350 h 914400"/>
              <a:gd name="connsiteX28" fmla="*/ 819150 w 1828800"/>
              <a:gd name="connsiteY28" fmla="*/ 763588 h 914400"/>
              <a:gd name="connsiteX29" fmla="*/ 819150 w 1828800"/>
              <a:gd name="connsiteY29" fmla="*/ 820738 h 914400"/>
              <a:gd name="connsiteX30" fmla="*/ 857250 w 1828800"/>
              <a:gd name="connsiteY30" fmla="*/ 820737 h 914400"/>
              <a:gd name="connsiteX31" fmla="*/ 857250 w 1828800"/>
              <a:gd name="connsiteY31" fmla="*/ 882650 h 914400"/>
              <a:gd name="connsiteX32" fmla="*/ 1041400 w 1828800"/>
              <a:gd name="connsiteY32" fmla="*/ 882650 h 914400"/>
              <a:gd name="connsiteX33" fmla="*/ 1041400 w 1828800"/>
              <a:gd name="connsiteY33" fmla="*/ 914400 h 914400"/>
              <a:gd name="connsiteX34" fmla="*/ 1828800 w 1828800"/>
              <a:gd name="connsiteY34" fmla="*/ 914400 h 914400"/>
              <a:gd name="connsiteX0" fmla="*/ 0 w 1828800"/>
              <a:gd name="connsiteY0" fmla="*/ 0 h 914400"/>
              <a:gd name="connsiteX1" fmla="*/ 100012 w 1828800"/>
              <a:gd name="connsiteY1" fmla="*/ 1588 h 914400"/>
              <a:gd name="connsiteX2" fmla="*/ 104775 w 1828800"/>
              <a:gd name="connsiteY2" fmla="*/ 53974 h 914400"/>
              <a:gd name="connsiteX3" fmla="*/ 135732 w 1828800"/>
              <a:gd name="connsiteY3" fmla="*/ 53975 h 914400"/>
              <a:gd name="connsiteX4" fmla="*/ 135731 w 1828800"/>
              <a:gd name="connsiteY4" fmla="*/ 84931 h 914400"/>
              <a:gd name="connsiteX5" fmla="*/ 164306 w 1828800"/>
              <a:gd name="connsiteY5" fmla="*/ 84929 h 914400"/>
              <a:gd name="connsiteX6" fmla="*/ 166688 w 1828800"/>
              <a:gd name="connsiteY6" fmla="*/ 144462 h 914400"/>
              <a:gd name="connsiteX7" fmla="*/ 176213 w 1828800"/>
              <a:gd name="connsiteY7" fmla="*/ 144460 h 914400"/>
              <a:gd name="connsiteX8" fmla="*/ 178593 w 1828800"/>
              <a:gd name="connsiteY8" fmla="*/ 182561 h 914400"/>
              <a:gd name="connsiteX9" fmla="*/ 202407 w 1828800"/>
              <a:gd name="connsiteY9" fmla="*/ 182562 h 914400"/>
              <a:gd name="connsiteX10" fmla="*/ 207169 w 1828800"/>
              <a:gd name="connsiteY10" fmla="*/ 265905 h 914400"/>
              <a:gd name="connsiteX11" fmla="*/ 226218 w 1828800"/>
              <a:gd name="connsiteY11" fmla="*/ 265905 h 914400"/>
              <a:gd name="connsiteX12" fmla="*/ 226218 w 1828800"/>
              <a:gd name="connsiteY12" fmla="*/ 296863 h 914400"/>
              <a:gd name="connsiteX13" fmla="*/ 233362 w 1828800"/>
              <a:gd name="connsiteY13" fmla="*/ 296861 h 914400"/>
              <a:gd name="connsiteX14" fmla="*/ 238126 w 1828800"/>
              <a:gd name="connsiteY14" fmla="*/ 377825 h 914400"/>
              <a:gd name="connsiteX15" fmla="*/ 259557 w 1828800"/>
              <a:gd name="connsiteY15" fmla="*/ 377824 h 914400"/>
              <a:gd name="connsiteX16" fmla="*/ 264319 w 1828800"/>
              <a:gd name="connsiteY16" fmla="*/ 415924 h 914400"/>
              <a:gd name="connsiteX17" fmla="*/ 309563 w 1828800"/>
              <a:gd name="connsiteY17" fmla="*/ 504030 h 914400"/>
              <a:gd name="connsiteX18" fmla="*/ 323850 w 1828800"/>
              <a:gd name="connsiteY18" fmla="*/ 501649 h 914400"/>
              <a:gd name="connsiteX19" fmla="*/ 321469 w 1828800"/>
              <a:gd name="connsiteY19" fmla="*/ 539749 h 914400"/>
              <a:gd name="connsiteX20" fmla="*/ 371475 w 1828800"/>
              <a:gd name="connsiteY20" fmla="*/ 542131 h 914400"/>
              <a:gd name="connsiteX21" fmla="*/ 373856 w 1828800"/>
              <a:gd name="connsiteY21" fmla="*/ 580231 h 914400"/>
              <a:gd name="connsiteX22" fmla="*/ 395288 w 1828800"/>
              <a:gd name="connsiteY22" fmla="*/ 580230 h 914400"/>
              <a:gd name="connsiteX23" fmla="*/ 400050 w 1828800"/>
              <a:gd name="connsiteY23" fmla="*/ 632618 h 914400"/>
              <a:gd name="connsiteX24" fmla="*/ 566738 w 1828800"/>
              <a:gd name="connsiteY24" fmla="*/ 634999 h 914400"/>
              <a:gd name="connsiteX25" fmla="*/ 566737 w 1828800"/>
              <a:gd name="connsiteY25" fmla="*/ 715961 h 914400"/>
              <a:gd name="connsiteX26" fmla="*/ 590551 w 1828800"/>
              <a:gd name="connsiteY26" fmla="*/ 711199 h 914400"/>
              <a:gd name="connsiteX27" fmla="*/ 595313 w 1828800"/>
              <a:gd name="connsiteY27" fmla="*/ 768350 h 914400"/>
              <a:gd name="connsiteX28" fmla="*/ 819150 w 1828800"/>
              <a:gd name="connsiteY28" fmla="*/ 763588 h 914400"/>
              <a:gd name="connsiteX29" fmla="*/ 819150 w 1828800"/>
              <a:gd name="connsiteY29" fmla="*/ 820738 h 914400"/>
              <a:gd name="connsiteX30" fmla="*/ 857250 w 1828800"/>
              <a:gd name="connsiteY30" fmla="*/ 820737 h 914400"/>
              <a:gd name="connsiteX31" fmla="*/ 857250 w 1828800"/>
              <a:gd name="connsiteY31" fmla="*/ 882650 h 914400"/>
              <a:gd name="connsiteX32" fmla="*/ 1041400 w 1828800"/>
              <a:gd name="connsiteY32" fmla="*/ 882650 h 914400"/>
              <a:gd name="connsiteX33" fmla="*/ 1041400 w 1828800"/>
              <a:gd name="connsiteY33" fmla="*/ 914400 h 914400"/>
              <a:gd name="connsiteX34" fmla="*/ 1828800 w 1828800"/>
              <a:gd name="connsiteY34" fmla="*/ 914400 h 914400"/>
              <a:gd name="connsiteX0" fmla="*/ 0 w 1828800"/>
              <a:gd name="connsiteY0" fmla="*/ 0 h 914400"/>
              <a:gd name="connsiteX1" fmla="*/ 100012 w 1828800"/>
              <a:gd name="connsiteY1" fmla="*/ 1588 h 914400"/>
              <a:gd name="connsiteX2" fmla="*/ 104775 w 1828800"/>
              <a:gd name="connsiteY2" fmla="*/ 53974 h 914400"/>
              <a:gd name="connsiteX3" fmla="*/ 135732 w 1828800"/>
              <a:gd name="connsiteY3" fmla="*/ 53975 h 914400"/>
              <a:gd name="connsiteX4" fmla="*/ 135731 w 1828800"/>
              <a:gd name="connsiteY4" fmla="*/ 84931 h 914400"/>
              <a:gd name="connsiteX5" fmla="*/ 164306 w 1828800"/>
              <a:gd name="connsiteY5" fmla="*/ 84929 h 914400"/>
              <a:gd name="connsiteX6" fmla="*/ 166688 w 1828800"/>
              <a:gd name="connsiteY6" fmla="*/ 144462 h 914400"/>
              <a:gd name="connsiteX7" fmla="*/ 176213 w 1828800"/>
              <a:gd name="connsiteY7" fmla="*/ 144460 h 914400"/>
              <a:gd name="connsiteX8" fmla="*/ 178593 w 1828800"/>
              <a:gd name="connsiteY8" fmla="*/ 182561 h 914400"/>
              <a:gd name="connsiteX9" fmla="*/ 202407 w 1828800"/>
              <a:gd name="connsiteY9" fmla="*/ 182562 h 914400"/>
              <a:gd name="connsiteX10" fmla="*/ 207169 w 1828800"/>
              <a:gd name="connsiteY10" fmla="*/ 265905 h 914400"/>
              <a:gd name="connsiteX11" fmla="*/ 226218 w 1828800"/>
              <a:gd name="connsiteY11" fmla="*/ 265905 h 914400"/>
              <a:gd name="connsiteX12" fmla="*/ 226218 w 1828800"/>
              <a:gd name="connsiteY12" fmla="*/ 296863 h 914400"/>
              <a:gd name="connsiteX13" fmla="*/ 233362 w 1828800"/>
              <a:gd name="connsiteY13" fmla="*/ 296861 h 914400"/>
              <a:gd name="connsiteX14" fmla="*/ 238126 w 1828800"/>
              <a:gd name="connsiteY14" fmla="*/ 377825 h 914400"/>
              <a:gd name="connsiteX15" fmla="*/ 259557 w 1828800"/>
              <a:gd name="connsiteY15" fmla="*/ 377824 h 914400"/>
              <a:gd name="connsiteX16" fmla="*/ 264319 w 1828800"/>
              <a:gd name="connsiteY16" fmla="*/ 415924 h 914400"/>
              <a:gd name="connsiteX17" fmla="*/ 295275 w 1828800"/>
              <a:gd name="connsiteY17" fmla="*/ 406399 h 914400"/>
              <a:gd name="connsiteX18" fmla="*/ 309563 w 1828800"/>
              <a:gd name="connsiteY18" fmla="*/ 504030 h 914400"/>
              <a:gd name="connsiteX19" fmla="*/ 323850 w 1828800"/>
              <a:gd name="connsiteY19" fmla="*/ 501649 h 914400"/>
              <a:gd name="connsiteX20" fmla="*/ 321469 w 1828800"/>
              <a:gd name="connsiteY20" fmla="*/ 539749 h 914400"/>
              <a:gd name="connsiteX21" fmla="*/ 371475 w 1828800"/>
              <a:gd name="connsiteY21" fmla="*/ 542131 h 914400"/>
              <a:gd name="connsiteX22" fmla="*/ 373856 w 1828800"/>
              <a:gd name="connsiteY22" fmla="*/ 580231 h 914400"/>
              <a:gd name="connsiteX23" fmla="*/ 395288 w 1828800"/>
              <a:gd name="connsiteY23" fmla="*/ 580230 h 914400"/>
              <a:gd name="connsiteX24" fmla="*/ 400050 w 1828800"/>
              <a:gd name="connsiteY24" fmla="*/ 632618 h 914400"/>
              <a:gd name="connsiteX25" fmla="*/ 566738 w 1828800"/>
              <a:gd name="connsiteY25" fmla="*/ 634999 h 914400"/>
              <a:gd name="connsiteX26" fmla="*/ 566737 w 1828800"/>
              <a:gd name="connsiteY26" fmla="*/ 715961 h 914400"/>
              <a:gd name="connsiteX27" fmla="*/ 590551 w 1828800"/>
              <a:gd name="connsiteY27" fmla="*/ 711199 h 914400"/>
              <a:gd name="connsiteX28" fmla="*/ 595313 w 1828800"/>
              <a:gd name="connsiteY28" fmla="*/ 768350 h 914400"/>
              <a:gd name="connsiteX29" fmla="*/ 819150 w 1828800"/>
              <a:gd name="connsiteY29" fmla="*/ 763588 h 914400"/>
              <a:gd name="connsiteX30" fmla="*/ 819150 w 1828800"/>
              <a:gd name="connsiteY30" fmla="*/ 820738 h 914400"/>
              <a:gd name="connsiteX31" fmla="*/ 857250 w 1828800"/>
              <a:gd name="connsiteY31" fmla="*/ 820737 h 914400"/>
              <a:gd name="connsiteX32" fmla="*/ 857250 w 1828800"/>
              <a:gd name="connsiteY32" fmla="*/ 882650 h 914400"/>
              <a:gd name="connsiteX33" fmla="*/ 1041400 w 1828800"/>
              <a:gd name="connsiteY33" fmla="*/ 882650 h 914400"/>
              <a:gd name="connsiteX34" fmla="*/ 1041400 w 1828800"/>
              <a:gd name="connsiteY34" fmla="*/ 914400 h 914400"/>
              <a:gd name="connsiteX35" fmla="*/ 1828800 w 1828800"/>
              <a:gd name="connsiteY35" fmla="*/ 914400 h 914400"/>
              <a:gd name="connsiteX0" fmla="*/ 0 w 1828800"/>
              <a:gd name="connsiteY0" fmla="*/ 0 h 914400"/>
              <a:gd name="connsiteX1" fmla="*/ 100012 w 1828800"/>
              <a:gd name="connsiteY1" fmla="*/ 1588 h 914400"/>
              <a:gd name="connsiteX2" fmla="*/ 104775 w 1828800"/>
              <a:gd name="connsiteY2" fmla="*/ 53974 h 914400"/>
              <a:gd name="connsiteX3" fmla="*/ 135732 w 1828800"/>
              <a:gd name="connsiteY3" fmla="*/ 53975 h 914400"/>
              <a:gd name="connsiteX4" fmla="*/ 135731 w 1828800"/>
              <a:gd name="connsiteY4" fmla="*/ 84931 h 914400"/>
              <a:gd name="connsiteX5" fmla="*/ 164306 w 1828800"/>
              <a:gd name="connsiteY5" fmla="*/ 84929 h 914400"/>
              <a:gd name="connsiteX6" fmla="*/ 166688 w 1828800"/>
              <a:gd name="connsiteY6" fmla="*/ 144462 h 914400"/>
              <a:gd name="connsiteX7" fmla="*/ 176213 w 1828800"/>
              <a:gd name="connsiteY7" fmla="*/ 144460 h 914400"/>
              <a:gd name="connsiteX8" fmla="*/ 178593 w 1828800"/>
              <a:gd name="connsiteY8" fmla="*/ 182561 h 914400"/>
              <a:gd name="connsiteX9" fmla="*/ 202407 w 1828800"/>
              <a:gd name="connsiteY9" fmla="*/ 182562 h 914400"/>
              <a:gd name="connsiteX10" fmla="*/ 207169 w 1828800"/>
              <a:gd name="connsiteY10" fmla="*/ 265905 h 914400"/>
              <a:gd name="connsiteX11" fmla="*/ 226218 w 1828800"/>
              <a:gd name="connsiteY11" fmla="*/ 265905 h 914400"/>
              <a:gd name="connsiteX12" fmla="*/ 226218 w 1828800"/>
              <a:gd name="connsiteY12" fmla="*/ 296863 h 914400"/>
              <a:gd name="connsiteX13" fmla="*/ 233362 w 1828800"/>
              <a:gd name="connsiteY13" fmla="*/ 296861 h 914400"/>
              <a:gd name="connsiteX14" fmla="*/ 238126 w 1828800"/>
              <a:gd name="connsiteY14" fmla="*/ 377825 h 914400"/>
              <a:gd name="connsiteX15" fmla="*/ 259557 w 1828800"/>
              <a:gd name="connsiteY15" fmla="*/ 377824 h 914400"/>
              <a:gd name="connsiteX16" fmla="*/ 264319 w 1828800"/>
              <a:gd name="connsiteY16" fmla="*/ 415924 h 914400"/>
              <a:gd name="connsiteX17" fmla="*/ 295275 w 1828800"/>
              <a:gd name="connsiteY17" fmla="*/ 406399 h 914400"/>
              <a:gd name="connsiteX18" fmla="*/ 309563 w 1828800"/>
              <a:gd name="connsiteY18" fmla="*/ 504030 h 914400"/>
              <a:gd name="connsiteX19" fmla="*/ 323850 w 1828800"/>
              <a:gd name="connsiteY19" fmla="*/ 501649 h 914400"/>
              <a:gd name="connsiteX20" fmla="*/ 321469 w 1828800"/>
              <a:gd name="connsiteY20" fmla="*/ 539749 h 914400"/>
              <a:gd name="connsiteX21" fmla="*/ 371475 w 1828800"/>
              <a:gd name="connsiteY21" fmla="*/ 542131 h 914400"/>
              <a:gd name="connsiteX22" fmla="*/ 373856 w 1828800"/>
              <a:gd name="connsiteY22" fmla="*/ 580231 h 914400"/>
              <a:gd name="connsiteX23" fmla="*/ 395288 w 1828800"/>
              <a:gd name="connsiteY23" fmla="*/ 580230 h 914400"/>
              <a:gd name="connsiteX24" fmla="*/ 400050 w 1828800"/>
              <a:gd name="connsiteY24" fmla="*/ 632618 h 914400"/>
              <a:gd name="connsiteX25" fmla="*/ 566738 w 1828800"/>
              <a:gd name="connsiteY25" fmla="*/ 634999 h 914400"/>
              <a:gd name="connsiteX26" fmla="*/ 566737 w 1828800"/>
              <a:gd name="connsiteY26" fmla="*/ 715961 h 914400"/>
              <a:gd name="connsiteX27" fmla="*/ 590551 w 1828800"/>
              <a:gd name="connsiteY27" fmla="*/ 711199 h 914400"/>
              <a:gd name="connsiteX28" fmla="*/ 595313 w 1828800"/>
              <a:gd name="connsiteY28" fmla="*/ 768350 h 914400"/>
              <a:gd name="connsiteX29" fmla="*/ 819150 w 1828800"/>
              <a:gd name="connsiteY29" fmla="*/ 763588 h 914400"/>
              <a:gd name="connsiteX30" fmla="*/ 819150 w 1828800"/>
              <a:gd name="connsiteY30" fmla="*/ 820738 h 914400"/>
              <a:gd name="connsiteX31" fmla="*/ 857250 w 1828800"/>
              <a:gd name="connsiteY31" fmla="*/ 820737 h 914400"/>
              <a:gd name="connsiteX32" fmla="*/ 857250 w 1828800"/>
              <a:gd name="connsiteY32" fmla="*/ 882650 h 914400"/>
              <a:gd name="connsiteX33" fmla="*/ 1041400 w 1828800"/>
              <a:gd name="connsiteY33" fmla="*/ 882650 h 914400"/>
              <a:gd name="connsiteX34" fmla="*/ 1041400 w 1828800"/>
              <a:gd name="connsiteY34" fmla="*/ 914400 h 914400"/>
              <a:gd name="connsiteX35" fmla="*/ 1828800 w 1828800"/>
              <a:gd name="connsiteY35" fmla="*/ 914400 h 914400"/>
              <a:gd name="connsiteX0" fmla="*/ 0 w 1828800"/>
              <a:gd name="connsiteY0" fmla="*/ 0 h 914400"/>
              <a:gd name="connsiteX1" fmla="*/ 100012 w 1828800"/>
              <a:gd name="connsiteY1" fmla="*/ 1588 h 914400"/>
              <a:gd name="connsiteX2" fmla="*/ 104775 w 1828800"/>
              <a:gd name="connsiteY2" fmla="*/ 53974 h 914400"/>
              <a:gd name="connsiteX3" fmla="*/ 135732 w 1828800"/>
              <a:gd name="connsiteY3" fmla="*/ 53975 h 914400"/>
              <a:gd name="connsiteX4" fmla="*/ 135731 w 1828800"/>
              <a:gd name="connsiteY4" fmla="*/ 84931 h 914400"/>
              <a:gd name="connsiteX5" fmla="*/ 164306 w 1828800"/>
              <a:gd name="connsiteY5" fmla="*/ 84929 h 914400"/>
              <a:gd name="connsiteX6" fmla="*/ 166688 w 1828800"/>
              <a:gd name="connsiteY6" fmla="*/ 144462 h 914400"/>
              <a:gd name="connsiteX7" fmla="*/ 176213 w 1828800"/>
              <a:gd name="connsiteY7" fmla="*/ 144460 h 914400"/>
              <a:gd name="connsiteX8" fmla="*/ 178593 w 1828800"/>
              <a:gd name="connsiteY8" fmla="*/ 182561 h 914400"/>
              <a:gd name="connsiteX9" fmla="*/ 202407 w 1828800"/>
              <a:gd name="connsiteY9" fmla="*/ 182562 h 914400"/>
              <a:gd name="connsiteX10" fmla="*/ 207169 w 1828800"/>
              <a:gd name="connsiteY10" fmla="*/ 265905 h 914400"/>
              <a:gd name="connsiteX11" fmla="*/ 226218 w 1828800"/>
              <a:gd name="connsiteY11" fmla="*/ 265905 h 914400"/>
              <a:gd name="connsiteX12" fmla="*/ 226218 w 1828800"/>
              <a:gd name="connsiteY12" fmla="*/ 296863 h 914400"/>
              <a:gd name="connsiteX13" fmla="*/ 233362 w 1828800"/>
              <a:gd name="connsiteY13" fmla="*/ 296861 h 914400"/>
              <a:gd name="connsiteX14" fmla="*/ 238126 w 1828800"/>
              <a:gd name="connsiteY14" fmla="*/ 377825 h 914400"/>
              <a:gd name="connsiteX15" fmla="*/ 259557 w 1828800"/>
              <a:gd name="connsiteY15" fmla="*/ 377824 h 914400"/>
              <a:gd name="connsiteX16" fmla="*/ 264319 w 1828800"/>
              <a:gd name="connsiteY16" fmla="*/ 415924 h 914400"/>
              <a:gd name="connsiteX17" fmla="*/ 283368 w 1828800"/>
              <a:gd name="connsiteY17" fmla="*/ 415924 h 914400"/>
              <a:gd name="connsiteX18" fmla="*/ 309563 w 1828800"/>
              <a:gd name="connsiteY18" fmla="*/ 504030 h 914400"/>
              <a:gd name="connsiteX19" fmla="*/ 323850 w 1828800"/>
              <a:gd name="connsiteY19" fmla="*/ 501649 h 914400"/>
              <a:gd name="connsiteX20" fmla="*/ 321469 w 1828800"/>
              <a:gd name="connsiteY20" fmla="*/ 539749 h 914400"/>
              <a:gd name="connsiteX21" fmla="*/ 371475 w 1828800"/>
              <a:gd name="connsiteY21" fmla="*/ 542131 h 914400"/>
              <a:gd name="connsiteX22" fmla="*/ 373856 w 1828800"/>
              <a:gd name="connsiteY22" fmla="*/ 580231 h 914400"/>
              <a:gd name="connsiteX23" fmla="*/ 395288 w 1828800"/>
              <a:gd name="connsiteY23" fmla="*/ 580230 h 914400"/>
              <a:gd name="connsiteX24" fmla="*/ 400050 w 1828800"/>
              <a:gd name="connsiteY24" fmla="*/ 632618 h 914400"/>
              <a:gd name="connsiteX25" fmla="*/ 566738 w 1828800"/>
              <a:gd name="connsiteY25" fmla="*/ 634999 h 914400"/>
              <a:gd name="connsiteX26" fmla="*/ 566737 w 1828800"/>
              <a:gd name="connsiteY26" fmla="*/ 715961 h 914400"/>
              <a:gd name="connsiteX27" fmla="*/ 590551 w 1828800"/>
              <a:gd name="connsiteY27" fmla="*/ 711199 h 914400"/>
              <a:gd name="connsiteX28" fmla="*/ 595313 w 1828800"/>
              <a:gd name="connsiteY28" fmla="*/ 768350 h 914400"/>
              <a:gd name="connsiteX29" fmla="*/ 819150 w 1828800"/>
              <a:gd name="connsiteY29" fmla="*/ 763588 h 914400"/>
              <a:gd name="connsiteX30" fmla="*/ 819150 w 1828800"/>
              <a:gd name="connsiteY30" fmla="*/ 820738 h 914400"/>
              <a:gd name="connsiteX31" fmla="*/ 857250 w 1828800"/>
              <a:gd name="connsiteY31" fmla="*/ 820737 h 914400"/>
              <a:gd name="connsiteX32" fmla="*/ 857250 w 1828800"/>
              <a:gd name="connsiteY32" fmla="*/ 882650 h 914400"/>
              <a:gd name="connsiteX33" fmla="*/ 1041400 w 1828800"/>
              <a:gd name="connsiteY33" fmla="*/ 882650 h 914400"/>
              <a:gd name="connsiteX34" fmla="*/ 1041400 w 1828800"/>
              <a:gd name="connsiteY34" fmla="*/ 914400 h 914400"/>
              <a:gd name="connsiteX35" fmla="*/ 1828800 w 1828800"/>
              <a:gd name="connsiteY35" fmla="*/ 914400 h 914400"/>
              <a:gd name="connsiteX0" fmla="*/ 0 w 1828800"/>
              <a:gd name="connsiteY0" fmla="*/ 0 h 914400"/>
              <a:gd name="connsiteX1" fmla="*/ 100012 w 1828800"/>
              <a:gd name="connsiteY1" fmla="*/ 1588 h 914400"/>
              <a:gd name="connsiteX2" fmla="*/ 104775 w 1828800"/>
              <a:gd name="connsiteY2" fmla="*/ 53974 h 914400"/>
              <a:gd name="connsiteX3" fmla="*/ 135732 w 1828800"/>
              <a:gd name="connsiteY3" fmla="*/ 53975 h 914400"/>
              <a:gd name="connsiteX4" fmla="*/ 135731 w 1828800"/>
              <a:gd name="connsiteY4" fmla="*/ 84931 h 914400"/>
              <a:gd name="connsiteX5" fmla="*/ 164306 w 1828800"/>
              <a:gd name="connsiteY5" fmla="*/ 84929 h 914400"/>
              <a:gd name="connsiteX6" fmla="*/ 166688 w 1828800"/>
              <a:gd name="connsiteY6" fmla="*/ 144462 h 914400"/>
              <a:gd name="connsiteX7" fmla="*/ 176213 w 1828800"/>
              <a:gd name="connsiteY7" fmla="*/ 144460 h 914400"/>
              <a:gd name="connsiteX8" fmla="*/ 178593 w 1828800"/>
              <a:gd name="connsiteY8" fmla="*/ 182561 h 914400"/>
              <a:gd name="connsiteX9" fmla="*/ 202407 w 1828800"/>
              <a:gd name="connsiteY9" fmla="*/ 182562 h 914400"/>
              <a:gd name="connsiteX10" fmla="*/ 207169 w 1828800"/>
              <a:gd name="connsiteY10" fmla="*/ 265905 h 914400"/>
              <a:gd name="connsiteX11" fmla="*/ 226218 w 1828800"/>
              <a:gd name="connsiteY11" fmla="*/ 265905 h 914400"/>
              <a:gd name="connsiteX12" fmla="*/ 226218 w 1828800"/>
              <a:gd name="connsiteY12" fmla="*/ 296863 h 914400"/>
              <a:gd name="connsiteX13" fmla="*/ 233362 w 1828800"/>
              <a:gd name="connsiteY13" fmla="*/ 296861 h 914400"/>
              <a:gd name="connsiteX14" fmla="*/ 238126 w 1828800"/>
              <a:gd name="connsiteY14" fmla="*/ 377825 h 914400"/>
              <a:gd name="connsiteX15" fmla="*/ 259557 w 1828800"/>
              <a:gd name="connsiteY15" fmla="*/ 377824 h 914400"/>
              <a:gd name="connsiteX16" fmla="*/ 264319 w 1828800"/>
              <a:gd name="connsiteY16" fmla="*/ 415924 h 914400"/>
              <a:gd name="connsiteX17" fmla="*/ 283368 w 1828800"/>
              <a:gd name="connsiteY17" fmla="*/ 415924 h 914400"/>
              <a:gd name="connsiteX18" fmla="*/ 283369 w 1828800"/>
              <a:gd name="connsiteY18" fmla="*/ 449262 h 914400"/>
              <a:gd name="connsiteX19" fmla="*/ 309563 w 1828800"/>
              <a:gd name="connsiteY19" fmla="*/ 504030 h 914400"/>
              <a:gd name="connsiteX20" fmla="*/ 323850 w 1828800"/>
              <a:gd name="connsiteY20" fmla="*/ 501649 h 914400"/>
              <a:gd name="connsiteX21" fmla="*/ 321469 w 1828800"/>
              <a:gd name="connsiteY21" fmla="*/ 539749 h 914400"/>
              <a:gd name="connsiteX22" fmla="*/ 371475 w 1828800"/>
              <a:gd name="connsiteY22" fmla="*/ 542131 h 914400"/>
              <a:gd name="connsiteX23" fmla="*/ 373856 w 1828800"/>
              <a:gd name="connsiteY23" fmla="*/ 580231 h 914400"/>
              <a:gd name="connsiteX24" fmla="*/ 395288 w 1828800"/>
              <a:gd name="connsiteY24" fmla="*/ 580230 h 914400"/>
              <a:gd name="connsiteX25" fmla="*/ 400050 w 1828800"/>
              <a:gd name="connsiteY25" fmla="*/ 632618 h 914400"/>
              <a:gd name="connsiteX26" fmla="*/ 566738 w 1828800"/>
              <a:gd name="connsiteY26" fmla="*/ 634999 h 914400"/>
              <a:gd name="connsiteX27" fmla="*/ 566737 w 1828800"/>
              <a:gd name="connsiteY27" fmla="*/ 715961 h 914400"/>
              <a:gd name="connsiteX28" fmla="*/ 590551 w 1828800"/>
              <a:gd name="connsiteY28" fmla="*/ 711199 h 914400"/>
              <a:gd name="connsiteX29" fmla="*/ 595313 w 1828800"/>
              <a:gd name="connsiteY29" fmla="*/ 768350 h 914400"/>
              <a:gd name="connsiteX30" fmla="*/ 819150 w 1828800"/>
              <a:gd name="connsiteY30" fmla="*/ 763588 h 914400"/>
              <a:gd name="connsiteX31" fmla="*/ 819150 w 1828800"/>
              <a:gd name="connsiteY31" fmla="*/ 820738 h 914400"/>
              <a:gd name="connsiteX32" fmla="*/ 857250 w 1828800"/>
              <a:gd name="connsiteY32" fmla="*/ 820737 h 914400"/>
              <a:gd name="connsiteX33" fmla="*/ 857250 w 1828800"/>
              <a:gd name="connsiteY33" fmla="*/ 882650 h 914400"/>
              <a:gd name="connsiteX34" fmla="*/ 1041400 w 1828800"/>
              <a:gd name="connsiteY34" fmla="*/ 882650 h 914400"/>
              <a:gd name="connsiteX35" fmla="*/ 1041400 w 1828800"/>
              <a:gd name="connsiteY35" fmla="*/ 914400 h 914400"/>
              <a:gd name="connsiteX36" fmla="*/ 1828800 w 1828800"/>
              <a:gd name="connsiteY36" fmla="*/ 914400 h 914400"/>
              <a:gd name="connsiteX0" fmla="*/ 0 w 1828800"/>
              <a:gd name="connsiteY0" fmla="*/ 0 h 914400"/>
              <a:gd name="connsiteX1" fmla="*/ 100012 w 1828800"/>
              <a:gd name="connsiteY1" fmla="*/ 1588 h 914400"/>
              <a:gd name="connsiteX2" fmla="*/ 104775 w 1828800"/>
              <a:gd name="connsiteY2" fmla="*/ 53974 h 914400"/>
              <a:gd name="connsiteX3" fmla="*/ 135732 w 1828800"/>
              <a:gd name="connsiteY3" fmla="*/ 53975 h 914400"/>
              <a:gd name="connsiteX4" fmla="*/ 135731 w 1828800"/>
              <a:gd name="connsiteY4" fmla="*/ 84931 h 914400"/>
              <a:gd name="connsiteX5" fmla="*/ 164306 w 1828800"/>
              <a:gd name="connsiteY5" fmla="*/ 84929 h 914400"/>
              <a:gd name="connsiteX6" fmla="*/ 166688 w 1828800"/>
              <a:gd name="connsiteY6" fmla="*/ 144462 h 914400"/>
              <a:gd name="connsiteX7" fmla="*/ 176213 w 1828800"/>
              <a:gd name="connsiteY7" fmla="*/ 144460 h 914400"/>
              <a:gd name="connsiteX8" fmla="*/ 178593 w 1828800"/>
              <a:gd name="connsiteY8" fmla="*/ 182561 h 914400"/>
              <a:gd name="connsiteX9" fmla="*/ 202407 w 1828800"/>
              <a:gd name="connsiteY9" fmla="*/ 182562 h 914400"/>
              <a:gd name="connsiteX10" fmla="*/ 207169 w 1828800"/>
              <a:gd name="connsiteY10" fmla="*/ 265905 h 914400"/>
              <a:gd name="connsiteX11" fmla="*/ 226218 w 1828800"/>
              <a:gd name="connsiteY11" fmla="*/ 265905 h 914400"/>
              <a:gd name="connsiteX12" fmla="*/ 226218 w 1828800"/>
              <a:gd name="connsiteY12" fmla="*/ 296863 h 914400"/>
              <a:gd name="connsiteX13" fmla="*/ 233362 w 1828800"/>
              <a:gd name="connsiteY13" fmla="*/ 296861 h 914400"/>
              <a:gd name="connsiteX14" fmla="*/ 238126 w 1828800"/>
              <a:gd name="connsiteY14" fmla="*/ 377825 h 914400"/>
              <a:gd name="connsiteX15" fmla="*/ 259557 w 1828800"/>
              <a:gd name="connsiteY15" fmla="*/ 377824 h 914400"/>
              <a:gd name="connsiteX16" fmla="*/ 264319 w 1828800"/>
              <a:gd name="connsiteY16" fmla="*/ 415924 h 914400"/>
              <a:gd name="connsiteX17" fmla="*/ 283368 w 1828800"/>
              <a:gd name="connsiteY17" fmla="*/ 415924 h 914400"/>
              <a:gd name="connsiteX18" fmla="*/ 283369 w 1828800"/>
              <a:gd name="connsiteY18" fmla="*/ 449262 h 914400"/>
              <a:gd name="connsiteX19" fmla="*/ 314325 w 1828800"/>
              <a:gd name="connsiteY19" fmla="*/ 463549 h 914400"/>
              <a:gd name="connsiteX20" fmla="*/ 309563 w 1828800"/>
              <a:gd name="connsiteY20" fmla="*/ 504030 h 914400"/>
              <a:gd name="connsiteX21" fmla="*/ 323850 w 1828800"/>
              <a:gd name="connsiteY21" fmla="*/ 501649 h 914400"/>
              <a:gd name="connsiteX22" fmla="*/ 321469 w 1828800"/>
              <a:gd name="connsiteY22" fmla="*/ 539749 h 914400"/>
              <a:gd name="connsiteX23" fmla="*/ 371475 w 1828800"/>
              <a:gd name="connsiteY23" fmla="*/ 542131 h 914400"/>
              <a:gd name="connsiteX24" fmla="*/ 373856 w 1828800"/>
              <a:gd name="connsiteY24" fmla="*/ 580231 h 914400"/>
              <a:gd name="connsiteX25" fmla="*/ 395288 w 1828800"/>
              <a:gd name="connsiteY25" fmla="*/ 580230 h 914400"/>
              <a:gd name="connsiteX26" fmla="*/ 400050 w 1828800"/>
              <a:gd name="connsiteY26" fmla="*/ 632618 h 914400"/>
              <a:gd name="connsiteX27" fmla="*/ 566738 w 1828800"/>
              <a:gd name="connsiteY27" fmla="*/ 634999 h 914400"/>
              <a:gd name="connsiteX28" fmla="*/ 566737 w 1828800"/>
              <a:gd name="connsiteY28" fmla="*/ 715961 h 914400"/>
              <a:gd name="connsiteX29" fmla="*/ 590551 w 1828800"/>
              <a:gd name="connsiteY29" fmla="*/ 711199 h 914400"/>
              <a:gd name="connsiteX30" fmla="*/ 595313 w 1828800"/>
              <a:gd name="connsiteY30" fmla="*/ 768350 h 914400"/>
              <a:gd name="connsiteX31" fmla="*/ 819150 w 1828800"/>
              <a:gd name="connsiteY31" fmla="*/ 763588 h 914400"/>
              <a:gd name="connsiteX32" fmla="*/ 819150 w 1828800"/>
              <a:gd name="connsiteY32" fmla="*/ 820738 h 914400"/>
              <a:gd name="connsiteX33" fmla="*/ 857250 w 1828800"/>
              <a:gd name="connsiteY33" fmla="*/ 820737 h 914400"/>
              <a:gd name="connsiteX34" fmla="*/ 857250 w 1828800"/>
              <a:gd name="connsiteY34" fmla="*/ 882650 h 914400"/>
              <a:gd name="connsiteX35" fmla="*/ 1041400 w 1828800"/>
              <a:gd name="connsiteY35" fmla="*/ 882650 h 914400"/>
              <a:gd name="connsiteX36" fmla="*/ 1041400 w 1828800"/>
              <a:gd name="connsiteY36" fmla="*/ 914400 h 914400"/>
              <a:gd name="connsiteX37" fmla="*/ 1828800 w 1828800"/>
              <a:gd name="connsiteY37" fmla="*/ 914400 h 914400"/>
              <a:gd name="connsiteX0" fmla="*/ 0 w 1828800"/>
              <a:gd name="connsiteY0" fmla="*/ 0 h 914400"/>
              <a:gd name="connsiteX1" fmla="*/ 100012 w 1828800"/>
              <a:gd name="connsiteY1" fmla="*/ 1588 h 914400"/>
              <a:gd name="connsiteX2" fmla="*/ 104775 w 1828800"/>
              <a:gd name="connsiteY2" fmla="*/ 53974 h 914400"/>
              <a:gd name="connsiteX3" fmla="*/ 135732 w 1828800"/>
              <a:gd name="connsiteY3" fmla="*/ 53975 h 914400"/>
              <a:gd name="connsiteX4" fmla="*/ 135731 w 1828800"/>
              <a:gd name="connsiteY4" fmla="*/ 84931 h 914400"/>
              <a:gd name="connsiteX5" fmla="*/ 164306 w 1828800"/>
              <a:gd name="connsiteY5" fmla="*/ 84929 h 914400"/>
              <a:gd name="connsiteX6" fmla="*/ 166688 w 1828800"/>
              <a:gd name="connsiteY6" fmla="*/ 144462 h 914400"/>
              <a:gd name="connsiteX7" fmla="*/ 176213 w 1828800"/>
              <a:gd name="connsiteY7" fmla="*/ 144460 h 914400"/>
              <a:gd name="connsiteX8" fmla="*/ 178593 w 1828800"/>
              <a:gd name="connsiteY8" fmla="*/ 182561 h 914400"/>
              <a:gd name="connsiteX9" fmla="*/ 202407 w 1828800"/>
              <a:gd name="connsiteY9" fmla="*/ 182562 h 914400"/>
              <a:gd name="connsiteX10" fmla="*/ 207169 w 1828800"/>
              <a:gd name="connsiteY10" fmla="*/ 265905 h 914400"/>
              <a:gd name="connsiteX11" fmla="*/ 226218 w 1828800"/>
              <a:gd name="connsiteY11" fmla="*/ 265905 h 914400"/>
              <a:gd name="connsiteX12" fmla="*/ 226218 w 1828800"/>
              <a:gd name="connsiteY12" fmla="*/ 296863 h 914400"/>
              <a:gd name="connsiteX13" fmla="*/ 233362 w 1828800"/>
              <a:gd name="connsiteY13" fmla="*/ 296861 h 914400"/>
              <a:gd name="connsiteX14" fmla="*/ 238126 w 1828800"/>
              <a:gd name="connsiteY14" fmla="*/ 377825 h 914400"/>
              <a:gd name="connsiteX15" fmla="*/ 259557 w 1828800"/>
              <a:gd name="connsiteY15" fmla="*/ 377824 h 914400"/>
              <a:gd name="connsiteX16" fmla="*/ 264319 w 1828800"/>
              <a:gd name="connsiteY16" fmla="*/ 415924 h 914400"/>
              <a:gd name="connsiteX17" fmla="*/ 283368 w 1828800"/>
              <a:gd name="connsiteY17" fmla="*/ 415924 h 914400"/>
              <a:gd name="connsiteX18" fmla="*/ 288131 w 1828800"/>
              <a:gd name="connsiteY18" fmla="*/ 458787 h 914400"/>
              <a:gd name="connsiteX19" fmla="*/ 314325 w 1828800"/>
              <a:gd name="connsiteY19" fmla="*/ 463549 h 914400"/>
              <a:gd name="connsiteX20" fmla="*/ 309563 w 1828800"/>
              <a:gd name="connsiteY20" fmla="*/ 504030 h 914400"/>
              <a:gd name="connsiteX21" fmla="*/ 323850 w 1828800"/>
              <a:gd name="connsiteY21" fmla="*/ 501649 h 914400"/>
              <a:gd name="connsiteX22" fmla="*/ 321469 w 1828800"/>
              <a:gd name="connsiteY22" fmla="*/ 539749 h 914400"/>
              <a:gd name="connsiteX23" fmla="*/ 371475 w 1828800"/>
              <a:gd name="connsiteY23" fmla="*/ 542131 h 914400"/>
              <a:gd name="connsiteX24" fmla="*/ 373856 w 1828800"/>
              <a:gd name="connsiteY24" fmla="*/ 580231 h 914400"/>
              <a:gd name="connsiteX25" fmla="*/ 395288 w 1828800"/>
              <a:gd name="connsiteY25" fmla="*/ 580230 h 914400"/>
              <a:gd name="connsiteX26" fmla="*/ 400050 w 1828800"/>
              <a:gd name="connsiteY26" fmla="*/ 632618 h 914400"/>
              <a:gd name="connsiteX27" fmla="*/ 566738 w 1828800"/>
              <a:gd name="connsiteY27" fmla="*/ 634999 h 914400"/>
              <a:gd name="connsiteX28" fmla="*/ 566737 w 1828800"/>
              <a:gd name="connsiteY28" fmla="*/ 715961 h 914400"/>
              <a:gd name="connsiteX29" fmla="*/ 590551 w 1828800"/>
              <a:gd name="connsiteY29" fmla="*/ 711199 h 914400"/>
              <a:gd name="connsiteX30" fmla="*/ 595313 w 1828800"/>
              <a:gd name="connsiteY30" fmla="*/ 768350 h 914400"/>
              <a:gd name="connsiteX31" fmla="*/ 819150 w 1828800"/>
              <a:gd name="connsiteY31" fmla="*/ 763588 h 914400"/>
              <a:gd name="connsiteX32" fmla="*/ 819150 w 1828800"/>
              <a:gd name="connsiteY32" fmla="*/ 820738 h 914400"/>
              <a:gd name="connsiteX33" fmla="*/ 857250 w 1828800"/>
              <a:gd name="connsiteY33" fmla="*/ 820737 h 914400"/>
              <a:gd name="connsiteX34" fmla="*/ 857250 w 1828800"/>
              <a:gd name="connsiteY34" fmla="*/ 882650 h 914400"/>
              <a:gd name="connsiteX35" fmla="*/ 1041400 w 1828800"/>
              <a:gd name="connsiteY35" fmla="*/ 882650 h 914400"/>
              <a:gd name="connsiteX36" fmla="*/ 1041400 w 1828800"/>
              <a:gd name="connsiteY36" fmla="*/ 914400 h 914400"/>
              <a:gd name="connsiteX37" fmla="*/ 1828800 w 1828800"/>
              <a:gd name="connsiteY37" fmla="*/ 914400 h 914400"/>
              <a:gd name="connsiteX0" fmla="*/ 0 w 1828800"/>
              <a:gd name="connsiteY0" fmla="*/ 0 h 914400"/>
              <a:gd name="connsiteX1" fmla="*/ 100012 w 1828800"/>
              <a:gd name="connsiteY1" fmla="*/ 1588 h 914400"/>
              <a:gd name="connsiteX2" fmla="*/ 104775 w 1828800"/>
              <a:gd name="connsiteY2" fmla="*/ 53974 h 914400"/>
              <a:gd name="connsiteX3" fmla="*/ 135732 w 1828800"/>
              <a:gd name="connsiteY3" fmla="*/ 53975 h 914400"/>
              <a:gd name="connsiteX4" fmla="*/ 135731 w 1828800"/>
              <a:gd name="connsiteY4" fmla="*/ 84931 h 914400"/>
              <a:gd name="connsiteX5" fmla="*/ 164306 w 1828800"/>
              <a:gd name="connsiteY5" fmla="*/ 84929 h 914400"/>
              <a:gd name="connsiteX6" fmla="*/ 166688 w 1828800"/>
              <a:gd name="connsiteY6" fmla="*/ 144462 h 914400"/>
              <a:gd name="connsiteX7" fmla="*/ 176213 w 1828800"/>
              <a:gd name="connsiteY7" fmla="*/ 144460 h 914400"/>
              <a:gd name="connsiteX8" fmla="*/ 178593 w 1828800"/>
              <a:gd name="connsiteY8" fmla="*/ 182561 h 914400"/>
              <a:gd name="connsiteX9" fmla="*/ 202407 w 1828800"/>
              <a:gd name="connsiteY9" fmla="*/ 182562 h 914400"/>
              <a:gd name="connsiteX10" fmla="*/ 207169 w 1828800"/>
              <a:gd name="connsiteY10" fmla="*/ 265905 h 914400"/>
              <a:gd name="connsiteX11" fmla="*/ 226218 w 1828800"/>
              <a:gd name="connsiteY11" fmla="*/ 265905 h 914400"/>
              <a:gd name="connsiteX12" fmla="*/ 226218 w 1828800"/>
              <a:gd name="connsiteY12" fmla="*/ 296863 h 914400"/>
              <a:gd name="connsiteX13" fmla="*/ 233362 w 1828800"/>
              <a:gd name="connsiteY13" fmla="*/ 296861 h 914400"/>
              <a:gd name="connsiteX14" fmla="*/ 238126 w 1828800"/>
              <a:gd name="connsiteY14" fmla="*/ 377825 h 914400"/>
              <a:gd name="connsiteX15" fmla="*/ 259557 w 1828800"/>
              <a:gd name="connsiteY15" fmla="*/ 377824 h 914400"/>
              <a:gd name="connsiteX16" fmla="*/ 264319 w 1828800"/>
              <a:gd name="connsiteY16" fmla="*/ 415924 h 914400"/>
              <a:gd name="connsiteX17" fmla="*/ 283368 w 1828800"/>
              <a:gd name="connsiteY17" fmla="*/ 415924 h 914400"/>
              <a:gd name="connsiteX18" fmla="*/ 288131 w 1828800"/>
              <a:gd name="connsiteY18" fmla="*/ 458787 h 914400"/>
              <a:gd name="connsiteX19" fmla="*/ 314325 w 1828800"/>
              <a:gd name="connsiteY19" fmla="*/ 463549 h 914400"/>
              <a:gd name="connsiteX20" fmla="*/ 309563 w 1828800"/>
              <a:gd name="connsiteY20" fmla="*/ 504030 h 914400"/>
              <a:gd name="connsiteX21" fmla="*/ 323850 w 1828800"/>
              <a:gd name="connsiteY21" fmla="*/ 501649 h 914400"/>
              <a:gd name="connsiteX22" fmla="*/ 321469 w 1828800"/>
              <a:gd name="connsiteY22" fmla="*/ 539749 h 914400"/>
              <a:gd name="connsiteX23" fmla="*/ 371475 w 1828800"/>
              <a:gd name="connsiteY23" fmla="*/ 542131 h 914400"/>
              <a:gd name="connsiteX24" fmla="*/ 373856 w 1828800"/>
              <a:gd name="connsiteY24" fmla="*/ 580231 h 914400"/>
              <a:gd name="connsiteX25" fmla="*/ 395288 w 1828800"/>
              <a:gd name="connsiteY25" fmla="*/ 580230 h 914400"/>
              <a:gd name="connsiteX26" fmla="*/ 400050 w 1828800"/>
              <a:gd name="connsiteY26" fmla="*/ 632618 h 914400"/>
              <a:gd name="connsiteX27" fmla="*/ 566738 w 1828800"/>
              <a:gd name="connsiteY27" fmla="*/ 634999 h 914400"/>
              <a:gd name="connsiteX28" fmla="*/ 566737 w 1828800"/>
              <a:gd name="connsiteY28" fmla="*/ 715961 h 914400"/>
              <a:gd name="connsiteX29" fmla="*/ 590551 w 1828800"/>
              <a:gd name="connsiteY29" fmla="*/ 711199 h 914400"/>
              <a:gd name="connsiteX30" fmla="*/ 595313 w 1828800"/>
              <a:gd name="connsiteY30" fmla="*/ 768350 h 914400"/>
              <a:gd name="connsiteX31" fmla="*/ 819150 w 1828800"/>
              <a:gd name="connsiteY31" fmla="*/ 763588 h 914400"/>
              <a:gd name="connsiteX32" fmla="*/ 819150 w 1828800"/>
              <a:gd name="connsiteY32" fmla="*/ 820738 h 914400"/>
              <a:gd name="connsiteX33" fmla="*/ 857250 w 1828800"/>
              <a:gd name="connsiteY33" fmla="*/ 820737 h 914400"/>
              <a:gd name="connsiteX34" fmla="*/ 857250 w 1828800"/>
              <a:gd name="connsiteY34" fmla="*/ 882650 h 914400"/>
              <a:gd name="connsiteX35" fmla="*/ 1041400 w 1828800"/>
              <a:gd name="connsiteY35" fmla="*/ 882650 h 914400"/>
              <a:gd name="connsiteX36" fmla="*/ 1041400 w 1828800"/>
              <a:gd name="connsiteY36" fmla="*/ 914400 h 914400"/>
              <a:gd name="connsiteX37" fmla="*/ 1828800 w 1828800"/>
              <a:gd name="connsiteY37" fmla="*/ 914400 h 914400"/>
              <a:gd name="connsiteX0" fmla="*/ 0 w 1828800"/>
              <a:gd name="connsiteY0" fmla="*/ 0 h 914400"/>
              <a:gd name="connsiteX1" fmla="*/ 100012 w 1828800"/>
              <a:gd name="connsiteY1" fmla="*/ 1588 h 914400"/>
              <a:gd name="connsiteX2" fmla="*/ 104775 w 1828800"/>
              <a:gd name="connsiteY2" fmla="*/ 53974 h 914400"/>
              <a:gd name="connsiteX3" fmla="*/ 135732 w 1828800"/>
              <a:gd name="connsiteY3" fmla="*/ 53975 h 914400"/>
              <a:gd name="connsiteX4" fmla="*/ 135731 w 1828800"/>
              <a:gd name="connsiteY4" fmla="*/ 84931 h 914400"/>
              <a:gd name="connsiteX5" fmla="*/ 164306 w 1828800"/>
              <a:gd name="connsiteY5" fmla="*/ 84929 h 914400"/>
              <a:gd name="connsiteX6" fmla="*/ 166688 w 1828800"/>
              <a:gd name="connsiteY6" fmla="*/ 144462 h 914400"/>
              <a:gd name="connsiteX7" fmla="*/ 176213 w 1828800"/>
              <a:gd name="connsiteY7" fmla="*/ 144460 h 914400"/>
              <a:gd name="connsiteX8" fmla="*/ 178593 w 1828800"/>
              <a:gd name="connsiteY8" fmla="*/ 182561 h 914400"/>
              <a:gd name="connsiteX9" fmla="*/ 202407 w 1828800"/>
              <a:gd name="connsiteY9" fmla="*/ 182562 h 914400"/>
              <a:gd name="connsiteX10" fmla="*/ 207169 w 1828800"/>
              <a:gd name="connsiteY10" fmla="*/ 265905 h 914400"/>
              <a:gd name="connsiteX11" fmla="*/ 226218 w 1828800"/>
              <a:gd name="connsiteY11" fmla="*/ 265905 h 914400"/>
              <a:gd name="connsiteX12" fmla="*/ 226218 w 1828800"/>
              <a:gd name="connsiteY12" fmla="*/ 296863 h 914400"/>
              <a:gd name="connsiteX13" fmla="*/ 233362 w 1828800"/>
              <a:gd name="connsiteY13" fmla="*/ 296861 h 914400"/>
              <a:gd name="connsiteX14" fmla="*/ 238126 w 1828800"/>
              <a:gd name="connsiteY14" fmla="*/ 377825 h 914400"/>
              <a:gd name="connsiteX15" fmla="*/ 259557 w 1828800"/>
              <a:gd name="connsiteY15" fmla="*/ 377824 h 914400"/>
              <a:gd name="connsiteX16" fmla="*/ 264319 w 1828800"/>
              <a:gd name="connsiteY16" fmla="*/ 415924 h 914400"/>
              <a:gd name="connsiteX17" fmla="*/ 283368 w 1828800"/>
              <a:gd name="connsiteY17" fmla="*/ 415924 h 914400"/>
              <a:gd name="connsiteX18" fmla="*/ 288131 w 1828800"/>
              <a:gd name="connsiteY18" fmla="*/ 458787 h 914400"/>
              <a:gd name="connsiteX19" fmla="*/ 314325 w 1828800"/>
              <a:gd name="connsiteY19" fmla="*/ 463549 h 914400"/>
              <a:gd name="connsiteX20" fmla="*/ 309563 w 1828800"/>
              <a:gd name="connsiteY20" fmla="*/ 504030 h 914400"/>
              <a:gd name="connsiteX21" fmla="*/ 323850 w 1828800"/>
              <a:gd name="connsiteY21" fmla="*/ 501649 h 914400"/>
              <a:gd name="connsiteX22" fmla="*/ 321469 w 1828800"/>
              <a:gd name="connsiteY22" fmla="*/ 539749 h 914400"/>
              <a:gd name="connsiteX23" fmla="*/ 371475 w 1828800"/>
              <a:gd name="connsiteY23" fmla="*/ 542131 h 914400"/>
              <a:gd name="connsiteX24" fmla="*/ 373856 w 1828800"/>
              <a:gd name="connsiteY24" fmla="*/ 580231 h 914400"/>
              <a:gd name="connsiteX25" fmla="*/ 395288 w 1828800"/>
              <a:gd name="connsiteY25" fmla="*/ 580230 h 914400"/>
              <a:gd name="connsiteX26" fmla="*/ 400050 w 1828800"/>
              <a:gd name="connsiteY26" fmla="*/ 632618 h 914400"/>
              <a:gd name="connsiteX27" fmla="*/ 566738 w 1828800"/>
              <a:gd name="connsiteY27" fmla="*/ 634999 h 914400"/>
              <a:gd name="connsiteX28" fmla="*/ 566737 w 1828800"/>
              <a:gd name="connsiteY28" fmla="*/ 715961 h 914400"/>
              <a:gd name="connsiteX29" fmla="*/ 590551 w 1828800"/>
              <a:gd name="connsiteY29" fmla="*/ 711199 h 914400"/>
              <a:gd name="connsiteX30" fmla="*/ 595313 w 1828800"/>
              <a:gd name="connsiteY30" fmla="*/ 768350 h 914400"/>
              <a:gd name="connsiteX31" fmla="*/ 819150 w 1828800"/>
              <a:gd name="connsiteY31" fmla="*/ 763588 h 914400"/>
              <a:gd name="connsiteX32" fmla="*/ 819150 w 1828800"/>
              <a:gd name="connsiteY32" fmla="*/ 820738 h 914400"/>
              <a:gd name="connsiteX33" fmla="*/ 857250 w 1828800"/>
              <a:gd name="connsiteY33" fmla="*/ 820737 h 914400"/>
              <a:gd name="connsiteX34" fmla="*/ 857250 w 1828800"/>
              <a:gd name="connsiteY34" fmla="*/ 882650 h 914400"/>
              <a:gd name="connsiteX35" fmla="*/ 1041400 w 1828800"/>
              <a:gd name="connsiteY35" fmla="*/ 882650 h 914400"/>
              <a:gd name="connsiteX36" fmla="*/ 1041400 w 1828800"/>
              <a:gd name="connsiteY36" fmla="*/ 914400 h 914400"/>
              <a:gd name="connsiteX37" fmla="*/ 1828800 w 1828800"/>
              <a:gd name="connsiteY37" fmla="*/ 914400 h 914400"/>
              <a:gd name="connsiteX0" fmla="*/ 0 w 1828800"/>
              <a:gd name="connsiteY0" fmla="*/ 0 h 914400"/>
              <a:gd name="connsiteX1" fmla="*/ 100012 w 1828800"/>
              <a:gd name="connsiteY1" fmla="*/ 1588 h 914400"/>
              <a:gd name="connsiteX2" fmla="*/ 104775 w 1828800"/>
              <a:gd name="connsiteY2" fmla="*/ 53974 h 914400"/>
              <a:gd name="connsiteX3" fmla="*/ 135732 w 1828800"/>
              <a:gd name="connsiteY3" fmla="*/ 53975 h 914400"/>
              <a:gd name="connsiteX4" fmla="*/ 135731 w 1828800"/>
              <a:gd name="connsiteY4" fmla="*/ 84931 h 914400"/>
              <a:gd name="connsiteX5" fmla="*/ 164306 w 1828800"/>
              <a:gd name="connsiteY5" fmla="*/ 84929 h 914400"/>
              <a:gd name="connsiteX6" fmla="*/ 166688 w 1828800"/>
              <a:gd name="connsiteY6" fmla="*/ 144462 h 914400"/>
              <a:gd name="connsiteX7" fmla="*/ 176213 w 1828800"/>
              <a:gd name="connsiteY7" fmla="*/ 144460 h 914400"/>
              <a:gd name="connsiteX8" fmla="*/ 178593 w 1828800"/>
              <a:gd name="connsiteY8" fmla="*/ 182561 h 914400"/>
              <a:gd name="connsiteX9" fmla="*/ 202407 w 1828800"/>
              <a:gd name="connsiteY9" fmla="*/ 182562 h 914400"/>
              <a:gd name="connsiteX10" fmla="*/ 207169 w 1828800"/>
              <a:gd name="connsiteY10" fmla="*/ 265905 h 914400"/>
              <a:gd name="connsiteX11" fmla="*/ 226218 w 1828800"/>
              <a:gd name="connsiteY11" fmla="*/ 265905 h 914400"/>
              <a:gd name="connsiteX12" fmla="*/ 226218 w 1828800"/>
              <a:gd name="connsiteY12" fmla="*/ 296863 h 914400"/>
              <a:gd name="connsiteX13" fmla="*/ 233362 w 1828800"/>
              <a:gd name="connsiteY13" fmla="*/ 296861 h 914400"/>
              <a:gd name="connsiteX14" fmla="*/ 238126 w 1828800"/>
              <a:gd name="connsiteY14" fmla="*/ 377825 h 914400"/>
              <a:gd name="connsiteX15" fmla="*/ 259557 w 1828800"/>
              <a:gd name="connsiteY15" fmla="*/ 377824 h 914400"/>
              <a:gd name="connsiteX16" fmla="*/ 264319 w 1828800"/>
              <a:gd name="connsiteY16" fmla="*/ 415924 h 914400"/>
              <a:gd name="connsiteX17" fmla="*/ 283368 w 1828800"/>
              <a:gd name="connsiteY17" fmla="*/ 415924 h 914400"/>
              <a:gd name="connsiteX18" fmla="*/ 288131 w 1828800"/>
              <a:gd name="connsiteY18" fmla="*/ 458787 h 914400"/>
              <a:gd name="connsiteX19" fmla="*/ 302419 w 1828800"/>
              <a:gd name="connsiteY19" fmla="*/ 458787 h 914400"/>
              <a:gd name="connsiteX20" fmla="*/ 309563 w 1828800"/>
              <a:gd name="connsiteY20" fmla="*/ 504030 h 914400"/>
              <a:gd name="connsiteX21" fmla="*/ 323850 w 1828800"/>
              <a:gd name="connsiteY21" fmla="*/ 501649 h 914400"/>
              <a:gd name="connsiteX22" fmla="*/ 321469 w 1828800"/>
              <a:gd name="connsiteY22" fmla="*/ 539749 h 914400"/>
              <a:gd name="connsiteX23" fmla="*/ 371475 w 1828800"/>
              <a:gd name="connsiteY23" fmla="*/ 542131 h 914400"/>
              <a:gd name="connsiteX24" fmla="*/ 373856 w 1828800"/>
              <a:gd name="connsiteY24" fmla="*/ 580231 h 914400"/>
              <a:gd name="connsiteX25" fmla="*/ 395288 w 1828800"/>
              <a:gd name="connsiteY25" fmla="*/ 580230 h 914400"/>
              <a:gd name="connsiteX26" fmla="*/ 400050 w 1828800"/>
              <a:gd name="connsiteY26" fmla="*/ 632618 h 914400"/>
              <a:gd name="connsiteX27" fmla="*/ 566738 w 1828800"/>
              <a:gd name="connsiteY27" fmla="*/ 634999 h 914400"/>
              <a:gd name="connsiteX28" fmla="*/ 566737 w 1828800"/>
              <a:gd name="connsiteY28" fmla="*/ 715961 h 914400"/>
              <a:gd name="connsiteX29" fmla="*/ 590551 w 1828800"/>
              <a:gd name="connsiteY29" fmla="*/ 711199 h 914400"/>
              <a:gd name="connsiteX30" fmla="*/ 595313 w 1828800"/>
              <a:gd name="connsiteY30" fmla="*/ 768350 h 914400"/>
              <a:gd name="connsiteX31" fmla="*/ 819150 w 1828800"/>
              <a:gd name="connsiteY31" fmla="*/ 763588 h 914400"/>
              <a:gd name="connsiteX32" fmla="*/ 819150 w 1828800"/>
              <a:gd name="connsiteY32" fmla="*/ 820738 h 914400"/>
              <a:gd name="connsiteX33" fmla="*/ 857250 w 1828800"/>
              <a:gd name="connsiteY33" fmla="*/ 820737 h 914400"/>
              <a:gd name="connsiteX34" fmla="*/ 857250 w 1828800"/>
              <a:gd name="connsiteY34" fmla="*/ 882650 h 914400"/>
              <a:gd name="connsiteX35" fmla="*/ 1041400 w 1828800"/>
              <a:gd name="connsiteY35" fmla="*/ 882650 h 914400"/>
              <a:gd name="connsiteX36" fmla="*/ 1041400 w 1828800"/>
              <a:gd name="connsiteY36" fmla="*/ 914400 h 914400"/>
              <a:gd name="connsiteX37" fmla="*/ 1828800 w 1828800"/>
              <a:gd name="connsiteY37" fmla="*/ 914400 h 914400"/>
              <a:gd name="connsiteX0" fmla="*/ 0 w 1828800"/>
              <a:gd name="connsiteY0" fmla="*/ 0 h 914400"/>
              <a:gd name="connsiteX1" fmla="*/ 100012 w 1828800"/>
              <a:gd name="connsiteY1" fmla="*/ 1588 h 914400"/>
              <a:gd name="connsiteX2" fmla="*/ 104775 w 1828800"/>
              <a:gd name="connsiteY2" fmla="*/ 53974 h 914400"/>
              <a:gd name="connsiteX3" fmla="*/ 135732 w 1828800"/>
              <a:gd name="connsiteY3" fmla="*/ 53975 h 914400"/>
              <a:gd name="connsiteX4" fmla="*/ 135731 w 1828800"/>
              <a:gd name="connsiteY4" fmla="*/ 84931 h 914400"/>
              <a:gd name="connsiteX5" fmla="*/ 164306 w 1828800"/>
              <a:gd name="connsiteY5" fmla="*/ 84929 h 914400"/>
              <a:gd name="connsiteX6" fmla="*/ 166688 w 1828800"/>
              <a:gd name="connsiteY6" fmla="*/ 144462 h 914400"/>
              <a:gd name="connsiteX7" fmla="*/ 176213 w 1828800"/>
              <a:gd name="connsiteY7" fmla="*/ 144460 h 914400"/>
              <a:gd name="connsiteX8" fmla="*/ 178593 w 1828800"/>
              <a:gd name="connsiteY8" fmla="*/ 182561 h 914400"/>
              <a:gd name="connsiteX9" fmla="*/ 202407 w 1828800"/>
              <a:gd name="connsiteY9" fmla="*/ 182562 h 914400"/>
              <a:gd name="connsiteX10" fmla="*/ 207169 w 1828800"/>
              <a:gd name="connsiteY10" fmla="*/ 265905 h 914400"/>
              <a:gd name="connsiteX11" fmla="*/ 226218 w 1828800"/>
              <a:gd name="connsiteY11" fmla="*/ 265905 h 914400"/>
              <a:gd name="connsiteX12" fmla="*/ 226218 w 1828800"/>
              <a:gd name="connsiteY12" fmla="*/ 296863 h 914400"/>
              <a:gd name="connsiteX13" fmla="*/ 233362 w 1828800"/>
              <a:gd name="connsiteY13" fmla="*/ 296861 h 914400"/>
              <a:gd name="connsiteX14" fmla="*/ 238126 w 1828800"/>
              <a:gd name="connsiteY14" fmla="*/ 377825 h 914400"/>
              <a:gd name="connsiteX15" fmla="*/ 259557 w 1828800"/>
              <a:gd name="connsiteY15" fmla="*/ 377824 h 914400"/>
              <a:gd name="connsiteX16" fmla="*/ 264319 w 1828800"/>
              <a:gd name="connsiteY16" fmla="*/ 415924 h 914400"/>
              <a:gd name="connsiteX17" fmla="*/ 283368 w 1828800"/>
              <a:gd name="connsiteY17" fmla="*/ 415924 h 914400"/>
              <a:gd name="connsiteX18" fmla="*/ 288131 w 1828800"/>
              <a:gd name="connsiteY18" fmla="*/ 458787 h 914400"/>
              <a:gd name="connsiteX19" fmla="*/ 302419 w 1828800"/>
              <a:gd name="connsiteY19" fmla="*/ 458787 h 914400"/>
              <a:gd name="connsiteX20" fmla="*/ 307182 w 1828800"/>
              <a:gd name="connsiteY20" fmla="*/ 499267 h 914400"/>
              <a:gd name="connsiteX21" fmla="*/ 323850 w 1828800"/>
              <a:gd name="connsiteY21" fmla="*/ 501649 h 914400"/>
              <a:gd name="connsiteX22" fmla="*/ 321469 w 1828800"/>
              <a:gd name="connsiteY22" fmla="*/ 539749 h 914400"/>
              <a:gd name="connsiteX23" fmla="*/ 371475 w 1828800"/>
              <a:gd name="connsiteY23" fmla="*/ 542131 h 914400"/>
              <a:gd name="connsiteX24" fmla="*/ 373856 w 1828800"/>
              <a:gd name="connsiteY24" fmla="*/ 580231 h 914400"/>
              <a:gd name="connsiteX25" fmla="*/ 395288 w 1828800"/>
              <a:gd name="connsiteY25" fmla="*/ 580230 h 914400"/>
              <a:gd name="connsiteX26" fmla="*/ 400050 w 1828800"/>
              <a:gd name="connsiteY26" fmla="*/ 632618 h 914400"/>
              <a:gd name="connsiteX27" fmla="*/ 566738 w 1828800"/>
              <a:gd name="connsiteY27" fmla="*/ 634999 h 914400"/>
              <a:gd name="connsiteX28" fmla="*/ 566737 w 1828800"/>
              <a:gd name="connsiteY28" fmla="*/ 715961 h 914400"/>
              <a:gd name="connsiteX29" fmla="*/ 590551 w 1828800"/>
              <a:gd name="connsiteY29" fmla="*/ 711199 h 914400"/>
              <a:gd name="connsiteX30" fmla="*/ 595313 w 1828800"/>
              <a:gd name="connsiteY30" fmla="*/ 768350 h 914400"/>
              <a:gd name="connsiteX31" fmla="*/ 819150 w 1828800"/>
              <a:gd name="connsiteY31" fmla="*/ 763588 h 914400"/>
              <a:gd name="connsiteX32" fmla="*/ 819150 w 1828800"/>
              <a:gd name="connsiteY32" fmla="*/ 820738 h 914400"/>
              <a:gd name="connsiteX33" fmla="*/ 857250 w 1828800"/>
              <a:gd name="connsiteY33" fmla="*/ 820737 h 914400"/>
              <a:gd name="connsiteX34" fmla="*/ 857250 w 1828800"/>
              <a:gd name="connsiteY34" fmla="*/ 882650 h 914400"/>
              <a:gd name="connsiteX35" fmla="*/ 1041400 w 1828800"/>
              <a:gd name="connsiteY35" fmla="*/ 882650 h 914400"/>
              <a:gd name="connsiteX36" fmla="*/ 1041400 w 1828800"/>
              <a:gd name="connsiteY36" fmla="*/ 914400 h 914400"/>
              <a:gd name="connsiteX37" fmla="*/ 1828800 w 1828800"/>
              <a:gd name="connsiteY37" fmla="*/ 914400 h 914400"/>
              <a:gd name="connsiteX0" fmla="*/ 0 w 1826419"/>
              <a:gd name="connsiteY0" fmla="*/ 0 h 914400"/>
              <a:gd name="connsiteX1" fmla="*/ 100012 w 1826419"/>
              <a:gd name="connsiteY1" fmla="*/ 1588 h 914400"/>
              <a:gd name="connsiteX2" fmla="*/ 104775 w 1826419"/>
              <a:gd name="connsiteY2" fmla="*/ 53974 h 914400"/>
              <a:gd name="connsiteX3" fmla="*/ 135732 w 1826419"/>
              <a:gd name="connsiteY3" fmla="*/ 53975 h 914400"/>
              <a:gd name="connsiteX4" fmla="*/ 135731 w 1826419"/>
              <a:gd name="connsiteY4" fmla="*/ 84931 h 914400"/>
              <a:gd name="connsiteX5" fmla="*/ 164306 w 1826419"/>
              <a:gd name="connsiteY5" fmla="*/ 84929 h 914400"/>
              <a:gd name="connsiteX6" fmla="*/ 166688 w 1826419"/>
              <a:gd name="connsiteY6" fmla="*/ 144462 h 914400"/>
              <a:gd name="connsiteX7" fmla="*/ 176213 w 1826419"/>
              <a:gd name="connsiteY7" fmla="*/ 144460 h 914400"/>
              <a:gd name="connsiteX8" fmla="*/ 178593 w 1826419"/>
              <a:gd name="connsiteY8" fmla="*/ 182561 h 914400"/>
              <a:gd name="connsiteX9" fmla="*/ 202407 w 1826419"/>
              <a:gd name="connsiteY9" fmla="*/ 182562 h 914400"/>
              <a:gd name="connsiteX10" fmla="*/ 207169 w 1826419"/>
              <a:gd name="connsiteY10" fmla="*/ 265905 h 914400"/>
              <a:gd name="connsiteX11" fmla="*/ 226218 w 1826419"/>
              <a:gd name="connsiteY11" fmla="*/ 265905 h 914400"/>
              <a:gd name="connsiteX12" fmla="*/ 226218 w 1826419"/>
              <a:gd name="connsiteY12" fmla="*/ 296863 h 914400"/>
              <a:gd name="connsiteX13" fmla="*/ 233362 w 1826419"/>
              <a:gd name="connsiteY13" fmla="*/ 296861 h 914400"/>
              <a:gd name="connsiteX14" fmla="*/ 238126 w 1826419"/>
              <a:gd name="connsiteY14" fmla="*/ 377825 h 914400"/>
              <a:gd name="connsiteX15" fmla="*/ 259557 w 1826419"/>
              <a:gd name="connsiteY15" fmla="*/ 377824 h 914400"/>
              <a:gd name="connsiteX16" fmla="*/ 264319 w 1826419"/>
              <a:gd name="connsiteY16" fmla="*/ 415924 h 914400"/>
              <a:gd name="connsiteX17" fmla="*/ 283368 w 1826419"/>
              <a:gd name="connsiteY17" fmla="*/ 415924 h 914400"/>
              <a:gd name="connsiteX18" fmla="*/ 288131 w 1826419"/>
              <a:gd name="connsiteY18" fmla="*/ 458787 h 914400"/>
              <a:gd name="connsiteX19" fmla="*/ 302419 w 1826419"/>
              <a:gd name="connsiteY19" fmla="*/ 458787 h 914400"/>
              <a:gd name="connsiteX20" fmla="*/ 307182 w 1826419"/>
              <a:gd name="connsiteY20" fmla="*/ 499267 h 914400"/>
              <a:gd name="connsiteX21" fmla="*/ 323850 w 1826419"/>
              <a:gd name="connsiteY21" fmla="*/ 501649 h 914400"/>
              <a:gd name="connsiteX22" fmla="*/ 321469 w 1826419"/>
              <a:gd name="connsiteY22" fmla="*/ 539749 h 914400"/>
              <a:gd name="connsiteX23" fmla="*/ 371475 w 1826419"/>
              <a:gd name="connsiteY23" fmla="*/ 542131 h 914400"/>
              <a:gd name="connsiteX24" fmla="*/ 373856 w 1826419"/>
              <a:gd name="connsiteY24" fmla="*/ 580231 h 914400"/>
              <a:gd name="connsiteX25" fmla="*/ 395288 w 1826419"/>
              <a:gd name="connsiteY25" fmla="*/ 580230 h 914400"/>
              <a:gd name="connsiteX26" fmla="*/ 400050 w 1826419"/>
              <a:gd name="connsiteY26" fmla="*/ 632618 h 914400"/>
              <a:gd name="connsiteX27" fmla="*/ 566738 w 1826419"/>
              <a:gd name="connsiteY27" fmla="*/ 634999 h 914400"/>
              <a:gd name="connsiteX28" fmla="*/ 566737 w 1826419"/>
              <a:gd name="connsiteY28" fmla="*/ 715961 h 914400"/>
              <a:gd name="connsiteX29" fmla="*/ 590551 w 1826419"/>
              <a:gd name="connsiteY29" fmla="*/ 711199 h 914400"/>
              <a:gd name="connsiteX30" fmla="*/ 595313 w 1826419"/>
              <a:gd name="connsiteY30" fmla="*/ 768350 h 914400"/>
              <a:gd name="connsiteX31" fmla="*/ 819150 w 1826419"/>
              <a:gd name="connsiteY31" fmla="*/ 763588 h 914400"/>
              <a:gd name="connsiteX32" fmla="*/ 819150 w 1826419"/>
              <a:gd name="connsiteY32" fmla="*/ 820738 h 914400"/>
              <a:gd name="connsiteX33" fmla="*/ 857250 w 1826419"/>
              <a:gd name="connsiteY33" fmla="*/ 820737 h 914400"/>
              <a:gd name="connsiteX34" fmla="*/ 857250 w 1826419"/>
              <a:gd name="connsiteY34" fmla="*/ 882650 h 914400"/>
              <a:gd name="connsiteX35" fmla="*/ 1041400 w 1826419"/>
              <a:gd name="connsiteY35" fmla="*/ 882650 h 914400"/>
              <a:gd name="connsiteX36" fmla="*/ 1041400 w 1826419"/>
              <a:gd name="connsiteY36" fmla="*/ 914400 h 914400"/>
              <a:gd name="connsiteX37" fmla="*/ 1826419 w 1826419"/>
              <a:gd name="connsiteY37" fmla="*/ 904875 h 914400"/>
              <a:gd name="connsiteX0" fmla="*/ 0 w 1835944"/>
              <a:gd name="connsiteY0" fmla="*/ 0 h 914400"/>
              <a:gd name="connsiteX1" fmla="*/ 100012 w 1835944"/>
              <a:gd name="connsiteY1" fmla="*/ 1588 h 914400"/>
              <a:gd name="connsiteX2" fmla="*/ 104775 w 1835944"/>
              <a:gd name="connsiteY2" fmla="*/ 53974 h 914400"/>
              <a:gd name="connsiteX3" fmla="*/ 135732 w 1835944"/>
              <a:gd name="connsiteY3" fmla="*/ 53975 h 914400"/>
              <a:gd name="connsiteX4" fmla="*/ 135731 w 1835944"/>
              <a:gd name="connsiteY4" fmla="*/ 84931 h 914400"/>
              <a:gd name="connsiteX5" fmla="*/ 164306 w 1835944"/>
              <a:gd name="connsiteY5" fmla="*/ 84929 h 914400"/>
              <a:gd name="connsiteX6" fmla="*/ 166688 w 1835944"/>
              <a:gd name="connsiteY6" fmla="*/ 144462 h 914400"/>
              <a:gd name="connsiteX7" fmla="*/ 176213 w 1835944"/>
              <a:gd name="connsiteY7" fmla="*/ 144460 h 914400"/>
              <a:gd name="connsiteX8" fmla="*/ 178593 w 1835944"/>
              <a:gd name="connsiteY8" fmla="*/ 182561 h 914400"/>
              <a:gd name="connsiteX9" fmla="*/ 202407 w 1835944"/>
              <a:gd name="connsiteY9" fmla="*/ 182562 h 914400"/>
              <a:gd name="connsiteX10" fmla="*/ 207169 w 1835944"/>
              <a:gd name="connsiteY10" fmla="*/ 265905 h 914400"/>
              <a:gd name="connsiteX11" fmla="*/ 226218 w 1835944"/>
              <a:gd name="connsiteY11" fmla="*/ 265905 h 914400"/>
              <a:gd name="connsiteX12" fmla="*/ 226218 w 1835944"/>
              <a:gd name="connsiteY12" fmla="*/ 296863 h 914400"/>
              <a:gd name="connsiteX13" fmla="*/ 233362 w 1835944"/>
              <a:gd name="connsiteY13" fmla="*/ 296861 h 914400"/>
              <a:gd name="connsiteX14" fmla="*/ 238126 w 1835944"/>
              <a:gd name="connsiteY14" fmla="*/ 377825 h 914400"/>
              <a:gd name="connsiteX15" fmla="*/ 259557 w 1835944"/>
              <a:gd name="connsiteY15" fmla="*/ 377824 h 914400"/>
              <a:gd name="connsiteX16" fmla="*/ 264319 w 1835944"/>
              <a:gd name="connsiteY16" fmla="*/ 415924 h 914400"/>
              <a:gd name="connsiteX17" fmla="*/ 283368 w 1835944"/>
              <a:gd name="connsiteY17" fmla="*/ 415924 h 914400"/>
              <a:gd name="connsiteX18" fmla="*/ 288131 w 1835944"/>
              <a:gd name="connsiteY18" fmla="*/ 458787 h 914400"/>
              <a:gd name="connsiteX19" fmla="*/ 302419 w 1835944"/>
              <a:gd name="connsiteY19" fmla="*/ 458787 h 914400"/>
              <a:gd name="connsiteX20" fmla="*/ 307182 w 1835944"/>
              <a:gd name="connsiteY20" fmla="*/ 499267 h 914400"/>
              <a:gd name="connsiteX21" fmla="*/ 323850 w 1835944"/>
              <a:gd name="connsiteY21" fmla="*/ 501649 h 914400"/>
              <a:gd name="connsiteX22" fmla="*/ 321469 w 1835944"/>
              <a:gd name="connsiteY22" fmla="*/ 539749 h 914400"/>
              <a:gd name="connsiteX23" fmla="*/ 371475 w 1835944"/>
              <a:gd name="connsiteY23" fmla="*/ 542131 h 914400"/>
              <a:gd name="connsiteX24" fmla="*/ 373856 w 1835944"/>
              <a:gd name="connsiteY24" fmla="*/ 580231 h 914400"/>
              <a:gd name="connsiteX25" fmla="*/ 395288 w 1835944"/>
              <a:gd name="connsiteY25" fmla="*/ 580230 h 914400"/>
              <a:gd name="connsiteX26" fmla="*/ 400050 w 1835944"/>
              <a:gd name="connsiteY26" fmla="*/ 632618 h 914400"/>
              <a:gd name="connsiteX27" fmla="*/ 566738 w 1835944"/>
              <a:gd name="connsiteY27" fmla="*/ 634999 h 914400"/>
              <a:gd name="connsiteX28" fmla="*/ 566737 w 1835944"/>
              <a:gd name="connsiteY28" fmla="*/ 715961 h 914400"/>
              <a:gd name="connsiteX29" fmla="*/ 590551 w 1835944"/>
              <a:gd name="connsiteY29" fmla="*/ 711199 h 914400"/>
              <a:gd name="connsiteX30" fmla="*/ 595313 w 1835944"/>
              <a:gd name="connsiteY30" fmla="*/ 768350 h 914400"/>
              <a:gd name="connsiteX31" fmla="*/ 819150 w 1835944"/>
              <a:gd name="connsiteY31" fmla="*/ 763588 h 914400"/>
              <a:gd name="connsiteX32" fmla="*/ 819150 w 1835944"/>
              <a:gd name="connsiteY32" fmla="*/ 820738 h 914400"/>
              <a:gd name="connsiteX33" fmla="*/ 857250 w 1835944"/>
              <a:gd name="connsiteY33" fmla="*/ 820737 h 914400"/>
              <a:gd name="connsiteX34" fmla="*/ 857250 w 1835944"/>
              <a:gd name="connsiteY34" fmla="*/ 882650 h 914400"/>
              <a:gd name="connsiteX35" fmla="*/ 1041400 w 1835944"/>
              <a:gd name="connsiteY35" fmla="*/ 882650 h 914400"/>
              <a:gd name="connsiteX36" fmla="*/ 1041400 w 1835944"/>
              <a:gd name="connsiteY36" fmla="*/ 914400 h 914400"/>
              <a:gd name="connsiteX37" fmla="*/ 1835944 w 1835944"/>
              <a:gd name="connsiteY37" fmla="*/ 907256 h 914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835944" h="914400">
                <a:moveTo>
                  <a:pt x="0" y="0"/>
                </a:moveTo>
                <a:lnTo>
                  <a:pt x="100012" y="1588"/>
                </a:lnTo>
                <a:cubicBezTo>
                  <a:pt x="100806" y="18256"/>
                  <a:pt x="103981" y="37306"/>
                  <a:pt x="104775" y="53974"/>
                </a:cubicBezTo>
                <a:lnTo>
                  <a:pt x="135732" y="53975"/>
                </a:lnTo>
                <a:cubicBezTo>
                  <a:pt x="135732" y="64294"/>
                  <a:pt x="135731" y="74612"/>
                  <a:pt x="135731" y="84931"/>
                </a:cubicBezTo>
                <a:lnTo>
                  <a:pt x="164306" y="84929"/>
                </a:lnTo>
                <a:lnTo>
                  <a:pt x="166688" y="144462"/>
                </a:lnTo>
                <a:lnTo>
                  <a:pt x="176213" y="144460"/>
                </a:lnTo>
                <a:cubicBezTo>
                  <a:pt x="176213" y="157160"/>
                  <a:pt x="178593" y="169861"/>
                  <a:pt x="178593" y="182561"/>
                </a:cubicBezTo>
                <a:lnTo>
                  <a:pt x="202407" y="182562"/>
                </a:lnTo>
                <a:lnTo>
                  <a:pt x="207169" y="265905"/>
                </a:lnTo>
                <a:lnTo>
                  <a:pt x="226218" y="265905"/>
                </a:lnTo>
                <a:lnTo>
                  <a:pt x="226218" y="296863"/>
                </a:lnTo>
                <a:lnTo>
                  <a:pt x="233362" y="296861"/>
                </a:lnTo>
                <a:cubicBezTo>
                  <a:pt x="233362" y="319880"/>
                  <a:pt x="238126" y="354806"/>
                  <a:pt x="238126" y="377825"/>
                </a:cubicBezTo>
                <a:lnTo>
                  <a:pt x="259557" y="377824"/>
                </a:lnTo>
                <a:lnTo>
                  <a:pt x="264319" y="415924"/>
                </a:lnTo>
                <a:lnTo>
                  <a:pt x="283368" y="415924"/>
                </a:lnTo>
                <a:cubicBezTo>
                  <a:pt x="288131" y="421480"/>
                  <a:pt x="283765" y="444103"/>
                  <a:pt x="288131" y="458787"/>
                </a:cubicBezTo>
                <a:lnTo>
                  <a:pt x="302419" y="458787"/>
                </a:lnTo>
                <a:lnTo>
                  <a:pt x="307182" y="499267"/>
                </a:lnTo>
                <a:lnTo>
                  <a:pt x="323850" y="501649"/>
                </a:lnTo>
                <a:lnTo>
                  <a:pt x="321469" y="539749"/>
                </a:lnTo>
                <a:lnTo>
                  <a:pt x="371475" y="542131"/>
                </a:lnTo>
                <a:lnTo>
                  <a:pt x="373856" y="580231"/>
                </a:lnTo>
                <a:lnTo>
                  <a:pt x="395288" y="580230"/>
                </a:lnTo>
                <a:lnTo>
                  <a:pt x="400050" y="632618"/>
                </a:lnTo>
                <a:lnTo>
                  <a:pt x="566738" y="634999"/>
                </a:lnTo>
                <a:cubicBezTo>
                  <a:pt x="566738" y="661986"/>
                  <a:pt x="566737" y="688974"/>
                  <a:pt x="566737" y="715961"/>
                </a:cubicBezTo>
                <a:lnTo>
                  <a:pt x="590551" y="711199"/>
                </a:lnTo>
                <a:lnTo>
                  <a:pt x="595313" y="768350"/>
                </a:lnTo>
                <a:lnTo>
                  <a:pt x="819150" y="763588"/>
                </a:lnTo>
                <a:lnTo>
                  <a:pt x="819150" y="820738"/>
                </a:lnTo>
                <a:lnTo>
                  <a:pt x="857250" y="820737"/>
                </a:lnTo>
                <a:lnTo>
                  <a:pt x="857250" y="882650"/>
                </a:lnTo>
                <a:lnTo>
                  <a:pt x="1041400" y="882650"/>
                </a:lnTo>
                <a:lnTo>
                  <a:pt x="1041400" y="914400"/>
                </a:lnTo>
                <a:lnTo>
                  <a:pt x="1835944" y="907256"/>
                </a:lnTo>
              </a:path>
            </a:pathLst>
          </a:custGeom>
          <a:noFill/>
          <a:ln w="28575">
            <a:solidFill>
              <a:schemeClr val="bg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4" name="Freeform 23"/>
          <p:cNvSpPr/>
          <p:nvPr/>
        </p:nvSpPr>
        <p:spPr>
          <a:xfrm>
            <a:off x="460376" y="1546225"/>
            <a:ext cx="434975" cy="946150"/>
          </a:xfrm>
          <a:custGeom>
            <a:avLst/>
            <a:gdLst>
              <a:gd name="connsiteX0" fmla="*/ 0 w 432191"/>
              <a:gd name="connsiteY0" fmla="*/ 0 h 946150"/>
              <a:gd name="connsiteX1" fmla="*/ 44450 w 432191"/>
              <a:gd name="connsiteY1" fmla="*/ 3175 h 946150"/>
              <a:gd name="connsiteX2" fmla="*/ 47625 w 432191"/>
              <a:gd name="connsiteY2" fmla="*/ 12700 h 946150"/>
              <a:gd name="connsiteX3" fmla="*/ 50800 w 432191"/>
              <a:gd name="connsiteY3" fmla="*/ 34925 h 946150"/>
              <a:gd name="connsiteX4" fmla="*/ 60325 w 432191"/>
              <a:gd name="connsiteY4" fmla="*/ 38100 h 946150"/>
              <a:gd name="connsiteX5" fmla="*/ 88900 w 432191"/>
              <a:gd name="connsiteY5" fmla="*/ 41275 h 946150"/>
              <a:gd name="connsiteX6" fmla="*/ 92075 w 432191"/>
              <a:gd name="connsiteY6" fmla="*/ 66675 h 946150"/>
              <a:gd name="connsiteX7" fmla="*/ 95250 w 432191"/>
              <a:gd name="connsiteY7" fmla="*/ 76200 h 946150"/>
              <a:gd name="connsiteX8" fmla="*/ 98425 w 432191"/>
              <a:gd name="connsiteY8" fmla="*/ 88900 h 946150"/>
              <a:gd name="connsiteX9" fmla="*/ 101600 w 432191"/>
              <a:gd name="connsiteY9" fmla="*/ 104775 h 946150"/>
              <a:gd name="connsiteX10" fmla="*/ 107950 w 432191"/>
              <a:gd name="connsiteY10" fmla="*/ 117475 h 946150"/>
              <a:gd name="connsiteX11" fmla="*/ 120650 w 432191"/>
              <a:gd name="connsiteY11" fmla="*/ 136525 h 946150"/>
              <a:gd name="connsiteX12" fmla="*/ 130175 w 432191"/>
              <a:gd name="connsiteY12" fmla="*/ 177800 h 946150"/>
              <a:gd name="connsiteX13" fmla="*/ 133350 w 432191"/>
              <a:gd name="connsiteY13" fmla="*/ 187325 h 946150"/>
              <a:gd name="connsiteX14" fmla="*/ 142875 w 432191"/>
              <a:gd name="connsiteY14" fmla="*/ 238125 h 946150"/>
              <a:gd name="connsiteX15" fmla="*/ 146050 w 432191"/>
              <a:gd name="connsiteY15" fmla="*/ 250825 h 946150"/>
              <a:gd name="connsiteX16" fmla="*/ 165100 w 432191"/>
              <a:gd name="connsiteY16" fmla="*/ 257175 h 946150"/>
              <a:gd name="connsiteX17" fmla="*/ 171450 w 432191"/>
              <a:gd name="connsiteY17" fmla="*/ 266700 h 946150"/>
              <a:gd name="connsiteX18" fmla="*/ 174625 w 432191"/>
              <a:gd name="connsiteY18" fmla="*/ 295275 h 946150"/>
              <a:gd name="connsiteX19" fmla="*/ 184150 w 432191"/>
              <a:gd name="connsiteY19" fmla="*/ 298450 h 946150"/>
              <a:gd name="connsiteX20" fmla="*/ 193675 w 432191"/>
              <a:gd name="connsiteY20" fmla="*/ 304800 h 946150"/>
              <a:gd name="connsiteX21" fmla="*/ 203200 w 432191"/>
              <a:gd name="connsiteY21" fmla="*/ 381000 h 946150"/>
              <a:gd name="connsiteX22" fmla="*/ 209550 w 432191"/>
              <a:gd name="connsiteY22" fmla="*/ 400050 h 946150"/>
              <a:gd name="connsiteX23" fmla="*/ 212725 w 432191"/>
              <a:gd name="connsiteY23" fmla="*/ 422275 h 946150"/>
              <a:gd name="connsiteX24" fmla="*/ 215900 w 432191"/>
              <a:gd name="connsiteY24" fmla="*/ 438150 h 946150"/>
              <a:gd name="connsiteX25" fmla="*/ 234950 w 432191"/>
              <a:gd name="connsiteY25" fmla="*/ 441325 h 946150"/>
              <a:gd name="connsiteX26" fmla="*/ 238125 w 432191"/>
              <a:gd name="connsiteY26" fmla="*/ 463550 h 946150"/>
              <a:gd name="connsiteX27" fmla="*/ 244475 w 432191"/>
              <a:gd name="connsiteY27" fmla="*/ 498475 h 946150"/>
              <a:gd name="connsiteX28" fmla="*/ 247650 w 432191"/>
              <a:gd name="connsiteY28" fmla="*/ 508000 h 946150"/>
              <a:gd name="connsiteX29" fmla="*/ 250825 w 432191"/>
              <a:gd name="connsiteY29" fmla="*/ 523875 h 946150"/>
              <a:gd name="connsiteX30" fmla="*/ 260350 w 432191"/>
              <a:gd name="connsiteY30" fmla="*/ 530225 h 946150"/>
              <a:gd name="connsiteX31" fmla="*/ 263525 w 432191"/>
              <a:gd name="connsiteY31" fmla="*/ 561975 h 946150"/>
              <a:gd name="connsiteX32" fmla="*/ 269875 w 432191"/>
              <a:gd name="connsiteY32" fmla="*/ 581025 h 946150"/>
              <a:gd name="connsiteX33" fmla="*/ 273050 w 432191"/>
              <a:gd name="connsiteY33" fmla="*/ 615950 h 946150"/>
              <a:gd name="connsiteX34" fmla="*/ 279400 w 432191"/>
              <a:gd name="connsiteY34" fmla="*/ 628650 h 946150"/>
              <a:gd name="connsiteX35" fmla="*/ 276225 w 432191"/>
              <a:gd name="connsiteY35" fmla="*/ 657225 h 946150"/>
              <a:gd name="connsiteX36" fmla="*/ 292100 w 432191"/>
              <a:gd name="connsiteY36" fmla="*/ 676275 h 946150"/>
              <a:gd name="connsiteX37" fmla="*/ 285750 w 432191"/>
              <a:gd name="connsiteY37" fmla="*/ 695325 h 946150"/>
              <a:gd name="connsiteX38" fmla="*/ 314325 w 432191"/>
              <a:gd name="connsiteY38" fmla="*/ 717550 h 946150"/>
              <a:gd name="connsiteX39" fmla="*/ 317500 w 432191"/>
              <a:gd name="connsiteY39" fmla="*/ 730250 h 946150"/>
              <a:gd name="connsiteX40" fmla="*/ 320675 w 432191"/>
              <a:gd name="connsiteY40" fmla="*/ 755650 h 946150"/>
              <a:gd name="connsiteX41" fmla="*/ 330200 w 432191"/>
              <a:gd name="connsiteY41" fmla="*/ 758825 h 946150"/>
              <a:gd name="connsiteX42" fmla="*/ 339725 w 432191"/>
              <a:gd name="connsiteY42" fmla="*/ 765175 h 946150"/>
              <a:gd name="connsiteX43" fmla="*/ 342900 w 432191"/>
              <a:gd name="connsiteY43" fmla="*/ 774700 h 946150"/>
              <a:gd name="connsiteX44" fmla="*/ 346075 w 432191"/>
              <a:gd name="connsiteY44" fmla="*/ 800100 h 946150"/>
              <a:gd name="connsiteX45" fmla="*/ 355600 w 432191"/>
              <a:gd name="connsiteY45" fmla="*/ 809625 h 946150"/>
              <a:gd name="connsiteX46" fmla="*/ 355600 w 432191"/>
              <a:gd name="connsiteY46" fmla="*/ 847725 h 946150"/>
              <a:gd name="connsiteX47" fmla="*/ 358775 w 432191"/>
              <a:gd name="connsiteY47" fmla="*/ 857250 h 946150"/>
              <a:gd name="connsiteX48" fmla="*/ 396875 w 432191"/>
              <a:gd name="connsiteY48" fmla="*/ 860425 h 946150"/>
              <a:gd name="connsiteX49" fmla="*/ 415925 w 432191"/>
              <a:gd name="connsiteY49" fmla="*/ 869950 h 946150"/>
              <a:gd name="connsiteX50" fmla="*/ 431800 w 432191"/>
              <a:gd name="connsiteY50" fmla="*/ 898525 h 946150"/>
              <a:gd name="connsiteX51" fmla="*/ 431800 w 432191"/>
              <a:gd name="connsiteY51" fmla="*/ 946150 h 946150"/>
              <a:gd name="connsiteX0" fmla="*/ 0 w 432191"/>
              <a:gd name="connsiteY0" fmla="*/ 0 h 946150"/>
              <a:gd name="connsiteX1" fmla="*/ 44450 w 432191"/>
              <a:gd name="connsiteY1" fmla="*/ 3175 h 946150"/>
              <a:gd name="connsiteX2" fmla="*/ 47625 w 432191"/>
              <a:gd name="connsiteY2" fmla="*/ 12700 h 946150"/>
              <a:gd name="connsiteX3" fmla="*/ 50800 w 432191"/>
              <a:gd name="connsiteY3" fmla="*/ 34925 h 946150"/>
              <a:gd name="connsiteX4" fmla="*/ 60325 w 432191"/>
              <a:gd name="connsiteY4" fmla="*/ 38100 h 946150"/>
              <a:gd name="connsiteX5" fmla="*/ 88900 w 432191"/>
              <a:gd name="connsiteY5" fmla="*/ 41275 h 946150"/>
              <a:gd name="connsiteX6" fmla="*/ 92075 w 432191"/>
              <a:gd name="connsiteY6" fmla="*/ 66675 h 946150"/>
              <a:gd name="connsiteX7" fmla="*/ 95250 w 432191"/>
              <a:gd name="connsiteY7" fmla="*/ 76200 h 946150"/>
              <a:gd name="connsiteX8" fmla="*/ 98425 w 432191"/>
              <a:gd name="connsiteY8" fmla="*/ 88900 h 946150"/>
              <a:gd name="connsiteX9" fmla="*/ 101600 w 432191"/>
              <a:gd name="connsiteY9" fmla="*/ 104775 h 946150"/>
              <a:gd name="connsiteX10" fmla="*/ 107950 w 432191"/>
              <a:gd name="connsiteY10" fmla="*/ 117475 h 946150"/>
              <a:gd name="connsiteX11" fmla="*/ 120650 w 432191"/>
              <a:gd name="connsiteY11" fmla="*/ 136525 h 946150"/>
              <a:gd name="connsiteX12" fmla="*/ 130175 w 432191"/>
              <a:gd name="connsiteY12" fmla="*/ 177800 h 946150"/>
              <a:gd name="connsiteX13" fmla="*/ 133350 w 432191"/>
              <a:gd name="connsiteY13" fmla="*/ 187325 h 946150"/>
              <a:gd name="connsiteX14" fmla="*/ 142875 w 432191"/>
              <a:gd name="connsiteY14" fmla="*/ 238125 h 946150"/>
              <a:gd name="connsiteX15" fmla="*/ 146050 w 432191"/>
              <a:gd name="connsiteY15" fmla="*/ 250825 h 946150"/>
              <a:gd name="connsiteX16" fmla="*/ 165100 w 432191"/>
              <a:gd name="connsiteY16" fmla="*/ 257175 h 946150"/>
              <a:gd name="connsiteX17" fmla="*/ 171450 w 432191"/>
              <a:gd name="connsiteY17" fmla="*/ 266700 h 946150"/>
              <a:gd name="connsiteX18" fmla="*/ 174625 w 432191"/>
              <a:gd name="connsiteY18" fmla="*/ 295275 h 946150"/>
              <a:gd name="connsiteX19" fmla="*/ 184150 w 432191"/>
              <a:gd name="connsiteY19" fmla="*/ 298450 h 946150"/>
              <a:gd name="connsiteX20" fmla="*/ 193675 w 432191"/>
              <a:gd name="connsiteY20" fmla="*/ 304800 h 946150"/>
              <a:gd name="connsiteX21" fmla="*/ 203200 w 432191"/>
              <a:gd name="connsiteY21" fmla="*/ 381000 h 946150"/>
              <a:gd name="connsiteX22" fmla="*/ 209550 w 432191"/>
              <a:gd name="connsiteY22" fmla="*/ 400050 h 946150"/>
              <a:gd name="connsiteX23" fmla="*/ 212725 w 432191"/>
              <a:gd name="connsiteY23" fmla="*/ 422275 h 946150"/>
              <a:gd name="connsiteX24" fmla="*/ 215900 w 432191"/>
              <a:gd name="connsiteY24" fmla="*/ 438150 h 946150"/>
              <a:gd name="connsiteX25" fmla="*/ 234950 w 432191"/>
              <a:gd name="connsiteY25" fmla="*/ 441325 h 946150"/>
              <a:gd name="connsiteX26" fmla="*/ 238125 w 432191"/>
              <a:gd name="connsiteY26" fmla="*/ 463550 h 946150"/>
              <a:gd name="connsiteX27" fmla="*/ 244475 w 432191"/>
              <a:gd name="connsiteY27" fmla="*/ 498475 h 946150"/>
              <a:gd name="connsiteX28" fmla="*/ 247650 w 432191"/>
              <a:gd name="connsiteY28" fmla="*/ 508000 h 946150"/>
              <a:gd name="connsiteX29" fmla="*/ 250825 w 432191"/>
              <a:gd name="connsiteY29" fmla="*/ 523875 h 946150"/>
              <a:gd name="connsiteX30" fmla="*/ 260350 w 432191"/>
              <a:gd name="connsiteY30" fmla="*/ 530225 h 946150"/>
              <a:gd name="connsiteX31" fmla="*/ 263525 w 432191"/>
              <a:gd name="connsiteY31" fmla="*/ 561975 h 946150"/>
              <a:gd name="connsiteX32" fmla="*/ 269875 w 432191"/>
              <a:gd name="connsiteY32" fmla="*/ 581025 h 946150"/>
              <a:gd name="connsiteX33" fmla="*/ 273050 w 432191"/>
              <a:gd name="connsiteY33" fmla="*/ 615950 h 946150"/>
              <a:gd name="connsiteX34" fmla="*/ 279400 w 432191"/>
              <a:gd name="connsiteY34" fmla="*/ 628650 h 946150"/>
              <a:gd name="connsiteX35" fmla="*/ 276225 w 432191"/>
              <a:gd name="connsiteY35" fmla="*/ 657225 h 946150"/>
              <a:gd name="connsiteX36" fmla="*/ 292100 w 432191"/>
              <a:gd name="connsiteY36" fmla="*/ 676275 h 946150"/>
              <a:gd name="connsiteX37" fmla="*/ 285750 w 432191"/>
              <a:gd name="connsiteY37" fmla="*/ 695325 h 946150"/>
              <a:gd name="connsiteX38" fmla="*/ 314325 w 432191"/>
              <a:gd name="connsiteY38" fmla="*/ 717550 h 946150"/>
              <a:gd name="connsiteX39" fmla="*/ 317500 w 432191"/>
              <a:gd name="connsiteY39" fmla="*/ 730250 h 946150"/>
              <a:gd name="connsiteX40" fmla="*/ 320675 w 432191"/>
              <a:gd name="connsiteY40" fmla="*/ 755650 h 946150"/>
              <a:gd name="connsiteX41" fmla="*/ 330200 w 432191"/>
              <a:gd name="connsiteY41" fmla="*/ 758825 h 946150"/>
              <a:gd name="connsiteX42" fmla="*/ 339725 w 432191"/>
              <a:gd name="connsiteY42" fmla="*/ 765175 h 946150"/>
              <a:gd name="connsiteX43" fmla="*/ 342900 w 432191"/>
              <a:gd name="connsiteY43" fmla="*/ 774700 h 946150"/>
              <a:gd name="connsiteX44" fmla="*/ 346075 w 432191"/>
              <a:gd name="connsiteY44" fmla="*/ 800100 h 946150"/>
              <a:gd name="connsiteX45" fmla="*/ 355600 w 432191"/>
              <a:gd name="connsiteY45" fmla="*/ 809625 h 946150"/>
              <a:gd name="connsiteX46" fmla="*/ 355600 w 432191"/>
              <a:gd name="connsiteY46" fmla="*/ 847725 h 946150"/>
              <a:gd name="connsiteX47" fmla="*/ 358775 w 432191"/>
              <a:gd name="connsiteY47" fmla="*/ 857250 h 946150"/>
              <a:gd name="connsiteX48" fmla="*/ 406400 w 432191"/>
              <a:gd name="connsiteY48" fmla="*/ 857250 h 946150"/>
              <a:gd name="connsiteX49" fmla="*/ 415925 w 432191"/>
              <a:gd name="connsiteY49" fmla="*/ 869950 h 946150"/>
              <a:gd name="connsiteX50" fmla="*/ 431800 w 432191"/>
              <a:gd name="connsiteY50" fmla="*/ 898525 h 946150"/>
              <a:gd name="connsiteX51" fmla="*/ 431800 w 432191"/>
              <a:gd name="connsiteY51" fmla="*/ 946150 h 946150"/>
              <a:gd name="connsiteX0" fmla="*/ 0 w 432191"/>
              <a:gd name="connsiteY0" fmla="*/ 0 h 946150"/>
              <a:gd name="connsiteX1" fmla="*/ 44450 w 432191"/>
              <a:gd name="connsiteY1" fmla="*/ 3175 h 946150"/>
              <a:gd name="connsiteX2" fmla="*/ 47625 w 432191"/>
              <a:gd name="connsiteY2" fmla="*/ 12700 h 946150"/>
              <a:gd name="connsiteX3" fmla="*/ 50800 w 432191"/>
              <a:gd name="connsiteY3" fmla="*/ 34925 h 946150"/>
              <a:gd name="connsiteX4" fmla="*/ 60325 w 432191"/>
              <a:gd name="connsiteY4" fmla="*/ 38100 h 946150"/>
              <a:gd name="connsiteX5" fmla="*/ 88900 w 432191"/>
              <a:gd name="connsiteY5" fmla="*/ 41275 h 946150"/>
              <a:gd name="connsiteX6" fmla="*/ 92075 w 432191"/>
              <a:gd name="connsiteY6" fmla="*/ 66675 h 946150"/>
              <a:gd name="connsiteX7" fmla="*/ 95250 w 432191"/>
              <a:gd name="connsiteY7" fmla="*/ 76200 h 946150"/>
              <a:gd name="connsiteX8" fmla="*/ 98425 w 432191"/>
              <a:gd name="connsiteY8" fmla="*/ 88900 h 946150"/>
              <a:gd name="connsiteX9" fmla="*/ 101600 w 432191"/>
              <a:gd name="connsiteY9" fmla="*/ 104775 h 946150"/>
              <a:gd name="connsiteX10" fmla="*/ 107950 w 432191"/>
              <a:gd name="connsiteY10" fmla="*/ 117475 h 946150"/>
              <a:gd name="connsiteX11" fmla="*/ 120650 w 432191"/>
              <a:gd name="connsiteY11" fmla="*/ 136525 h 946150"/>
              <a:gd name="connsiteX12" fmla="*/ 130175 w 432191"/>
              <a:gd name="connsiteY12" fmla="*/ 177800 h 946150"/>
              <a:gd name="connsiteX13" fmla="*/ 133350 w 432191"/>
              <a:gd name="connsiteY13" fmla="*/ 187325 h 946150"/>
              <a:gd name="connsiteX14" fmla="*/ 142875 w 432191"/>
              <a:gd name="connsiteY14" fmla="*/ 238125 h 946150"/>
              <a:gd name="connsiteX15" fmla="*/ 146050 w 432191"/>
              <a:gd name="connsiteY15" fmla="*/ 250825 h 946150"/>
              <a:gd name="connsiteX16" fmla="*/ 165100 w 432191"/>
              <a:gd name="connsiteY16" fmla="*/ 257175 h 946150"/>
              <a:gd name="connsiteX17" fmla="*/ 171450 w 432191"/>
              <a:gd name="connsiteY17" fmla="*/ 266700 h 946150"/>
              <a:gd name="connsiteX18" fmla="*/ 174625 w 432191"/>
              <a:gd name="connsiteY18" fmla="*/ 295275 h 946150"/>
              <a:gd name="connsiteX19" fmla="*/ 184150 w 432191"/>
              <a:gd name="connsiteY19" fmla="*/ 298450 h 946150"/>
              <a:gd name="connsiteX20" fmla="*/ 193675 w 432191"/>
              <a:gd name="connsiteY20" fmla="*/ 304800 h 946150"/>
              <a:gd name="connsiteX21" fmla="*/ 203200 w 432191"/>
              <a:gd name="connsiteY21" fmla="*/ 381000 h 946150"/>
              <a:gd name="connsiteX22" fmla="*/ 209550 w 432191"/>
              <a:gd name="connsiteY22" fmla="*/ 400050 h 946150"/>
              <a:gd name="connsiteX23" fmla="*/ 212725 w 432191"/>
              <a:gd name="connsiteY23" fmla="*/ 422275 h 946150"/>
              <a:gd name="connsiteX24" fmla="*/ 215900 w 432191"/>
              <a:gd name="connsiteY24" fmla="*/ 438150 h 946150"/>
              <a:gd name="connsiteX25" fmla="*/ 234950 w 432191"/>
              <a:gd name="connsiteY25" fmla="*/ 441325 h 946150"/>
              <a:gd name="connsiteX26" fmla="*/ 238125 w 432191"/>
              <a:gd name="connsiteY26" fmla="*/ 463550 h 946150"/>
              <a:gd name="connsiteX27" fmla="*/ 244475 w 432191"/>
              <a:gd name="connsiteY27" fmla="*/ 498475 h 946150"/>
              <a:gd name="connsiteX28" fmla="*/ 247650 w 432191"/>
              <a:gd name="connsiteY28" fmla="*/ 508000 h 946150"/>
              <a:gd name="connsiteX29" fmla="*/ 250825 w 432191"/>
              <a:gd name="connsiteY29" fmla="*/ 523875 h 946150"/>
              <a:gd name="connsiteX30" fmla="*/ 260350 w 432191"/>
              <a:gd name="connsiteY30" fmla="*/ 530225 h 946150"/>
              <a:gd name="connsiteX31" fmla="*/ 263525 w 432191"/>
              <a:gd name="connsiteY31" fmla="*/ 561975 h 946150"/>
              <a:gd name="connsiteX32" fmla="*/ 269875 w 432191"/>
              <a:gd name="connsiteY32" fmla="*/ 581025 h 946150"/>
              <a:gd name="connsiteX33" fmla="*/ 273050 w 432191"/>
              <a:gd name="connsiteY33" fmla="*/ 615950 h 946150"/>
              <a:gd name="connsiteX34" fmla="*/ 279400 w 432191"/>
              <a:gd name="connsiteY34" fmla="*/ 628650 h 946150"/>
              <a:gd name="connsiteX35" fmla="*/ 276225 w 432191"/>
              <a:gd name="connsiteY35" fmla="*/ 657225 h 946150"/>
              <a:gd name="connsiteX36" fmla="*/ 292100 w 432191"/>
              <a:gd name="connsiteY36" fmla="*/ 676275 h 946150"/>
              <a:gd name="connsiteX37" fmla="*/ 285750 w 432191"/>
              <a:gd name="connsiteY37" fmla="*/ 695325 h 946150"/>
              <a:gd name="connsiteX38" fmla="*/ 314325 w 432191"/>
              <a:gd name="connsiteY38" fmla="*/ 717550 h 946150"/>
              <a:gd name="connsiteX39" fmla="*/ 317500 w 432191"/>
              <a:gd name="connsiteY39" fmla="*/ 730250 h 946150"/>
              <a:gd name="connsiteX40" fmla="*/ 320675 w 432191"/>
              <a:gd name="connsiteY40" fmla="*/ 755650 h 946150"/>
              <a:gd name="connsiteX41" fmla="*/ 330200 w 432191"/>
              <a:gd name="connsiteY41" fmla="*/ 758825 h 946150"/>
              <a:gd name="connsiteX42" fmla="*/ 339725 w 432191"/>
              <a:gd name="connsiteY42" fmla="*/ 765175 h 946150"/>
              <a:gd name="connsiteX43" fmla="*/ 342900 w 432191"/>
              <a:gd name="connsiteY43" fmla="*/ 774700 h 946150"/>
              <a:gd name="connsiteX44" fmla="*/ 346075 w 432191"/>
              <a:gd name="connsiteY44" fmla="*/ 800100 h 946150"/>
              <a:gd name="connsiteX45" fmla="*/ 355600 w 432191"/>
              <a:gd name="connsiteY45" fmla="*/ 809625 h 946150"/>
              <a:gd name="connsiteX46" fmla="*/ 355600 w 432191"/>
              <a:gd name="connsiteY46" fmla="*/ 847725 h 946150"/>
              <a:gd name="connsiteX47" fmla="*/ 358775 w 432191"/>
              <a:gd name="connsiteY47" fmla="*/ 857250 h 946150"/>
              <a:gd name="connsiteX48" fmla="*/ 406400 w 432191"/>
              <a:gd name="connsiteY48" fmla="*/ 857250 h 946150"/>
              <a:gd name="connsiteX49" fmla="*/ 415925 w 432191"/>
              <a:gd name="connsiteY49" fmla="*/ 869950 h 946150"/>
              <a:gd name="connsiteX50" fmla="*/ 431800 w 432191"/>
              <a:gd name="connsiteY50" fmla="*/ 898525 h 946150"/>
              <a:gd name="connsiteX51" fmla="*/ 431800 w 432191"/>
              <a:gd name="connsiteY51" fmla="*/ 946150 h 946150"/>
              <a:gd name="connsiteX0" fmla="*/ 0 w 432740"/>
              <a:gd name="connsiteY0" fmla="*/ 0 h 946150"/>
              <a:gd name="connsiteX1" fmla="*/ 44450 w 432740"/>
              <a:gd name="connsiteY1" fmla="*/ 3175 h 946150"/>
              <a:gd name="connsiteX2" fmla="*/ 47625 w 432740"/>
              <a:gd name="connsiteY2" fmla="*/ 12700 h 946150"/>
              <a:gd name="connsiteX3" fmla="*/ 50800 w 432740"/>
              <a:gd name="connsiteY3" fmla="*/ 34925 h 946150"/>
              <a:gd name="connsiteX4" fmla="*/ 60325 w 432740"/>
              <a:gd name="connsiteY4" fmla="*/ 38100 h 946150"/>
              <a:gd name="connsiteX5" fmla="*/ 88900 w 432740"/>
              <a:gd name="connsiteY5" fmla="*/ 41275 h 946150"/>
              <a:gd name="connsiteX6" fmla="*/ 92075 w 432740"/>
              <a:gd name="connsiteY6" fmla="*/ 66675 h 946150"/>
              <a:gd name="connsiteX7" fmla="*/ 95250 w 432740"/>
              <a:gd name="connsiteY7" fmla="*/ 76200 h 946150"/>
              <a:gd name="connsiteX8" fmla="*/ 98425 w 432740"/>
              <a:gd name="connsiteY8" fmla="*/ 88900 h 946150"/>
              <a:gd name="connsiteX9" fmla="*/ 101600 w 432740"/>
              <a:gd name="connsiteY9" fmla="*/ 104775 h 946150"/>
              <a:gd name="connsiteX10" fmla="*/ 107950 w 432740"/>
              <a:gd name="connsiteY10" fmla="*/ 117475 h 946150"/>
              <a:gd name="connsiteX11" fmla="*/ 120650 w 432740"/>
              <a:gd name="connsiteY11" fmla="*/ 136525 h 946150"/>
              <a:gd name="connsiteX12" fmla="*/ 130175 w 432740"/>
              <a:gd name="connsiteY12" fmla="*/ 177800 h 946150"/>
              <a:gd name="connsiteX13" fmla="*/ 133350 w 432740"/>
              <a:gd name="connsiteY13" fmla="*/ 187325 h 946150"/>
              <a:gd name="connsiteX14" fmla="*/ 142875 w 432740"/>
              <a:gd name="connsiteY14" fmla="*/ 238125 h 946150"/>
              <a:gd name="connsiteX15" fmla="*/ 146050 w 432740"/>
              <a:gd name="connsiteY15" fmla="*/ 250825 h 946150"/>
              <a:gd name="connsiteX16" fmla="*/ 165100 w 432740"/>
              <a:gd name="connsiteY16" fmla="*/ 257175 h 946150"/>
              <a:gd name="connsiteX17" fmla="*/ 171450 w 432740"/>
              <a:gd name="connsiteY17" fmla="*/ 266700 h 946150"/>
              <a:gd name="connsiteX18" fmla="*/ 174625 w 432740"/>
              <a:gd name="connsiteY18" fmla="*/ 295275 h 946150"/>
              <a:gd name="connsiteX19" fmla="*/ 184150 w 432740"/>
              <a:gd name="connsiteY19" fmla="*/ 298450 h 946150"/>
              <a:gd name="connsiteX20" fmla="*/ 193675 w 432740"/>
              <a:gd name="connsiteY20" fmla="*/ 304800 h 946150"/>
              <a:gd name="connsiteX21" fmla="*/ 203200 w 432740"/>
              <a:gd name="connsiteY21" fmla="*/ 381000 h 946150"/>
              <a:gd name="connsiteX22" fmla="*/ 209550 w 432740"/>
              <a:gd name="connsiteY22" fmla="*/ 400050 h 946150"/>
              <a:gd name="connsiteX23" fmla="*/ 212725 w 432740"/>
              <a:gd name="connsiteY23" fmla="*/ 422275 h 946150"/>
              <a:gd name="connsiteX24" fmla="*/ 215900 w 432740"/>
              <a:gd name="connsiteY24" fmla="*/ 438150 h 946150"/>
              <a:gd name="connsiteX25" fmla="*/ 234950 w 432740"/>
              <a:gd name="connsiteY25" fmla="*/ 441325 h 946150"/>
              <a:gd name="connsiteX26" fmla="*/ 238125 w 432740"/>
              <a:gd name="connsiteY26" fmla="*/ 463550 h 946150"/>
              <a:gd name="connsiteX27" fmla="*/ 244475 w 432740"/>
              <a:gd name="connsiteY27" fmla="*/ 498475 h 946150"/>
              <a:gd name="connsiteX28" fmla="*/ 247650 w 432740"/>
              <a:gd name="connsiteY28" fmla="*/ 508000 h 946150"/>
              <a:gd name="connsiteX29" fmla="*/ 250825 w 432740"/>
              <a:gd name="connsiteY29" fmla="*/ 523875 h 946150"/>
              <a:gd name="connsiteX30" fmla="*/ 260350 w 432740"/>
              <a:gd name="connsiteY30" fmla="*/ 530225 h 946150"/>
              <a:gd name="connsiteX31" fmla="*/ 263525 w 432740"/>
              <a:gd name="connsiteY31" fmla="*/ 561975 h 946150"/>
              <a:gd name="connsiteX32" fmla="*/ 269875 w 432740"/>
              <a:gd name="connsiteY32" fmla="*/ 581025 h 946150"/>
              <a:gd name="connsiteX33" fmla="*/ 273050 w 432740"/>
              <a:gd name="connsiteY33" fmla="*/ 615950 h 946150"/>
              <a:gd name="connsiteX34" fmla="*/ 279400 w 432740"/>
              <a:gd name="connsiteY34" fmla="*/ 628650 h 946150"/>
              <a:gd name="connsiteX35" fmla="*/ 276225 w 432740"/>
              <a:gd name="connsiteY35" fmla="*/ 657225 h 946150"/>
              <a:gd name="connsiteX36" fmla="*/ 292100 w 432740"/>
              <a:gd name="connsiteY36" fmla="*/ 676275 h 946150"/>
              <a:gd name="connsiteX37" fmla="*/ 285750 w 432740"/>
              <a:gd name="connsiteY37" fmla="*/ 695325 h 946150"/>
              <a:gd name="connsiteX38" fmla="*/ 314325 w 432740"/>
              <a:gd name="connsiteY38" fmla="*/ 717550 h 946150"/>
              <a:gd name="connsiteX39" fmla="*/ 317500 w 432740"/>
              <a:gd name="connsiteY39" fmla="*/ 730250 h 946150"/>
              <a:gd name="connsiteX40" fmla="*/ 320675 w 432740"/>
              <a:gd name="connsiteY40" fmla="*/ 755650 h 946150"/>
              <a:gd name="connsiteX41" fmla="*/ 330200 w 432740"/>
              <a:gd name="connsiteY41" fmla="*/ 758825 h 946150"/>
              <a:gd name="connsiteX42" fmla="*/ 339725 w 432740"/>
              <a:gd name="connsiteY42" fmla="*/ 765175 h 946150"/>
              <a:gd name="connsiteX43" fmla="*/ 342900 w 432740"/>
              <a:gd name="connsiteY43" fmla="*/ 774700 h 946150"/>
              <a:gd name="connsiteX44" fmla="*/ 346075 w 432740"/>
              <a:gd name="connsiteY44" fmla="*/ 800100 h 946150"/>
              <a:gd name="connsiteX45" fmla="*/ 355600 w 432740"/>
              <a:gd name="connsiteY45" fmla="*/ 809625 h 946150"/>
              <a:gd name="connsiteX46" fmla="*/ 355600 w 432740"/>
              <a:gd name="connsiteY46" fmla="*/ 847725 h 946150"/>
              <a:gd name="connsiteX47" fmla="*/ 358775 w 432740"/>
              <a:gd name="connsiteY47" fmla="*/ 857250 h 946150"/>
              <a:gd name="connsiteX48" fmla="*/ 406400 w 432740"/>
              <a:gd name="connsiteY48" fmla="*/ 857250 h 946150"/>
              <a:gd name="connsiteX49" fmla="*/ 419100 w 432740"/>
              <a:gd name="connsiteY49" fmla="*/ 898525 h 946150"/>
              <a:gd name="connsiteX50" fmla="*/ 431800 w 432740"/>
              <a:gd name="connsiteY50" fmla="*/ 898525 h 946150"/>
              <a:gd name="connsiteX51" fmla="*/ 431800 w 432740"/>
              <a:gd name="connsiteY51" fmla="*/ 946150 h 946150"/>
              <a:gd name="connsiteX0" fmla="*/ 0 w 432740"/>
              <a:gd name="connsiteY0" fmla="*/ 0 h 946150"/>
              <a:gd name="connsiteX1" fmla="*/ 44450 w 432740"/>
              <a:gd name="connsiteY1" fmla="*/ 3175 h 946150"/>
              <a:gd name="connsiteX2" fmla="*/ 47625 w 432740"/>
              <a:gd name="connsiteY2" fmla="*/ 12700 h 946150"/>
              <a:gd name="connsiteX3" fmla="*/ 50800 w 432740"/>
              <a:gd name="connsiteY3" fmla="*/ 34925 h 946150"/>
              <a:gd name="connsiteX4" fmla="*/ 60325 w 432740"/>
              <a:gd name="connsiteY4" fmla="*/ 38100 h 946150"/>
              <a:gd name="connsiteX5" fmla="*/ 88900 w 432740"/>
              <a:gd name="connsiteY5" fmla="*/ 41275 h 946150"/>
              <a:gd name="connsiteX6" fmla="*/ 92075 w 432740"/>
              <a:gd name="connsiteY6" fmla="*/ 66675 h 946150"/>
              <a:gd name="connsiteX7" fmla="*/ 95250 w 432740"/>
              <a:gd name="connsiteY7" fmla="*/ 76200 h 946150"/>
              <a:gd name="connsiteX8" fmla="*/ 98425 w 432740"/>
              <a:gd name="connsiteY8" fmla="*/ 88900 h 946150"/>
              <a:gd name="connsiteX9" fmla="*/ 101600 w 432740"/>
              <a:gd name="connsiteY9" fmla="*/ 104775 h 946150"/>
              <a:gd name="connsiteX10" fmla="*/ 107950 w 432740"/>
              <a:gd name="connsiteY10" fmla="*/ 117475 h 946150"/>
              <a:gd name="connsiteX11" fmla="*/ 120650 w 432740"/>
              <a:gd name="connsiteY11" fmla="*/ 136525 h 946150"/>
              <a:gd name="connsiteX12" fmla="*/ 130175 w 432740"/>
              <a:gd name="connsiteY12" fmla="*/ 177800 h 946150"/>
              <a:gd name="connsiteX13" fmla="*/ 133350 w 432740"/>
              <a:gd name="connsiteY13" fmla="*/ 187325 h 946150"/>
              <a:gd name="connsiteX14" fmla="*/ 142875 w 432740"/>
              <a:gd name="connsiteY14" fmla="*/ 238125 h 946150"/>
              <a:gd name="connsiteX15" fmla="*/ 146050 w 432740"/>
              <a:gd name="connsiteY15" fmla="*/ 250825 h 946150"/>
              <a:gd name="connsiteX16" fmla="*/ 165100 w 432740"/>
              <a:gd name="connsiteY16" fmla="*/ 257175 h 946150"/>
              <a:gd name="connsiteX17" fmla="*/ 171450 w 432740"/>
              <a:gd name="connsiteY17" fmla="*/ 266700 h 946150"/>
              <a:gd name="connsiteX18" fmla="*/ 174625 w 432740"/>
              <a:gd name="connsiteY18" fmla="*/ 295275 h 946150"/>
              <a:gd name="connsiteX19" fmla="*/ 184150 w 432740"/>
              <a:gd name="connsiteY19" fmla="*/ 298450 h 946150"/>
              <a:gd name="connsiteX20" fmla="*/ 193675 w 432740"/>
              <a:gd name="connsiteY20" fmla="*/ 304800 h 946150"/>
              <a:gd name="connsiteX21" fmla="*/ 203200 w 432740"/>
              <a:gd name="connsiteY21" fmla="*/ 381000 h 946150"/>
              <a:gd name="connsiteX22" fmla="*/ 209550 w 432740"/>
              <a:gd name="connsiteY22" fmla="*/ 400050 h 946150"/>
              <a:gd name="connsiteX23" fmla="*/ 212725 w 432740"/>
              <a:gd name="connsiteY23" fmla="*/ 422275 h 946150"/>
              <a:gd name="connsiteX24" fmla="*/ 215900 w 432740"/>
              <a:gd name="connsiteY24" fmla="*/ 438150 h 946150"/>
              <a:gd name="connsiteX25" fmla="*/ 234950 w 432740"/>
              <a:gd name="connsiteY25" fmla="*/ 441325 h 946150"/>
              <a:gd name="connsiteX26" fmla="*/ 238125 w 432740"/>
              <a:gd name="connsiteY26" fmla="*/ 463550 h 946150"/>
              <a:gd name="connsiteX27" fmla="*/ 244475 w 432740"/>
              <a:gd name="connsiteY27" fmla="*/ 498475 h 946150"/>
              <a:gd name="connsiteX28" fmla="*/ 247650 w 432740"/>
              <a:gd name="connsiteY28" fmla="*/ 508000 h 946150"/>
              <a:gd name="connsiteX29" fmla="*/ 250825 w 432740"/>
              <a:gd name="connsiteY29" fmla="*/ 523875 h 946150"/>
              <a:gd name="connsiteX30" fmla="*/ 260350 w 432740"/>
              <a:gd name="connsiteY30" fmla="*/ 530225 h 946150"/>
              <a:gd name="connsiteX31" fmla="*/ 263525 w 432740"/>
              <a:gd name="connsiteY31" fmla="*/ 561975 h 946150"/>
              <a:gd name="connsiteX32" fmla="*/ 269875 w 432740"/>
              <a:gd name="connsiteY32" fmla="*/ 581025 h 946150"/>
              <a:gd name="connsiteX33" fmla="*/ 273050 w 432740"/>
              <a:gd name="connsiteY33" fmla="*/ 615950 h 946150"/>
              <a:gd name="connsiteX34" fmla="*/ 279400 w 432740"/>
              <a:gd name="connsiteY34" fmla="*/ 628650 h 946150"/>
              <a:gd name="connsiteX35" fmla="*/ 276225 w 432740"/>
              <a:gd name="connsiteY35" fmla="*/ 657225 h 946150"/>
              <a:gd name="connsiteX36" fmla="*/ 292100 w 432740"/>
              <a:gd name="connsiteY36" fmla="*/ 676275 h 946150"/>
              <a:gd name="connsiteX37" fmla="*/ 285750 w 432740"/>
              <a:gd name="connsiteY37" fmla="*/ 695325 h 946150"/>
              <a:gd name="connsiteX38" fmla="*/ 314325 w 432740"/>
              <a:gd name="connsiteY38" fmla="*/ 717550 h 946150"/>
              <a:gd name="connsiteX39" fmla="*/ 317500 w 432740"/>
              <a:gd name="connsiteY39" fmla="*/ 730250 h 946150"/>
              <a:gd name="connsiteX40" fmla="*/ 320675 w 432740"/>
              <a:gd name="connsiteY40" fmla="*/ 755650 h 946150"/>
              <a:gd name="connsiteX41" fmla="*/ 330200 w 432740"/>
              <a:gd name="connsiteY41" fmla="*/ 758825 h 946150"/>
              <a:gd name="connsiteX42" fmla="*/ 339725 w 432740"/>
              <a:gd name="connsiteY42" fmla="*/ 765175 h 946150"/>
              <a:gd name="connsiteX43" fmla="*/ 342900 w 432740"/>
              <a:gd name="connsiteY43" fmla="*/ 774700 h 946150"/>
              <a:gd name="connsiteX44" fmla="*/ 346075 w 432740"/>
              <a:gd name="connsiteY44" fmla="*/ 800100 h 946150"/>
              <a:gd name="connsiteX45" fmla="*/ 355600 w 432740"/>
              <a:gd name="connsiteY45" fmla="*/ 809625 h 946150"/>
              <a:gd name="connsiteX46" fmla="*/ 358775 w 432740"/>
              <a:gd name="connsiteY46" fmla="*/ 857250 h 946150"/>
              <a:gd name="connsiteX47" fmla="*/ 406400 w 432740"/>
              <a:gd name="connsiteY47" fmla="*/ 857250 h 946150"/>
              <a:gd name="connsiteX48" fmla="*/ 419100 w 432740"/>
              <a:gd name="connsiteY48" fmla="*/ 898525 h 946150"/>
              <a:gd name="connsiteX49" fmla="*/ 431800 w 432740"/>
              <a:gd name="connsiteY49" fmla="*/ 898525 h 946150"/>
              <a:gd name="connsiteX50" fmla="*/ 431800 w 432740"/>
              <a:gd name="connsiteY50" fmla="*/ 946150 h 946150"/>
              <a:gd name="connsiteX0" fmla="*/ 0 w 432740"/>
              <a:gd name="connsiteY0" fmla="*/ 0 h 946150"/>
              <a:gd name="connsiteX1" fmla="*/ 44450 w 432740"/>
              <a:gd name="connsiteY1" fmla="*/ 3175 h 946150"/>
              <a:gd name="connsiteX2" fmla="*/ 47625 w 432740"/>
              <a:gd name="connsiteY2" fmla="*/ 12700 h 946150"/>
              <a:gd name="connsiteX3" fmla="*/ 50800 w 432740"/>
              <a:gd name="connsiteY3" fmla="*/ 34925 h 946150"/>
              <a:gd name="connsiteX4" fmla="*/ 60325 w 432740"/>
              <a:gd name="connsiteY4" fmla="*/ 38100 h 946150"/>
              <a:gd name="connsiteX5" fmla="*/ 88900 w 432740"/>
              <a:gd name="connsiteY5" fmla="*/ 41275 h 946150"/>
              <a:gd name="connsiteX6" fmla="*/ 92075 w 432740"/>
              <a:gd name="connsiteY6" fmla="*/ 66675 h 946150"/>
              <a:gd name="connsiteX7" fmla="*/ 95250 w 432740"/>
              <a:gd name="connsiteY7" fmla="*/ 76200 h 946150"/>
              <a:gd name="connsiteX8" fmla="*/ 98425 w 432740"/>
              <a:gd name="connsiteY8" fmla="*/ 88900 h 946150"/>
              <a:gd name="connsiteX9" fmla="*/ 101600 w 432740"/>
              <a:gd name="connsiteY9" fmla="*/ 104775 h 946150"/>
              <a:gd name="connsiteX10" fmla="*/ 107950 w 432740"/>
              <a:gd name="connsiteY10" fmla="*/ 117475 h 946150"/>
              <a:gd name="connsiteX11" fmla="*/ 120650 w 432740"/>
              <a:gd name="connsiteY11" fmla="*/ 136525 h 946150"/>
              <a:gd name="connsiteX12" fmla="*/ 130175 w 432740"/>
              <a:gd name="connsiteY12" fmla="*/ 177800 h 946150"/>
              <a:gd name="connsiteX13" fmla="*/ 133350 w 432740"/>
              <a:gd name="connsiteY13" fmla="*/ 187325 h 946150"/>
              <a:gd name="connsiteX14" fmla="*/ 142875 w 432740"/>
              <a:gd name="connsiteY14" fmla="*/ 238125 h 946150"/>
              <a:gd name="connsiteX15" fmla="*/ 146050 w 432740"/>
              <a:gd name="connsiteY15" fmla="*/ 250825 h 946150"/>
              <a:gd name="connsiteX16" fmla="*/ 165100 w 432740"/>
              <a:gd name="connsiteY16" fmla="*/ 257175 h 946150"/>
              <a:gd name="connsiteX17" fmla="*/ 171450 w 432740"/>
              <a:gd name="connsiteY17" fmla="*/ 266700 h 946150"/>
              <a:gd name="connsiteX18" fmla="*/ 174625 w 432740"/>
              <a:gd name="connsiteY18" fmla="*/ 295275 h 946150"/>
              <a:gd name="connsiteX19" fmla="*/ 184150 w 432740"/>
              <a:gd name="connsiteY19" fmla="*/ 298450 h 946150"/>
              <a:gd name="connsiteX20" fmla="*/ 193675 w 432740"/>
              <a:gd name="connsiteY20" fmla="*/ 304800 h 946150"/>
              <a:gd name="connsiteX21" fmla="*/ 203200 w 432740"/>
              <a:gd name="connsiteY21" fmla="*/ 381000 h 946150"/>
              <a:gd name="connsiteX22" fmla="*/ 209550 w 432740"/>
              <a:gd name="connsiteY22" fmla="*/ 400050 h 946150"/>
              <a:gd name="connsiteX23" fmla="*/ 212725 w 432740"/>
              <a:gd name="connsiteY23" fmla="*/ 422275 h 946150"/>
              <a:gd name="connsiteX24" fmla="*/ 215900 w 432740"/>
              <a:gd name="connsiteY24" fmla="*/ 438150 h 946150"/>
              <a:gd name="connsiteX25" fmla="*/ 234950 w 432740"/>
              <a:gd name="connsiteY25" fmla="*/ 441325 h 946150"/>
              <a:gd name="connsiteX26" fmla="*/ 238125 w 432740"/>
              <a:gd name="connsiteY26" fmla="*/ 463550 h 946150"/>
              <a:gd name="connsiteX27" fmla="*/ 244475 w 432740"/>
              <a:gd name="connsiteY27" fmla="*/ 498475 h 946150"/>
              <a:gd name="connsiteX28" fmla="*/ 247650 w 432740"/>
              <a:gd name="connsiteY28" fmla="*/ 508000 h 946150"/>
              <a:gd name="connsiteX29" fmla="*/ 250825 w 432740"/>
              <a:gd name="connsiteY29" fmla="*/ 523875 h 946150"/>
              <a:gd name="connsiteX30" fmla="*/ 260350 w 432740"/>
              <a:gd name="connsiteY30" fmla="*/ 530225 h 946150"/>
              <a:gd name="connsiteX31" fmla="*/ 263525 w 432740"/>
              <a:gd name="connsiteY31" fmla="*/ 561975 h 946150"/>
              <a:gd name="connsiteX32" fmla="*/ 269875 w 432740"/>
              <a:gd name="connsiteY32" fmla="*/ 581025 h 946150"/>
              <a:gd name="connsiteX33" fmla="*/ 273050 w 432740"/>
              <a:gd name="connsiteY33" fmla="*/ 615950 h 946150"/>
              <a:gd name="connsiteX34" fmla="*/ 279400 w 432740"/>
              <a:gd name="connsiteY34" fmla="*/ 628650 h 946150"/>
              <a:gd name="connsiteX35" fmla="*/ 276225 w 432740"/>
              <a:gd name="connsiteY35" fmla="*/ 657225 h 946150"/>
              <a:gd name="connsiteX36" fmla="*/ 292100 w 432740"/>
              <a:gd name="connsiteY36" fmla="*/ 676275 h 946150"/>
              <a:gd name="connsiteX37" fmla="*/ 285750 w 432740"/>
              <a:gd name="connsiteY37" fmla="*/ 695325 h 946150"/>
              <a:gd name="connsiteX38" fmla="*/ 314325 w 432740"/>
              <a:gd name="connsiteY38" fmla="*/ 717550 h 946150"/>
              <a:gd name="connsiteX39" fmla="*/ 317500 w 432740"/>
              <a:gd name="connsiteY39" fmla="*/ 730250 h 946150"/>
              <a:gd name="connsiteX40" fmla="*/ 320675 w 432740"/>
              <a:gd name="connsiteY40" fmla="*/ 755650 h 946150"/>
              <a:gd name="connsiteX41" fmla="*/ 330200 w 432740"/>
              <a:gd name="connsiteY41" fmla="*/ 758825 h 946150"/>
              <a:gd name="connsiteX42" fmla="*/ 339725 w 432740"/>
              <a:gd name="connsiteY42" fmla="*/ 765175 h 946150"/>
              <a:gd name="connsiteX43" fmla="*/ 342900 w 432740"/>
              <a:gd name="connsiteY43" fmla="*/ 774700 h 946150"/>
              <a:gd name="connsiteX44" fmla="*/ 346075 w 432740"/>
              <a:gd name="connsiteY44" fmla="*/ 800100 h 946150"/>
              <a:gd name="connsiteX45" fmla="*/ 355600 w 432740"/>
              <a:gd name="connsiteY45" fmla="*/ 809625 h 946150"/>
              <a:gd name="connsiteX46" fmla="*/ 358775 w 432740"/>
              <a:gd name="connsiteY46" fmla="*/ 857250 h 946150"/>
              <a:gd name="connsiteX47" fmla="*/ 406400 w 432740"/>
              <a:gd name="connsiteY47" fmla="*/ 857250 h 946150"/>
              <a:gd name="connsiteX48" fmla="*/ 419100 w 432740"/>
              <a:gd name="connsiteY48" fmla="*/ 898525 h 946150"/>
              <a:gd name="connsiteX49" fmla="*/ 431800 w 432740"/>
              <a:gd name="connsiteY49" fmla="*/ 898525 h 946150"/>
              <a:gd name="connsiteX50" fmla="*/ 431800 w 432740"/>
              <a:gd name="connsiteY50" fmla="*/ 946150 h 946150"/>
              <a:gd name="connsiteX0" fmla="*/ 0 w 432740"/>
              <a:gd name="connsiteY0" fmla="*/ 0 h 946150"/>
              <a:gd name="connsiteX1" fmla="*/ 44450 w 432740"/>
              <a:gd name="connsiteY1" fmla="*/ 3175 h 946150"/>
              <a:gd name="connsiteX2" fmla="*/ 47625 w 432740"/>
              <a:gd name="connsiteY2" fmla="*/ 12700 h 946150"/>
              <a:gd name="connsiteX3" fmla="*/ 50800 w 432740"/>
              <a:gd name="connsiteY3" fmla="*/ 34925 h 946150"/>
              <a:gd name="connsiteX4" fmla="*/ 60325 w 432740"/>
              <a:gd name="connsiteY4" fmla="*/ 38100 h 946150"/>
              <a:gd name="connsiteX5" fmla="*/ 88900 w 432740"/>
              <a:gd name="connsiteY5" fmla="*/ 41275 h 946150"/>
              <a:gd name="connsiteX6" fmla="*/ 92075 w 432740"/>
              <a:gd name="connsiteY6" fmla="*/ 66675 h 946150"/>
              <a:gd name="connsiteX7" fmla="*/ 95250 w 432740"/>
              <a:gd name="connsiteY7" fmla="*/ 76200 h 946150"/>
              <a:gd name="connsiteX8" fmla="*/ 98425 w 432740"/>
              <a:gd name="connsiteY8" fmla="*/ 88900 h 946150"/>
              <a:gd name="connsiteX9" fmla="*/ 101600 w 432740"/>
              <a:gd name="connsiteY9" fmla="*/ 104775 h 946150"/>
              <a:gd name="connsiteX10" fmla="*/ 107950 w 432740"/>
              <a:gd name="connsiteY10" fmla="*/ 117475 h 946150"/>
              <a:gd name="connsiteX11" fmla="*/ 120650 w 432740"/>
              <a:gd name="connsiteY11" fmla="*/ 136525 h 946150"/>
              <a:gd name="connsiteX12" fmla="*/ 130175 w 432740"/>
              <a:gd name="connsiteY12" fmla="*/ 177800 h 946150"/>
              <a:gd name="connsiteX13" fmla="*/ 133350 w 432740"/>
              <a:gd name="connsiteY13" fmla="*/ 187325 h 946150"/>
              <a:gd name="connsiteX14" fmla="*/ 142875 w 432740"/>
              <a:gd name="connsiteY14" fmla="*/ 238125 h 946150"/>
              <a:gd name="connsiteX15" fmla="*/ 146050 w 432740"/>
              <a:gd name="connsiteY15" fmla="*/ 250825 h 946150"/>
              <a:gd name="connsiteX16" fmla="*/ 165100 w 432740"/>
              <a:gd name="connsiteY16" fmla="*/ 257175 h 946150"/>
              <a:gd name="connsiteX17" fmla="*/ 171450 w 432740"/>
              <a:gd name="connsiteY17" fmla="*/ 266700 h 946150"/>
              <a:gd name="connsiteX18" fmla="*/ 174625 w 432740"/>
              <a:gd name="connsiteY18" fmla="*/ 295275 h 946150"/>
              <a:gd name="connsiteX19" fmla="*/ 184150 w 432740"/>
              <a:gd name="connsiteY19" fmla="*/ 298450 h 946150"/>
              <a:gd name="connsiteX20" fmla="*/ 193675 w 432740"/>
              <a:gd name="connsiteY20" fmla="*/ 304800 h 946150"/>
              <a:gd name="connsiteX21" fmla="*/ 203200 w 432740"/>
              <a:gd name="connsiteY21" fmla="*/ 381000 h 946150"/>
              <a:gd name="connsiteX22" fmla="*/ 209550 w 432740"/>
              <a:gd name="connsiteY22" fmla="*/ 400050 h 946150"/>
              <a:gd name="connsiteX23" fmla="*/ 212725 w 432740"/>
              <a:gd name="connsiteY23" fmla="*/ 422275 h 946150"/>
              <a:gd name="connsiteX24" fmla="*/ 215900 w 432740"/>
              <a:gd name="connsiteY24" fmla="*/ 438150 h 946150"/>
              <a:gd name="connsiteX25" fmla="*/ 234950 w 432740"/>
              <a:gd name="connsiteY25" fmla="*/ 441325 h 946150"/>
              <a:gd name="connsiteX26" fmla="*/ 238125 w 432740"/>
              <a:gd name="connsiteY26" fmla="*/ 463550 h 946150"/>
              <a:gd name="connsiteX27" fmla="*/ 244475 w 432740"/>
              <a:gd name="connsiteY27" fmla="*/ 498475 h 946150"/>
              <a:gd name="connsiteX28" fmla="*/ 247650 w 432740"/>
              <a:gd name="connsiteY28" fmla="*/ 508000 h 946150"/>
              <a:gd name="connsiteX29" fmla="*/ 250825 w 432740"/>
              <a:gd name="connsiteY29" fmla="*/ 523875 h 946150"/>
              <a:gd name="connsiteX30" fmla="*/ 260350 w 432740"/>
              <a:gd name="connsiteY30" fmla="*/ 530225 h 946150"/>
              <a:gd name="connsiteX31" fmla="*/ 263525 w 432740"/>
              <a:gd name="connsiteY31" fmla="*/ 561975 h 946150"/>
              <a:gd name="connsiteX32" fmla="*/ 269875 w 432740"/>
              <a:gd name="connsiteY32" fmla="*/ 581025 h 946150"/>
              <a:gd name="connsiteX33" fmla="*/ 273050 w 432740"/>
              <a:gd name="connsiteY33" fmla="*/ 615950 h 946150"/>
              <a:gd name="connsiteX34" fmla="*/ 279400 w 432740"/>
              <a:gd name="connsiteY34" fmla="*/ 628650 h 946150"/>
              <a:gd name="connsiteX35" fmla="*/ 276225 w 432740"/>
              <a:gd name="connsiteY35" fmla="*/ 657225 h 946150"/>
              <a:gd name="connsiteX36" fmla="*/ 292100 w 432740"/>
              <a:gd name="connsiteY36" fmla="*/ 676275 h 946150"/>
              <a:gd name="connsiteX37" fmla="*/ 285750 w 432740"/>
              <a:gd name="connsiteY37" fmla="*/ 695325 h 946150"/>
              <a:gd name="connsiteX38" fmla="*/ 314325 w 432740"/>
              <a:gd name="connsiteY38" fmla="*/ 717550 h 946150"/>
              <a:gd name="connsiteX39" fmla="*/ 317500 w 432740"/>
              <a:gd name="connsiteY39" fmla="*/ 730250 h 946150"/>
              <a:gd name="connsiteX40" fmla="*/ 320675 w 432740"/>
              <a:gd name="connsiteY40" fmla="*/ 755650 h 946150"/>
              <a:gd name="connsiteX41" fmla="*/ 330200 w 432740"/>
              <a:gd name="connsiteY41" fmla="*/ 758825 h 946150"/>
              <a:gd name="connsiteX42" fmla="*/ 339725 w 432740"/>
              <a:gd name="connsiteY42" fmla="*/ 765175 h 946150"/>
              <a:gd name="connsiteX43" fmla="*/ 342900 w 432740"/>
              <a:gd name="connsiteY43" fmla="*/ 774700 h 946150"/>
              <a:gd name="connsiteX44" fmla="*/ 346075 w 432740"/>
              <a:gd name="connsiteY44" fmla="*/ 800100 h 946150"/>
              <a:gd name="connsiteX45" fmla="*/ 355600 w 432740"/>
              <a:gd name="connsiteY45" fmla="*/ 809625 h 946150"/>
              <a:gd name="connsiteX46" fmla="*/ 358775 w 432740"/>
              <a:gd name="connsiteY46" fmla="*/ 857250 h 946150"/>
              <a:gd name="connsiteX47" fmla="*/ 406400 w 432740"/>
              <a:gd name="connsiteY47" fmla="*/ 854075 h 946150"/>
              <a:gd name="connsiteX48" fmla="*/ 419100 w 432740"/>
              <a:gd name="connsiteY48" fmla="*/ 898525 h 946150"/>
              <a:gd name="connsiteX49" fmla="*/ 431800 w 432740"/>
              <a:gd name="connsiteY49" fmla="*/ 898525 h 946150"/>
              <a:gd name="connsiteX50" fmla="*/ 431800 w 432740"/>
              <a:gd name="connsiteY50" fmla="*/ 946150 h 946150"/>
              <a:gd name="connsiteX0" fmla="*/ 0 w 432740"/>
              <a:gd name="connsiteY0" fmla="*/ 0 h 946150"/>
              <a:gd name="connsiteX1" fmla="*/ 44450 w 432740"/>
              <a:gd name="connsiteY1" fmla="*/ 3175 h 946150"/>
              <a:gd name="connsiteX2" fmla="*/ 47625 w 432740"/>
              <a:gd name="connsiteY2" fmla="*/ 12700 h 946150"/>
              <a:gd name="connsiteX3" fmla="*/ 50800 w 432740"/>
              <a:gd name="connsiteY3" fmla="*/ 34925 h 946150"/>
              <a:gd name="connsiteX4" fmla="*/ 60325 w 432740"/>
              <a:gd name="connsiteY4" fmla="*/ 38100 h 946150"/>
              <a:gd name="connsiteX5" fmla="*/ 88900 w 432740"/>
              <a:gd name="connsiteY5" fmla="*/ 41275 h 946150"/>
              <a:gd name="connsiteX6" fmla="*/ 92075 w 432740"/>
              <a:gd name="connsiteY6" fmla="*/ 66675 h 946150"/>
              <a:gd name="connsiteX7" fmla="*/ 95250 w 432740"/>
              <a:gd name="connsiteY7" fmla="*/ 76200 h 946150"/>
              <a:gd name="connsiteX8" fmla="*/ 98425 w 432740"/>
              <a:gd name="connsiteY8" fmla="*/ 88900 h 946150"/>
              <a:gd name="connsiteX9" fmla="*/ 101600 w 432740"/>
              <a:gd name="connsiteY9" fmla="*/ 104775 h 946150"/>
              <a:gd name="connsiteX10" fmla="*/ 107950 w 432740"/>
              <a:gd name="connsiteY10" fmla="*/ 117475 h 946150"/>
              <a:gd name="connsiteX11" fmla="*/ 120650 w 432740"/>
              <a:gd name="connsiteY11" fmla="*/ 136525 h 946150"/>
              <a:gd name="connsiteX12" fmla="*/ 130175 w 432740"/>
              <a:gd name="connsiteY12" fmla="*/ 177800 h 946150"/>
              <a:gd name="connsiteX13" fmla="*/ 133350 w 432740"/>
              <a:gd name="connsiteY13" fmla="*/ 187325 h 946150"/>
              <a:gd name="connsiteX14" fmla="*/ 142875 w 432740"/>
              <a:gd name="connsiteY14" fmla="*/ 238125 h 946150"/>
              <a:gd name="connsiteX15" fmla="*/ 146050 w 432740"/>
              <a:gd name="connsiteY15" fmla="*/ 250825 h 946150"/>
              <a:gd name="connsiteX16" fmla="*/ 165100 w 432740"/>
              <a:gd name="connsiteY16" fmla="*/ 257175 h 946150"/>
              <a:gd name="connsiteX17" fmla="*/ 171450 w 432740"/>
              <a:gd name="connsiteY17" fmla="*/ 266700 h 946150"/>
              <a:gd name="connsiteX18" fmla="*/ 174625 w 432740"/>
              <a:gd name="connsiteY18" fmla="*/ 295275 h 946150"/>
              <a:gd name="connsiteX19" fmla="*/ 184150 w 432740"/>
              <a:gd name="connsiteY19" fmla="*/ 298450 h 946150"/>
              <a:gd name="connsiteX20" fmla="*/ 193675 w 432740"/>
              <a:gd name="connsiteY20" fmla="*/ 304800 h 946150"/>
              <a:gd name="connsiteX21" fmla="*/ 203200 w 432740"/>
              <a:gd name="connsiteY21" fmla="*/ 381000 h 946150"/>
              <a:gd name="connsiteX22" fmla="*/ 209550 w 432740"/>
              <a:gd name="connsiteY22" fmla="*/ 400050 h 946150"/>
              <a:gd name="connsiteX23" fmla="*/ 212725 w 432740"/>
              <a:gd name="connsiteY23" fmla="*/ 422275 h 946150"/>
              <a:gd name="connsiteX24" fmla="*/ 215900 w 432740"/>
              <a:gd name="connsiteY24" fmla="*/ 438150 h 946150"/>
              <a:gd name="connsiteX25" fmla="*/ 234950 w 432740"/>
              <a:gd name="connsiteY25" fmla="*/ 441325 h 946150"/>
              <a:gd name="connsiteX26" fmla="*/ 238125 w 432740"/>
              <a:gd name="connsiteY26" fmla="*/ 463550 h 946150"/>
              <a:gd name="connsiteX27" fmla="*/ 244475 w 432740"/>
              <a:gd name="connsiteY27" fmla="*/ 498475 h 946150"/>
              <a:gd name="connsiteX28" fmla="*/ 247650 w 432740"/>
              <a:gd name="connsiteY28" fmla="*/ 508000 h 946150"/>
              <a:gd name="connsiteX29" fmla="*/ 250825 w 432740"/>
              <a:gd name="connsiteY29" fmla="*/ 523875 h 946150"/>
              <a:gd name="connsiteX30" fmla="*/ 260350 w 432740"/>
              <a:gd name="connsiteY30" fmla="*/ 530225 h 946150"/>
              <a:gd name="connsiteX31" fmla="*/ 263525 w 432740"/>
              <a:gd name="connsiteY31" fmla="*/ 561975 h 946150"/>
              <a:gd name="connsiteX32" fmla="*/ 269875 w 432740"/>
              <a:gd name="connsiteY32" fmla="*/ 581025 h 946150"/>
              <a:gd name="connsiteX33" fmla="*/ 273050 w 432740"/>
              <a:gd name="connsiteY33" fmla="*/ 615950 h 946150"/>
              <a:gd name="connsiteX34" fmla="*/ 279400 w 432740"/>
              <a:gd name="connsiteY34" fmla="*/ 628650 h 946150"/>
              <a:gd name="connsiteX35" fmla="*/ 276225 w 432740"/>
              <a:gd name="connsiteY35" fmla="*/ 657225 h 946150"/>
              <a:gd name="connsiteX36" fmla="*/ 292100 w 432740"/>
              <a:gd name="connsiteY36" fmla="*/ 676275 h 946150"/>
              <a:gd name="connsiteX37" fmla="*/ 285750 w 432740"/>
              <a:gd name="connsiteY37" fmla="*/ 695325 h 946150"/>
              <a:gd name="connsiteX38" fmla="*/ 314325 w 432740"/>
              <a:gd name="connsiteY38" fmla="*/ 717550 h 946150"/>
              <a:gd name="connsiteX39" fmla="*/ 317500 w 432740"/>
              <a:gd name="connsiteY39" fmla="*/ 730250 h 946150"/>
              <a:gd name="connsiteX40" fmla="*/ 320675 w 432740"/>
              <a:gd name="connsiteY40" fmla="*/ 755650 h 946150"/>
              <a:gd name="connsiteX41" fmla="*/ 330200 w 432740"/>
              <a:gd name="connsiteY41" fmla="*/ 758825 h 946150"/>
              <a:gd name="connsiteX42" fmla="*/ 339725 w 432740"/>
              <a:gd name="connsiteY42" fmla="*/ 765175 h 946150"/>
              <a:gd name="connsiteX43" fmla="*/ 342900 w 432740"/>
              <a:gd name="connsiteY43" fmla="*/ 774700 h 946150"/>
              <a:gd name="connsiteX44" fmla="*/ 346075 w 432740"/>
              <a:gd name="connsiteY44" fmla="*/ 800100 h 946150"/>
              <a:gd name="connsiteX45" fmla="*/ 355600 w 432740"/>
              <a:gd name="connsiteY45" fmla="*/ 809625 h 946150"/>
              <a:gd name="connsiteX46" fmla="*/ 358775 w 432740"/>
              <a:gd name="connsiteY46" fmla="*/ 850900 h 946150"/>
              <a:gd name="connsiteX47" fmla="*/ 406400 w 432740"/>
              <a:gd name="connsiteY47" fmla="*/ 854075 h 946150"/>
              <a:gd name="connsiteX48" fmla="*/ 419100 w 432740"/>
              <a:gd name="connsiteY48" fmla="*/ 898525 h 946150"/>
              <a:gd name="connsiteX49" fmla="*/ 431800 w 432740"/>
              <a:gd name="connsiteY49" fmla="*/ 898525 h 946150"/>
              <a:gd name="connsiteX50" fmla="*/ 431800 w 432740"/>
              <a:gd name="connsiteY50" fmla="*/ 946150 h 946150"/>
              <a:gd name="connsiteX0" fmla="*/ 0 w 432740"/>
              <a:gd name="connsiteY0" fmla="*/ 0 h 946150"/>
              <a:gd name="connsiteX1" fmla="*/ 44450 w 432740"/>
              <a:gd name="connsiteY1" fmla="*/ 3175 h 946150"/>
              <a:gd name="connsiteX2" fmla="*/ 47625 w 432740"/>
              <a:gd name="connsiteY2" fmla="*/ 12700 h 946150"/>
              <a:gd name="connsiteX3" fmla="*/ 50800 w 432740"/>
              <a:gd name="connsiteY3" fmla="*/ 34925 h 946150"/>
              <a:gd name="connsiteX4" fmla="*/ 60325 w 432740"/>
              <a:gd name="connsiteY4" fmla="*/ 38100 h 946150"/>
              <a:gd name="connsiteX5" fmla="*/ 88900 w 432740"/>
              <a:gd name="connsiteY5" fmla="*/ 41275 h 946150"/>
              <a:gd name="connsiteX6" fmla="*/ 92075 w 432740"/>
              <a:gd name="connsiteY6" fmla="*/ 66675 h 946150"/>
              <a:gd name="connsiteX7" fmla="*/ 95250 w 432740"/>
              <a:gd name="connsiteY7" fmla="*/ 76200 h 946150"/>
              <a:gd name="connsiteX8" fmla="*/ 98425 w 432740"/>
              <a:gd name="connsiteY8" fmla="*/ 88900 h 946150"/>
              <a:gd name="connsiteX9" fmla="*/ 101600 w 432740"/>
              <a:gd name="connsiteY9" fmla="*/ 104775 h 946150"/>
              <a:gd name="connsiteX10" fmla="*/ 107950 w 432740"/>
              <a:gd name="connsiteY10" fmla="*/ 117475 h 946150"/>
              <a:gd name="connsiteX11" fmla="*/ 120650 w 432740"/>
              <a:gd name="connsiteY11" fmla="*/ 136525 h 946150"/>
              <a:gd name="connsiteX12" fmla="*/ 130175 w 432740"/>
              <a:gd name="connsiteY12" fmla="*/ 177800 h 946150"/>
              <a:gd name="connsiteX13" fmla="*/ 133350 w 432740"/>
              <a:gd name="connsiteY13" fmla="*/ 187325 h 946150"/>
              <a:gd name="connsiteX14" fmla="*/ 142875 w 432740"/>
              <a:gd name="connsiteY14" fmla="*/ 238125 h 946150"/>
              <a:gd name="connsiteX15" fmla="*/ 146050 w 432740"/>
              <a:gd name="connsiteY15" fmla="*/ 250825 h 946150"/>
              <a:gd name="connsiteX16" fmla="*/ 165100 w 432740"/>
              <a:gd name="connsiteY16" fmla="*/ 257175 h 946150"/>
              <a:gd name="connsiteX17" fmla="*/ 171450 w 432740"/>
              <a:gd name="connsiteY17" fmla="*/ 266700 h 946150"/>
              <a:gd name="connsiteX18" fmla="*/ 174625 w 432740"/>
              <a:gd name="connsiteY18" fmla="*/ 295275 h 946150"/>
              <a:gd name="connsiteX19" fmla="*/ 184150 w 432740"/>
              <a:gd name="connsiteY19" fmla="*/ 298450 h 946150"/>
              <a:gd name="connsiteX20" fmla="*/ 193675 w 432740"/>
              <a:gd name="connsiteY20" fmla="*/ 304800 h 946150"/>
              <a:gd name="connsiteX21" fmla="*/ 203200 w 432740"/>
              <a:gd name="connsiteY21" fmla="*/ 381000 h 946150"/>
              <a:gd name="connsiteX22" fmla="*/ 209550 w 432740"/>
              <a:gd name="connsiteY22" fmla="*/ 400050 h 946150"/>
              <a:gd name="connsiteX23" fmla="*/ 212725 w 432740"/>
              <a:gd name="connsiteY23" fmla="*/ 422275 h 946150"/>
              <a:gd name="connsiteX24" fmla="*/ 215900 w 432740"/>
              <a:gd name="connsiteY24" fmla="*/ 438150 h 946150"/>
              <a:gd name="connsiteX25" fmla="*/ 234950 w 432740"/>
              <a:gd name="connsiteY25" fmla="*/ 441325 h 946150"/>
              <a:gd name="connsiteX26" fmla="*/ 238125 w 432740"/>
              <a:gd name="connsiteY26" fmla="*/ 463550 h 946150"/>
              <a:gd name="connsiteX27" fmla="*/ 244475 w 432740"/>
              <a:gd name="connsiteY27" fmla="*/ 498475 h 946150"/>
              <a:gd name="connsiteX28" fmla="*/ 247650 w 432740"/>
              <a:gd name="connsiteY28" fmla="*/ 508000 h 946150"/>
              <a:gd name="connsiteX29" fmla="*/ 250825 w 432740"/>
              <a:gd name="connsiteY29" fmla="*/ 523875 h 946150"/>
              <a:gd name="connsiteX30" fmla="*/ 260350 w 432740"/>
              <a:gd name="connsiteY30" fmla="*/ 530225 h 946150"/>
              <a:gd name="connsiteX31" fmla="*/ 263525 w 432740"/>
              <a:gd name="connsiteY31" fmla="*/ 561975 h 946150"/>
              <a:gd name="connsiteX32" fmla="*/ 269875 w 432740"/>
              <a:gd name="connsiteY32" fmla="*/ 581025 h 946150"/>
              <a:gd name="connsiteX33" fmla="*/ 273050 w 432740"/>
              <a:gd name="connsiteY33" fmla="*/ 615950 h 946150"/>
              <a:gd name="connsiteX34" fmla="*/ 279400 w 432740"/>
              <a:gd name="connsiteY34" fmla="*/ 628650 h 946150"/>
              <a:gd name="connsiteX35" fmla="*/ 276225 w 432740"/>
              <a:gd name="connsiteY35" fmla="*/ 657225 h 946150"/>
              <a:gd name="connsiteX36" fmla="*/ 292100 w 432740"/>
              <a:gd name="connsiteY36" fmla="*/ 676275 h 946150"/>
              <a:gd name="connsiteX37" fmla="*/ 285750 w 432740"/>
              <a:gd name="connsiteY37" fmla="*/ 695325 h 946150"/>
              <a:gd name="connsiteX38" fmla="*/ 314325 w 432740"/>
              <a:gd name="connsiteY38" fmla="*/ 717550 h 946150"/>
              <a:gd name="connsiteX39" fmla="*/ 317500 w 432740"/>
              <a:gd name="connsiteY39" fmla="*/ 730250 h 946150"/>
              <a:gd name="connsiteX40" fmla="*/ 320675 w 432740"/>
              <a:gd name="connsiteY40" fmla="*/ 755650 h 946150"/>
              <a:gd name="connsiteX41" fmla="*/ 330200 w 432740"/>
              <a:gd name="connsiteY41" fmla="*/ 758825 h 946150"/>
              <a:gd name="connsiteX42" fmla="*/ 339725 w 432740"/>
              <a:gd name="connsiteY42" fmla="*/ 765175 h 946150"/>
              <a:gd name="connsiteX43" fmla="*/ 342900 w 432740"/>
              <a:gd name="connsiteY43" fmla="*/ 774700 h 946150"/>
              <a:gd name="connsiteX44" fmla="*/ 346075 w 432740"/>
              <a:gd name="connsiteY44" fmla="*/ 800100 h 946150"/>
              <a:gd name="connsiteX45" fmla="*/ 355600 w 432740"/>
              <a:gd name="connsiteY45" fmla="*/ 809625 h 946150"/>
              <a:gd name="connsiteX46" fmla="*/ 358775 w 432740"/>
              <a:gd name="connsiteY46" fmla="*/ 850900 h 946150"/>
              <a:gd name="connsiteX47" fmla="*/ 406400 w 432740"/>
              <a:gd name="connsiteY47" fmla="*/ 854075 h 946150"/>
              <a:gd name="connsiteX48" fmla="*/ 419100 w 432740"/>
              <a:gd name="connsiteY48" fmla="*/ 898525 h 946150"/>
              <a:gd name="connsiteX49" fmla="*/ 431800 w 432740"/>
              <a:gd name="connsiteY49" fmla="*/ 898525 h 946150"/>
              <a:gd name="connsiteX50" fmla="*/ 431800 w 432740"/>
              <a:gd name="connsiteY50" fmla="*/ 946150 h 946150"/>
              <a:gd name="connsiteX0" fmla="*/ 0 w 432740"/>
              <a:gd name="connsiteY0" fmla="*/ 0 h 946150"/>
              <a:gd name="connsiteX1" fmla="*/ 44450 w 432740"/>
              <a:gd name="connsiteY1" fmla="*/ 3175 h 946150"/>
              <a:gd name="connsiteX2" fmla="*/ 47625 w 432740"/>
              <a:gd name="connsiteY2" fmla="*/ 12700 h 946150"/>
              <a:gd name="connsiteX3" fmla="*/ 50800 w 432740"/>
              <a:gd name="connsiteY3" fmla="*/ 34925 h 946150"/>
              <a:gd name="connsiteX4" fmla="*/ 60325 w 432740"/>
              <a:gd name="connsiteY4" fmla="*/ 38100 h 946150"/>
              <a:gd name="connsiteX5" fmla="*/ 88900 w 432740"/>
              <a:gd name="connsiteY5" fmla="*/ 41275 h 946150"/>
              <a:gd name="connsiteX6" fmla="*/ 92075 w 432740"/>
              <a:gd name="connsiteY6" fmla="*/ 66675 h 946150"/>
              <a:gd name="connsiteX7" fmla="*/ 95250 w 432740"/>
              <a:gd name="connsiteY7" fmla="*/ 76200 h 946150"/>
              <a:gd name="connsiteX8" fmla="*/ 98425 w 432740"/>
              <a:gd name="connsiteY8" fmla="*/ 88900 h 946150"/>
              <a:gd name="connsiteX9" fmla="*/ 101600 w 432740"/>
              <a:gd name="connsiteY9" fmla="*/ 104775 h 946150"/>
              <a:gd name="connsiteX10" fmla="*/ 107950 w 432740"/>
              <a:gd name="connsiteY10" fmla="*/ 117475 h 946150"/>
              <a:gd name="connsiteX11" fmla="*/ 120650 w 432740"/>
              <a:gd name="connsiteY11" fmla="*/ 136525 h 946150"/>
              <a:gd name="connsiteX12" fmla="*/ 130175 w 432740"/>
              <a:gd name="connsiteY12" fmla="*/ 177800 h 946150"/>
              <a:gd name="connsiteX13" fmla="*/ 133350 w 432740"/>
              <a:gd name="connsiteY13" fmla="*/ 187325 h 946150"/>
              <a:gd name="connsiteX14" fmla="*/ 142875 w 432740"/>
              <a:gd name="connsiteY14" fmla="*/ 238125 h 946150"/>
              <a:gd name="connsiteX15" fmla="*/ 146050 w 432740"/>
              <a:gd name="connsiteY15" fmla="*/ 250825 h 946150"/>
              <a:gd name="connsiteX16" fmla="*/ 165100 w 432740"/>
              <a:gd name="connsiteY16" fmla="*/ 257175 h 946150"/>
              <a:gd name="connsiteX17" fmla="*/ 171450 w 432740"/>
              <a:gd name="connsiteY17" fmla="*/ 266700 h 946150"/>
              <a:gd name="connsiteX18" fmla="*/ 174625 w 432740"/>
              <a:gd name="connsiteY18" fmla="*/ 295275 h 946150"/>
              <a:gd name="connsiteX19" fmla="*/ 184150 w 432740"/>
              <a:gd name="connsiteY19" fmla="*/ 298450 h 946150"/>
              <a:gd name="connsiteX20" fmla="*/ 193675 w 432740"/>
              <a:gd name="connsiteY20" fmla="*/ 304800 h 946150"/>
              <a:gd name="connsiteX21" fmla="*/ 203200 w 432740"/>
              <a:gd name="connsiteY21" fmla="*/ 381000 h 946150"/>
              <a:gd name="connsiteX22" fmla="*/ 209550 w 432740"/>
              <a:gd name="connsiteY22" fmla="*/ 400050 h 946150"/>
              <a:gd name="connsiteX23" fmla="*/ 212725 w 432740"/>
              <a:gd name="connsiteY23" fmla="*/ 422275 h 946150"/>
              <a:gd name="connsiteX24" fmla="*/ 215900 w 432740"/>
              <a:gd name="connsiteY24" fmla="*/ 438150 h 946150"/>
              <a:gd name="connsiteX25" fmla="*/ 234950 w 432740"/>
              <a:gd name="connsiteY25" fmla="*/ 441325 h 946150"/>
              <a:gd name="connsiteX26" fmla="*/ 238125 w 432740"/>
              <a:gd name="connsiteY26" fmla="*/ 463550 h 946150"/>
              <a:gd name="connsiteX27" fmla="*/ 244475 w 432740"/>
              <a:gd name="connsiteY27" fmla="*/ 498475 h 946150"/>
              <a:gd name="connsiteX28" fmla="*/ 247650 w 432740"/>
              <a:gd name="connsiteY28" fmla="*/ 508000 h 946150"/>
              <a:gd name="connsiteX29" fmla="*/ 250825 w 432740"/>
              <a:gd name="connsiteY29" fmla="*/ 523875 h 946150"/>
              <a:gd name="connsiteX30" fmla="*/ 260350 w 432740"/>
              <a:gd name="connsiteY30" fmla="*/ 530225 h 946150"/>
              <a:gd name="connsiteX31" fmla="*/ 263525 w 432740"/>
              <a:gd name="connsiteY31" fmla="*/ 561975 h 946150"/>
              <a:gd name="connsiteX32" fmla="*/ 269875 w 432740"/>
              <a:gd name="connsiteY32" fmla="*/ 581025 h 946150"/>
              <a:gd name="connsiteX33" fmla="*/ 273050 w 432740"/>
              <a:gd name="connsiteY33" fmla="*/ 615950 h 946150"/>
              <a:gd name="connsiteX34" fmla="*/ 279400 w 432740"/>
              <a:gd name="connsiteY34" fmla="*/ 628650 h 946150"/>
              <a:gd name="connsiteX35" fmla="*/ 276225 w 432740"/>
              <a:gd name="connsiteY35" fmla="*/ 657225 h 946150"/>
              <a:gd name="connsiteX36" fmla="*/ 292100 w 432740"/>
              <a:gd name="connsiteY36" fmla="*/ 676275 h 946150"/>
              <a:gd name="connsiteX37" fmla="*/ 285750 w 432740"/>
              <a:gd name="connsiteY37" fmla="*/ 695325 h 946150"/>
              <a:gd name="connsiteX38" fmla="*/ 314325 w 432740"/>
              <a:gd name="connsiteY38" fmla="*/ 717550 h 946150"/>
              <a:gd name="connsiteX39" fmla="*/ 317500 w 432740"/>
              <a:gd name="connsiteY39" fmla="*/ 730250 h 946150"/>
              <a:gd name="connsiteX40" fmla="*/ 320675 w 432740"/>
              <a:gd name="connsiteY40" fmla="*/ 755650 h 946150"/>
              <a:gd name="connsiteX41" fmla="*/ 330200 w 432740"/>
              <a:gd name="connsiteY41" fmla="*/ 758825 h 946150"/>
              <a:gd name="connsiteX42" fmla="*/ 339725 w 432740"/>
              <a:gd name="connsiteY42" fmla="*/ 765175 h 946150"/>
              <a:gd name="connsiteX43" fmla="*/ 342900 w 432740"/>
              <a:gd name="connsiteY43" fmla="*/ 774700 h 946150"/>
              <a:gd name="connsiteX44" fmla="*/ 346075 w 432740"/>
              <a:gd name="connsiteY44" fmla="*/ 800100 h 946150"/>
              <a:gd name="connsiteX45" fmla="*/ 355600 w 432740"/>
              <a:gd name="connsiteY45" fmla="*/ 809625 h 946150"/>
              <a:gd name="connsiteX46" fmla="*/ 358775 w 432740"/>
              <a:gd name="connsiteY46" fmla="*/ 850900 h 946150"/>
              <a:gd name="connsiteX47" fmla="*/ 409575 w 432740"/>
              <a:gd name="connsiteY47" fmla="*/ 854075 h 946150"/>
              <a:gd name="connsiteX48" fmla="*/ 419100 w 432740"/>
              <a:gd name="connsiteY48" fmla="*/ 898525 h 946150"/>
              <a:gd name="connsiteX49" fmla="*/ 431800 w 432740"/>
              <a:gd name="connsiteY49" fmla="*/ 898525 h 946150"/>
              <a:gd name="connsiteX50" fmla="*/ 431800 w 432740"/>
              <a:gd name="connsiteY50" fmla="*/ 946150 h 946150"/>
              <a:gd name="connsiteX0" fmla="*/ 0 w 431800"/>
              <a:gd name="connsiteY0" fmla="*/ 0 h 946150"/>
              <a:gd name="connsiteX1" fmla="*/ 44450 w 431800"/>
              <a:gd name="connsiteY1" fmla="*/ 3175 h 946150"/>
              <a:gd name="connsiteX2" fmla="*/ 47625 w 431800"/>
              <a:gd name="connsiteY2" fmla="*/ 12700 h 946150"/>
              <a:gd name="connsiteX3" fmla="*/ 50800 w 431800"/>
              <a:gd name="connsiteY3" fmla="*/ 34925 h 946150"/>
              <a:gd name="connsiteX4" fmla="*/ 60325 w 431800"/>
              <a:gd name="connsiteY4" fmla="*/ 38100 h 946150"/>
              <a:gd name="connsiteX5" fmla="*/ 88900 w 431800"/>
              <a:gd name="connsiteY5" fmla="*/ 41275 h 946150"/>
              <a:gd name="connsiteX6" fmla="*/ 92075 w 431800"/>
              <a:gd name="connsiteY6" fmla="*/ 66675 h 946150"/>
              <a:gd name="connsiteX7" fmla="*/ 95250 w 431800"/>
              <a:gd name="connsiteY7" fmla="*/ 76200 h 946150"/>
              <a:gd name="connsiteX8" fmla="*/ 98425 w 431800"/>
              <a:gd name="connsiteY8" fmla="*/ 88900 h 946150"/>
              <a:gd name="connsiteX9" fmla="*/ 101600 w 431800"/>
              <a:gd name="connsiteY9" fmla="*/ 104775 h 946150"/>
              <a:gd name="connsiteX10" fmla="*/ 107950 w 431800"/>
              <a:gd name="connsiteY10" fmla="*/ 117475 h 946150"/>
              <a:gd name="connsiteX11" fmla="*/ 120650 w 431800"/>
              <a:gd name="connsiteY11" fmla="*/ 136525 h 946150"/>
              <a:gd name="connsiteX12" fmla="*/ 130175 w 431800"/>
              <a:gd name="connsiteY12" fmla="*/ 177800 h 946150"/>
              <a:gd name="connsiteX13" fmla="*/ 133350 w 431800"/>
              <a:gd name="connsiteY13" fmla="*/ 187325 h 946150"/>
              <a:gd name="connsiteX14" fmla="*/ 142875 w 431800"/>
              <a:gd name="connsiteY14" fmla="*/ 238125 h 946150"/>
              <a:gd name="connsiteX15" fmla="*/ 146050 w 431800"/>
              <a:gd name="connsiteY15" fmla="*/ 250825 h 946150"/>
              <a:gd name="connsiteX16" fmla="*/ 165100 w 431800"/>
              <a:gd name="connsiteY16" fmla="*/ 257175 h 946150"/>
              <a:gd name="connsiteX17" fmla="*/ 171450 w 431800"/>
              <a:gd name="connsiteY17" fmla="*/ 266700 h 946150"/>
              <a:gd name="connsiteX18" fmla="*/ 174625 w 431800"/>
              <a:gd name="connsiteY18" fmla="*/ 295275 h 946150"/>
              <a:gd name="connsiteX19" fmla="*/ 184150 w 431800"/>
              <a:gd name="connsiteY19" fmla="*/ 298450 h 946150"/>
              <a:gd name="connsiteX20" fmla="*/ 193675 w 431800"/>
              <a:gd name="connsiteY20" fmla="*/ 304800 h 946150"/>
              <a:gd name="connsiteX21" fmla="*/ 203200 w 431800"/>
              <a:gd name="connsiteY21" fmla="*/ 381000 h 946150"/>
              <a:gd name="connsiteX22" fmla="*/ 209550 w 431800"/>
              <a:gd name="connsiteY22" fmla="*/ 400050 h 946150"/>
              <a:gd name="connsiteX23" fmla="*/ 212725 w 431800"/>
              <a:gd name="connsiteY23" fmla="*/ 422275 h 946150"/>
              <a:gd name="connsiteX24" fmla="*/ 215900 w 431800"/>
              <a:gd name="connsiteY24" fmla="*/ 438150 h 946150"/>
              <a:gd name="connsiteX25" fmla="*/ 234950 w 431800"/>
              <a:gd name="connsiteY25" fmla="*/ 441325 h 946150"/>
              <a:gd name="connsiteX26" fmla="*/ 238125 w 431800"/>
              <a:gd name="connsiteY26" fmla="*/ 463550 h 946150"/>
              <a:gd name="connsiteX27" fmla="*/ 244475 w 431800"/>
              <a:gd name="connsiteY27" fmla="*/ 498475 h 946150"/>
              <a:gd name="connsiteX28" fmla="*/ 247650 w 431800"/>
              <a:gd name="connsiteY28" fmla="*/ 508000 h 946150"/>
              <a:gd name="connsiteX29" fmla="*/ 250825 w 431800"/>
              <a:gd name="connsiteY29" fmla="*/ 523875 h 946150"/>
              <a:gd name="connsiteX30" fmla="*/ 260350 w 431800"/>
              <a:gd name="connsiteY30" fmla="*/ 530225 h 946150"/>
              <a:gd name="connsiteX31" fmla="*/ 263525 w 431800"/>
              <a:gd name="connsiteY31" fmla="*/ 561975 h 946150"/>
              <a:gd name="connsiteX32" fmla="*/ 269875 w 431800"/>
              <a:gd name="connsiteY32" fmla="*/ 581025 h 946150"/>
              <a:gd name="connsiteX33" fmla="*/ 273050 w 431800"/>
              <a:gd name="connsiteY33" fmla="*/ 615950 h 946150"/>
              <a:gd name="connsiteX34" fmla="*/ 279400 w 431800"/>
              <a:gd name="connsiteY34" fmla="*/ 628650 h 946150"/>
              <a:gd name="connsiteX35" fmla="*/ 276225 w 431800"/>
              <a:gd name="connsiteY35" fmla="*/ 657225 h 946150"/>
              <a:gd name="connsiteX36" fmla="*/ 292100 w 431800"/>
              <a:gd name="connsiteY36" fmla="*/ 676275 h 946150"/>
              <a:gd name="connsiteX37" fmla="*/ 285750 w 431800"/>
              <a:gd name="connsiteY37" fmla="*/ 695325 h 946150"/>
              <a:gd name="connsiteX38" fmla="*/ 314325 w 431800"/>
              <a:gd name="connsiteY38" fmla="*/ 717550 h 946150"/>
              <a:gd name="connsiteX39" fmla="*/ 317500 w 431800"/>
              <a:gd name="connsiteY39" fmla="*/ 730250 h 946150"/>
              <a:gd name="connsiteX40" fmla="*/ 320675 w 431800"/>
              <a:gd name="connsiteY40" fmla="*/ 755650 h 946150"/>
              <a:gd name="connsiteX41" fmla="*/ 330200 w 431800"/>
              <a:gd name="connsiteY41" fmla="*/ 758825 h 946150"/>
              <a:gd name="connsiteX42" fmla="*/ 339725 w 431800"/>
              <a:gd name="connsiteY42" fmla="*/ 765175 h 946150"/>
              <a:gd name="connsiteX43" fmla="*/ 342900 w 431800"/>
              <a:gd name="connsiteY43" fmla="*/ 774700 h 946150"/>
              <a:gd name="connsiteX44" fmla="*/ 346075 w 431800"/>
              <a:gd name="connsiteY44" fmla="*/ 800100 h 946150"/>
              <a:gd name="connsiteX45" fmla="*/ 355600 w 431800"/>
              <a:gd name="connsiteY45" fmla="*/ 809625 h 946150"/>
              <a:gd name="connsiteX46" fmla="*/ 358775 w 431800"/>
              <a:gd name="connsiteY46" fmla="*/ 850900 h 946150"/>
              <a:gd name="connsiteX47" fmla="*/ 409575 w 431800"/>
              <a:gd name="connsiteY47" fmla="*/ 854075 h 946150"/>
              <a:gd name="connsiteX48" fmla="*/ 419100 w 431800"/>
              <a:gd name="connsiteY48" fmla="*/ 898525 h 946150"/>
              <a:gd name="connsiteX49" fmla="*/ 431800 w 431800"/>
              <a:gd name="connsiteY49" fmla="*/ 898525 h 946150"/>
              <a:gd name="connsiteX50" fmla="*/ 431800 w 431800"/>
              <a:gd name="connsiteY50" fmla="*/ 946150 h 946150"/>
              <a:gd name="connsiteX0" fmla="*/ 0 w 434975"/>
              <a:gd name="connsiteY0" fmla="*/ 0 h 946150"/>
              <a:gd name="connsiteX1" fmla="*/ 44450 w 434975"/>
              <a:gd name="connsiteY1" fmla="*/ 3175 h 946150"/>
              <a:gd name="connsiteX2" fmla="*/ 47625 w 434975"/>
              <a:gd name="connsiteY2" fmla="*/ 12700 h 946150"/>
              <a:gd name="connsiteX3" fmla="*/ 50800 w 434975"/>
              <a:gd name="connsiteY3" fmla="*/ 34925 h 946150"/>
              <a:gd name="connsiteX4" fmla="*/ 60325 w 434975"/>
              <a:gd name="connsiteY4" fmla="*/ 38100 h 946150"/>
              <a:gd name="connsiteX5" fmla="*/ 88900 w 434975"/>
              <a:gd name="connsiteY5" fmla="*/ 41275 h 946150"/>
              <a:gd name="connsiteX6" fmla="*/ 92075 w 434975"/>
              <a:gd name="connsiteY6" fmla="*/ 66675 h 946150"/>
              <a:gd name="connsiteX7" fmla="*/ 95250 w 434975"/>
              <a:gd name="connsiteY7" fmla="*/ 76200 h 946150"/>
              <a:gd name="connsiteX8" fmla="*/ 98425 w 434975"/>
              <a:gd name="connsiteY8" fmla="*/ 88900 h 946150"/>
              <a:gd name="connsiteX9" fmla="*/ 101600 w 434975"/>
              <a:gd name="connsiteY9" fmla="*/ 104775 h 946150"/>
              <a:gd name="connsiteX10" fmla="*/ 107950 w 434975"/>
              <a:gd name="connsiteY10" fmla="*/ 117475 h 946150"/>
              <a:gd name="connsiteX11" fmla="*/ 120650 w 434975"/>
              <a:gd name="connsiteY11" fmla="*/ 136525 h 946150"/>
              <a:gd name="connsiteX12" fmla="*/ 130175 w 434975"/>
              <a:gd name="connsiteY12" fmla="*/ 177800 h 946150"/>
              <a:gd name="connsiteX13" fmla="*/ 133350 w 434975"/>
              <a:gd name="connsiteY13" fmla="*/ 187325 h 946150"/>
              <a:gd name="connsiteX14" fmla="*/ 142875 w 434975"/>
              <a:gd name="connsiteY14" fmla="*/ 238125 h 946150"/>
              <a:gd name="connsiteX15" fmla="*/ 146050 w 434975"/>
              <a:gd name="connsiteY15" fmla="*/ 250825 h 946150"/>
              <a:gd name="connsiteX16" fmla="*/ 165100 w 434975"/>
              <a:gd name="connsiteY16" fmla="*/ 257175 h 946150"/>
              <a:gd name="connsiteX17" fmla="*/ 171450 w 434975"/>
              <a:gd name="connsiteY17" fmla="*/ 266700 h 946150"/>
              <a:gd name="connsiteX18" fmla="*/ 174625 w 434975"/>
              <a:gd name="connsiteY18" fmla="*/ 295275 h 946150"/>
              <a:gd name="connsiteX19" fmla="*/ 184150 w 434975"/>
              <a:gd name="connsiteY19" fmla="*/ 298450 h 946150"/>
              <a:gd name="connsiteX20" fmla="*/ 193675 w 434975"/>
              <a:gd name="connsiteY20" fmla="*/ 304800 h 946150"/>
              <a:gd name="connsiteX21" fmla="*/ 203200 w 434975"/>
              <a:gd name="connsiteY21" fmla="*/ 381000 h 946150"/>
              <a:gd name="connsiteX22" fmla="*/ 209550 w 434975"/>
              <a:gd name="connsiteY22" fmla="*/ 400050 h 946150"/>
              <a:gd name="connsiteX23" fmla="*/ 212725 w 434975"/>
              <a:gd name="connsiteY23" fmla="*/ 422275 h 946150"/>
              <a:gd name="connsiteX24" fmla="*/ 215900 w 434975"/>
              <a:gd name="connsiteY24" fmla="*/ 438150 h 946150"/>
              <a:gd name="connsiteX25" fmla="*/ 234950 w 434975"/>
              <a:gd name="connsiteY25" fmla="*/ 441325 h 946150"/>
              <a:gd name="connsiteX26" fmla="*/ 238125 w 434975"/>
              <a:gd name="connsiteY26" fmla="*/ 463550 h 946150"/>
              <a:gd name="connsiteX27" fmla="*/ 244475 w 434975"/>
              <a:gd name="connsiteY27" fmla="*/ 498475 h 946150"/>
              <a:gd name="connsiteX28" fmla="*/ 247650 w 434975"/>
              <a:gd name="connsiteY28" fmla="*/ 508000 h 946150"/>
              <a:gd name="connsiteX29" fmla="*/ 250825 w 434975"/>
              <a:gd name="connsiteY29" fmla="*/ 523875 h 946150"/>
              <a:gd name="connsiteX30" fmla="*/ 260350 w 434975"/>
              <a:gd name="connsiteY30" fmla="*/ 530225 h 946150"/>
              <a:gd name="connsiteX31" fmla="*/ 263525 w 434975"/>
              <a:gd name="connsiteY31" fmla="*/ 561975 h 946150"/>
              <a:gd name="connsiteX32" fmla="*/ 269875 w 434975"/>
              <a:gd name="connsiteY32" fmla="*/ 581025 h 946150"/>
              <a:gd name="connsiteX33" fmla="*/ 273050 w 434975"/>
              <a:gd name="connsiteY33" fmla="*/ 615950 h 946150"/>
              <a:gd name="connsiteX34" fmla="*/ 279400 w 434975"/>
              <a:gd name="connsiteY34" fmla="*/ 628650 h 946150"/>
              <a:gd name="connsiteX35" fmla="*/ 276225 w 434975"/>
              <a:gd name="connsiteY35" fmla="*/ 657225 h 946150"/>
              <a:gd name="connsiteX36" fmla="*/ 292100 w 434975"/>
              <a:gd name="connsiteY36" fmla="*/ 676275 h 946150"/>
              <a:gd name="connsiteX37" fmla="*/ 285750 w 434975"/>
              <a:gd name="connsiteY37" fmla="*/ 695325 h 946150"/>
              <a:gd name="connsiteX38" fmla="*/ 314325 w 434975"/>
              <a:gd name="connsiteY38" fmla="*/ 717550 h 946150"/>
              <a:gd name="connsiteX39" fmla="*/ 317500 w 434975"/>
              <a:gd name="connsiteY39" fmla="*/ 730250 h 946150"/>
              <a:gd name="connsiteX40" fmla="*/ 320675 w 434975"/>
              <a:gd name="connsiteY40" fmla="*/ 755650 h 946150"/>
              <a:gd name="connsiteX41" fmla="*/ 330200 w 434975"/>
              <a:gd name="connsiteY41" fmla="*/ 758825 h 946150"/>
              <a:gd name="connsiteX42" fmla="*/ 339725 w 434975"/>
              <a:gd name="connsiteY42" fmla="*/ 765175 h 946150"/>
              <a:gd name="connsiteX43" fmla="*/ 342900 w 434975"/>
              <a:gd name="connsiteY43" fmla="*/ 774700 h 946150"/>
              <a:gd name="connsiteX44" fmla="*/ 346075 w 434975"/>
              <a:gd name="connsiteY44" fmla="*/ 800100 h 946150"/>
              <a:gd name="connsiteX45" fmla="*/ 355600 w 434975"/>
              <a:gd name="connsiteY45" fmla="*/ 809625 h 946150"/>
              <a:gd name="connsiteX46" fmla="*/ 358775 w 434975"/>
              <a:gd name="connsiteY46" fmla="*/ 850900 h 946150"/>
              <a:gd name="connsiteX47" fmla="*/ 409575 w 434975"/>
              <a:gd name="connsiteY47" fmla="*/ 854075 h 946150"/>
              <a:gd name="connsiteX48" fmla="*/ 419100 w 434975"/>
              <a:gd name="connsiteY48" fmla="*/ 898525 h 946150"/>
              <a:gd name="connsiteX49" fmla="*/ 431800 w 434975"/>
              <a:gd name="connsiteY49" fmla="*/ 898525 h 946150"/>
              <a:gd name="connsiteX50" fmla="*/ 434975 w 434975"/>
              <a:gd name="connsiteY50" fmla="*/ 946150 h 946150"/>
              <a:gd name="connsiteX0" fmla="*/ 0 w 434975"/>
              <a:gd name="connsiteY0" fmla="*/ 0 h 946150"/>
              <a:gd name="connsiteX1" fmla="*/ 44450 w 434975"/>
              <a:gd name="connsiteY1" fmla="*/ 3175 h 946150"/>
              <a:gd name="connsiteX2" fmla="*/ 47625 w 434975"/>
              <a:gd name="connsiteY2" fmla="*/ 12700 h 946150"/>
              <a:gd name="connsiteX3" fmla="*/ 50800 w 434975"/>
              <a:gd name="connsiteY3" fmla="*/ 34925 h 946150"/>
              <a:gd name="connsiteX4" fmla="*/ 60325 w 434975"/>
              <a:gd name="connsiteY4" fmla="*/ 38100 h 946150"/>
              <a:gd name="connsiteX5" fmla="*/ 88900 w 434975"/>
              <a:gd name="connsiteY5" fmla="*/ 41275 h 946150"/>
              <a:gd name="connsiteX6" fmla="*/ 92075 w 434975"/>
              <a:gd name="connsiteY6" fmla="*/ 66675 h 946150"/>
              <a:gd name="connsiteX7" fmla="*/ 95250 w 434975"/>
              <a:gd name="connsiteY7" fmla="*/ 76200 h 946150"/>
              <a:gd name="connsiteX8" fmla="*/ 98425 w 434975"/>
              <a:gd name="connsiteY8" fmla="*/ 88900 h 946150"/>
              <a:gd name="connsiteX9" fmla="*/ 101600 w 434975"/>
              <a:gd name="connsiteY9" fmla="*/ 104775 h 946150"/>
              <a:gd name="connsiteX10" fmla="*/ 107950 w 434975"/>
              <a:gd name="connsiteY10" fmla="*/ 117475 h 946150"/>
              <a:gd name="connsiteX11" fmla="*/ 123825 w 434975"/>
              <a:gd name="connsiteY11" fmla="*/ 123825 h 946150"/>
              <a:gd name="connsiteX12" fmla="*/ 130175 w 434975"/>
              <a:gd name="connsiteY12" fmla="*/ 177800 h 946150"/>
              <a:gd name="connsiteX13" fmla="*/ 133350 w 434975"/>
              <a:gd name="connsiteY13" fmla="*/ 187325 h 946150"/>
              <a:gd name="connsiteX14" fmla="*/ 142875 w 434975"/>
              <a:gd name="connsiteY14" fmla="*/ 238125 h 946150"/>
              <a:gd name="connsiteX15" fmla="*/ 146050 w 434975"/>
              <a:gd name="connsiteY15" fmla="*/ 250825 h 946150"/>
              <a:gd name="connsiteX16" fmla="*/ 165100 w 434975"/>
              <a:gd name="connsiteY16" fmla="*/ 257175 h 946150"/>
              <a:gd name="connsiteX17" fmla="*/ 171450 w 434975"/>
              <a:gd name="connsiteY17" fmla="*/ 266700 h 946150"/>
              <a:gd name="connsiteX18" fmla="*/ 174625 w 434975"/>
              <a:gd name="connsiteY18" fmla="*/ 295275 h 946150"/>
              <a:gd name="connsiteX19" fmla="*/ 184150 w 434975"/>
              <a:gd name="connsiteY19" fmla="*/ 298450 h 946150"/>
              <a:gd name="connsiteX20" fmla="*/ 193675 w 434975"/>
              <a:gd name="connsiteY20" fmla="*/ 304800 h 946150"/>
              <a:gd name="connsiteX21" fmla="*/ 203200 w 434975"/>
              <a:gd name="connsiteY21" fmla="*/ 381000 h 946150"/>
              <a:gd name="connsiteX22" fmla="*/ 209550 w 434975"/>
              <a:gd name="connsiteY22" fmla="*/ 400050 h 946150"/>
              <a:gd name="connsiteX23" fmla="*/ 212725 w 434975"/>
              <a:gd name="connsiteY23" fmla="*/ 422275 h 946150"/>
              <a:gd name="connsiteX24" fmla="*/ 215900 w 434975"/>
              <a:gd name="connsiteY24" fmla="*/ 438150 h 946150"/>
              <a:gd name="connsiteX25" fmla="*/ 234950 w 434975"/>
              <a:gd name="connsiteY25" fmla="*/ 441325 h 946150"/>
              <a:gd name="connsiteX26" fmla="*/ 238125 w 434975"/>
              <a:gd name="connsiteY26" fmla="*/ 463550 h 946150"/>
              <a:gd name="connsiteX27" fmla="*/ 244475 w 434975"/>
              <a:gd name="connsiteY27" fmla="*/ 498475 h 946150"/>
              <a:gd name="connsiteX28" fmla="*/ 247650 w 434975"/>
              <a:gd name="connsiteY28" fmla="*/ 508000 h 946150"/>
              <a:gd name="connsiteX29" fmla="*/ 250825 w 434975"/>
              <a:gd name="connsiteY29" fmla="*/ 523875 h 946150"/>
              <a:gd name="connsiteX30" fmla="*/ 260350 w 434975"/>
              <a:gd name="connsiteY30" fmla="*/ 530225 h 946150"/>
              <a:gd name="connsiteX31" fmla="*/ 263525 w 434975"/>
              <a:gd name="connsiteY31" fmla="*/ 561975 h 946150"/>
              <a:gd name="connsiteX32" fmla="*/ 269875 w 434975"/>
              <a:gd name="connsiteY32" fmla="*/ 581025 h 946150"/>
              <a:gd name="connsiteX33" fmla="*/ 273050 w 434975"/>
              <a:gd name="connsiteY33" fmla="*/ 615950 h 946150"/>
              <a:gd name="connsiteX34" fmla="*/ 279400 w 434975"/>
              <a:gd name="connsiteY34" fmla="*/ 628650 h 946150"/>
              <a:gd name="connsiteX35" fmla="*/ 276225 w 434975"/>
              <a:gd name="connsiteY35" fmla="*/ 657225 h 946150"/>
              <a:gd name="connsiteX36" fmla="*/ 292100 w 434975"/>
              <a:gd name="connsiteY36" fmla="*/ 676275 h 946150"/>
              <a:gd name="connsiteX37" fmla="*/ 285750 w 434975"/>
              <a:gd name="connsiteY37" fmla="*/ 695325 h 946150"/>
              <a:gd name="connsiteX38" fmla="*/ 314325 w 434975"/>
              <a:gd name="connsiteY38" fmla="*/ 717550 h 946150"/>
              <a:gd name="connsiteX39" fmla="*/ 317500 w 434975"/>
              <a:gd name="connsiteY39" fmla="*/ 730250 h 946150"/>
              <a:gd name="connsiteX40" fmla="*/ 320675 w 434975"/>
              <a:gd name="connsiteY40" fmla="*/ 755650 h 946150"/>
              <a:gd name="connsiteX41" fmla="*/ 330200 w 434975"/>
              <a:gd name="connsiteY41" fmla="*/ 758825 h 946150"/>
              <a:gd name="connsiteX42" fmla="*/ 339725 w 434975"/>
              <a:gd name="connsiteY42" fmla="*/ 765175 h 946150"/>
              <a:gd name="connsiteX43" fmla="*/ 342900 w 434975"/>
              <a:gd name="connsiteY43" fmla="*/ 774700 h 946150"/>
              <a:gd name="connsiteX44" fmla="*/ 346075 w 434975"/>
              <a:gd name="connsiteY44" fmla="*/ 800100 h 946150"/>
              <a:gd name="connsiteX45" fmla="*/ 355600 w 434975"/>
              <a:gd name="connsiteY45" fmla="*/ 809625 h 946150"/>
              <a:gd name="connsiteX46" fmla="*/ 358775 w 434975"/>
              <a:gd name="connsiteY46" fmla="*/ 850900 h 946150"/>
              <a:gd name="connsiteX47" fmla="*/ 409575 w 434975"/>
              <a:gd name="connsiteY47" fmla="*/ 854075 h 946150"/>
              <a:gd name="connsiteX48" fmla="*/ 419100 w 434975"/>
              <a:gd name="connsiteY48" fmla="*/ 898525 h 946150"/>
              <a:gd name="connsiteX49" fmla="*/ 431800 w 434975"/>
              <a:gd name="connsiteY49" fmla="*/ 898525 h 946150"/>
              <a:gd name="connsiteX50" fmla="*/ 434975 w 434975"/>
              <a:gd name="connsiteY50" fmla="*/ 946150 h 946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434975" h="946150">
                <a:moveTo>
                  <a:pt x="0" y="0"/>
                </a:moveTo>
                <a:cubicBezTo>
                  <a:pt x="14817" y="1058"/>
                  <a:pt x="30097" y="-652"/>
                  <a:pt x="44450" y="3175"/>
                </a:cubicBezTo>
                <a:cubicBezTo>
                  <a:pt x="47684" y="4037"/>
                  <a:pt x="46969" y="9418"/>
                  <a:pt x="47625" y="12700"/>
                </a:cubicBezTo>
                <a:cubicBezTo>
                  <a:pt x="49093" y="20038"/>
                  <a:pt x="47453" y="28232"/>
                  <a:pt x="50800" y="34925"/>
                </a:cubicBezTo>
                <a:cubicBezTo>
                  <a:pt x="52297" y="37918"/>
                  <a:pt x="57024" y="37550"/>
                  <a:pt x="60325" y="38100"/>
                </a:cubicBezTo>
                <a:cubicBezTo>
                  <a:pt x="69778" y="39676"/>
                  <a:pt x="79375" y="40217"/>
                  <a:pt x="88900" y="41275"/>
                </a:cubicBezTo>
                <a:cubicBezTo>
                  <a:pt x="89958" y="49742"/>
                  <a:pt x="90549" y="58280"/>
                  <a:pt x="92075" y="66675"/>
                </a:cubicBezTo>
                <a:cubicBezTo>
                  <a:pt x="92674" y="69968"/>
                  <a:pt x="94331" y="72982"/>
                  <a:pt x="95250" y="76200"/>
                </a:cubicBezTo>
                <a:cubicBezTo>
                  <a:pt x="96449" y="80396"/>
                  <a:pt x="97478" y="84640"/>
                  <a:pt x="98425" y="88900"/>
                </a:cubicBezTo>
                <a:cubicBezTo>
                  <a:pt x="99596" y="94168"/>
                  <a:pt x="99893" y="99655"/>
                  <a:pt x="101600" y="104775"/>
                </a:cubicBezTo>
                <a:cubicBezTo>
                  <a:pt x="103097" y="109265"/>
                  <a:pt x="104246" y="114300"/>
                  <a:pt x="107950" y="117475"/>
                </a:cubicBezTo>
                <a:cubicBezTo>
                  <a:pt x="111654" y="120650"/>
                  <a:pt x="123825" y="123825"/>
                  <a:pt x="123825" y="123825"/>
                </a:cubicBezTo>
                <a:cubicBezTo>
                  <a:pt x="127947" y="152676"/>
                  <a:pt x="128588" y="167217"/>
                  <a:pt x="130175" y="177800"/>
                </a:cubicBezTo>
                <a:cubicBezTo>
                  <a:pt x="131763" y="188383"/>
                  <a:pt x="132292" y="184150"/>
                  <a:pt x="133350" y="187325"/>
                </a:cubicBezTo>
                <a:cubicBezTo>
                  <a:pt x="139764" y="251460"/>
                  <a:pt x="131543" y="192796"/>
                  <a:pt x="142875" y="238125"/>
                </a:cubicBezTo>
                <a:cubicBezTo>
                  <a:pt x="143933" y="242358"/>
                  <a:pt x="142737" y="247985"/>
                  <a:pt x="146050" y="250825"/>
                </a:cubicBezTo>
                <a:cubicBezTo>
                  <a:pt x="151132" y="255181"/>
                  <a:pt x="165100" y="257175"/>
                  <a:pt x="165100" y="257175"/>
                </a:cubicBezTo>
                <a:cubicBezTo>
                  <a:pt x="167217" y="260350"/>
                  <a:pt x="170525" y="262998"/>
                  <a:pt x="171450" y="266700"/>
                </a:cubicBezTo>
                <a:cubicBezTo>
                  <a:pt x="173774" y="275997"/>
                  <a:pt x="171066" y="286377"/>
                  <a:pt x="174625" y="295275"/>
                </a:cubicBezTo>
                <a:cubicBezTo>
                  <a:pt x="175868" y="298382"/>
                  <a:pt x="181157" y="296953"/>
                  <a:pt x="184150" y="298450"/>
                </a:cubicBezTo>
                <a:cubicBezTo>
                  <a:pt x="187563" y="300157"/>
                  <a:pt x="190500" y="302683"/>
                  <a:pt x="193675" y="304800"/>
                </a:cubicBezTo>
                <a:cubicBezTo>
                  <a:pt x="208547" y="349415"/>
                  <a:pt x="192561" y="295889"/>
                  <a:pt x="203200" y="381000"/>
                </a:cubicBezTo>
                <a:cubicBezTo>
                  <a:pt x="204030" y="387642"/>
                  <a:pt x="209550" y="400050"/>
                  <a:pt x="209550" y="400050"/>
                </a:cubicBezTo>
                <a:cubicBezTo>
                  <a:pt x="210608" y="407458"/>
                  <a:pt x="211495" y="414893"/>
                  <a:pt x="212725" y="422275"/>
                </a:cubicBezTo>
                <a:cubicBezTo>
                  <a:pt x="213612" y="427598"/>
                  <a:pt x="211803" y="434638"/>
                  <a:pt x="215900" y="438150"/>
                </a:cubicBezTo>
                <a:cubicBezTo>
                  <a:pt x="220788" y="442340"/>
                  <a:pt x="228600" y="440267"/>
                  <a:pt x="234950" y="441325"/>
                </a:cubicBezTo>
                <a:cubicBezTo>
                  <a:pt x="247306" y="459859"/>
                  <a:pt x="238125" y="440997"/>
                  <a:pt x="238125" y="463550"/>
                </a:cubicBezTo>
                <a:cubicBezTo>
                  <a:pt x="238125" y="472543"/>
                  <a:pt x="241696" y="488749"/>
                  <a:pt x="244475" y="498475"/>
                </a:cubicBezTo>
                <a:cubicBezTo>
                  <a:pt x="245394" y="501693"/>
                  <a:pt x="246838" y="504753"/>
                  <a:pt x="247650" y="508000"/>
                </a:cubicBezTo>
                <a:cubicBezTo>
                  <a:pt x="248959" y="513235"/>
                  <a:pt x="248148" y="519190"/>
                  <a:pt x="250825" y="523875"/>
                </a:cubicBezTo>
                <a:cubicBezTo>
                  <a:pt x="252718" y="527188"/>
                  <a:pt x="257175" y="528108"/>
                  <a:pt x="260350" y="530225"/>
                </a:cubicBezTo>
                <a:cubicBezTo>
                  <a:pt x="261408" y="540808"/>
                  <a:pt x="261565" y="551521"/>
                  <a:pt x="263525" y="561975"/>
                </a:cubicBezTo>
                <a:cubicBezTo>
                  <a:pt x="264759" y="568554"/>
                  <a:pt x="269875" y="581025"/>
                  <a:pt x="269875" y="581025"/>
                </a:cubicBezTo>
                <a:cubicBezTo>
                  <a:pt x="270933" y="592667"/>
                  <a:pt x="270757" y="604487"/>
                  <a:pt x="273050" y="615950"/>
                </a:cubicBezTo>
                <a:cubicBezTo>
                  <a:pt x="273978" y="620591"/>
                  <a:pt x="279037" y="623931"/>
                  <a:pt x="279400" y="628650"/>
                </a:cubicBezTo>
                <a:cubicBezTo>
                  <a:pt x="280135" y="638205"/>
                  <a:pt x="277283" y="647700"/>
                  <a:pt x="276225" y="657225"/>
                </a:cubicBezTo>
                <a:cubicBezTo>
                  <a:pt x="283193" y="661870"/>
                  <a:pt x="292100" y="665533"/>
                  <a:pt x="292100" y="676275"/>
                </a:cubicBezTo>
                <a:cubicBezTo>
                  <a:pt x="292100" y="682968"/>
                  <a:pt x="285750" y="695325"/>
                  <a:pt x="285750" y="695325"/>
                </a:cubicBezTo>
                <a:cubicBezTo>
                  <a:pt x="292458" y="728865"/>
                  <a:pt x="280744" y="695163"/>
                  <a:pt x="314325" y="717550"/>
                </a:cubicBezTo>
                <a:cubicBezTo>
                  <a:pt x="317956" y="719971"/>
                  <a:pt x="316783" y="725946"/>
                  <a:pt x="317500" y="730250"/>
                </a:cubicBezTo>
                <a:cubicBezTo>
                  <a:pt x="318903" y="738666"/>
                  <a:pt x="317210" y="747853"/>
                  <a:pt x="320675" y="755650"/>
                </a:cubicBezTo>
                <a:cubicBezTo>
                  <a:pt x="322034" y="758708"/>
                  <a:pt x="327207" y="757328"/>
                  <a:pt x="330200" y="758825"/>
                </a:cubicBezTo>
                <a:cubicBezTo>
                  <a:pt x="333613" y="760532"/>
                  <a:pt x="336550" y="763058"/>
                  <a:pt x="339725" y="765175"/>
                </a:cubicBezTo>
                <a:cubicBezTo>
                  <a:pt x="340783" y="768350"/>
                  <a:pt x="342301" y="771407"/>
                  <a:pt x="342900" y="774700"/>
                </a:cubicBezTo>
                <a:cubicBezTo>
                  <a:pt x="344426" y="783095"/>
                  <a:pt x="343159" y="792081"/>
                  <a:pt x="346075" y="800100"/>
                </a:cubicBezTo>
                <a:cubicBezTo>
                  <a:pt x="347609" y="804320"/>
                  <a:pt x="352425" y="806450"/>
                  <a:pt x="355600" y="809625"/>
                </a:cubicBezTo>
                <a:cubicBezTo>
                  <a:pt x="357717" y="819150"/>
                  <a:pt x="349779" y="843492"/>
                  <a:pt x="358775" y="850900"/>
                </a:cubicBezTo>
                <a:cubicBezTo>
                  <a:pt x="367771" y="858308"/>
                  <a:pt x="392642" y="853017"/>
                  <a:pt x="409575" y="854075"/>
                </a:cubicBezTo>
                <a:cubicBezTo>
                  <a:pt x="416369" y="856340"/>
                  <a:pt x="415396" y="891117"/>
                  <a:pt x="419100" y="898525"/>
                </a:cubicBezTo>
                <a:cubicBezTo>
                  <a:pt x="422804" y="905933"/>
                  <a:pt x="429154" y="890588"/>
                  <a:pt x="431800" y="898525"/>
                </a:cubicBezTo>
                <a:cubicBezTo>
                  <a:pt x="434446" y="906462"/>
                  <a:pt x="433917" y="930275"/>
                  <a:pt x="434975" y="946150"/>
                </a:cubicBezTo>
              </a:path>
            </a:pathLst>
          </a:cu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60" name="Freeform 59"/>
          <p:cNvSpPr/>
          <p:nvPr/>
        </p:nvSpPr>
        <p:spPr>
          <a:xfrm>
            <a:off x="895351" y="2495551"/>
            <a:ext cx="1441450" cy="469900"/>
          </a:xfrm>
          <a:custGeom>
            <a:avLst/>
            <a:gdLst>
              <a:gd name="connsiteX0" fmla="*/ 0 w 1425575"/>
              <a:gd name="connsiteY0" fmla="*/ 0 h 473075"/>
              <a:gd name="connsiteX1" fmla="*/ 1425575 w 1425575"/>
              <a:gd name="connsiteY1" fmla="*/ 473075 h 473075"/>
              <a:gd name="connsiteX2" fmla="*/ 1425575 w 1425575"/>
              <a:gd name="connsiteY2" fmla="*/ 473075 h 473075"/>
              <a:gd name="connsiteX0" fmla="*/ 0 w 1425575"/>
              <a:gd name="connsiteY0" fmla="*/ 0 h 473075"/>
              <a:gd name="connsiteX1" fmla="*/ 158750 w 1425575"/>
              <a:gd name="connsiteY1" fmla="*/ 9525 h 473075"/>
              <a:gd name="connsiteX2" fmla="*/ 1425575 w 1425575"/>
              <a:gd name="connsiteY2" fmla="*/ 473075 h 473075"/>
              <a:gd name="connsiteX3" fmla="*/ 1425575 w 1425575"/>
              <a:gd name="connsiteY3" fmla="*/ 473075 h 473075"/>
              <a:gd name="connsiteX0" fmla="*/ 0 w 1425575"/>
              <a:gd name="connsiteY0" fmla="*/ 0 h 473075"/>
              <a:gd name="connsiteX1" fmla="*/ 158750 w 1425575"/>
              <a:gd name="connsiteY1" fmla="*/ 9525 h 473075"/>
              <a:gd name="connsiteX2" fmla="*/ 1425575 w 1425575"/>
              <a:gd name="connsiteY2" fmla="*/ 473075 h 473075"/>
              <a:gd name="connsiteX3" fmla="*/ 1425575 w 1425575"/>
              <a:gd name="connsiteY3" fmla="*/ 473075 h 473075"/>
              <a:gd name="connsiteX0" fmla="*/ 0 w 1422400"/>
              <a:gd name="connsiteY0" fmla="*/ 0 h 466725"/>
              <a:gd name="connsiteX1" fmla="*/ 155575 w 1422400"/>
              <a:gd name="connsiteY1" fmla="*/ 3175 h 466725"/>
              <a:gd name="connsiteX2" fmla="*/ 1422400 w 1422400"/>
              <a:gd name="connsiteY2" fmla="*/ 466725 h 466725"/>
              <a:gd name="connsiteX3" fmla="*/ 1422400 w 1422400"/>
              <a:gd name="connsiteY3" fmla="*/ 466725 h 466725"/>
              <a:gd name="connsiteX0" fmla="*/ 0 w 1422400"/>
              <a:gd name="connsiteY0" fmla="*/ 0 h 466725"/>
              <a:gd name="connsiteX1" fmla="*/ 155575 w 1422400"/>
              <a:gd name="connsiteY1" fmla="*/ 3175 h 466725"/>
              <a:gd name="connsiteX2" fmla="*/ 171449 w 1422400"/>
              <a:gd name="connsiteY2" fmla="*/ 95250 h 466725"/>
              <a:gd name="connsiteX3" fmla="*/ 1422400 w 1422400"/>
              <a:gd name="connsiteY3" fmla="*/ 466725 h 466725"/>
              <a:gd name="connsiteX4" fmla="*/ 1422400 w 1422400"/>
              <a:gd name="connsiteY4" fmla="*/ 466725 h 466725"/>
              <a:gd name="connsiteX0" fmla="*/ 0 w 1422400"/>
              <a:gd name="connsiteY0" fmla="*/ 0 h 466725"/>
              <a:gd name="connsiteX1" fmla="*/ 155575 w 1422400"/>
              <a:gd name="connsiteY1" fmla="*/ 3175 h 466725"/>
              <a:gd name="connsiteX2" fmla="*/ 171449 w 1422400"/>
              <a:gd name="connsiteY2" fmla="*/ 95250 h 466725"/>
              <a:gd name="connsiteX3" fmla="*/ 1422400 w 1422400"/>
              <a:gd name="connsiteY3" fmla="*/ 466725 h 466725"/>
              <a:gd name="connsiteX4" fmla="*/ 1422400 w 1422400"/>
              <a:gd name="connsiteY4" fmla="*/ 466725 h 466725"/>
              <a:gd name="connsiteX0" fmla="*/ 0 w 1422400"/>
              <a:gd name="connsiteY0" fmla="*/ 0 h 466725"/>
              <a:gd name="connsiteX1" fmla="*/ 155575 w 1422400"/>
              <a:gd name="connsiteY1" fmla="*/ 3175 h 466725"/>
              <a:gd name="connsiteX2" fmla="*/ 165099 w 1422400"/>
              <a:gd name="connsiteY2" fmla="*/ 95250 h 466725"/>
              <a:gd name="connsiteX3" fmla="*/ 1422400 w 1422400"/>
              <a:gd name="connsiteY3" fmla="*/ 466725 h 466725"/>
              <a:gd name="connsiteX4" fmla="*/ 1422400 w 1422400"/>
              <a:gd name="connsiteY4" fmla="*/ 466725 h 466725"/>
              <a:gd name="connsiteX0" fmla="*/ 0 w 1422400"/>
              <a:gd name="connsiteY0" fmla="*/ 0 h 466725"/>
              <a:gd name="connsiteX1" fmla="*/ 155575 w 1422400"/>
              <a:gd name="connsiteY1" fmla="*/ 3175 h 466725"/>
              <a:gd name="connsiteX2" fmla="*/ 165099 w 1422400"/>
              <a:gd name="connsiteY2" fmla="*/ 95250 h 466725"/>
              <a:gd name="connsiteX3" fmla="*/ 212724 w 1422400"/>
              <a:gd name="connsiteY3" fmla="*/ 95250 h 466725"/>
              <a:gd name="connsiteX4" fmla="*/ 1422400 w 1422400"/>
              <a:gd name="connsiteY4" fmla="*/ 466725 h 466725"/>
              <a:gd name="connsiteX5" fmla="*/ 1422400 w 1422400"/>
              <a:gd name="connsiteY5" fmla="*/ 466725 h 466725"/>
              <a:gd name="connsiteX0" fmla="*/ 0 w 1422400"/>
              <a:gd name="connsiteY0" fmla="*/ 0 h 466725"/>
              <a:gd name="connsiteX1" fmla="*/ 155575 w 1422400"/>
              <a:gd name="connsiteY1" fmla="*/ 3175 h 466725"/>
              <a:gd name="connsiteX2" fmla="*/ 165099 w 1422400"/>
              <a:gd name="connsiteY2" fmla="*/ 95250 h 466725"/>
              <a:gd name="connsiteX3" fmla="*/ 212724 w 1422400"/>
              <a:gd name="connsiteY3" fmla="*/ 95250 h 466725"/>
              <a:gd name="connsiteX4" fmla="*/ 1422400 w 1422400"/>
              <a:gd name="connsiteY4" fmla="*/ 466725 h 466725"/>
              <a:gd name="connsiteX5" fmla="*/ 1422400 w 1422400"/>
              <a:gd name="connsiteY5" fmla="*/ 466725 h 466725"/>
              <a:gd name="connsiteX0" fmla="*/ 0 w 1422400"/>
              <a:gd name="connsiteY0" fmla="*/ 0 h 466725"/>
              <a:gd name="connsiteX1" fmla="*/ 155575 w 1422400"/>
              <a:gd name="connsiteY1" fmla="*/ 3175 h 466725"/>
              <a:gd name="connsiteX2" fmla="*/ 165099 w 1422400"/>
              <a:gd name="connsiteY2" fmla="*/ 95250 h 466725"/>
              <a:gd name="connsiteX3" fmla="*/ 180974 w 1422400"/>
              <a:gd name="connsiteY3" fmla="*/ 88900 h 466725"/>
              <a:gd name="connsiteX4" fmla="*/ 1422400 w 1422400"/>
              <a:gd name="connsiteY4" fmla="*/ 466725 h 466725"/>
              <a:gd name="connsiteX5" fmla="*/ 1422400 w 1422400"/>
              <a:gd name="connsiteY5" fmla="*/ 466725 h 466725"/>
              <a:gd name="connsiteX0" fmla="*/ 0 w 1422400"/>
              <a:gd name="connsiteY0" fmla="*/ 0 h 466725"/>
              <a:gd name="connsiteX1" fmla="*/ 155575 w 1422400"/>
              <a:gd name="connsiteY1" fmla="*/ 3175 h 466725"/>
              <a:gd name="connsiteX2" fmla="*/ 165099 w 1422400"/>
              <a:gd name="connsiteY2" fmla="*/ 95250 h 466725"/>
              <a:gd name="connsiteX3" fmla="*/ 184149 w 1422400"/>
              <a:gd name="connsiteY3" fmla="*/ 88900 h 466725"/>
              <a:gd name="connsiteX4" fmla="*/ 1422400 w 1422400"/>
              <a:gd name="connsiteY4" fmla="*/ 466725 h 466725"/>
              <a:gd name="connsiteX5" fmla="*/ 1422400 w 1422400"/>
              <a:gd name="connsiteY5" fmla="*/ 466725 h 466725"/>
              <a:gd name="connsiteX0" fmla="*/ 0 w 1422400"/>
              <a:gd name="connsiteY0" fmla="*/ 0 h 466725"/>
              <a:gd name="connsiteX1" fmla="*/ 155575 w 1422400"/>
              <a:gd name="connsiteY1" fmla="*/ 3175 h 466725"/>
              <a:gd name="connsiteX2" fmla="*/ 165099 w 1422400"/>
              <a:gd name="connsiteY2" fmla="*/ 95250 h 466725"/>
              <a:gd name="connsiteX3" fmla="*/ 190499 w 1422400"/>
              <a:gd name="connsiteY3" fmla="*/ 95250 h 466725"/>
              <a:gd name="connsiteX4" fmla="*/ 1422400 w 1422400"/>
              <a:gd name="connsiteY4" fmla="*/ 466725 h 466725"/>
              <a:gd name="connsiteX5" fmla="*/ 1422400 w 1422400"/>
              <a:gd name="connsiteY5" fmla="*/ 466725 h 466725"/>
              <a:gd name="connsiteX0" fmla="*/ 0 w 1422400"/>
              <a:gd name="connsiteY0" fmla="*/ 0 h 466725"/>
              <a:gd name="connsiteX1" fmla="*/ 155575 w 1422400"/>
              <a:gd name="connsiteY1" fmla="*/ 3175 h 466725"/>
              <a:gd name="connsiteX2" fmla="*/ 165099 w 1422400"/>
              <a:gd name="connsiteY2" fmla="*/ 95250 h 466725"/>
              <a:gd name="connsiteX3" fmla="*/ 190499 w 1422400"/>
              <a:gd name="connsiteY3" fmla="*/ 95250 h 466725"/>
              <a:gd name="connsiteX4" fmla="*/ 200024 w 1422400"/>
              <a:gd name="connsiteY4" fmla="*/ 139700 h 466725"/>
              <a:gd name="connsiteX5" fmla="*/ 1422400 w 1422400"/>
              <a:gd name="connsiteY5" fmla="*/ 466725 h 466725"/>
              <a:gd name="connsiteX6" fmla="*/ 1422400 w 1422400"/>
              <a:gd name="connsiteY6" fmla="*/ 466725 h 466725"/>
              <a:gd name="connsiteX0" fmla="*/ 0 w 1422400"/>
              <a:gd name="connsiteY0" fmla="*/ 0 h 466725"/>
              <a:gd name="connsiteX1" fmla="*/ 155575 w 1422400"/>
              <a:gd name="connsiteY1" fmla="*/ 3175 h 466725"/>
              <a:gd name="connsiteX2" fmla="*/ 165099 w 1422400"/>
              <a:gd name="connsiteY2" fmla="*/ 95250 h 466725"/>
              <a:gd name="connsiteX3" fmla="*/ 190499 w 1422400"/>
              <a:gd name="connsiteY3" fmla="*/ 95250 h 466725"/>
              <a:gd name="connsiteX4" fmla="*/ 200024 w 1422400"/>
              <a:gd name="connsiteY4" fmla="*/ 139700 h 466725"/>
              <a:gd name="connsiteX5" fmla="*/ 1422400 w 1422400"/>
              <a:gd name="connsiteY5" fmla="*/ 466725 h 466725"/>
              <a:gd name="connsiteX6" fmla="*/ 1422400 w 1422400"/>
              <a:gd name="connsiteY6" fmla="*/ 466725 h 466725"/>
              <a:gd name="connsiteX0" fmla="*/ 0 w 1422400"/>
              <a:gd name="connsiteY0" fmla="*/ 0 h 466725"/>
              <a:gd name="connsiteX1" fmla="*/ 155575 w 1422400"/>
              <a:gd name="connsiteY1" fmla="*/ 3175 h 466725"/>
              <a:gd name="connsiteX2" fmla="*/ 165099 w 1422400"/>
              <a:gd name="connsiteY2" fmla="*/ 95250 h 466725"/>
              <a:gd name="connsiteX3" fmla="*/ 190499 w 1422400"/>
              <a:gd name="connsiteY3" fmla="*/ 95250 h 466725"/>
              <a:gd name="connsiteX4" fmla="*/ 200024 w 1422400"/>
              <a:gd name="connsiteY4" fmla="*/ 142875 h 466725"/>
              <a:gd name="connsiteX5" fmla="*/ 1422400 w 1422400"/>
              <a:gd name="connsiteY5" fmla="*/ 466725 h 466725"/>
              <a:gd name="connsiteX6" fmla="*/ 1422400 w 1422400"/>
              <a:gd name="connsiteY6" fmla="*/ 466725 h 466725"/>
              <a:gd name="connsiteX0" fmla="*/ 0 w 1422400"/>
              <a:gd name="connsiteY0" fmla="*/ 0 h 466725"/>
              <a:gd name="connsiteX1" fmla="*/ 155575 w 1422400"/>
              <a:gd name="connsiteY1" fmla="*/ 3175 h 466725"/>
              <a:gd name="connsiteX2" fmla="*/ 165099 w 1422400"/>
              <a:gd name="connsiteY2" fmla="*/ 95250 h 466725"/>
              <a:gd name="connsiteX3" fmla="*/ 190499 w 1422400"/>
              <a:gd name="connsiteY3" fmla="*/ 95250 h 466725"/>
              <a:gd name="connsiteX4" fmla="*/ 200024 w 1422400"/>
              <a:gd name="connsiteY4" fmla="*/ 142875 h 466725"/>
              <a:gd name="connsiteX5" fmla="*/ 431799 w 1422400"/>
              <a:gd name="connsiteY5" fmla="*/ 142875 h 466725"/>
              <a:gd name="connsiteX6" fmla="*/ 1422400 w 1422400"/>
              <a:gd name="connsiteY6" fmla="*/ 466725 h 466725"/>
              <a:gd name="connsiteX7" fmla="*/ 1422400 w 1422400"/>
              <a:gd name="connsiteY7" fmla="*/ 466725 h 466725"/>
              <a:gd name="connsiteX0" fmla="*/ 0 w 1422400"/>
              <a:gd name="connsiteY0" fmla="*/ 0 h 466725"/>
              <a:gd name="connsiteX1" fmla="*/ 155575 w 1422400"/>
              <a:gd name="connsiteY1" fmla="*/ 3175 h 466725"/>
              <a:gd name="connsiteX2" fmla="*/ 165099 w 1422400"/>
              <a:gd name="connsiteY2" fmla="*/ 95250 h 466725"/>
              <a:gd name="connsiteX3" fmla="*/ 190499 w 1422400"/>
              <a:gd name="connsiteY3" fmla="*/ 95250 h 466725"/>
              <a:gd name="connsiteX4" fmla="*/ 200024 w 1422400"/>
              <a:gd name="connsiteY4" fmla="*/ 142875 h 466725"/>
              <a:gd name="connsiteX5" fmla="*/ 431799 w 1422400"/>
              <a:gd name="connsiteY5" fmla="*/ 142875 h 466725"/>
              <a:gd name="connsiteX6" fmla="*/ 1422400 w 1422400"/>
              <a:gd name="connsiteY6" fmla="*/ 466725 h 466725"/>
              <a:gd name="connsiteX7" fmla="*/ 1422400 w 1422400"/>
              <a:gd name="connsiteY7" fmla="*/ 466725 h 466725"/>
              <a:gd name="connsiteX0" fmla="*/ 0 w 1422400"/>
              <a:gd name="connsiteY0" fmla="*/ 0 h 466725"/>
              <a:gd name="connsiteX1" fmla="*/ 155575 w 1422400"/>
              <a:gd name="connsiteY1" fmla="*/ 3175 h 466725"/>
              <a:gd name="connsiteX2" fmla="*/ 165099 w 1422400"/>
              <a:gd name="connsiteY2" fmla="*/ 95250 h 466725"/>
              <a:gd name="connsiteX3" fmla="*/ 190499 w 1422400"/>
              <a:gd name="connsiteY3" fmla="*/ 95250 h 466725"/>
              <a:gd name="connsiteX4" fmla="*/ 190499 w 1422400"/>
              <a:gd name="connsiteY4" fmla="*/ 142875 h 466725"/>
              <a:gd name="connsiteX5" fmla="*/ 431799 w 1422400"/>
              <a:gd name="connsiteY5" fmla="*/ 142875 h 466725"/>
              <a:gd name="connsiteX6" fmla="*/ 1422400 w 1422400"/>
              <a:gd name="connsiteY6" fmla="*/ 466725 h 466725"/>
              <a:gd name="connsiteX7" fmla="*/ 1422400 w 1422400"/>
              <a:gd name="connsiteY7" fmla="*/ 466725 h 466725"/>
              <a:gd name="connsiteX0" fmla="*/ 0 w 1422400"/>
              <a:gd name="connsiteY0" fmla="*/ 0 h 466725"/>
              <a:gd name="connsiteX1" fmla="*/ 155575 w 1422400"/>
              <a:gd name="connsiteY1" fmla="*/ 3175 h 466725"/>
              <a:gd name="connsiteX2" fmla="*/ 165099 w 1422400"/>
              <a:gd name="connsiteY2" fmla="*/ 95250 h 466725"/>
              <a:gd name="connsiteX3" fmla="*/ 190499 w 1422400"/>
              <a:gd name="connsiteY3" fmla="*/ 95250 h 466725"/>
              <a:gd name="connsiteX4" fmla="*/ 190499 w 1422400"/>
              <a:gd name="connsiteY4" fmla="*/ 142875 h 466725"/>
              <a:gd name="connsiteX5" fmla="*/ 431799 w 1422400"/>
              <a:gd name="connsiteY5" fmla="*/ 142875 h 466725"/>
              <a:gd name="connsiteX6" fmla="*/ 428624 w 1422400"/>
              <a:gd name="connsiteY6" fmla="*/ 225425 h 466725"/>
              <a:gd name="connsiteX7" fmla="*/ 1422400 w 1422400"/>
              <a:gd name="connsiteY7" fmla="*/ 466725 h 466725"/>
              <a:gd name="connsiteX8" fmla="*/ 1422400 w 1422400"/>
              <a:gd name="connsiteY8" fmla="*/ 466725 h 466725"/>
              <a:gd name="connsiteX0" fmla="*/ 0 w 1422400"/>
              <a:gd name="connsiteY0" fmla="*/ 0 h 466725"/>
              <a:gd name="connsiteX1" fmla="*/ 155575 w 1422400"/>
              <a:gd name="connsiteY1" fmla="*/ 3175 h 466725"/>
              <a:gd name="connsiteX2" fmla="*/ 165099 w 1422400"/>
              <a:gd name="connsiteY2" fmla="*/ 95250 h 466725"/>
              <a:gd name="connsiteX3" fmla="*/ 190499 w 1422400"/>
              <a:gd name="connsiteY3" fmla="*/ 95250 h 466725"/>
              <a:gd name="connsiteX4" fmla="*/ 190499 w 1422400"/>
              <a:gd name="connsiteY4" fmla="*/ 142875 h 466725"/>
              <a:gd name="connsiteX5" fmla="*/ 431799 w 1422400"/>
              <a:gd name="connsiteY5" fmla="*/ 142875 h 466725"/>
              <a:gd name="connsiteX6" fmla="*/ 428624 w 1422400"/>
              <a:gd name="connsiteY6" fmla="*/ 225425 h 466725"/>
              <a:gd name="connsiteX7" fmla="*/ 1422400 w 1422400"/>
              <a:gd name="connsiteY7" fmla="*/ 466725 h 466725"/>
              <a:gd name="connsiteX8" fmla="*/ 1422400 w 1422400"/>
              <a:gd name="connsiteY8" fmla="*/ 466725 h 466725"/>
              <a:gd name="connsiteX0" fmla="*/ 0 w 1422400"/>
              <a:gd name="connsiteY0" fmla="*/ 0 h 466725"/>
              <a:gd name="connsiteX1" fmla="*/ 155575 w 1422400"/>
              <a:gd name="connsiteY1" fmla="*/ 3175 h 466725"/>
              <a:gd name="connsiteX2" fmla="*/ 165099 w 1422400"/>
              <a:gd name="connsiteY2" fmla="*/ 95250 h 466725"/>
              <a:gd name="connsiteX3" fmla="*/ 190499 w 1422400"/>
              <a:gd name="connsiteY3" fmla="*/ 95250 h 466725"/>
              <a:gd name="connsiteX4" fmla="*/ 190499 w 1422400"/>
              <a:gd name="connsiteY4" fmla="*/ 142875 h 466725"/>
              <a:gd name="connsiteX5" fmla="*/ 431799 w 1422400"/>
              <a:gd name="connsiteY5" fmla="*/ 142875 h 466725"/>
              <a:gd name="connsiteX6" fmla="*/ 428624 w 1422400"/>
              <a:gd name="connsiteY6" fmla="*/ 225425 h 466725"/>
              <a:gd name="connsiteX7" fmla="*/ 501649 w 1422400"/>
              <a:gd name="connsiteY7" fmla="*/ 225425 h 466725"/>
              <a:gd name="connsiteX8" fmla="*/ 1422400 w 1422400"/>
              <a:gd name="connsiteY8" fmla="*/ 466725 h 466725"/>
              <a:gd name="connsiteX9" fmla="*/ 1422400 w 1422400"/>
              <a:gd name="connsiteY9" fmla="*/ 466725 h 466725"/>
              <a:gd name="connsiteX0" fmla="*/ 0 w 1422400"/>
              <a:gd name="connsiteY0" fmla="*/ 0 h 466725"/>
              <a:gd name="connsiteX1" fmla="*/ 155575 w 1422400"/>
              <a:gd name="connsiteY1" fmla="*/ 3175 h 466725"/>
              <a:gd name="connsiteX2" fmla="*/ 165099 w 1422400"/>
              <a:gd name="connsiteY2" fmla="*/ 95250 h 466725"/>
              <a:gd name="connsiteX3" fmla="*/ 190499 w 1422400"/>
              <a:gd name="connsiteY3" fmla="*/ 95250 h 466725"/>
              <a:gd name="connsiteX4" fmla="*/ 190499 w 1422400"/>
              <a:gd name="connsiteY4" fmla="*/ 142875 h 466725"/>
              <a:gd name="connsiteX5" fmla="*/ 431799 w 1422400"/>
              <a:gd name="connsiteY5" fmla="*/ 142875 h 466725"/>
              <a:gd name="connsiteX6" fmla="*/ 428624 w 1422400"/>
              <a:gd name="connsiteY6" fmla="*/ 225425 h 466725"/>
              <a:gd name="connsiteX7" fmla="*/ 501649 w 1422400"/>
              <a:gd name="connsiteY7" fmla="*/ 225425 h 466725"/>
              <a:gd name="connsiteX8" fmla="*/ 1422400 w 1422400"/>
              <a:gd name="connsiteY8" fmla="*/ 466725 h 466725"/>
              <a:gd name="connsiteX9" fmla="*/ 1422400 w 1422400"/>
              <a:gd name="connsiteY9" fmla="*/ 466725 h 466725"/>
              <a:gd name="connsiteX0" fmla="*/ 0 w 1422400"/>
              <a:gd name="connsiteY0" fmla="*/ 0 h 466725"/>
              <a:gd name="connsiteX1" fmla="*/ 155575 w 1422400"/>
              <a:gd name="connsiteY1" fmla="*/ 3175 h 466725"/>
              <a:gd name="connsiteX2" fmla="*/ 165099 w 1422400"/>
              <a:gd name="connsiteY2" fmla="*/ 95250 h 466725"/>
              <a:gd name="connsiteX3" fmla="*/ 190499 w 1422400"/>
              <a:gd name="connsiteY3" fmla="*/ 95250 h 466725"/>
              <a:gd name="connsiteX4" fmla="*/ 190499 w 1422400"/>
              <a:gd name="connsiteY4" fmla="*/ 142875 h 466725"/>
              <a:gd name="connsiteX5" fmla="*/ 431799 w 1422400"/>
              <a:gd name="connsiteY5" fmla="*/ 142875 h 466725"/>
              <a:gd name="connsiteX6" fmla="*/ 428624 w 1422400"/>
              <a:gd name="connsiteY6" fmla="*/ 225425 h 466725"/>
              <a:gd name="connsiteX7" fmla="*/ 460374 w 1422400"/>
              <a:gd name="connsiteY7" fmla="*/ 222250 h 466725"/>
              <a:gd name="connsiteX8" fmla="*/ 1422400 w 1422400"/>
              <a:gd name="connsiteY8" fmla="*/ 466725 h 466725"/>
              <a:gd name="connsiteX9" fmla="*/ 1422400 w 1422400"/>
              <a:gd name="connsiteY9" fmla="*/ 466725 h 466725"/>
              <a:gd name="connsiteX0" fmla="*/ 0 w 1422400"/>
              <a:gd name="connsiteY0" fmla="*/ 0 h 466725"/>
              <a:gd name="connsiteX1" fmla="*/ 155575 w 1422400"/>
              <a:gd name="connsiteY1" fmla="*/ 3175 h 466725"/>
              <a:gd name="connsiteX2" fmla="*/ 165099 w 1422400"/>
              <a:gd name="connsiteY2" fmla="*/ 95250 h 466725"/>
              <a:gd name="connsiteX3" fmla="*/ 190499 w 1422400"/>
              <a:gd name="connsiteY3" fmla="*/ 95250 h 466725"/>
              <a:gd name="connsiteX4" fmla="*/ 190499 w 1422400"/>
              <a:gd name="connsiteY4" fmla="*/ 142875 h 466725"/>
              <a:gd name="connsiteX5" fmla="*/ 431799 w 1422400"/>
              <a:gd name="connsiteY5" fmla="*/ 142875 h 466725"/>
              <a:gd name="connsiteX6" fmla="*/ 428624 w 1422400"/>
              <a:gd name="connsiteY6" fmla="*/ 225425 h 466725"/>
              <a:gd name="connsiteX7" fmla="*/ 460374 w 1422400"/>
              <a:gd name="connsiteY7" fmla="*/ 222250 h 466725"/>
              <a:gd name="connsiteX8" fmla="*/ 454024 w 1422400"/>
              <a:gd name="connsiteY8" fmla="*/ 327025 h 466725"/>
              <a:gd name="connsiteX9" fmla="*/ 1422400 w 1422400"/>
              <a:gd name="connsiteY9" fmla="*/ 466725 h 466725"/>
              <a:gd name="connsiteX10" fmla="*/ 1422400 w 1422400"/>
              <a:gd name="connsiteY10" fmla="*/ 466725 h 466725"/>
              <a:gd name="connsiteX0" fmla="*/ 0 w 1422400"/>
              <a:gd name="connsiteY0" fmla="*/ 0 h 466725"/>
              <a:gd name="connsiteX1" fmla="*/ 155575 w 1422400"/>
              <a:gd name="connsiteY1" fmla="*/ 3175 h 466725"/>
              <a:gd name="connsiteX2" fmla="*/ 165099 w 1422400"/>
              <a:gd name="connsiteY2" fmla="*/ 95250 h 466725"/>
              <a:gd name="connsiteX3" fmla="*/ 190499 w 1422400"/>
              <a:gd name="connsiteY3" fmla="*/ 95250 h 466725"/>
              <a:gd name="connsiteX4" fmla="*/ 190499 w 1422400"/>
              <a:gd name="connsiteY4" fmla="*/ 142875 h 466725"/>
              <a:gd name="connsiteX5" fmla="*/ 431799 w 1422400"/>
              <a:gd name="connsiteY5" fmla="*/ 142875 h 466725"/>
              <a:gd name="connsiteX6" fmla="*/ 428624 w 1422400"/>
              <a:gd name="connsiteY6" fmla="*/ 225425 h 466725"/>
              <a:gd name="connsiteX7" fmla="*/ 460374 w 1422400"/>
              <a:gd name="connsiteY7" fmla="*/ 222250 h 466725"/>
              <a:gd name="connsiteX8" fmla="*/ 454024 w 1422400"/>
              <a:gd name="connsiteY8" fmla="*/ 327025 h 466725"/>
              <a:gd name="connsiteX9" fmla="*/ 1422400 w 1422400"/>
              <a:gd name="connsiteY9" fmla="*/ 466725 h 466725"/>
              <a:gd name="connsiteX10" fmla="*/ 1422400 w 1422400"/>
              <a:gd name="connsiteY10" fmla="*/ 466725 h 466725"/>
              <a:gd name="connsiteX0" fmla="*/ 0 w 1422400"/>
              <a:gd name="connsiteY0" fmla="*/ 0 h 466725"/>
              <a:gd name="connsiteX1" fmla="*/ 155575 w 1422400"/>
              <a:gd name="connsiteY1" fmla="*/ 3175 h 466725"/>
              <a:gd name="connsiteX2" fmla="*/ 165099 w 1422400"/>
              <a:gd name="connsiteY2" fmla="*/ 95250 h 466725"/>
              <a:gd name="connsiteX3" fmla="*/ 190499 w 1422400"/>
              <a:gd name="connsiteY3" fmla="*/ 95250 h 466725"/>
              <a:gd name="connsiteX4" fmla="*/ 190499 w 1422400"/>
              <a:gd name="connsiteY4" fmla="*/ 142875 h 466725"/>
              <a:gd name="connsiteX5" fmla="*/ 431799 w 1422400"/>
              <a:gd name="connsiteY5" fmla="*/ 142875 h 466725"/>
              <a:gd name="connsiteX6" fmla="*/ 428624 w 1422400"/>
              <a:gd name="connsiteY6" fmla="*/ 225425 h 466725"/>
              <a:gd name="connsiteX7" fmla="*/ 454024 w 1422400"/>
              <a:gd name="connsiteY7" fmla="*/ 225425 h 466725"/>
              <a:gd name="connsiteX8" fmla="*/ 454024 w 1422400"/>
              <a:gd name="connsiteY8" fmla="*/ 327025 h 466725"/>
              <a:gd name="connsiteX9" fmla="*/ 1422400 w 1422400"/>
              <a:gd name="connsiteY9" fmla="*/ 466725 h 466725"/>
              <a:gd name="connsiteX10" fmla="*/ 1422400 w 1422400"/>
              <a:gd name="connsiteY10" fmla="*/ 466725 h 466725"/>
              <a:gd name="connsiteX0" fmla="*/ 0 w 1422400"/>
              <a:gd name="connsiteY0" fmla="*/ 0 h 466725"/>
              <a:gd name="connsiteX1" fmla="*/ 155575 w 1422400"/>
              <a:gd name="connsiteY1" fmla="*/ 3175 h 466725"/>
              <a:gd name="connsiteX2" fmla="*/ 165099 w 1422400"/>
              <a:gd name="connsiteY2" fmla="*/ 95250 h 466725"/>
              <a:gd name="connsiteX3" fmla="*/ 190499 w 1422400"/>
              <a:gd name="connsiteY3" fmla="*/ 95250 h 466725"/>
              <a:gd name="connsiteX4" fmla="*/ 190499 w 1422400"/>
              <a:gd name="connsiteY4" fmla="*/ 142875 h 466725"/>
              <a:gd name="connsiteX5" fmla="*/ 431799 w 1422400"/>
              <a:gd name="connsiteY5" fmla="*/ 142875 h 466725"/>
              <a:gd name="connsiteX6" fmla="*/ 428624 w 1422400"/>
              <a:gd name="connsiteY6" fmla="*/ 225425 h 466725"/>
              <a:gd name="connsiteX7" fmla="*/ 454024 w 1422400"/>
              <a:gd name="connsiteY7" fmla="*/ 225425 h 466725"/>
              <a:gd name="connsiteX8" fmla="*/ 454024 w 1422400"/>
              <a:gd name="connsiteY8" fmla="*/ 323850 h 466725"/>
              <a:gd name="connsiteX9" fmla="*/ 1422400 w 1422400"/>
              <a:gd name="connsiteY9" fmla="*/ 466725 h 466725"/>
              <a:gd name="connsiteX10" fmla="*/ 1422400 w 1422400"/>
              <a:gd name="connsiteY10" fmla="*/ 466725 h 466725"/>
              <a:gd name="connsiteX0" fmla="*/ 0 w 1422400"/>
              <a:gd name="connsiteY0" fmla="*/ 0 h 466725"/>
              <a:gd name="connsiteX1" fmla="*/ 155575 w 1422400"/>
              <a:gd name="connsiteY1" fmla="*/ 3175 h 466725"/>
              <a:gd name="connsiteX2" fmla="*/ 165099 w 1422400"/>
              <a:gd name="connsiteY2" fmla="*/ 95250 h 466725"/>
              <a:gd name="connsiteX3" fmla="*/ 190499 w 1422400"/>
              <a:gd name="connsiteY3" fmla="*/ 95250 h 466725"/>
              <a:gd name="connsiteX4" fmla="*/ 190499 w 1422400"/>
              <a:gd name="connsiteY4" fmla="*/ 142875 h 466725"/>
              <a:gd name="connsiteX5" fmla="*/ 431799 w 1422400"/>
              <a:gd name="connsiteY5" fmla="*/ 142875 h 466725"/>
              <a:gd name="connsiteX6" fmla="*/ 428624 w 1422400"/>
              <a:gd name="connsiteY6" fmla="*/ 225425 h 466725"/>
              <a:gd name="connsiteX7" fmla="*/ 454024 w 1422400"/>
              <a:gd name="connsiteY7" fmla="*/ 225425 h 466725"/>
              <a:gd name="connsiteX8" fmla="*/ 454024 w 1422400"/>
              <a:gd name="connsiteY8" fmla="*/ 323850 h 466725"/>
              <a:gd name="connsiteX9" fmla="*/ 638174 w 1422400"/>
              <a:gd name="connsiteY9" fmla="*/ 333375 h 466725"/>
              <a:gd name="connsiteX10" fmla="*/ 1422400 w 1422400"/>
              <a:gd name="connsiteY10" fmla="*/ 466725 h 466725"/>
              <a:gd name="connsiteX11" fmla="*/ 1422400 w 1422400"/>
              <a:gd name="connsiteY11" fmla="*/ 466725 h 466725"/>
              <a:gd name="connsiteX0" fmla="*/ 0 w 1422400"/>
              <a:gd name="connsiteY0" fmla="*/ 0 h 466725"/>
              <a:gd name="connsiteX1" fmla="*/ 155575 w 1422400"/>
              <a:gd name="connsiteY1" fmla="*/ 3175 h 466725"/>
              <a:gd name="connsiteX2" fmla="*/ 165099 w 1422400"/>
              <a:gd name="connsiteY2" fmla="*/ 95250 h 466725"/>
              <a:gd name="connsiteX3" fmla="*/ 190499 w 1422400"/>
              <a:gd name="connsiteY3" fmla="*/ 95250 h 466725"/>
              <a:gd name="connsiteX4" fmla="*/ 190499 w 1422400"/>
              <a:gd name="connsiteY4" fmla="*/ 142875 h 466725"/>
              <a:gd name="connsiteX5" fmla="*/ 431799 w 1422400"/>
              <a:gd name="connsiteY5" fmla="*/ 142875 h 466725"/>
              <a:gd name="connsiteX6" fmla="*/ 428624 w 1422400"/>
              <a:gd name="connsiteY6" fmla="*/ 225425 h 466725"/>
              <a:gd name="connsiteX7" fmla="*/ 454024 w 1422400"/>
              <a:gd name="connsiteY7" fmla="*/ 225425 h 466725"/>
              <a:gd name="connsiteX8" fmla="*/ 450849 w 1422400"/>
              <a:gd name="connsiteY8" fmla="*/ 333375 h 466725"/>
              <a:gd name="connsiteX9" fmla="*/ 638174 w 1422400"/>
              <a:gd name="connsiteY9" fmla="*/ 333375 h 466725"/>
              <a:gd name="connsiteX10" fmla="*/ 1422400 w 1422400"/>
              <a:gd name="connsiteY10" fmla="*/ 466725 h 466725"/>
              <a:gd name="connsiteX11" fmla="*/ 1422400 w 1422400"/>
              <a:gd name="connsiteY11" fmla="*/ 466725 h 466725"/>
              <a:gd name="connsiteX0" fmla="*/ 0 w 1422400"/>
              <a:gd name="connsiteY0" fmla="*/ 0 h 466725"/>
              <a:gd name="connsiteX1" fmla="*/ 155575 w 1422400"/>
              <a:gd name="connsiteY1" fmla="*/ 3175 h 466725"/>
              <a:gd name="connsiteX2" fmla="*/ 165099 w 1422400"/>
              <a:gd name="connsiteY2" fmla="*/ 95250 h 466725"/>
              <a:gd name="connsiteX3" fmla="*/ 190499 w 1422400"/>
              <a:gd name="connsiteY3" fmla="*/ 95250 h 466725"/>
              <a:gd name="connsiteX4" fmla="*/ 190499 w 1422400"/>
              <a:gd name="connsiteY4" fmla="*/ 142875 h 466725"/>
              <a:gd name="connsiteX5" fmla="*/ 431799 w 1422400"/>
              <a:gd name="connsiteY5" fmla="*/ 142875 h 466725"/>
              <a:gd name="connsiteX6" fmla="*/ 428624 w 1422400"/>
              <a:gd name="connsiteY6" fmla="*/ 225425 h 466725"/>
              <a:gd name="connsiteX7" fmla="*/ 454024 w 1422400"/>
              <a:gd name="connsiteY7" fmla="*/ 225425 h 466725"/>
              <a:gd name="connsiteX8" fmla="*/ 450849 w 1422400"/>
              <a:gd name="connsiteY8" fmla="*/ 333375 h 466725"/>
              <a:gd name="connsiteX9" fmla="*/ 638174 w 1422400"/>
              <a:gd name="connsiteY9" fmla="*/ 333375 h 466725"/>
              <a:gd name="connsiteX10" fmla="*/ 1422400 w 1422400"/>
              <a:gd name="connsiteY10" fmla="*/ 466725 h 466725"/>
              <a:gd name="connsiteX11" fmla="*/ 1422400 w 1422400"/>
              <a:gd name="connsiteY11" fmla="*/ 466725 h 466725"/>
              <a:gd name="connsiteX0" fmla="*/ 0 w 1422400"/>
              <a:gd name="connsiteY0" fmla="*/ 0 h 469900"/>
              <a:gd name="connsiteX1" fmla="*/ 155575 w 1422400"/>
              <a:gd name="connsiteY1" fmla="*/ 3175 h 469900"/>
              <a:gd name="connsiteX2" fmla="*/ 165099 w 1422400"/>
              <a:gd name="connsiteY2" fmla="*/ 95250 h 469900"/>
              <a:gd name="connsiteX3" fmla="*/ 190499 w 1422400"/>
              <a:gd name="connsiteY3" fmla="*/ 95250 h 469900"/>
              <a:gd name="connsiteX4" fmla="*/ 190499 w 1422400"/>
              <a:gd name="connsiteY4" fmla="*/ 142875 h 469900"/>
              <a:gd name="connsiteX5" fmla="*/ 431799 w 1422400"/>
              <a:gd name="connsiteY5" fmla="*/ 142875 h 469900"/>
              <a:gd name="connsiteX6" fmla="*/ 428624 w 1422400"/>
              <a:gd name="connsiteY6" fmla="*/ 225425 h 469900"/>
              <a:gd name="connsiteX7" fmla="*/ 454024 w 1422400"/>
              <a:gd name="connsiteY7" fmla="*/ 225425 h 469900"/>
              <a:gd name="connsiteX8" fmla="*/ 450849 w 1422400"/>
              <a:gd name="connsiteY8" fmla="*/ 333375 h 469900"/>
              <a:gd name="connsiteX9" fmla="*/ 638174 w 1422400"/>
              <a:gd name="connsiteY9" fmla="*/ 333375 h 469900"/>
              <a:gd name="connsiteX10" fmla="*/ 644524 w 1422400"/>
              <a:gd name="connsiteY10" fmla="*/ 469900 h 469900"/>
              <a:gd name="connsiteX11" fmla="*/ 1422400 w 1422400"/>
              <a:gd name="connsiteY11" fmla="*/ 466725 h 469900"/>
              <a:gd name="connsiteX12" fmla="*/ 1422400 w 1422400"/>
              <a:gd name="connsiteY12" fmla="*/ 466725 h 469900"/>
              <a:gd name="connsiteX0" fmla="*/ 0 w 1422400"/>
              <a:gd name="connsiteY0" fmla="*/ 0 h 469900"/>
              <a:gd name="connsiteX1" fmla="*/ 155575 w 1422400"/>
              <a:gd name="connsiteY1" fmla="*/ 3175 h 469900"/>
              <a:gd name="connsiteX2" fmla="*/ 165099 w 1422400"/>
              <a:gd name="connsiteY2" fmla="*/ 95250 h 469900"/>
              <a:gd name="connsiteX3" fmla="*/ 190499 w 1422400"/>
              <a:gd name="connsiteY3" fmla="*/ 95250 h 469900"/>
              <a:gd name="connsiteX4" fmla="*/ 190499 w 1422400"/>
              <a:gd name="connsiteY4" fmla="*/ 142875 h 469900"/>
              <a:gd name="connsiteX5" fmla="*/ 431799 w 1422400"/>
              <a:gd name="connsiteY5" fmla="*/ 142875 h 469900"/>
              <a:gd name="connsiteX6" fmla="*/ 428624 w 1422400"/>
              <a:gd name="connsiteY6" fmla="*/ 225425 h 469900"/>
              <a:gd name="connsiteX7" fmla="*/ 454024 w 1422400"/>
              <a:gd name="connsiteY7" fmla="*/ 225425 h 469900"/>
              <a:gd name="connsiteX8" fmla="*/ 450849 w 1422400"/>
              <a:gd name="connsiteY8" fmla="*/ 333375 h 469900"/>
              <a:gd name="connsiteX9" fmla="*/ 638174 w 1422400"/>
              <a:gd name="connsiteY9" fmla="*/ 333375 h 469900"/>
              <a:gd name="connsiteX10" fmla="*/ 644524 w 1422400"/>
              <a:gd name="connsiteY10" fmla="*/ 469900 h 469900"/>
              <a:gd name="connsiteX11" fmla="*/ 1422400 w 1422400"/>
              <a:gd name="connsiteY11" fmla="*/ 466725 h 469900"/>
              <a:gd name="connsiteX12" fmla="*/ 1422400 w 1422400"/>
              <a:gd name="connsiteY12" fmla="*/ 466725 h 469900"/>
              <a:gd name="connsiteX0" fmla="*/ 0 w 1441450"/>
              <a:gd name="connsiteY0" fmla="*/ 0 h 469900"/>
              <a:gd name="connsiteX1" fmla="*/ 155575 w 1441450"/>
              <a:gd name="connsiteY1" fmla="*/ 3175 h 469900"/>
              <a:gd name="connsiteX2" fmla="*/ 165099 w 1441450"/>
              <a:gd name="connsiteY2" fmla="*/ 95250 h 469900"/>
              <a:gd name="connsiteX3" fmla="*/ 190499 w 1441450"/>
              <a:gd name="connsiteY3" fmla="*/ 95250 h 469900"/>
              <a:gd name="connsiteX4" fmla="*/ 190499 w 1441450"/>
              <a:gd name="connsiteY4" fmla="*/ 142875 h 469900"/>
              <a:gd name="connsiteX5" fmla="*/ 431799 w 1441450"/>
              <a:gd name="connsiteY5" fmla="*/ 142875 h 469900"/>
              <a:gd name="connsiteX6" fmla="*/ 428624 w 1441450"/>
              <a:gd name="connsiteY6" fmla="*/ 225425 h 469900"/>
              <a:gd name="connsiteX7" fmla="*/ 454024 w 1441450"/>
              <a:gd name="connsiteY7" fmla="*/ 225425 h 469900"/>
              <a:gd name="connsiteX8" fmla="*/ 450849 w 1441450"/>
              <a:gd name="connsiteY8" fmla="*/ 333375 h 469900"/>
              <a:gd name="connsiteX9" fmla="*/ 638174 w 1441450"/>
              <a:gd name="connsiteY9" fmla="*/ 333375 h 469900"/>
              <a:gd name="connsiteX10" fmla="*/ 644524 w 1441450"/>
              <a:gd name="connsiteY10" fmla="*/ 469900 h 469900"/>
              <a:gd name="connsiteX11" fmla="*/ 1422400 w 1441450"/>
              <a:gd name="connsiteY11" fmla="*/ 466725 h 469900"/>
              <a:gd name="connsiteX12" fmla="*/ 1441450 w 1441450"/>
              <a:gd name="connsiteY12" fmla="*/ 466725 h 469900"/>
              <a:gd name="connsiteX0" fmla="*/ 0 w 1441450"/>
              <a:gd name="connsiteY0" fmla="*/ 0 h 469900"/>
              <a:gd name="connsiteX1" fmla="*/ 155575 w 1441450"/>
              <a:gd name="connsiteY1" fmla="*/ 3175 h 469900"/>
              <a:gd name="connsiteX2" fmla="*/ 165099 w 1441450"/>
              <a:gd name="connsiteY2" fmla="*/ 95250 h 469900"/>
              <a:gd name="connsiteX3" fmla="*/ 190499 w 1441450"/>
              <a:gd name="connsiteY3" fmla="*/ 95250 h 469900"/>
              <a:gd name="connsiteX4" fmla="*/ 190499 w 1441450"/>
              <a:gd name="connsiteY4" fmla="*/ 142875 h 469900"/>
              <a:gd name="connsiteX5" fmla="*/ 431799 w 1441450"/>
              <a:gd name="connsiteY5" fmla="*/ 142875 h 469900"/>
              <a:gd name="connsiteX6" fmla="*/ 428624 w 1441450"/>
              <a:gd name="connsiteY6" fmla="*/ 225425 h 469900"/>
              <a:gd name="connsiteX7" fmla="*/ 454024 w 1441450"/>
              <a:gd name="connsiteY7" fmla="*/ 225425 h 469900"/>
              <a:gd name="connsiteX8" fmla="*/ 450849 w 1441450"/>
              <a:gd name="connsiteY8" fmla="*/ 333375 h 469900"/>
              <a:gd name="connsiteX9" fmla="*/ 638174 w 1441450"/>
              <a:gd name="connsiteY9" fmla="*/ 333375 h 469900"/>
              <a:gd name="connsiteX10" fmla="*/ 644524 w 1441450"/>
              <a:gd name="connsiteY10" fmla="*/ 469900 h 469900"/>
              <a:gd name="connsiteX11" fmla="*/ 1441450 w 1441450"/>
              <a:gd name="connsiteY11" fmla="*/ 466725 h 469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441450" h="469900">
                <a:moveTo>
                  <a:pt x="0" y="0"/>
                </a:moveTo>
                <a:lnTo>
                  <a:pt x="155575" y="3175"/>
                </a:lnTo>
                <a:lnTo>
                  <a:pt x="165099" y="95250"/>
                </a:lnTo>
                <a:lnTo>
                  <a:pt x="190499" y="95250"/>
                </a:lnTo>
                <a:lnTo>
                  <a:pt x="190499" y="142875"/>
                </a:lnTo>
                <a:lnTo>
                  <a:pt x="431799" y="142875"/>
                </a:lnTo>
                <a:lnTo>
                  <a:pt x="428624" y="225425"/>
                </a:lnTo>
                <a:lnTo>
                  <a:pt x="454024" y="225425"/>
                </a:lnTo>
                <a:cubicBezTo>
                  <a:pt x="452966" y="261408"/>
                  <a:pt x="451907" y="297392"/>
                  <a:pt x="450849" y="333375"/>
                </a:cubicBezTo>
                <a:lnTo>
                  <a:pt x="638174" y="333375"/>
                </a:lnTo>
                <a:lnTo>
                  <a:pt x="644524" y="469900"/>
                </a:lnTo>
                <a:lnTo>
                  <a:pt x="1441450" y="466725"/>
                </a:lnTo>
              </a:path>
            </a:pathLst>
          </a:cu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72" name="Freeform 71"/>
          <p:cNvSpPr/>
          <p:nvPr/>
        </p:nvSpPr>
        <p:spPr>
          <a:xfrm>
            <a:off x="885825" y="2720976"/>
            <a:ext cx="1441449" cy="427038"/>
          </a:xfrm>
          <a:custGeom>
            <a:avLst/>
            <a:gdLst>
              <a:gd name="connsiteX0" fmla="*/ 0 w 1611478"/>
              <a:gd name="connsiteY0" fmla="*/ 0 h 1704419"/>
              <a:gd name="connsiteX1" fmla="*/ 1470025 w 1611478"/>
              <a:gd name="connsiteY1" fmla="*/ 1555750 h 1704419"/>
              <a:gd name="connsiteX2" fmla="*/ 1470025 w 1611478"/>
              <a:gd name="connsiteY2" fmla="*/ 1552575 h 1704419"/>
              <a:gd name="connsiteX0" fmla="*/ 0 w 1470025"/>
              <a:gd name="connsiteY0" fmla="*/ 0 h 1555750"/>
              <a:gd name="connsiteX1" fmla="*/ 1470025 w 1470025"/>
              <a:gd name="connsiteY1" fmla="*/ 1555750 h 1555750"/>
              <a:gd name="connsiteX0" fmla="*/ 0 w 1870075"/>
              <a:gd name="connsiteY0" fmla="*/ 0 h 1612900"/>
              <a:gd name="connsiteX1" fmla="*/ 1870075 w 1870075"/>
              <a:gd name="connsiteY1" fmla="*/ 1612900 h 1612900"/>
              <a:gd name="connsiteX0" fmla="*/ 0 w 1870075"/>
              <a:gd name="connsiteY0" fmla="*/ 0 h 1612900"/>
              <a:gd name="connsiteX1" fmla="*/ 1095376 w 1870075"/>
              <a:gd name="connsiteY1" fmla="*/ 1609725 h 1612900"/>
              <a:gd name="connsiteX2" fmla="*/ 1870075 w 1870075"/>
              <a:gd name="connsiteY2" fmla="*/ 1612900 h 1612900"/>
              <a:gd name="connsiteX0" fmla="*/ 0 w 1870075"/>
              <a:gd name="connsiteY0" fmla="*/ 0 h 1655224"/>
              <a:gd name="connsiteX1" fmla="*/ 1071564 w 1870075"/>
              <a:gd name="connsiteY1" fmla="*/ 1504950 h 1655224"/>
              <a:gd name="connsiteX2" fmla="*/ 1095376 w 1870075"/>
              <a:gd name="connsiteY2" fmla="*/ 1609725 h 1655224"/>
              <a:gd name="connsiteX3" fmla="*/ 1870075 w 1870075"/>
              <a:gd name="connsiteY3" fmla="*/ 1612900 h 1655224"/>
              <a:gd name="connsiteX0" fmla="*/ 0 w 1870075"/>
              <a:gd name="connsiteY0" fmla="*/ 0 h 1612900"/>
              <a:gd name="connsiteX1" fmla="*/ 1071564 w 1870075"/>
              <a:gd name="connsiteY1" fmla="*/ 1504950 h 1612900"/>
              <a:gd name="connsiteX2" fmla="*/ 1095376 w 1870075"/>
              <a:gd name="connsiteY2" fmla="*/ 1609725 h 1612900"/>
              <a:gd name="connsiteX3" fmla="*/ 1870075 w 1870075"/>
              <a:gd name="connsiteY3" fmla="*/ 1612900 h 1612900"/>
              <a:gd name="connsiteX0" fmla="*/ 0 w 1870075"/>
              <a:gd name="connsiteY0" fmla="*/ 0 h 1614488"/>
              <a:gd name="connsiteX1" fmla="*/ 1071564 w 1870075"/>
              <a:gd name="connsiteY1" fmla="*/ 1504950 h 1614488"/>
              <a:gd name="connsiteX2" fmla="*/ 1090614 w 1870075"/>
              <a:gd name="connsiteY2" fmla="*/ 1614488 h 1614488"/>
              <a:gd name="connsiteX3" fmla="*/ 1870075 w 1870075"/>
              <a:gd name="connsiteY3" fmla="*/ 1612900 h 1614488"/>
              <a:gd name="connsiteX0" fmla="*/ 0 w 1870075"/>
              <a:gd name="connsiteY0" fmla="*/ 0 h 1614488"/>
              <a:gd name="connsiteX1" fmla="*/ 1085851 w 1870075"/>
              <a:gd name="connsiteY1" fmla="*/ 1509712 h 1614488"/>
              <a:gd name="connsiteX2" fmla="*/ 1090614 w 1870075"/>
              <a:gd name="connsiteY2" fmla="*/ 1614488 h 1614488"/>
              <a:gd name="connsiteX3" fmla="*/ 1870075 w 1870075"/>
              <a:gd name="connsiteY3" fmla="*/ 1612900 h 1614488"/>
              <a:gd name="connsiteX0" fmla="*/ 0 w 1870075"/>
              <a:gd name="connsiteY0" fmla="*/ 0 h 1614488"/>
              <a:gd name="connsiteX1" fmla="*/ 890589 w 1870075"/>
              <a:gd name="connsiteY1" fmla="*/ 1495425 h 1614488"/>
              <a:gd name="connsiteX2" fmla="*/ 1085851 w 1870075"/>
              <a:gd name="connsiteY2" fmla="*/ 1509712 h 1614488"/>
              <a:gd name="connsiteX3" fmla="*/ 1090614 w 1870075"/>
              <a:gd name="connsiteY3" fmla="*/ 1614488 h 1614488"/>
              <a:gd name="connsiteX4" fmla="*/ 1870075 w 1870075"/>
              <a:gd name="connsiteY4" fmla="*/ 1612900 h 1614488"/>
              <a:gd name="connsiteX0" fmla="*/ 0 w 1870075"/>
              <a:gd name="connsiteY0" fmla="*/ 0 h 1614488"/>
              <a:gd name="connsiteX1" fmla="*/ 890589 w 1870075"/>
              <a:gd name="connsiteY1" fmla="*/ 1495425 h 1614488"/>
              <a:gd name="connsiteX2" fmla="*/ 1085851 w 1870075"/>
              <a:gd name="connsiteY2" fmla="*/ 1509712 h 1614488"/>
              <a:gd name="connsiteX3" fmla="*/ 1090614 w 1870075"/>
              <a:gd name="connsiteY3" fmla="*/ 1614488 h 1614488"/>
              <a:gd name="connsiteX4" fmla="*/ 1870075 w 1870075"/>
              <a:gd name="connsiteY4" fmla="*/ 1612900 h 1614488"/>
              <a:gd name="connsiteX0" fmla="*/ 0 w 1870075"/>
              <a:gd name="connsiteY0" fmla="*/ 0 h 1614488"/>
              <a:gd name="connsiteX1" fmla="*/ 904876 w 1870075"/>
              <a:gd name="connsiteY1" fmla="*/ 1514475 h 1614488"/>
              <a:gd name="connsiteX2" fmla="*/ 1085851 w 1870075"/>
              <a:gd name="connsiteY2" fmla="*/ 1509712 h 1614488"/>
              <a:gd name="connsiteX3" fmla="*/ 1090614 w 1870075"/>
              <a:gd name="connsiteY3" fmla="*/ 1614488 h 1614488"/>
              <a:gd name="connsiteX4" fmla="*/ 1870075 w 1870075"/>
              <a:gd name="connsiteY4" fmla="*/ 1612900 h 1614488"/>
              <a:gd name="connsiteX0" fmla="*/ 0 w 1870075"/>
              <a:gd name="connsiteY0" fmla="*/ 0 h 1614488"/>
              <a:gd name="connsiteX1" fmla="*/ 895351 w 1870075"/>
              <a:gd name="connsiteY1" fmla="*/ 1409700 h 1614488"/>
              <a:gd name="connsiteX2" fmla="*/ 904876 w 1870075"/>
              <a:gd name="connsiteY2" fmla="*/ 1514475 h 1614488"/>
              <a:gd name="connsiteX3" fmla="*/ 1085851 w 1870075"/>
              <a:gd name="connsiteY3" fmla="*/ 1509712 h 1614488"/>
              <a:gd name="connsiteX4" fmla="*/ 1090614 w 1870075"/>
              <a:gd name="connsiteY4" fmla="*/ 1614488 h 1614488"/>
              <a:gd name="connsiteX5" fmla="*/ 1870075 w 1870075"/>
              <a:gd name="connsiteY5" fmla="*/ 1612900 h 1614488"/>
              <a:gd name="connsiteX0" fmla="*/ 0 w 1870075"/>
              <a:gd name="connsiteY0" fmla="*/ 0 h 1614488"/>
              <a:gd name="connsiteX1" fmla="*/ 895351 w 1870075"/>
              <a:gd name="connsiteY1" fmla="*/ 1409700 h 1614488"/>
              <a:gd name="connsiteX2" fmla="*/ 904876 w 1870075"/>
              <a:gd name="connsiteY2" fmla="*/ 1514475 h 1614488"/>
              <a:gd name="connsiteX3" fmla="*/ 1085851 w 1870075"/>
              <a:gd name="connsiteY3" fmla="*/ 1509712 h 1614488"/>
              <a:gd name="connsiteX4" fmla="*/ 1090614 w 1870075"/>
              <a:gd name="connsiteY4" fmla="*/ 1614488 h 1614488"/>
              <a:gd name="connsiteX5" fmla="*/ 1870075 w 1870075"/>
              <a:gd name="connsiteY5" fmla="*/ 1612900 h 1614488"/>
              <a:gd name="connsiteX0" fmla="*/ 0 w 1870075"/>
              <a:gd name="connsiteY0" fmla="*/ 0 h 1614488"/>
              <a:gd name="connsiteX1" fmla="*/ 895351 w 1870075"/>
              <a:gd name="connsiteY1" fmla="*/ 1409700 h 1614488"/>
              <a:gd name="connsiteX2" fmla="*/ 908051 w 1870075"/>
              <a:gd name="connsiteY2" fmla="*/ 1504950 h 1614488"/>
              <a:gd name="connsiteX3" fmla="*/ 1085851 w 1870075"/>
              <a:gd name="connsiteY3" fmla="*/ 1509712 h 1614488"/>
              <a:gd name="connsiteX4" fmla="*/ 1090614 w 1870075"/>
              <a:gd name="connsiteY4" fmla="*/ 1614488 h 1614488"/>
              <a:gd name="connsiteX5" fmla="*/ 1870075 w 1870075"/>
              <a:gd name="connsiteY5" fmla="*/ 1612900 h 1614488"/>
              <a:gd name="connsiteX0" fmla="*/ 0 w 1870075"/>
              <a:gd name="connsiteY0" fmla="*/ 0 h 1614488"/>
              <a:gd name="connsiteX1" fmla="*/ 895351 w 1870075"/>
              <a:gd name="connsiteY1" fmla="*/ 1409700 h 1614488"/>
              <a:gd name="connsiteX2" fmla="*/ 908051 w 1870075"/>
              <a:gd name="connsiteY2" fmla="*/ 1504950 h 1614488"/>
              <a:gd name="connsiteX3" fmla="*/ 1082676 w 1870075"/>
              <a:gd name="connsiteY3" fmla="*/ 1503362 h 1614488"/>
              <a:gd name="connsiteX4" fmla="*/ 1090614 w 1870075"/>
              <a:gd name="connsiteY4" fmla="*/ 1614488 h 1614488"/>
              <a:gd name="connsiteX5" fmla="*/ 1870075 w 1870075"/>
              <a:gd name="connsiteY5" fmla="*/ 1612900 h 1614488"/>
              <a:gd name="connsiteX0" fmla="*/ 0 w 1870075"/>
              <a:gd name="connsiteY0" fmla="*/ 0 h 1614488"/>
              <a:gd name="connsiteX1" fmla="*/ 895351 w 1870075"/>
              <a:gd name="connsiteY1" fmla="*/ 1409700 h 1614488"/>
              <a:gd name="connsiteX2" fmla="*/ 908051 w 1870075"/>
              <a:gd name="connsiteY2" fmla="*/ 1504950 h 1614488"/>
              <a:gd name="connsiteX3" fmla="*/ 1082676 w 1870075"/>
              <a:gd name="connsiteY3" fmla="*/ 1503362 h 1614488"/>
              <a:gd name="connsiteX4" fmla="*/ 1077914 w 1870075"/>
              <a:gd name="connsiteY4" fmla="*/ 1614488 h 1614488"/>
              <a:gd name="connsiteX5" fmla="*/ 1870075 w 1870075"/>
              <a:gd name="connsiteY5" fmla="*/ 1612900 h 1614488"/>
              <a:gd name="connsiteX0" fmla="*/ 0 w 1870075"/>
              <a:gd name="connsiteY0" fmla="*/ 0 h 1614488"/>
              <a:gd name="connsiteX1" fmla="*/ 911226 w 1870075"/>
              <a:gd name="connsiteY1" fmla="*/ 1482725 h 1614488"/>
              <a:gd name="connsiteX2" fmla="*/ 908051 w 1870075"/>
              <a:gd name="connsiteY2" fmla="*/ 1504950 h 1614488"/>
              <a:gd name="connsiteX3" fmla="*/ 1082676 w 1870075"/>
              <a:gd name="connsiteY3" fmla="*/ 1503362 h 1614488"/>
              <a:gd name="connsiteX4" fmla="*/ 1077914 w 1870075"/>
              <a:gd name="connsiteY4" fmla="*/ 1614488 h 1614488"/>
              <a:gd name="connsiteX5" fmla="*/ 1870075 w 1870075"/>
              <a:gd name="connsiteY5" fmla="*/ 1612900 h 1614488"/>
              <a:gd name="connsiteX0" fmla="*/ 0 w 1870075"/>
              <a:gd name="connsiteY0" fmla="*/ 0 h 1614488"/>
              <a:gd name="connsiteX1" fmla="*/ 857251 w 1870075"/>
              <a:gd name="connsiteY1" fmla="*/ 1479550 h 1614488"/>
              <a:gd name="connsiteX2" fmla="*/ 911226 w 1870075"/>
              <a:gd name="connsiteY2" fmla="*/ 1482725 h 1614488"/>
              <a:gd name="connsiteX3" fmla="*/ 908051 w 1870075"/>
              <a:gd name="connsiteY3" fmla="*/ 1504950 h 1614488"/>
              <a:gd name="connsiteX4" fmla="*/ 1082676 w 1870075"/>
              <a:gd name="connsiteY4" fmla="*/ 1503362 h 1614488"/>
              <a:gd name="connsiteX5" fmla="*/ 1077914 w 1870075"/>
              <a:gd name="connsiteY5" fmla="*/ 1614488 h 1614488"/>
              <a:gd name="connsiteX6" fmla="*/ 1870075 w 1870075"/>
              <a:gd name="connsiteY6" fmla="*/ 1612900 h 1614488"/>
              <a:gd name="connsiteX0" fmla="*/ 0 w 1870075"/>
              <a:gd name="connsiteY0" fmla="*/ 0 h 1614488"/>
              <a:gd name="connsiteX1" fmla="*/ 857251 w 1870075"/>
              <a:gd name="connsiteY1" fmla="*/ 1479550 h 1614488"/>
              <a:gd name="connsiteX2" fmla="*/ 911226 w 1870075"/>
              <a:gd name="connsiteY2" fmla="*/ 1482725 h 1614488"/>
              <a:gd name="connsiteX3" fmla="*/ 908051 w 1870075"/>
              <a:gd name="connsiteY3" fmla="*/ 1504950 h 1614488"/>
              <a:gd name="connsiteX4" fmla="*/ 1082676 w 1870075"/>
              <a:gd name="connsiteY4" fmla="*/ 1503362 h 1614488"/>
              <a:gd name="connsiteX5" fmla="*/ 1077914 w 1870075"/>
              <a:gd name="connsiteY5" fmla="*/ 1614488 h 1614488"/>
              <a:gd name="connsiteX6" fmla="*/ 1870075 w 1870075"/>
              <a:gd name="connsiteY6" fmla="*/ 1612900 h 1614488"/>
              <a:gd name="connsiteX0" fmla="*/ 0 w 1870075"/>
              <a:gd name="connsiteY0" fmla="*/ 0 h 1614488"/>
              <a:gd name="connsiteX1" fmla="*/ 889001 w 1870075"/>
              <a:gd name="connsiteY1" fmla="*/ 1482725 h 1614488"/>
              <a:gd name="connsiteX2" fmla="*/ 911226 w 1870075"/>
              <a:gd name="connsiteY2" fmla="*/ 1482725 h 1614488"/>
              <a:gd name="connsiteX3" fmla="*/ 908051 w 1870075"/>
              <a:gd name="connsiteY3" fmla="*/ 1504950 h 1614488"/>
              <a:gd name="connsiteX4" fmla="*/ 1082676 w 1870075"/>
              <a:gd name="connsiteY4" fmla="*/ 1503362 h 1614488"/>
              <a:gd name="connsiteX5" fmla="*/ 1077914 w 1870075"/>
              <a:gd name="connsiteY5" fmla="*/ 1614488 h 1614488"/>
              <a:gd name="connsiteX6" fmla="*/ 1870075 w 1870075"/>
              <a:gd name="connsiteY6" fmla="*/ 1612900 h 1614488"/>
              <a:gd name="connsiteX0" fmla="*/ 0 w 1870075"/>
              <a:gd name="connsiteY0" fmla="*/ 0 h 1614488"/>
              <a:gd name="connsiteX1" fmla="*/ 889001 w 1870075"/>
              <a:gd name="connsiteY1" fmla="*/ 1406525 h 1614488"/>
              <a:gd name="connsiteX2" fmla="*/ 889001 w 1870075"/>
              <a:gd name="connsiteY2" fmla="*/ 1482725 h 1614488"/>
              <a:gd name="connsiteX3" fmla="*/ 911226 w 1870075"/>
              <a:gd name="connsiteY3" fmla="*/ 1482725 h 1614488"/>
              <a:gd name="connsiteX4" fmla="*/ 908051 w 1870075"/>
              <a:gd name="connsiteY4" fmla="*/ 1504950 h 1614488"/>
              <a:gd name="connsiteX5" fmla="*/ 1082676 w 1870075"/>
              <a:gd name="connsiteY5" fmla="*/ 1503362 h 1614488"/>
              <a:gd name="connsiteX6" fmla="*/ 1077914 w 1870075"/>
              <a:gd name="connsiteY6" fmla="*/ 1614488 h 1614488"/>
              <a:gd name="connsiteX7" fmla="*/ 1870075 w 1870075"/>
              <a:gd name="connsiteY7" fmla="*/ 1612900 h 1614488"/>
              <a:gd name="connsiteX0" fmla="*/ 0 w 1870075"/>
              <a:gd name="connsiteY0" fmla="*/ 0 h 1614488"/>
              <a:gd name="connsiteX1" fmla="*/ 889001 w 1870075"/>
              <a:gd name="connsiteY1" fmla="*/ 1406525 h 1614488"/>
              <a:gd name="connsiteX2" fmla="*/ 889001 w 1870075"/>
              <a:gd name="connsiteY2" fmla="*/ 1482725 h 1614488"/>
              <a:gd name="connsiteX3" fmla="*/ 911226 w 1870075"/>
              <a:gd name="connsiteY3" fmla="*/ 1482725 h 1614488"/>
              <a:gd name="connsiteX4" fmla="*/ 908051 w 1870075"/>
              <a:gd name="connsiteY4" fmla="*/ 1504950 h 1614488"/>
              <a:gd name="connsiteX5" fmla="*/ 1082676 w 1870075"/>
              <a:gd name="connsiteY5" fmla="*/ 1503362 h 1614488"/>
              <a:gd name="connsiteX6" fmla="*/ 1077914 w 1870075"/>
              <a:gd name="connsiteY6" fmla="*/ 1614488 h 1614488"/>
              <a:gd name="connsiteX7" fmla="*/ 1870075 w 1870075"/>
              <a:gd name="connsiteY7" fmla="*/ 1612900 h 1614488"/>
              <a:gd name="connsiteX0" fmla="*/ 0 w 1870075"/>
              <a:gd name="connsiteY0" fmla="*/ 0 h 1614488"/>
              <a:gd name="connsiteX1" fmla="*/ 841376 w 1870075"/>
              <a:gd name="connsiteY1" fmla="*/ 1425575 h 1614488"/>
              <a:gd name="connsiteX2" fmla="*/ 889001 w 1870075"/>
              <a:gd name="connsiteY2" fmla="*/ 1406525 h 1614488"/>
              <a:gd name="connsiteX3" fmla="*/ 889001 w 1870075"/>
              <a:gd name="connsiteY3" fmla="*/ 1482725 h 1614488"/>
              <a:gd name="connsiteX4" fmla="*/ 911226 w 1870075"/>
              <a:gd name="connsiteY4" fmla="*/ 1482725 h 1614488"/>
              <a:gd name="connsiteX5" fmla="*/ 908051 w 1870075"/>
              <a:gd name="connsiteY5" fmla="*/ 1504950 h 1614488"/>
              <a:gd name="connsiteX6" fmla="*/ 1082676 w 1870075"/>
              <a:gd name="connsiteY6" fmla="*/ 1503362 h 1614488"/>
              <a:gd name="connsiteX7" fmla="*/ 1077914 w 1870075"/>
              <a:gd name="connsiteY7" fmla="*/ 1614488 h 1614488"/>
              <a:gd name="connsiteX8" fmla="*/ 1870075 w 1870075"/>
              <a:gd name="connsiteY8" fmla="*/ 1612900 h 1614488"/>
              <a:gd name="connsiteX0" fmla="*/ 0 w 1870075"/>
              <a:gd name="connsiteY0" fmla="*/ 0 h 1614488"/>
              <a:gd name="connsiteX1" fmla="*/ 841376 w 1870075"/>
              <a:gd name="connsiteY1" fmla="*/ 1425575 h 1614488"/>
              <a:gd name="connsiteX2" fmla="*/ 889001 w 1870075"/>
              <a:gd name="connsiteY2" fmla="*/ 1406525 h 1614488"/>
              <a:gd name="connsiteX3" fmla="*/ 889001 w 1870075"/>
              <a:gd name="connsiteY3" fmla="*/ 1482725 h 1614488"/>
              <a:gd name="connsiteX4" fmla="*/ 911226 w 1870075"/>
              <a:gd name="connsiteY4" fmla="*/ 1482725 h 1614488"/>
              <a:gd name="connsiteX5" fmla="*/ 908051 w 1870075"/>
              <a:gd name="connsiteY5" fmla="*/ 1504950 h 1614488"/>
              <a:gd name="connsiteX6" fmla="*/ 1082676 w 1870075"/>
              <a:gd name="connsiteY6" fmla="*/ 1503362 h 1614488"/>
              <a:gd name="connsiteX7" fmla="*/ 1077914 w 1870075"/>
              <a:gd name="connsiteY7" fmla="*/ 1614488 h 1614488"/>
              <a:gd name="connsiteX8" fmla="*/ 1870075 w 1870075"/>
              <a:gd name="connsiteY8" fmla="*/ 1612900 h 1614488"/>
              <a:gd name="connsiteX0" fmla="*/ 0 w 1870075"/>
              <a:gd name="connsiteY0" fmla="*/ 0 h 1614488"/>
              <a:gd name="connsiteX1" fmla="*/ 866776 w 1870075"/>
              <a:gd name="connsiteY1" fmla="*/ 1412875 h 1614488"/>
              <a:gd name="connsiteX2" fmla="*/ 889001 w 1870075"/>
              <a:gd name="connsiteY2" fmla="*/ 1406525 h 1614488"/>
              <a:gd name="connsiteX3" fmla="*/ 889001 w 1870075"/>
              <a:gd name="connsiteY3" fmla="*/ 1482725 h 1614488"/>
              <a:gd name="connsiteX4" fmla="*/ 911226 w 1870075"/>
              <a:gd name="connsiteY4" fmla="*/ 1482725 h 1614488"/>
              <a:gd name="connsiteX5" fmla="*/ 908051 w 1870075"/>
              <a:gd name="connsiteY5" fmla="*/ 1504950 h 1614488"/>
              <a:gd name="connsiteX6" fmla="*/ 1082676 w 1870075"/>
              <a:gd name="connsiteY6" fmla="*/ 1503362 h 1614488"/>
              <a:gd name="connsiteX7" fmla="*/ 1077914 w 1870075"/>
              <a:gd name="connsiteY7" fmla="*/ 1614488 h 1614488"/>
              <a:gd name="connsiteX8" fmla="*/ 1870075 w 1870075"/>
              <a:gd name="connsiteY8" fmla="*/ 1612900 h 1614488"/>
              <a:gd name="connsiteX0" fmla="*/ 0 w 1870075"/>
              <a:gd name="connsiteY0" fmla="*/ 0 h 1614488"/>
              <a:gd name="connsiteX1" fmla="*/ 863601 w 1870075"/>
              <a:gd name="connsiteY1" fmla="*/ 1314450 h 1614488"/>
              <a:gd name="connsiteX2" fmla="*/ 866776 w 1870075"/>
              <a:gd name="connsiteY2" fmla="*/ 1412875 h 1614488"/>
              <a:gd name="connsiteX3" fmla="*/ 889001 w 1870075"/>
              <a:gd name="connsiteY3" fmla="*/ 1406525 h 1614488"/>
              <a:gd name="connsiteX4" fmla="*/ 889001 w 1870075"/>
              <a:gd name="connsiteY4" fmla="*/ 1482725 h 1614488"/>
              <a:gd name="connsiteX5" fmla="*/ 911226 w 1870075"/>
              <a:gd name="connsiteY5" fmla="*/ 1482725 h 1614488"/>
              <a:gd name="connsiteX6" fmla="*/ 908051 w 1870075"/>
              <a:gd name="connsiteY6" fmla="*/ 1504950 h 1614488"/>
              <a:gd name="connsiteX7" fmla="*/ 1082676 w 1870075"/>
              <a:gd name="connsiteY7" fmla="*/ 1503362 h 1614488"/>
              <a:gd name="connsiteX8" fmla="*/ 1077914 w 1870075"/>
              <a:gd name="connsiteY8" fmla="*/ 1614488 h 1614488"/>
              <a:gd name="connsiteX9" fmla="*/ 1870075 w 1870075"/>
              <a:gd name="connsiteY9" fmla="*/ 1612900 h 1614488"/>
              <a:gd name="connsiteX0" fmla="*/ 0 w 1870075"/>
              <a:gd name="connsiteY0" fmla="*/ 0 h 1614488"/>
              <a:gd name="connsiteX1" fmla="*/ 863601 w 1870075"/>
              <a:gd name="connsiteY1" fmla="*/ 1314450 h 1614488"/>
              <a:gd name="connsiteX2" fmla="*/ 866776 w 1870075"/>
              <a:gd name="connsiteY2" fmla="*/ 1412875 h 1614488"/>
              <a:gd name="connsiteX3" fmla="*/ 889001 w 1870075"/>
              <a:gd name="connsiteY3" fmla="*/ 1406525 h 1614488"/>
              <a:gd name="connsiteX4" fmla="*/ 889001 w 1870075"/>
              <a:gd name="connsiteY4" fmla="*/ 1482725 h 1614488"/>
              <a:gd name="connsiteX5" fmla="*/ 911226 w 1870075"/>
              <a:gd name="connsiteY5" fmla="*/ 1482725 h 1614488"/>
              <a:gd name="connsiteX6" fmla="*/ 908051 w 1870075"/>
              <a:gd name="connsiteY6" fmla="*/ 1504950 h 1614488"/>
              <a:gd name="connsiteX7" fmla="*/ 1082676 w 1870075"/>
              <a:gd name="connsiteY7" fmla="*/ 1503362 h 1614488"/>
              <a:gd name="connsiteX8" fmla="*/ 1077914 w 1870075"/>
              <a:gd name="connsiteY8" fmla="*/ 1614488 h 1614488"/>
              <a:gd name="connsiteX9" fmla="*/ 1870075 w 1870075"/>
              <a:gd name="connsiteY9" fmla="*/ 1612900 h 1614488"/>
              <a:gd name="connsiteX0" fmla="*/ 0 w 1870075"/>
              <a:gd name="connsiteY0" fmla="*/ 0 h 1614488"/>
              <a:gd name="connsiteX1" fmla="*/ 631826 w 1870075"/>
              <a:gd name="connsiteY1" fmla="*/ 1314450 h 1614488"/>
              <a:gd name="connsiteX2" fmla="*/ 863601 w 1870075"/>
              <a:gd name="connsiteY2" fmla="*/ 1314450 h 1614488"/>
              <a:gd name="connsiteX3" fmla="*/ 866776 w 1870075"/>
              <a:gd name="connsiteY3" fmla="*/ 1412875 h 1614488"/>
              <a:gd name="connsiteX4" fmla="*/ 889001 w 1870075"/>
              <a:gd name="connsiteY4" fmla="*/ 1406525 h 1614488"/>
              <a:gd name="connsiteX5" fmla="*/ 889001 w 1870075"/>
              <a:gd name="connsiteY5" fmla="*/ 1482725 h 1614488"/>
              <a:gd name="connsiteX6" fmla="*/ 911226 w 1870075"/>
              <a:gd name="connsiteY6" fmla="*/ 1482725 h 1614488"/>
              <a:gd name="connsiteX7" fmla="*/ 908051 w 1870075"/>
              <a:gd name="connsiteY7" fmla="*/ 1504950 h 1614488"/>
              <a:gd name="connsiteX8" fmla="*/ 1082676 w 1870075"/>
              <a:gd name="connsiteY8" fmla="*/ 1503362 h 1614488"/>
              <a:gd name="connsiteX9" fmla="*/ 1077914 w 1870075"/>
              <a:gd name="connsiteY9" fmla="*/ 1614488 h 1614488"/>
              <a:gd name="connsiteX10" fmla="*/ 1870075 w 1870075"/>
              <a:gd name="connsiteY10" fmla="*/ 1612900 h 1614488"/>
              <a:gd name="connsiteX0" fmla="*/ 0 w 1870075"/>
              <a:gd name="connsiteY0" fmla="*/ 0 h 1614488"/>
              <a:gd name="connsiteX1" fmla="*/ 631826 w 1870075"/>
              <a:gd name="connsiteY1" fmla="*/ 1314450 h 1614488"/>
              <a:gd name="connsiteX2" fmla="*/ 863601 w 1870075"/>
              <a:gd name="connsiteY2" fmla="*/ 1314450 h 1614488"/>
              <a:gd name="connsiteX3" fmla="*/ 866776 w 1870075"/>
              <a:gd name="connsiteY3" fmla="*/ 1412875 h 1614488"/>
              <a:gd name="connsiteX4" fmla="*/ 889001 w 1870075"/>
              <a:gd name="connsiteY4" fmla="*/ 1406525 h 1614488"/>
              <a:gd name="connsiteX5" fmla="*/ 889001 w 1870075"/>
              <a:gd name="connsiteY5" fmla="*/ 1482725 h 1614488"/>
              <a:gd name="connsiteX6" fmla="*/ 911226 w 1870075"/>
              <a:gd name="connsiteY6" fmla="*/ 1482725 h 1614488"/>
              <a:gd name="connsiteX7" fmla="*/ 908051 w 1870075"/>
              <a:gd name="connsiteY7" fmla="*/ 1504950 h 1614488"/>
              <a:gd name="connsiteX8" fmla="*/ 1082676 w 1870075"/>
              <a:gd name="connsiteY8" fmla="*/ 1503362 h 1614488"/>
              <a:gd name="connsiteX9" fmla="*/ 1077914 w 1870075"/>
              <a:gd name="connsiteY9" fmla="*/ 1614488 h 1614488"/>
              <a:gd name="connsiteX10" fmla="*/ 1870075 w 1870075"/>
              <a:gd name="connsiteY10" fmla="*/ 1612900 h 1614488"/>
              <a:gd name="connsiteX0" fmla="*/ 0 w 1870075"/>
              <a:gd name="connsiteY0" fmla="*/ 0 h 1614488"/>
              <a:gd name="connsiteX1" fmla="*/ 631826 w 1870075"/>
              <a:gd name="connsiteY1" fmla="*/ 1273175 h 1614488"/>
              <a:gd name="connsiteX2" fmla="*/ 631826 w 1870075"/>
              <a:gd name="connsiteY2" fmla="*/ 1314450 h 1614488"/>
              <a:gd name="connsiteX3" fmla="*/ 863601 w 1870075"/>
              <a:gd name="connsiteY3" fmla="*/ 1314450 h 1614488"/>
              <a:gd name="connsiteX4" fmla="*/ 866776 w 1870075"/>
              <a:gd name="connsiteY4" fmla="*/ 1412875 h 1614488"/>
              <a:gd name="connsiteX5" fmla="*/ 889001 w 1870075"/>
              <a:gd name="connsiteY5" fmla="*/ 1406525 h 1614488"/>
              <a:gd name="connsiteX6" fmla="*/ 889001 w 1870075"/>
              <a:gd name="connsiteY6" fmla="*/ 1482725 h 1614488"/>
              <a:gd name="connsiteX7" fmla="*/ 911226 w 1870075"/>
              <a:gd name="connsiteY7" fmla="*/ 1482725 h 1614488"/>
              <a:gd name="connsiteX8" fmla="*/ 908051 w 1870075"/>
              <a:gd name="connsiteY8" fmla="*/ 1504950 h 1614488"/>
              <a:gd name="connsiteX9" fmla="*/ 1082676 w 1870075"/>
              <a:gd name="connsiteY9" fmla="*/ 1503362 h 1614488"/>
              <a:gd name="connsiteX10" fmla="*/ 1077914 w 1870075"/>
              <a:gd name="connsiteY10" fmla="*/ 1614488 h 1614488"/>
              <a:gd name="connsiteX11" fmla="*/ 1870075 w 1870075"/>
              <a:gd name="connsiteY11" fmla="*/ 1612900 h 1614488"/>
              <a:gd name="connsiteX0" fmla="*/ 0 w 1870075"/>
              <a:gd name="connsiteY0" fmla="*/ 0 h 1614488"/>
              <a:gd name="connsiteX1" fmla="*/ 631826 w 1870075"/>
              <a:gd name="connsiteY1" fmla="*/ 1273175 h 1614488"/>
              <a:gd name="connsiteX2" fmla="*/ 631826 w 1870075"/>
              <a:gd name="connsiteY2" fmla="*/ 1314450 h 1614488"/>
              <a:gd name="connsiteX3" fmla="*/ 863601 w 1870075"/>
              <a:gd name="connsiteY3" fmla="*/ 1314450 h 1614488"/>
              <a:gd name="connsiteX4" fmla="*/ 866776 w 1870075"/>
              <a:gd name="connsiteY4" fmla="*/ 1412875 h 1614488"/>
              <a:gd name="connsiteX5" fmla="*/ 889001 w 1870075"/>
              <a:gd name="connsiteY5" fmla="*/ 1406525 h 1614488"/>
              <a:gd name="connsiteX6" fmla="*/ 889001 w 1870075"/>
              <a:gd name="connsiteY6" fmla="*/ 1482725 h 1614488"/>
              <a:gd name="connsiteX7" fmla="*/ 911226 w 1870075"/>
              <a:gd name="connsiteY7" fmla="*/ 1482725 h 1614488"/>
              <a:gd name="connsiteX8" fmla="*/ 908051 w 1870075"/>
              <a:gd name="connsiteY8" fmla="*/ 1504950 h 1614488"/>
              <a:gd name="connsiteX9" fmla="*/ 1082676 w 1870075"/>
              <a:gd name="connsiteY9" fmla="*/ 1503362 h 1614488"/>
              <a:gd name="connsiteX10" fmla="*/ 1077914 w 1870075"/>
              <a:gd name="connsiteY10" fmla="*/ 1614488 h 1614488"/>
              <a:gd name="connsiteX11" fmla="*/ 1870075 w 1870075"/>
              <a:gd name="connsiteY11" fmla="*/ 1612900 h 1614488"/>
              <a:gd name="connsiteX0" fmla="*/ 0 w 1870075"/>
              <a:gd name="connsiteY0" fmla="*/ 0 h 1614488"/>
              <a:gd name="connsiteX1" fmla="*/ 555626 w 1870075"/>
              <a:gd name="connsiteY1" fmla="*/ 1304925 h 1614488"/>
              <a:gd name="connsiteX2" fmla="*/ 631826 w 1870075"/>
              <a:gd name="connsiteY2" fmla="*/ 1273175 h 1614488"/>
              <a:gd name="connsiteX3" fmla="*/ 631826 w 1870075"/>
              <a:gd name="connsiteY3" fmla="*/ 1314450 h 1614488"/>
              <a:gd name="connsiteX4" fmla="*/ 863601 w 1870075"/>
              <a:gd name="connsiteY4" fmla="*/ 1314450 h 1614488"/>
              <a:gd name="connsiteX5" fmla="*/ 866776 w 1870075"/>
              <a:gd name="connsiteY5" fmla="*/ 1412875 h 1614488"/>
              <a:gd name="connsiteX6" fmla="*/ 889001 w 1870075"/>
              <a:gd name="connsiteY6" fmla="*/ 1406525 h 1614488"/>
              <a:gd name="connsiteX7" fmla="*/ 889001 w 1870075"/>
              <a:gd name="connsiteY7" fmla="*/ 1482725 h 1614488"/>
              <a:gd name="connsiteX8" fmla="*/ 911226 w 1870075"/>
              <a:gd name="connsiteY8" fmla="*/ 1482725 h 1614488"/>
              <a:gd name="connsiteX9" fmla="*/ 908051 w 1870075"/>
              <a:gd name="connsiteY9" fmla="*/ 1504950 h 1614488"/>
              <a:gd name="connsiteX10" fmla="*/ 1082676 w 1870075"/>
              <a:gd name="connsiteY10" fmla="*/ 1503362 h 1614488"/>
              <a:gd name="connsiteX11" fmla="*/ 1077914 w 1870075"/>
              <a:gd name="connsiteY11" fmla="*/ 1614488 h 1614488"/>
              <a:gd name="connsiteX12" fmla="*/ 1870075 w 1870075"/>
              <a:gd name="connsiteY12" fmla="*/ 1612900 h 1614488"/>
              <a:gd name="connsiteX0" fmla="*/ 0 w 1870075"/>
              <a:gd name="connsiteY0" fmla="*/ 0 h 1614488"/>
              <a:gd name="connsiteX1" fmla="*/ 555626 w 1870075"/>
              <a:gd name="connsiteY1" fmla="*/ 1304925 h 1614488"/>
              <a:gd name="connsiteX2" fmla="*/ 631826 w 1870075"/>
              <a:gd name="connsiteY2" fmla="*/ 1273175 h 1614488"/>
              <a:gd name="connsiteX3" fmla="*/ 631826 w 1870075"/>
              <a:gd name="connsiteY3" fmla="*/ 1314450 h 1614488"/>
              <a:gd name="connsiteX4" fmla="*/ 863601 w 1870075"/>
              <a:gd name="connsiteY4" fmla="*/ 1314450 h 1614488"/>
              <a:gd name="connsiteX5" fmla="*/ 866776 w 1870075"/>
              <a:gd name="connsiteY5" fmla="*/ 1412875 h 1614488"/>
              <a:gd name="connsiteX6" fmla="*/ 889001 w 1870075"/>
              <a:gd name="connsiteY6" fmla="*/ 1406525 h 1614488"/>
              <a:gd name="connsiteX7" fmla="*/ 889001 w 1870075"/>
              <a:gd name="connsiteY7" fmla="*/ 1482725 h 1614488"/>
              <a:gd name="connsiteX8" fmla="*/ 911226 w 1870075"/>
              <a:gd name="connsiteY8" fmla="*/ 1482725 h 1614488"/>
              <a:gd name="connsiteX9" fmla="*/ 908051 w 1870075"/>
              <a:gd name="connsiteY9" fmla="*/ 1504950 h 1614488"/>
              <a:gd name="connsiteX10" fmla="*/ 1082676 w 1870075"/>
              <a:gd name="connsiteY10" fmla="*/ 1503362 h 1614488"/>
              <a:gd name="connsiteX11" fmla="*/ 1077914 w 1870075"/>
              <a:gd name="connsiteY11" fmla="*/ 1614488 h 1614488"/>
              <a:gd name="connsiteX12" fmla="*/ 1870075 w 1870075"/>
              <a:gd name="connsiteY12" fmla="*/ 1612900 h 1614488"/>
              <a:gd name="connsiteX0" fmla="*/ 0 w 1870075"/>
              <a:gd name="connsiteY0" fmla="*/ 0 h 1614488"/>
              <a:gd name="connsiteX1" fmla="*/ 609601 w 1870075"/>
              <a:gd name="connsiteY1" fmla="*/ 1270000 h 1614488"/>
              <a:gd name="connsiteX2" fmla="*/ 631826 w 1870075"/>
              <a:gd name="connsiteY2" fmla="*/ 1273175 h 1614488"/>
              <a:gd name="connsiteX3" fmla="*/ 631826 w 1870075"/>
              <a:gd name="connsiteY3" fmla="*/ 1314450 h 1614488"/>
              <a:gd name="connsiteX4" fmla="*/ 863601 w 1870075"/>
              <a:gd name="connsiteY4" fmla="*/ 1314450 h 1614488"/>
              <a:gd name="connsiteX5" fmla="*/ 866776 w 1870075"/>
              <a:gd name="connsiteY5" fmla="*/ 1412875 h 1614488"/>
              <a:gd name="connsiteX6" fmla="*/ 889001 w 1870075"/>
              <a:gd name="connsiteY6" fmla="*/ 1406525 h 1614488"/>
              <a:gd name="connsiteX7" fmla="*/ 889001 w 1870075"/>
              <a:gd name="connsiteY7" fmla="*/ 1482725 h 1614488"/>
              <a:gd name="connsiteX8" fmla="*/ 911226 w 1870075"/>
              <a:gd name="connsiteY8" fmla="*/ 1482725 h 1614488"/>
              <a:gd name="connsiteX9" fmla="*/ 908051 w 1870075"/>
              <a:gd name="connsiteY9" fmla="*/ 1504950 h 1614488"/>
              <a:gd name="connsiteX10" fmla="*/ 1082676 w 1870075"/>
              <a:gd name="connsiteY10" fmla="*/ 1503362 h 1614488"/>
              <a:gd name="connsiteX11" fmla="*/ 1077914 w 1870075"/>
              <a:gd name="connsiteY11" fmla="*/ 1614488 h 1614488"/>
              <a:gd name="connsiteX12" fmla="*/ 1870075 w 1870075"/>
              <a:gd name="connsiteY12" fmla="*/ 1612900 h 1614488"/>
              <a:gd name="connsiteX0" fmla="*/ 0 w 1870075"/>
              <a:gd name="connsiteY0" fmla="*/ 0 h 1614488"/>
              <a:gd name="connsiteX1" fmla="*/ 606426 w 1870075"/>
              <a:gd name="connsiteY1" fmla="*/ 1276350 h 1614488"/>
              <a:gd name="connsiteX2" fmla="*/ 631826 w 1870075"/>
              <a:gd name="connsiteY2" fmla="*/ 1273175 h 1614488"/>
              <a:gd name="connsiteX3" fmla="*/ 631826 w 1870075"/>
              <a:gd name="connsiteY3" fmla="*/ 1314450 h 1614488"/>
              <a:gd name="connsiteX4" fmla="*/ 863601 w 1870075"/>
              <a:gd name="connsiteY4" fmla="*/ 1314450 h 1614488"/>
              <a:gd name="connsiteX5" fmla="*/ 866776 w 1870075"/>
              <a:gd name="connsiteY5" fmla="*/ 1412875 h 1614488"/>
              <a:gd name="connsiteX6" fmla="*/ 889001 w 1870075"/>
              <a:gd name="connsiteY6" fmla="*/ 1406525 h 1614488"/>
              <a:gd name="connsiteX7" fmla="*/ 889001 w 1870075"/>
              <a:gd name="connsiteY7" fmla="*/ 1482725 h 1614488"/>
              <a:gd name="connsiteX8" fmla="*/ 911226 w 1870075"/>
              <a:gd name="connsiteY8" fmla="*/ 1482725 h 1614488"/>
              <a:gd name="connsiteX9" fmla="*/ 908051 w 1870075"/>
              <a:gd name="connsiteY9" fmla="*/ 1504950 h 1614488"/>
              <a:gd name="connsiteX10" fmla="*/ 1082676 w 1870075"/>
              <a:gd name="connsiteY10" fmla="*/ 1503362 h 1614488"/>
              <a:gd name="connsiteX11" fmla="*/ 1077914 w 1870075"/>
              <a:gd name="connsiteY11" fmla="*/ 1614488 h 1614488"/>
              <a:gd name="connsiteX12" fmla="*/ 1870075 w 1870075"/>
              <a:gd name="connsiteY12" fmla="*/ 1612900 h 1614488"/>
              <a:gd name="connsiteX0" fmla="*/ 0 w 1870075"/>
              <a:gd name="connsiteY0" fmla="*/ 0 h 1614488"/>
              <a:gd name="connsiteX1" fmla="*/ 596901 w 1870075"/>
              <a:gd name="connsiteY1" fmla="*/ 1187450 h 1614488"/>
              <a:gd name="connsiteX2" fmla="*/ 606426 w 1870075"/>
              <a:gd name="connsiteY2" fmla="*/ 1276350 h 1614488"/>
              <a:gd name="connsiteX3" fmla="*/ 631826 w 1870075"/>
              <a:gd name="connsiteY3" fmla="*/ 1273175 h 1614488"/>
              <a:gd name="connsiteX4" fmla="*/ 631826 w 1870075"/>
              <a:gd name="connsiteY4" fmla="*/ 1314450 h 1614488"/>
              <a:gd name="connsiteX5" fmla="*/ 863601 w 1870075"/>
              <a:gd name="connsiteY5" fmla="*/ 1314450 h 1614488"/>
              <a:gd name="connsiteX6" fmla="*/ 866776 w 1870075"/>
              <a:gd name="connsiteY6" fmla="*/ 1412875 h 1614488"/>
              <a:gd name="connsiteX7" fmla="*/ 889001 w 1870075"/>
              <a:gd name="connsiteY7" fmla="*/ 1406525 h 1614488"/>
              <a:gd name="connsiteX8" fmla="*/ 889001 w 1870075"/>
              <a:gd name="connsiteY8" fmla="*/ 1482725 h 1614488"/>
              <a:gd name="connsiteX9" fmla="*/ 911226 w 1870075"/>
              <a:gd name="connsiteY9" fmla="*/ 1482725 h 1614488"/>
              <a:gd name="connsiteX10" fmla="*/ 908051 w 1870075"/>
              <a:gd name="connsiteY10" fmla="*/ 1504950 h 1614488"/>
              <a:gd name="connsiteX11" fmla="*/ 1082676 w 1870075"/>
              <a:gd name="connsiteY11" fmla="*/ 1503362 h 1614488"/>
              <a:gd name="connsiteX12" fmla="*/ 1077914 w 1870075"/>
              <a:gd name="connsiteY12" fmla="*/ 1614488 h 1614488"/>
              <a:gd name="connsiteX13" fmla="*/ 1870075 w 1870075"/>
              <a:gd name="connsiteY13" fmla="*/ 1612900 h 1614488"/>
              <a:gd name="connsiteX0" fmla="*/ 0 w 1870075"/>
              <a:gd name="connsiteY0" fmla="*/ 0 h 1614488"/>
              <a:gd name="connsiteX1" fmla="*/ 596901 w 1870075"/>
              <a:gd name="connsiteY1" fmla="*/ 1187450 h 1614488"/>
              <a:gd name="connsiteX2" fmla="*/ 606426 w 1870075"/>
              <a:gd name="connsiteY2" fmla="*/ 1276350 h 1614488"/>
              <a:gd name="connsiteX3" fmla="*/ 631826 w 1870075"/>
              <a:gd name="connsiteY3" fmla="*/ 1273175 h 1614488"/>
              <a:gd name="connsiteX4" fmla="*/ 631826 w 1870075"/>
              <a:gd name="connsiteY4" fmla="*/ 1314450 h 1614488"/>
              <a:gd name="connsiteX5" fmla="*/ 863601 w 1870075"/>
              <a:gd name="connsiteY5" fmla="*/ 1314450 h 1614488"/>
              <a:gd name="connsiteX6" fmla="*/ 866776 w 1870075"/>
              <a:gd name="connsiteY6" fmla="*/ 1412875 h 1614488"/>
              <a:gd name="connsiteX7" fmla="*/ 889001 w 1870075"/>
              <a:gd name="connsiteY7" fmla="*/ 1406525 h 1614488"/>
              <a:gd name="connsiteX8" fmla="*/ 889001 w 1870075"/>
              <a:gd name="connsiteY8" fmla="*/ 1482725 h 1614488"/>
              <a:gd name="connsiteX9" fmla="*/ 911226 w 1870075"/>
              <a:gd name="connsiteY9" fmla="*/ 1482725 h 1614488"/>
              <a:gd name="connsiteX10" fmla="*/ 908051 w 1870075"/>
              <a:gd name="connsiteY10" fmla="*/ 1504950 h 1614488"/>
              <a:gd name="connsiteX11" fmla="*/ 1082676 w 1870075"/>
              <a:gd name="connsiteY11" fmla="*/ 1503362 h 1614488"/>
              <a:gd name="connsiteX12" fmla="*/ 1077914 w 1870075"/>
              <a:gd name="connsiteY12" fmla="*/ 1614488 h 1614488"/>
              <a:gd name="connsiteX13" fmla="*/ 1870075 w 1870075"/>
              <a:gd name="connsiteY13" fmla="*/ 1612900 h 1614488"/>
              <a:gd name="connsiteX0" fmla="*/ 0 w 1870075"/>
              <a:gd name="connsiteY0" fmla="*/ 0 h 1614488"/>
              <a:gd name="connsiteX1" fmla="*/ 596901 w 1870075"/>
              <a:gd name="connsiteY1" fmla="*/ 1187450 h 1614488"/>
              <a:gd name="connsiteX2" fmla="*/ 603251 w 1870075"/>
              <a:gd name="connsiteY2" fmla="*/ 1270000 h 1614488"/>
              <a:gd name="connsiteX3" fmla="*/ 631826 w 1870075"/>
              <a:gd name="connsiteY3" fmla="*/ 1273175 h 1614488"/>
              <a:gd name="connsiteX4" fmla="*/ 631826 w 1870075"/>
              <a:gd name="connsiteY4" fmla="*/ 1314450 h 1614488"/>
              <a:gd name="connsiteX5" fmla="*/ 863601 w 1870075"/>
              <a:gd name="connsiteY5" fmla="*/ 1314450 h 1614488"/>
              <a:gd name="connsiteX6" fmla="*/ 866776 w 1870075"/>
              <a:gd name="connsiteY6" fmla="*/ 1412875 h 1614488"/>
              <a:gd name="connsiteX7" fmla="*/ 889001 w 1870075"/>
              <a:gd name="connsiteY7" fmla="*/ 1406525 h 1614488"/>
              <a:gd name="connsiteX8" fmla="*/ 889001 w 1870075"/>
              <a:gd name="connsiteY8" fmla="*/ 1482725 h 1614488"/>
              <a:gd name="connsiteX9" fmla="*/ 911226 w 1870075"/>
              <a:gd name="connsiteY9" fmla="*/ 1482725 h 1614488"/>
              <a:gd name="connsiteX10" fmla="*/ 908051 w 1870075"/>
              <a:gd name="connsiteY10" fmla="*/ 1504950 h 1614488"/>
              <a:gd name="connsiteX11" fmla="*/ 1082676 w 1870075"/>
              <a:gd name="connsiteY11" fmla="*/ 1503362 h 1614488"/>
              <a:gd name="connsiteX12" fmla="*/ 1077914 w 1870075"/>
              <a:gd name="connsiteY12" fmla="*/ 1614488 h 1614488"/>
              <a:gd name="connsiteX13" fmla="*/ 1870075 w 1870075"/>
              <a:gd name="connsiteY13" fmla="*/ 1612900 h 1614488"/>
              <a:gd name="connsiteX0" fmla="*/ 0 w 1870075"/>
              <a:gd name="connsiteY0" fmla="*/ 0 h 1614488"/>
              <a:gd name="connsiteX1" fmla="*/ 422276 w 1870075"/>
              <a:gd name="connsiteY1" fmla="*/ 1184275 h 1614488"/>
              <a:gd name="connsiteX2" fmla="*/ 596901 w 1870075"/>
              <a:gd name="connsiteY2" fmla="*/ 1187450 h 1614488"/>
              <a:gd name="connsiteX3" fmla="*/ 603251 w 1870075"/>
              <a:gd name="connsiteY3" fmla="*/ 1270000 h 1614488"/>
              <a:gd name="connsiteX4" fmla="*/ 631826 w 1870075"/>
              <a:gd name="connsiteY4" fmla="*/ 1273175 h 1614488"/>
              <a:gd name="connsiteX5" fmla="*/ 631826 w 1870075"/>
              <a:gd name="connsiteY5" fmla="*/ 1314450 h 1614488"/>
              <a:gd name="connsiteX6" fmla="*/ 863601 w 1870075"/>
              <a:gd name="connsiteY6" fmla="*/ 1314450 h 1614488"/>
              <a:gd name="connsiteX7" fmla="*/ 866776 w 1870075"/>
              <a:gd name="connsiteY7" fmla="*/ 1412875 h 1614488"/>
              <a:gd name="connsiteX8" fmla="*/ 889001 w 1870075"/>
              <a:gd name="connsiteY8" fmla="*/ 1406525 h 1614488"/>
              <a:gd name="connsiteX9" fmla="*/ 889001 w 1870075"/>
              <a:gd name="connsiteY9" fmla="*/ 1482725 h 1614488"/>
              <a:gd name="connsiteX10" fmla="*/ 911226 w 1870075"/>
              <a:gd name="connsiteY10" fmla="*/ 1482725 h 1614488"/>
              <a:gd name="connsiteX11" fmla="*/ 908051 w 1870075"/>
              <a:gd name="connsiteY11" fmla="*/ 1504950 h 1614488"/>
              <a:gd name="connsiteX12" fmla="*/ 1082676 w 1870075"/>
              <a:gd name="connsiteY12" fmla="*/ 1503362 h 1614488"/>
              <a:gd name="connsiteX13" fmla="*/ 1077914 w 1870075"/>
              <a:gd name="connsiteY13" fmla="*/ 1614488 h 1614488"/>
              <a:gd name="connsiteX14" fmla="*/ 1870075 w 1870075"/>
              <a:gd name="connsiteY14" fmla="*/ 1612900 h 1614488"/>
              <a:gd name="connsiteX0" fmla="*/ 0 w 1870075"/>
              <a:gd name="connsiteY0" fmla="*/ 0 h 1614488"/>
              <a:gd name="connsiteX1" fmla="*/ 422276 w 1870075"/>
              <a:gd name="connsiteY1" fmla="*/ 1184275 h 1614488"/>
              <a:gd name="connsiteX2" fmla="*/ 596901 w 1870075"/>
              <a:gd name="connsiteY2" fmla="*/ 1187450 h 1614488"/>
              <a:gd name="connsiteX3" fmla="*/ 603251 w 1870075"/>
              <a:gd name="connsiteY3" fmla="*/ 1270000 h 1614488"/>
              <a:gd name="connsiteX4" fmla="*/ 631826 w 1870075"/>
              <a:gd name="connsiteY4" fmla="*/ 1273175 h 1614488"/>
              <a:gd name="connsiteX5" fmla="*/ 631826 w 1870075"/>
              <a:gd name="connsiteY5" fmla="*/ 1314450 h 1614488"/>
              <a:gd name="connsiteX6" fmla="*/ 863601 w 1870075"/>
              <a:gd name="connsiteY6" fmla="*/ 1314450 h 1614488"/>
              <a:gd name="connsiteX7" fmla="*/ 866776 w 1870075"/>
              <a:gd name="connsiteY7" fmla="*/ 1412875 h 1614488"/>
              <a:gd name="connsiteX8" fmla="*/ 889001 w 1870075"/>
              <a:gd name="connsiteY8" fmla="*/ 1406525 h 1614488"/>
              <a:gd name="connsiteX9" fmla="*/ 889001 w 1870075"/>
              <a:gd name="connsiteY9" fmla="*/ 1482725 h 1614488"/>
              <a:gd name="connsiteX10" fmla="*/ 911226 w 1870075"/>
              <a:gd name="connsiteY10" fmla="*/ 1482725 h 1614488"/>
              <a:gd name="connsiteX11" fmla="*/ 908051 w 1870075"/>
              <a:gd name="connsiteY11" fmla="*/ 1504950 h 1614488"/>
              <a:gd name="connsiteX12" fmla="*/ 1082676 w 1870075"/>
              <a:gd name="connsiteY12" fmla="*/ 1503362 h 1614488"/>
              <a:gd name="connsiteX13" fmla="*/ 1077914 w 1870075"/>
              <a:gd name="connsiteY13" fmla="*/ 1614488 h 1614488"/>
              <a:gd name="connsiteX14" fmla="*/ 1870075 w 1870075"/>
              <a:gd name="connsiteY14" fmla="*/ 1612900 h 1614488"/>
              <a:gd name="connsiteX0" fmla="*/ 0 w 1447799"/>
              <a:gd name="connsiteY0" fmla="*/ 0 h 430213"/>
              <a:gd name="connsiteX1" fmla="*/ 174625 w 1447799"/>
              <a:gd name="connsiteY1" fmla="*/ 3175 h 430213"/>
              <a:gd name="connsiteX2" fmla="*/ 180975 w 1447799"/>
              <a:gd name="connsiteY2" fmla="*/ 85725 h 430213"/>
              <a:gd name="connsiteX3" fmla="*/ 209550 w 1447799"/>
              <a:gd name="connsiteY3" fmla="*/ 88900 h 430213"/>
              <a:gd name="connsiteX4" fmla="*/ 209550 w 1447799"/>
              <a:gd name="connsiteY4" fmla="*/ 130175 h 430213"/>
              <a:gd name="connsiteX5" fmla="*/ 441325 w 1447799"/>
              <a:gd name="connsiteY5" fmla="*/ 130175 h 430213"/>
              <a:gd name="connsiteX6" fmla="*/ 444500 w 1447799"/>
              <a:gd name="connsiteY6" fmla="*/ 228600 h 430213"/>
              <a:gd name="connsiteX7" fmla="*/ 466725 w 1447799"/>
              <a:gd name="connsiteY7" fmla="*/ 222250 h 430213"/>
              <a:gd name="connsiteX8" fmla="*/ 466725 w 1447799"/>
              <a:gd name="connsiteY8" fmla="*/ 298450 h 430213"/>
              <a:gd name="connsiteX9" fmla="*/ 488950 w 1447799"/>
              <a:gd name="connsiteY9" fmla="*/ 298450 h 430213"/>
              <a:gd name="connsiteX10" fmla="*/ 485775 w 1447799"/>
              <a:gd name="connsiteY10" fmla="*/ 320675 h 430213"/>
              <a:gd name="connsiteX11" fmla="*/ 660400 w 1447799"/>
              <a:gd name="connsiteY11" fmla="*/ 319087 h 430213"/>
              <a:gd name="connsiteX12" fmla="*/ 655638 w 1447799"/>
              <a:gd name="connsiteY12" fmla="*/ 430213 h 430213"/>
              <a:gd name="connsiteX13" fmla="*/ 1447799 w 1447799"/>
              <a:gd name="connsiteY13" fmla="*/ 428625 h 430213"/>
              <a:gd name="connsiteX0" fmla="*/ 0 w 1441449"/>
              <a:gd name="connsiteY0" fmla="*/ 3175 h 427038"/>
              <a:gd name="connsiteX1" fmla="*/ 168275 w 1441449"/>
              <a:gd name="connsiteY1" fmla="*/ 0 h 427038"/>
              <a:gd name="connsiteX2" fmla="*/ 174625 w 1441449"/>
              <a:gd name="connsiteY2" fmla="*/ 82550 h 427038"/>
              <a:gd name="connsiteX3" fmla="*/ 203200 w 1441449"/>
              <a:gd name="connsiteY3" fmla="*/ 85725 h 427038"/>
              <a:gd name="connsiteX4" fmla="*/ 203200 w 1441449"/>
              <a:gd name="connsiteY4" fmla="*/ 127000 h 427038"/>
              <a:gd name="connsiteX5" fmla="*/ 434975 w 1441449"/>
              <a:gd name="connsiteY5" fmla="*/ 127000 h 427038"/>
              <a:gd name="connsiteX6" fmla="*/ 438150 w 1441449"/>
              <a:gd name="connsiteY6" fmla="*/ 225425 h 427038"/>
              <a:gd name="connsiteX7" fmla="*/ 460375 w 1441449"/>
              <a:gd name="connsiteY7" fmla="*/ 219075 h 427038"/>
              <a:gd name="connsiteX8" fmla="*/ 460375 w 1441449"/>
              <a:gd name="connsiteY8" fmla="*/ 295275 h 427038"/>
              <a:gd name="connsiteX9" fmla="*/ 482600 w 1441449"/>
              <a:gd name="connsiteY9" fmla="*/ 295275 h 427038"/>
              <a:gd name="connsiteX10" fmla="*/ 479425 w 1441449"/>
              <a:gd name="connsiteY10" fmla="*/ 317500 h 427038"/>
              <a:gd name="connsiteX11" fmla="*/ 654050 w 1441449"/>
              <a:gd name="connsiteY11" fmla="*/ 315912 h 427038"/>
              <a:gd name="connsiteX12" fmla="*/ 649288 w 1441449"/>
              <a:gd name="connsiteY12" fmla="*/ 427038 h 427038"/>
              <a:gd name="connsiteX13" fmla="*/ 1441449 w 1441449"/>
              <a:gd name="connsiteY13" fmla="*/ 425450 h 427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441449" h="427038">
                <a:moveTo>
                  <a:pt x="0" y="3175"/>
                </a:moveTo>
                <a:lnTo>
                  <a:pt x="168275" y="0"/>
                </a:lnTo>
                <a:lnTo>
                  <a:pt x="174625" y="82550"/>
                </a:lnTo>
                <a:lnTo>
                  <a:pt x="203200" y="85725"/>
                </a:lnTo>
                <a:lnTo>
                  <a:pt x="203200" y="127000"/>
                </a:lnTo>
                <a:lnTo>
                  <a:pt x="434975" y="127000"/>
                </a:lnTo>
                <a:lnTo>
                  <a:pt x="438150" y="225425"/>
                </a:lnTo>
                <a:lnTo>
                  <a:pt x="460375" y="219075"/>
                </a:lnTo>
                <a:lnTo>
                  <a:pt x="460375" y="295275"/>
                </a:lnTo>
                <a:lnTo>
                  <a:pt x="482600" y="295275"/>
                </a:lnTo>
                <a:lnTo>
                  <a:pt x="479425" y="317500"/>
                </a:lnTo>
                <a:lnTo>
                  <a:pt x="654050" y="315912"/>
                </a:lnTo>
                <a:lnTo>
                  <a:pt x="649288" y="427038"/>
                </a:lnTo>
                <a:lnTo>
                  <a:pt x="1441449" y="425450"/>
                </a:lnTo>
              </a:path>
            </a:pathLst>
          </a:custGeom>
          <a:noFill/>
          <a:ln w="28575">
            <a:solidFill>
              <a:schemeClr val="bg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73" name="Freeform 72"/>
          <p:cNvSpPr/>
          <p:nvPr/>
        </p:nvSpPr>
        <p:spPr>
          <a:xfrm>
            <a:off x="460375" y="1539875"/>
            <a:ext cx="428625" cy="1181100"/>
          </a:xfrm>
          <a:custGeom>
            <a:avLst/>
            <a:gdLst>
              <a:gd name="connsiteX0" fmla="*/ 0 w 428625"/>
              <a:gd name="connsiteY0" fmla="*/ 4266 h 1185366"/>
              <a:gd name="connsiteX1" fmla="*/ 34925 w 428625"/>
              <a:gd name="connsiteY1" fmla="*/ 10616 h 1185366"/>
              <a:gd name="connsiteX2" fmla="*/ 31750 w 428625"/>
              <a:gd name="connsiteY2" fmla="*/ 23316 h 1185366"/>
              <a:gd name="connsiteX3" fmla="*/ 38100 w 428625"/>
              <a:gd name="connsiteY3" fmla="*/ 105866 h 1185366"/>
              <a:gd name="connsiteX4" fmla="*/ 50800 w 428625"/>
              <a:gd name="connsiteY4" fmla="*/ 121741 h 1185366"/>
              <a:gd name="connsiteX5" fmla="*/ 85725 w 428625"/>
              <a:gd name="connsiteY5" fmla="*/ 124916 h 1185366"/>
              <a:gd name="connsiteX6" fmla="*/ 95250 w 428625"/>
              <a:gd name="connsiteY6" fmla="*/ 182066 h 1185366"/>
              <a:gd name="connsiteX7" fmla="*/ 98425 w 428625"/>
              <a:gd name="connsiteY7" fmla="*/ 201116 h 1185366"/>
              <a:gd name="connsiteX8" fmla="*/ 111125 w 428625"/>
              <a:gd name="connsiteY8" fmla="*/ 274141 h 1185366"/>
              <a:gd name="connsiteX9" fmla="*/ 123825 w 428625"/>
              <a:gd name="connsiteY9" fmla="*/ 277316 h 1185366"/>
              <a:gd name="connsiteX10" fmla="*/ 127000 w 428625"/>
              <a:gd name="connsiteY10" fmla="*/ 286841 h 1185366"/>
              <a:gd name="connsiteX11" fmla="*/ 133350 w 428625"/>
              <a:gd name="connsiteY11" fmla="*/ 420191 h 1185366"/>
              <a:gd name="connsiteX12" fmla="*/ 136525 w 428625"/>
              <a:gd name="connsiteY12" fmla="*/ 470991 h 1185366"/>
              <a:gd name="connsiteX13" fmla="*/ 149225 w 428625"/>
              <a:gd name="connsiteY13" fmla="*/ 474166 h 1185366"/>
              <a:gd name="connsiteX14" fmla="*/ 165100 w 428625"/>
              <a:gd name="connsiteY14" fmla="*/ 480516 h 1185366"/>
              <a:gd name="connsiteX15" fmla="*/ 161925 w 428625"/>
              <a:gd name="connsiteY15" fmla="*/ 490041 h 1185366"/>
              <a:gd name="connsiteX16" fmla="*/ 165100 w 428625"/>
              <a:gd name="connsiteY16" fmla="*/ 505916 h 1185366"/>
              <a:gd name="connsiteX17" fmla="*/ 174625 w 428625"/>
              <a:gd name="connsiteY17" fmla="*/ 509091 h 1185366"/>
              <a:gd name="connsiteX18" fmla="*/ 190500 w 428625"/>
              <a:gd name="connsiteY18" fmla="*/ 512266 h 1185366"/>
              <a:gd name="connsiteX19" fmla="*/ 196850 w 428625"/>
              <a:gd name="connsiteY19" fmla="*/ 521791 h 1185366"/>
              <a:gd name="connsiteX20" fmla="*/ 200025 w 428625"/>
              <a:gd name="connsiteY20" fmla="*/ 566241 h 1185366"/>
              <a:gd name="connsiteX21" fmla="*/ 203200 w 428625"/>
              <a:gd name="connsiteY21" fmla="*/ 655141 h 1185366"/>
              <a:gd name="connsiteX22" fmla="*/ 206375 w 428625"/>
              <a:gd name="connsiteY22" fmla="*/ 664666 h 1185366"/>
              <a:gd name="connsiteX23" fmla="*/ 215900 w 428625"/>
              <a:gd name="connsiteY23" fmla="*/ 667841 h 1185366"/>
              <a:gd name="connsiteX24" fmla="*/ 241300 w 428625"/>
              <a:gd name="connsiteY24" fmla="*/ 671016 h 1185366"/>
              <a:gd name="connsiteX25" fmla="*/ 244475 w 428625"/>
              <a:gd name="connsiteY25" fmla="*/ 718641 h 1185366"/>
              <a:gd name="connsiteX26" fmla="*/ 247650 w 428625"/>
              <a:gd name="connsiteY26" fmla="*/ 728166 h 1185366"/>
              <a:gd name="connsiteX27" fmla="*/ 250825 w 428625"/>
              <a:gd name="connsiteY27" fmla="*/ 744041 h 1185366"/>
              <a:gd name="connsiteX28" fmla="*/ 254000 w 428625"/>
              <a:gd name="connsiteY28" fmla="*/ 753566 h 1185366"/>
              <a:gd name="connsiteX29" fmla="*/ 257175 w 428625"/>
              <a:gd name="connsiteY29" fmla="*/ 766266 h 1185366"/>
              <a:gd name="connsiteX30" fmla="*/ 266700 w 428625"/>
              <a:gd name="connsiteY30" fmla="*/ 794841 h 1185366"/>
              <a:gd name="connsiteX31" fmla="*/ 269875 w 428625"/>
              <a:gd name="connsiteY31" fmla="*/ 804366 h 1185366"/>
              <a:gd name="connsiteX32" fmla="*/ 273050 w 428625"/>
              <a:gd name="connsiteY32" fmla="*/ 813891 h 1185366"/>
              <a:gd name="connsiteX33" fmla="*/ 279400 w 428625"/>
              <a:gd name="connsiteY33" fmla="*/ 836116 h 1185366"/>
              <a:gd name="connsiteX34" fmla="*/ 282575 w 428625"/>
              <a:gd name="connsiteY34" fmla="*/ 905966 h 1185366"/>
              <a:gd name="connsiteX35" fmla="*/ 292100 w 428625"/>
              <a:gd name="connsiteY35" fmla="*/ 909141 h 1185366"/>
              <a:gd name="connsiteX36" fmla="*/ 295275 w 428625"/>
              <a:gd name="connsiteY36" fmla="*/ 918666 h 1185366"/>
              <a:gd name="connsiteX37" fmla="*/ 298450 w 428625"/>
              <a:gd name="connsiteY37" fmla="*/ 940891 h 1185366"/>
              <a:gd name="connsiteX38" fmla="*/ 301625 w 428625"/>
              <a:gd name="connsiteY38" fmla="*/ 953591 h 1185366"/>
              <a:gd name="connsiteX39" fmla="*/ 311150 w 428625"/>
              <a:gd name="connsiteY39" fmla="*/ 959941 h 1185366"/>
              <a:gd name="connsiteX40" fmla="*/ 317500 w 428625"/>
              <a:gd name="connsiteY40" fmla="*/ 969466 h 1185366"/>
              <a:gd name="connsiteX41" fmla="*/ 320675 w 428625"/>
              <a:gd name="connsiteY41" fmla="*/ 991691 h 1185366"/>
              <a:gd name="connsiteX42" fmla="*/ 323850 w 428625"/>
              <a:gd name="connsiteY42" fmla="*/ 1001216 h 1185366"/>
              <a:gd name="connsiteX43" fmla="*/ 333375 w 428625"/>
              <a:gd name="connsiteY43" fmla="*/ 1004391 h 1185366"/>
              <a:gd name="connsiteX44" fmla="*/ 339725 w 428625"/>
              <a:gd name="connsiteY44" fmla="*/ 1029791 h 1185366"/>
              <a:gd name="connsiteX45" fmla="*/ 342900 w 428625"/>
              <a:gd name="connsiteY45" fmla="*/ 1071066 h 1185366"/>
              <a:gd name="connsiteX46" fmla="*/ 346075 w 428625"/>
              <a:gd name="connsiteY46" fmla="*/ 1086941 h 1185366"/>
              <a:gd name="connsiteX47" fmla="*/ 390525 w 428625"/>
              <a:gd name="connsiteY47" fmla="*/ 1090116 h 1185366"/>
              <a:gd name="connsiteX48" fmla="*/ 400050 w 428625"/>
              <a:gd name="connsiteY48" fmla="*/ 1109166 h 1185366"/>
              <a:gd name="connsiteX49" fmla="*/ 406400 w 428625"/>
              <a:gd name="connsiteY49" fmla="*/ 1140916 h 1185366"/>
              <a:gd name="connsiteX50" fmla="*/ 412750 w 428625"/>
              <a:gd name="connsiteY50" fmla="*/ 1150441 h 1185366"/>
              <a:gd name="connsiteX51" fmla="*/ 422275 w 428625"/>
              <a:gd name="connsiteY51" fmla="*/ 1153616 h 1185366"/>
              <a:gd name="connsiteX52" fmla="*/ 428625 w 428625"/>
              <a:gd name="connsiteY52" fmla="*/ 1182191 h 1185366"/>
              <a:gd name="connsiteX53" fmla="*/ 425450 w 428625"/>
              <a:gd name="connsiteY53" fmla="*/ 1185366 h 1185366"/>
              <a:gd name="connsiteX0" fmla="*/ 0 w 428625"/>
              <a:gd name="connsiteY0" fmla="*/ 0 h 1181100"/>
              <a:gd name="connsiteX1" fmla="*/ 34925 w 428625"/>
              <a:gd name="connsiteY1" fmla="*/ 6350 h 1181100"/>
              <a:gd name="connsiteX2" fmla="*/ 31750 w 428625"/>
              <a:gd name="connsiteY2" fmla="*/ 19050 h 1181100"/>
              <a:gd name="connsiteX3" fmla="*/ 38100 w 428625"/>
              <a:gd name="connsiteY3" fmla="*/ 101600 h 1181100"/>
              <a:gd name="connsiteX4" fmla="*/ 50800 w 428625"/>
              <a:gd name="connsiteY4" fmla="*/ 117475 h 1181100"/>
              <a:gd name="connsiteX5" fmla="*/ 85725 w 428625"/>
              <a:gd name="connsiteY5" fmla="*/ 120650 h 1181100"/>
              <a:gd name="connsiteX6" fmla="*/ 95250 w 428625"/>
              <a:gd name="connsiteY6" fmla="*/ 177800 h 1181100"/>
              <a:gd name="connsiteX7" fmla="*/ 98425 w 428625"/>
              <a:gd name="connsiteY7" fmla="*/ 196850 h 1181100"/>
              <a:gd name="connsiteX8" fmla="*/ 111125 w 428625"/>
              <a:gd name="connsiteY8" fmla="*/ 269875 h 1181100"/>
              <a:gd name="connsiteX9" fmla="*/ 123825 w 428625"/>
              <a:gd name="connsiteY9" fmla="*/ 273050 h 1181100"/>
              <a:gd name="connsiteX10" fmla="*/ 127000 w 428625"/>
              <a:gd name="connsiteY10" fmla="*/ 282575 h 1181100"/>
              <a:gd name="connsiteX11" fmla="*/ 133350 w 428625"/>
              <a:gd name="connsiteY11" fmla="*/ 415925 h 1181100"/>
              <a:gd name="connsiteX12" fmla="*/ 136525 w 428625"/>
              <a:gd name="connsiteY12" fmla="*/ 466725 h 1181100"/>
              <a:gd name="connsiteX13" fmla="*/ 149225 w 428625"/>
              <a:gd name="connsiteY13" fmla="*/ 469900 h 1181100"/>
              <a:gd name="connsiteX14" fmla="*/ 165100 w 428625"/>
              <a:gd name="connsiteY14" fmla="*/ 476250 h 1181100"/>
              <a:gd name="connsiteX15" fmla="*/ 161925 w 428625"/>
              <a:gd name="connsiteY15" fmla="*/ 485775 h 1181100"/>
              <a:gd name="connsiteX16" fmla="*/ 165100 w 428625"/>
              <a:gd name="connsiteY16" fmla="*/ 501650 h 1181100"/>
              <a:gd name="connsiteX17" fmla="*/ 174625 w 428625"/>
              <a:gd name="connsiteY17" fmla="*/ 504825 h 1181100"/>
              <a:gd name="connsiteX18" fmla="*/ 190500 w 428625"/>
              <a:gd name="connsiteY18" fmla="*/ 508000 h 1181100"/>
              <a:gd name="connsiteX19" fmla="*/ 196850 w 428625"/>
              <a:gd name="connsiteY19" fmla="*/ 517525 h 1181100"/>
              <a:gd name="connsiteX20" fmla="*/ 200025 w 428625"/>
              <a:gd name="connsiteY20" fmla="*/ 561975 h 1181100"/>
              <a:gd name="connsiteX21" fmla="*/ 203200 w 428625"/>
              <a:gd name="connsiteY21" fmla="*/ 650875 h 1181100"/>
              <a:gd name="connsiteX22" fmla="*/ 206375 w 428625"/>
              <a:gd name="connsiteY22" fmla="*/ 660400 h 1181100"/>
              <a:gd name="connsiteX23" fmla="*/ 215900 w 428625"/>
              <a:gd name="connsiteY23" fmla="*/ 663575 h 1181100"/>
              <a:gd name="connsiteX24" fmla="*/ 241300 w 428625"/>
              <a:gd name="connsiteY24" fmla="*/ 666750 h 1181100"/>
              <a:gd name="connsiteX25" fmla="*/ 244475 w 428625"/>
              <a:gd name="connsiteY25" fmla="*/ 714375 h 1181100"/>
              <a:gd name="connsiteX26" fmla="*/ 247650 w 428625"/>
              <a:gd name="connsiteY26" fmla="*/ 723900 h 1181100"/>
              <a:gd name="connsiteX27" fmla="*/ 250825 w 428625"/>
              <a:gd name="connsiteY27" fmla="*/ 739775 h 1181100"/>
              <a:gd name="connsiteX28" fmla="*/ 254000 w 428625"/>
              <a:gd name="connsiteY28" fmla="*/ 749300 h 1181100"/>
              <a:gd name="connsiteX29" fmla="*/ 257175 w 428625"/>
              <a:gd name="connsiteY29" fmla="*/ 762000 h 1181100"/>
              <a:gd name="connsiteX30" fmla="*/ 266700 w 428625"/>
              <a:gd name="connsiteY30" fmla="*/ 790575 h 1181100"/>
              <a:gd name="connsiteX31" fmla="*/ 269875 w 428625"/>
              <a:gd name="connsiteY31" fmla="*/ 800100 h 1181100"/>
              <a:gd name="connsiteX32" fmla="*/ 273050 w 428625"/>
              <a:gd name="connsiteY32" fmla="*/ 809625 h 1181100"/>
              <a:gd name="connsiteX33" fmla="*/ 279400 w 428625"/>
              <a:gd name="connsiteY33" fmla="*/ 831850 h 1181100"/>
              <a:gd name="connsiteX34" fmla="*/ 282575 w 428625"/>
              <a:gd name="connsiteY34" fmla="*/ 901700 h 1181100"/>
              <a:gd name="connsiteX35" fmla="*/ 292100 w 428625"/>
              <a:gd name="connsiteY35" fmla="*/ 904875 h 1181100"/>
              <a:gd name="connsiteX36" fmla="*/ 295275 w 428625"/>
              <a:gd name="connsiteY36" fmla="*/ 914400 h 1181100"/>
              <a:gd name="connsiteX37" fmla="*/ 298450 w 428625"/>
              <a:gd name="connsiteY37" fmla="*/ 936625 h 1181100"/>
              <a:gd name="connsiteX38" fmla="*/ 301625 w 428625"/>
              <a:gd name="connsiteY38" fmla="*/ 949325 h 1181100"/>
              <a:gd name="connsiteX39" fmla="*/ 311150 w 428625"/>
              <a:gd name="connsiteY39" fmla="*/ 955675 h 1181100"/>
              <a:gd name="connsiteX40" fmla="*/ 317500 w 428625"/>
              <a:gd name="connsiteY40" fmla="*/ 965200 h 1181100"/>
              <a:gd name="connsiteX41" fmla="*/ 320675 w 428625"/>
              <a:gd name="connsiteY41" fmla="*/ 987425 h 1181100"/>
              <a:gd name="connsiteX42" fmla="*/ 323850 w 428625"/>
              <a:gd name="connsiteY42" fmla="*/ 996950 h 1181100"/>
              <a:gd name="connsiteX43" fmla="*/ 333375 w 428625"/>
              <a:gd name="connsiteY43" fmla="*/ 1000125 h 1181100"/>
              <a:gd name="connsiteX44" fmla="*/ 339725 w 428625"/>
              <a:gd name="connsiteY44" fmla="*/ 1025525 h 1181100"/>
              <a:gd name="connsiteX45" fmla="*/ 342900 w 428625"/>
              <a:gd name="connsiteY45" fmla="*/ 1066800 h 1181100"/>
              <a:gd name="connsiteX46" fmla="*/ 346075 w 428625"/>
              <a:gd name="connsiteY46" fmla="*/ 1082675 h 1181100"/>
              <a:gd name="connsiteX47" fmla="*/ 390525 w 428625"/>
              <a:gd name="connsiteY47" fmla="*/ 1085850 h 1181100"/>
              <a:gd name="connsiteX48" fmla="*/ 400050 w 428625"/>
              <a:gd name="connsiteY48" fmla="*/ 1104900 h 1181100"/>
              <a:gd name="connsiteX49" fmla="*/ 406400 w 428625"/>
              <a:gd name="connsiteY49" fmla="*/ 1136650 h 1181100"/>
              <a:gd name="connsiteX50" fmla="*/ 412750 w 428625"/>
              <a:gd name="connsiteY50" fmla="*/ 1146175 h 1181100"/>
              <a:gd name="connsiteX51" fmla="*/ 422275 w 428625"/>
              <a:gd name="connsiteY51" fmla="*/ 1149350 h 1181100"/>
              <a:gd name="connsiteX52" fmla="*/ 428625 w 428625"/>
              <a:gd name="connsiteY52" fmla="*/ 1177925 h 1181100"/>
              <a:gd name="connsiteX53" fmla="*/ 425450 w 428625"/>
              <a:gd name="connsiteY53" fmla="*/ 1181100 h 1181100"/>
              <a:gd name="connsiteX0" fmla="*/ 0 w 428625"/>
              <a:gd name="connsiteY0" fmla="*/ 2597 h 1183697"/>
              <a:gd name="connsiteX1" fmla="*/ 34925 w 428625"/>
              <a:gd name="connsiteY1" fmla="*/ 8947 h 1183697"/>
              <a:gd name="connsiteX2" fmla="*/ 38100 w 428625"/>
              <a:gd name="connsiteY2" fmla="*/ 104197 h 1183697"/>
              <a:gd name="connsiteX3" fmla="*/ 50800 w 428625"/>
              <a:gd name="connsiteY3" fmla="*/ 120072 h 1183697"/>
              <a:gd name="connsiteX4" fmla="*/ 85725 w 428625"/>
              <a:gd name="connsiteY4" fmla="*/ 123247 h 1183697"/>
              <a:gd name="connsiteX5" fmla="*/ 95250 w 428625"/>
              <a:gd name="connsiteY5" fmla="*/ 180397 h 1183697"/>
              <a:gd name="connsiteX6" fmla="*/ 98425 w 428625"/>
              <a:gd name="connsiteY6" fmla="*/ 199447 h 1183697"/>
              <a:gd name="connsiteX7" fmla="*/ 111125 w 428625"/>
              <a:gd name="connsiteY7" fmla="*/ 272472 h 1183697"/>
              <a:gd name="connsiteX8" fmla="*/ 123825 w 428625"/>
              <a:gd name="connsiteY8" fmla="*/ 275647 h 1183697"/>
              <a:gd name="connsiteX9" fmla="*/ 127000 w 428625"/>
              <a:gd name="connsiteY9" fmla="*/ 285172 h 1183697"/>
              <a:gd name="connsiteX10" fmla="*/ 133350 w 428625"/>
              <a:gd name="connsiteY10" fmla="*/ 418522 h 1183697"/>
              <a:gd name="connsiteX11" fmla="*/ 136525 w 428625"/>
              <a:gd name="connsiteY11" fmla="*/ 469322 h 1183697"/>
              <a:gd name="connsiteX12" fmla="*/ 149225 w 428625"/>
              <a:gd name="connsiteY12" fmla="*/ 472497 h 1183697"/>
              <a:gd name="connsiteX13" fmla="*/ 165100 w 428625"/>
              <a:gd name="connsiteY13" fmla="*/ 478847 h 1183697"/>
              <a:gd name="connsiteX14" fmla="*/ 161925 w 428625"/>
              <a:gd name="connsiteY14" fmla="*/ 488372 h 1183697"/>
              <a:gd name="connsiteX15" fmla="*/ 165100 w 428625"/>
              <a:gd name="connsiteY15" fmla="*/ 504247 h 1183697"/>
              <a:gd name="connsiteX16" fmla="*/ 174625 w 428625"/>
              <a:gd name="connsiteY16" fmla="*/ 507422 h 1183697"/>
              <a:gd name="connsiteX17" fmla="*/ 190500 w 428625"/>
              <a:gd name="connsiteY17" fmla="*/ 510597 h 1183697"/>
              <a:gd name="connsiteX18" fmla="*/ 196850 w 428625"/>
              <a:gd name="connsiteY18" fmla="*/ 520122 h 1183697"/>
              <a:gd name="connsiteX19" fmla="*/ 200025 w 428625"/>
              <a:gd name="connsiteY19" fmla="*/ 564572 h 1183697"/>
              <a:gd name="connsiteX20" fmla="*/ 203200 w 428625"/>
              <a:gd name="connsiteY20" fmla="*/ 653472 h 1183697"/>
              <a:gd name="connsiteX21" fmla="*/ 206375 w 428625"/>
              <a:gd name="connsiteY21" fmla="*/ 662997 h 1183697"/>
              <a:gd name="connsiteX22" fmla="*/ 215900 w 428625"/>
              <a:gd name="connsiteY22" fmla="*/ 666172 h 1183697"/>
              <a:gd name="connsiteX23" fmla="*/ 241300 w 428625"/>
              <a:gd name="connsiteY23" fmla="*/ 669347 h 1183697"/>
              <a:gd name="connsiteX24" fmla="*/ 244475 w 428625"/>
              <a:gd name="connsiteY24" fmla="*/ 716972 h 1183697"/>
              <a:gd name="connsiteX25" fmla="*/ 247650 w 428625"/>
              <a:gd name="connsiteY25" fmla="*/ 726497 h 1183697"/>
              <a:gd name="connsiteX26" fmla="*/ 250825 w 428625"/>
              <a:gd name="connsiteY26" fmla="*/ 742372 h 1183697"/>
              <a:gd name="connsiteX27" fmla="*/ 254000 w 428625"/>
              <a:gd name="connsiteY27" fmla="*/ 751897 h 1183697"/>
              <a:gd name="connsiteX28" fmla="*/ 257175 w 428625"/>
              <a:gd name="connsiteY28" fmla="*/ 764597 h 1183697"/>
              <a:gd name="connsiteX29" fmla="*/ 266700 w 428625"/>
              <a:gd name="connsiteY29" fmla="*/ 793172 h 1183697"/>
              <a:gd name="connsiteX30" fmla="*/ 269875 w 428625"/>
              <a:gd name="connsiteY30" fmla="*/ 802697 h 1183697"/>
              <a:gd name="connsiteX31" fmla="*/ 273050 w 428625"/>
              <a:gd name="connsiteY31" fmla="*/ 812222 h 1183697"/>
              <a:gd name="connsiteX32" fmla="*/ 279400 w 428625"/>
              <a:gd name="connsiteY32" fmla="*/ 834447 h 1183697"/>
              <a:gd name="connsiteX33" fmla="*/ 282575 w 428625"/>
              <a:gd name="connsiteY33" fmla="*/ 904297 h 1183697"/>
              <a:gd name="connsiteX34" fmla="*/ 292100 w 428625"/>
              <a:gd name="connsiteY34" fmla="*/ 907472 h 1183697"/>
              <a:gd name="connsiteX35" fmla="*/ 295275 w 428625"/>
              <a:gd name="connsiteY35" fmla="*/ 916997 h 1183697"/>
              <a:gd name="connsiteX36" fmla="*/ 298450 w 428625"/>
              <a:gd name="connsiteY36" fmla="*/ 939222 h 1183697"/>
              <a:gd name="connsiteX37" fmla="*/ 301625 w 428625"/>
              <a:gd name="connsiteY37" fmla="*/ 951922 h 1183697"/>
              <a:gd name="connsiteX38" fmla="*/ 311150 w 428625"/>
              <a:gd name="connsiteY38" fmla="*/ 958272 h 1183697"/>
              <a:gd name="connsiteX39" fmla="*/ 317500 w 428625"/>
              <a:gd name="connsiteY39" fmla="*/ 967797 h 1183697"/>
              <a:gd name="connsiteX40" fmla="*/ 320675 w 428625"/>
              <a:gd name="connsiteY40" fmla="*/ 990022 h 1183697"/>
              <a:gd name="connsiteX41" fmla="*/ 323850 w 428625"/>
              <a:gd name="connsiteY41" fmla="*/ 999547 h 1183697"/>
              <a:gd name="connsiteX42" fmla="*/ 333375 w 428625"/>
              <a:gd name="connsiteY42" fmla="*/ 1002722 h 1183697"/>
              <a:gd name="connsiteX43" fmla="*/ 339725 w 428625"/>
              <a:gd name="connsiteY43" fmla="*/ 1028122 h 1183697"/>
              <a:gd name="connsiteX44" fmla="*/ 342900 w 428625"/>
              <a:gd name="connsiteY44" fmla="*/ 1069397 h 1183697"/>
              <a:gd name="connsiteX45" fmla="*/ 346075 w 428625"/>
              <a:gd name="connsiteY45" fmla="*/ 1085272 h 1183697"/>
              <a:gd name="connsiteX46" fmla="*/ 390525 w 428625"/>
              <a:gd name="connsiteY46" fmla="*/ 1088447 h 1183697"/>
              <a:gd name="connsiteX47" fmla="*/ 400050 w 428625"/>
              <a:gd name="connsiteY47" fmla="*/ 1107497 h 1183697"/>
              <a:gd name="connsiteX48" fmla="*/ 406400 w 428625"/>
              <a:gd name="connsiteY48" fmla="*/ 1139247 h 1183697"/>
              <a:gd name="connsiteX49" fmla="*/ 412750 w 428625"/>
              <a:gd name="connsiteY49" fmla="*/ 1148772 h 1183697"/>
              <a:gd name="connsiteX50" fmla="*/ 422275 w 428625"/>
              <a:gd name="connsiteY50" fmla="*/ 1151947 h 1183697"/>
              <a:gd name="connsiteX51" fmla="*/ 428625 w 428625"/>
              <a:gd name="connsiteY51" fmla="*/ 1180522 h 1183697"/>
              <a:gd name="connsiteX52" fmla="*/ 425450 w 428625"/>
              <a:gd name="connsiteY52" fmla="*/ 1183697 h 1183697"/>
              <a:gd name="connsiteX0" fmla="*/ 0 w 428625"/>
              <a:gd name="connsiteY0" fmla="*/ 2597 h 1183697"/>
              <a:gd name="connsiteX1" fmla="*/ 34925 w 428625"/>
              <a:gd name="connsiteY1" fmla="*/ 8947 h 1183697"/>
              <a:gd name="connsiteX2" fmla="*/ 38100 w 428625"/>
              <a:gd name="connsiteY2" fmla="*/ 104197 h 1183697"/>
              <a:gd name="connsiteX3" fmla="*/ 50800 w 428625"/>
              <a:gd name="connsiteY3" fmla="*/ 120072 h 1183697"/>
              <a:gd name="connsiteX4" fmla="*/ 85725 w 428625"/>
              <a:gd name="connsiteY4" fmla="*/ 123247 h 1183697"/>
              <a:gd name="connsiteX5" fmla="*/ 95250 w 428625"/>
              <a:gd name="connsiteY5" fmla="*/ 180397 h 1183697"/>
              <a:gd name="connsiteX6" fmla="*/ 98425 w 428625"/>
              <a:gd name="connsiteY6" fmla="*/ 199447 h 1183697"/>
              <a:gd name="connsiteX7" fmla="*/ 111125 w 428625"/>
              <a:gd name="connsiteY7" fmla="*/ 272472 h 1183697"/>
              <a:gd name="connsiteX8" fmla="*/ 123825 w 428625"/>
              <a:gd name="connsiteY8" fmla="*/ 275647 h 1183697"/>
              <a:gd name="connsiteX9" fmla="*/ 127000 w 428625"/>
              <a:gd name="connsiteY9" fmla="*/ 285172 h 1183697"/>
              <a:gd name="connsiteX10" fmla="*/ 133350 w 428625"/>
              <a:gd name="connsiteY10" fmla="*/ 418522 h 1183697"/>
              <a:gd name="connsiteX11" fmla="*/ 136525 w 428625"/>
              <a:gd name="connsiteY11" fmla="*/ 469322 h 1183697"/>
              <a:gd name="connsiteX12" fmla="*/ 149225 w 428625"/>
              <a:gd name="connsiteY12" fmla="*/ 472497 h 1183697"/>
              <a:gd name="connsiteX13" fmla="*/ 165100 w 428625"/>
              <a:gd name="connsiteY13" fmla="*/ 478847 h 1183697"/>
              <a:gd name="connsiteX14" fmla="*/ 161925 w 428625"/>
              <a:gd name="connsiteY14" fmla="*/ 488372 h 1183697"/>
              <a:gd name="connsiteX15" fmla="*/ 165100 w 428625"/>
              <a:gd name="connsiteY15" fmla="*/ 504247 h 1183697"/>
              <a:gd name="connsiteX16" fmla="*/ 174625 w 428625"/>
              <a:gd name="connsiteY16" fmla="*/ 507422 h 1183697"/>
              <a:gd name="connsiteX17" fmla="*/ 190500 w 428625"/>
              <a:gd name="connsiteY17" fmla="*/ 510597 h 1183697"/>
              <a:gd name="connsiteX18" fmla="*/ 196850 w 428625"/>
              <a:gd name="connsiteY18" fmla="*/ 520122 h 1183697"/>
              <a:gd name="connsiteX19" fmla="*/ 200025 w 428625"/>
              <a:gd name="connsiteY19" fmla="*/ 564572 h 1183697"/>
              <a:gd name="connsiteX20" fmla="*/ 203200 w 428625"/>
              <a:gd name="connsiteY20" fmla="*/ 653472 h 1183697"/>
              <a:gd name="connsiteX21" fmla="*/ 206375 w 428625"/>
              <a:gd name="connsiteY21" fmla="*/ 662997 h 1183697"/>
              <a:gd name="connsiteX22" fmla="*/ 215900 w 428625"/>
              <a:gd name="connsiteY22" fmla="*/ 666172 h 1183697"/>
              <a:gd name="connsiteX23" fmla="*/ 241300 w 428625"/>
              <a:gd name="connsiteY23" fmla="*/ 669347 h 1183697"/>
              <a:gd name="connsiteX24" fmla="*/ 244475 w 428625"/>
              <a:gd name="connsiteY24" fmla="*/ 716972 h 1183697"/>
              <a:gd name="connsiteX25" fmla="*/ 247650 w 428625"/>
              <a:gd name="connsiteY25" fmla="*/ 726497 h 1183697"/>
              <a:gd name="connsiteX26" fmla="*/ 250825 w 428625"/>
              <a:gd name="connsiteY26" fmla="*/ 742372 h 1183697"/>
              <a:gd name="connsiteX27" fmla="*/ 254000 w 428625"/>
              <a:gd name="connsiteY27" fmla="*/ 751897 h 1183697"/>
              <a:gd name="connsiteX28" fmla="*/ 257175 w 428625"/>
              <a:gd name="connsiteY28" fmla="*/ 764597 h 1183697"/>
              <a:gd name="connsiteX29" fmla="*/ 266700 w 428625"/>
              <a:gd name="connsiteY29" fmla="*/ 793172 h 1183697"/>
              <a:gd name="connsiteX30" fmla="*/ 269875 w 428625"/>
              <a:gd name="connsiteY30" fmla="*/ 802697 h 1183697"/>
              <a:gd name="connsiteX31" fmla="*/ 273050 w 428625"/>
              <a:gd name="connsiteY31" fmla="*/ 812222 h 1183697"/>
              <a:gd name="connsiteX32" fmla="*/ 279400 w 428625"/>
              <a:gd name="connsiteY32" fmla="*/ 834447 h 1183697"/>
              <a:gd name="connsiteX33" fmla="*/ 282575 w 428625"/>
              <a:gd name="connsiteY33" fmla="*/ 904297 h 1183697"/>
              <a:gd name="connsiteX34" fmla="*/ 292100 w 428625"/>
              <a:gd name="connsiteY34" fmla="*/ 907472 h 1183697"/>
              <a:gd name="connsiteX35" fmla="*/ 295275 w 428625"/>
              <a:gd name="connsiteY35" fmla="*/ 916997 h 1183697"/>
              <a:gd name="connsiteX36" fmla="*/ 298450 w 428625"/>
              <a:gd name="connsiteY36" fmla="*/ 939222 h 1183697"/>
              <a:gd name="connsiteX37" fmla="*/ 301625 w 428625"/>
              <a:gd name="connsiteY37" fmla="*/ 951922 h 1183697"/>
              <a:gd name="connsiteX38" fmla="*/ 311150 w 428625"/>
              <a:gd name="connsiteY38" fmla="*/ 958272 h 1183697"/>
              <a:gd name="connsiteX39" fmla="*/ 317500 w 428625"/>
              <a:gd name="connsiteY39" fmla="*/ 967797 h 1183697"/>
              <a:gd name="connsiteX40" fmla="*/ 320675 w 428625"/>
              <a:gd name="connsiteY40" fmla="*/ 990022 h 1183697"/>
              <a:gd name="connsiteX41" fmla="*/ 323850 w 428625"/>
              <a:gd name="connsiteY41" fmla="*/ 999547 h 1183697"/>
              <a:gd name="connsiteX42" fmla="*/ 333375 w 428625"/>
              <a:gd name="connsiteY42" fmla="*/ 1002722 h 1183697"/>
              <a:gd name="connsiteX43" fmla="*/ 339725 w 428625"/>
              <a:gd name="connsiteY43" fmla="*/ 1028122 h 1183697"/>
              <a:gd name="connsiteX44" fmla="*/ 342900 w 428625"/>
              <a:gd name="connsiteY44" fmla="*/ 1069397 h 1183697"/>
              <a:gd name="connsiteX45" fmla="*/ 346075 w 428625"/>
              <a:gd name="connsiteY45" fmla="*/ 1085272 h 1183697"/>
              <a:gd name="connsiteX46" fmla="*/ 390525 w 428625"/>
              <a:gd name="connsiteY46" fmla="*/ 1088447 h 1183697"/>
              <a:gd name="connsiteX47" fmla="*/ 400050 w 428625"/>
              <a:gd name="connsiteY47" fmla="*/ 1107497 h 1183697"/>
              <a:gd name="connsiteX48" fmla="*/ 406400 w 428625"/>
              <a:gd name="connsiteY48" fmla="*/ 1139247 h 1183697"/>
              <a:gd name="connsiteX49" fmla="*/ 412750 w 428625"/>
              <a:gd name="connsiteY49" fmla="*/ 1148772 h 1183697"/>
              <a:gd name="connsiteX50" fmla="*/ 422275 w 428625"/>
              <a:gd name="connsiteY50" fmla="*/ 1151947 h 1183697"/>
              <a:gd name="connsiteX51" fmla="*/ 428625 w 428625"/>
              <a:gd name="connsiteY51" fmla="*/ 1180522 h 1183697"/>
              <a:gd name="connsiteX52" fmla="*/ 425450 w 428625"/>
              <a:gd name="connsiteY52" fmla="*/ 1183697 h 1183697"/>
              <a:gd name="connsiteX0" fmla="*/ 0 w 428625"/>
              <a:gd name="connsiteY0" fmla="*/ 2597 h 1183697"/>
              <a:gd name="connsiteX1" fmla="*/ 34925 w 428625"/>
              <a:gd name="connsiteY1" fmla="*/ 8947 h 1183697"/>
              <a:gd name="connsiteX2" fmla="*/ 38100 w 428625"/>
              <a:gd name="connsiteY2" fmla="*/ 104197 h 1183697"/>
              <a:gd name="connsiteX3" fmla="*/ 50800 w 428625"/>
              <a:gd name="connsiteY3" fmla="*/ 120072 h 1183697"/>
              <a:gd name="connsiteX4" fmla="*/ 85725 w 428625"/>
              <a:gd name="connsiteY4" fmla="*/ 123247 h 1183697"/>
              <a:gd name="connsiteX5" fmla="*/ 95250 w 428625"/>
              <a:gd name="connsiteY5" fmla="*/ 180397 h 1183697"/>
              <a:gd name="connsiteX6" fmla="*/ 98425 w 428625"/>
              <a:gd name="connsiteY6" fmla="*/ 199447 h 1183697"/>
              <a:gd name="connsiteX7" fmla="*/ 111125 w 428625"/>
              <a:gd name="connsiteY7" fmla="*/ 272472 h 1183697"/>
              <a:gd name="connsiteX8" fmla="*/ 123825 w 428625"/>
              <a:gd name="connsiteY8" fmla="*/ 275647 h 1183697"/>
              <a:gd name="connsiteX9" fmla="*/ 127000 w 428625"/>
              <a:gd name="connsiteY9" fmla="*/ 285172 h 1183697"/>
              <a:gd name="connsiteX10" fmla="*/ 133350 w 428625"/>
              <a:gd name="connsiteY10" fmla="*/ 418522 h 1183697"/>
              <a:gd name="connsiteX11" fmla="*/ 136525 w 428625"/>
              <a:gd name="connsiteY11" fmla="*/ 469322 h 1183697"/>
              <a:gd name="connsiteX12" fmla="*/ 149225 w 428625"/>
              <a:gd name="connsiteY12" fmla="*/ 472497 h 1183697"/>
              <a:gd name="connsiteX13" fmla="*/ 165100 w 428625"/>
              <a:gd name="connsiteY13" fmla="*/ 478847 h 1183697"/>
              <a:gd name="connsiteX14" fmla="*/ 161925 w 428625"/>
              <a:gd name="connsiteY14" fmla="*/ 488372 h 1183697"/>
              <a:gd name="connsiteX15" fmla="*/ 165100 w 428625"/>
              <a:gd name="connsiteY15" fmla="*/ 504247 h 1183697"/>
              <a:gd name="connsiteX16" fmla="*/ 174625 w 428625"/>
              <a:gd name="connsiteY16" fmla="*/ 507422 h 1183697"/>
              <a:gd name="connsiteX17" fmla="*/ 190500 w 428625"/>
              <a:gd name="connsiteY17" fmla="*/ 510597 h 1183697"/>
              <a:gd name="connsiteX18" fmla="*/ 196850 w 428625"/>
              <a:gd name="connsiteY18" fmla="*/ 520122 h 1183697"/>
              <a:gd name="connsiteX19" fmla="*/ 200025 w 428625"/>
              <a:gd name="connsiteY19" fmla="*/ 564572 h 1183697"/>
              <a:gd name="connsiteX20" fmla="*/ 203200 w 428625"/>
              <a:gd name="connsiteY20" fmla="*/ 653472 h 1183697"/>
              <a:gd name="connsiteX21" fmla="*/ 206375 w 428625"/>
              <a:gd name="connsiteY21" fmla="*/ 662997 h 1183697"/>
              <a:gd name="connsiteX22" fmla="*/ 215900 w 428625"/>
              <a:gd name="connsiteY22" fmla="*/ 666172 h 1183697"/>
              <a:gd name="connsiteX23" fmla="*/ 241300 w 428625"/>
              <a:gd name="connsiteY23" fmla="*/ 669347 h 1183697"/>
              <a:gd name="connsiteX24" fmla="*/ 244475 w 428625"/>
              <a:gd name="connsiteY24" fmla="*/ 716972 h 1183697"/>
              <a:gd name="connsiteX25" fmla="*/ 247650 w 428625"/>
              <a:gd name="connsiteY25" fmla="*/ 726497 h 1183697"/>
              <a:gd name="connsiteX26" fmla="*/ 250825 w 428625"/>
              <a:gd name="connsiteY26" fmla="*/ 742372 h 1183697"/>
              <a:gd name="connsiteX27" fmla="*/ 254000 w 428625"/>
              <a:gd name="connsiteY27" fmla="*/ 751897 h 1183697"/>
              <a:gd name="connsiteX28" fmla="*/ 257175 w 428625"/>
              <a:gd name="connsiteY28" fmla="*/ 764597 h 1183697"/>
              <a:gd name="connsiteX29" fmla="*/ 266700 w 428625"/>
              <a:gd name="connsiteY29" fmla="*/ 793172 h 1183697"/>
              <a:gd name="connsiteX30" fmla="*/ 269875 w 428625"/>
              <a:gd name="connsiteY30" fmla="*/ 802697 h 1183697"/>
              <a:gd name="connsiteX31" fmla="*/ 273050 w 428625"/>
              <a:gd name="connsiteY31" fmla="*/ 812222 h 1183697"/>
              <a:gd name="connsiteX32" fmla="*/ 279400 w 428625"/>
              <a:gd name="connsiteY32" fmla="*/ 834447 h 1183697"/>
              <a:gd name="connsiteX33" fmla="*/ 282575 w 428625"/>
              <a:gd name="connsiteY33" fmla="*/ 904297 h 1183697"/>
              <a:gd name="connsiteX34" fmla="*/ 292100 w 428625"/>
              <a:gd name="connsiteY34" fmla="*/ 907472 h 1183697"/>
              <a:gd name="connsiteX35" fmla="*/ 295275 w 428625"/>
              <a:gd name="connsiteY35" fmla="*/ 916997 h 1183697"/>
              <a:gd name="connsiteX36" fmla="*/ 298450 w 428625"/>
              <a:gd name="connsiteY36" fmla="*/ 939222 h 1183697"/>
              <a:gd name="connsiteX37" fmla="*/ 301625 w 428625"/>
              <a:gd name="connsiteY37" fmla="*/ 951922 h 1183697"/>
              <a:gd name="connsiteX38" fmla="*/ 311150 w 428625"/>
              <a:gd name="connsiteY38" fmla="*/ 958272 h 1183697"/>
              <a:gd name="connsiteX39" fmla="*/ 317500 w 428625"/>
              <a:gd name="connsiteY39" fmla="*/ 967797 h 1183697"/>
              <a:gd name="connsiteX40" fmla="*/ 320675 w 428625"/>
              <a:gd name="connsiteY40" fmla="*/ 990022 h 1183697"/>
              <a:gd name="connsiteX41" fmla="*/ 323850 w 428625"/>
              <a:gd name="connsiteY41" fmla="*/ 999547 h 1183697"/>
              <a:gd name="connsiteX42" fmla="*/ 333375 w 428625"/>
              <a:gd name="connsiteY42" fmla="*/ 1002722 h 1183697"/>
              <a:gd name="connsiteX43" fmla="*/ 339725 w 428625"/>
              <a:gd name="connsiteY43" fmla="*/ 1028122 h 1183697"/>
              <a:gd name="connsiteX44" fmla="*/ 342900 w 428625"/>
              <a:gd name="connsiteY44" fmla="*/ 1069397 h 1183697"/>
              <a:gd name="connsiteX45" fmla="*/ 346075 w 428625"/>
              <a:gd name="connsiteY45" fmla="*/ 1085272 h 1183697"/>
              <a:gd name="connsiteX46" fmla="*/ 390525 w 428625"/>
              <a:gd name="connsiteY46" fmla="*/ 1088447 h 1183697"/>
              <a:gd name="connsiteX47" fmla="*/ 400050 w 428625"/>
              <a:gd name="connsiteY47" fmla="*/ 1107497 h 1183697"/>
              <a:gd name="connsiteX48" fmla="*/ 406400 w 428625"/>
              <a:gd name="connsiteY48" fmla="*/ 1139247 h 1183697"/>
              <a:gd name="connsiteX49" fmla="*/ 412750 w 428625"/>
              <a:gd name="connsiteY49" fmla="*/ 1148772 h 1183697"/>
              <a:gd name="connsiteX50" fmla="*/ 422275 w 428625"/>
              <a:gd name="connsiteY50" fmla="*/ 1151947 h 1183697"/>
              <a:gd name="connsiteX51" fmla="*/ 428625 w 428625"/>
              <a:gd name="connsiteY51" fmla="*/ 1180522 h 1183697"/>
              <a:gd name="connsiteX52" fmla="*/ 425450 w 428625"/>
              <a:gd name="connsiteY52" fmla="*/ 1183697 h 1183697"/>
              <a:gd name="connsiteX0" fmla="*/ 0 w 428625"/>
              <a:gd name="connsiteY0" fmla="*/ 2597 h 1183697"/>
              <a:gd name="connsiteX1" fmla="*/ 34925 w 428625"/>
              <a:gd name="connsiteY1" fmla="*/ 8947 h 1183697"/>
              <a:gd name="connsiteX2" fmla="*/ 38100 w 428625"/>
              <a:gd name="connsiteY2" fmla="*/ 104197 h 1183697"/>
              <a:gd name="connsiteX3" fmla="*/ 50800 w 428625"/>
              <a:gd name="connsiteY3" fmla="*/ 120072 h 1183697"/>
              <a:gd name="connsiteX4" fmla="*/ 85725 w 428625"/>
              <a:gd name="connsiteY4" fmla="*/ 123247 h 1183697"/>
              <a:gd name="connsiteX5" fmla="*/ 95250 w 428625"/>
              <a:gd name="connsiteY5" fmla="*/ 180397 h 1183697"/>
              <a:gd name="connsiteX6" fmla="*/ 98425 w 428625"/>
              <a:gd name="connsiteY6" fmla="*/ 199447 h 1183697"/>
              <a:gd name="connsiteX7" fmla="*/ 101600 w 428625"/>
              <a:gd name="connsiteY7" fmla="*/ 275647 h 1183697"/>
              <a:gd name="connsiteX8" fmla="*/ 123825 w 428625"/>
              <a:gd name="connsiteY8" fmla="*/ 275647 h 1183697"/>
              <a:gd name="connsiteX9" fmla="*/ 127000 w 428625"/>
              <a:gd name="connsiteY9" fmla="*/ 285172 h 1183697"/>
              <a:gd name="connsiteX10" fmla="*/ 133350 w 428625"/>
              <a:gd name="connsiteY10" fmla="*/ 418522 h 1183697"/>
              <a:gd name="connsiteX11" fmla="*/ 136525 w 428625"/>
              <a:gd name="connsiteY11" fmla="*/ 469322 h 1183697"/>
              <a:gd name="connsiteX12" fmla="*/ 149225 w 428625"/>
              <a:gd name="connsiteY12" fmla="*/ 472497 h 1183697"/>
              <a:gd name="connsiteX13" fmla="*/ 165100 w 428625"/>
              <a:gd name="connsiteY13" fmla="*/ 478847 h 1183697"/>
              <a:gd name="connsiteX14" fmla="*/ 161925 w 428625"/>
              <a:gd name="connsiteY14" fmla="*/ 488372 h 1183697"/>
              <a:gd name="connsiteX15" fmla="*/ 165100 w 428625"/>
              <a:gd name="connsiteY15" fmla="*/ 504247 h 1183697"/>
              <a:gd name="connsiteX16" fmla="*/ 174625 w 428625"/>
              <a:gd name="connsiteY16" fmla="*/ 507422 h 1183697"/>
              <a:gd name="connsiteX17" fmla="*/ 190500 w 428625"/>
              <a:gd name="connsiteY17" fmla="*/ 510597 h 1183697"/>
              <a:gd name="connsiteX18" fmla="*/ 196850 w 428625"/>
              <a:gd name="connsiteY18" fmla="*/ 520122 h 1183697"/>
              <a:gd name="connsiteX19" fmla="*/ 200025 w 428625"/>
              <a:gd name="connsiteY19" fmla="*/ 564572 h 1183697"/>
              <a:gd name="connsiteX20" fmla="*/ 203200 w 428625"/>
              <a:gd name="connsiteY20" fmla="*/ 653472 h 1183697"/>
              <a:gd name="connsiteX21" fmla="*/ 206375 w 428625"/>
              <a:gd name="connsiteY21" fmla="*/ 662997 h 1183697"/>
              <a:gd name="connsiteX22" fmla="*/ 215900 w 428625"/>
              <a:gd name="connsiteY22" fmla="*/ 666172 h 1183697"/>
              <a:gd name="connsiteX23" fmla="*/ 241300 w 428625"/>
              <a:gd name="connsiteY23" fmla="*/ 669347 h 1183697"/>
              <a:gd name="connsiteX24" fmla="*/ 244475 w 428625"/>
              <a:gd name="connsiteY24" fmla="*/ 716972 h 1183697"/>
              <a:gd name="connsiteX25" fmla="*/ 247650 w 428625"/>
              <a:gd name="connsiteY25" fmla="*/ 726497 h 1183697"/>
              <a:gd name="connsiteX26" fmla="*/ 250825 w 428625"/>
              <a:gd name="connsiteY26" fmla="*/ 742372 h 1183697"/>
              <a:gd name="connsiteX27" fmla="*/ 254000 w 428625"/>
              <a:gd name="connsiteY27" fmla="*/ 751897 h 1183697"/>
              <a:gd name="connsiteX28" fmla="*/ 257175 w 428625"/>
              <a:gd name="connsiteY28" fmla="*/ 764597 h 1183697"/>
              <a:gd name="connsiteX29" fmla="*/ 266700 w 428625"/>
              <a:gd name="connsiteY29" fmla="*/ 793172 h 1183697"/>
              <a:gd name="connsiteX30" fmla="*/ 269875 w 428625"/>
              <a:gd name="connsiteY30" fmla="*/ 802697 h 1183697"/>
              <a:gd name="connsiteX31" fmla="*/ 273050 w 428625"/>
              <a:gd name="connsiteY31" fmla="*/ 812222 h 1183697"/>
              <a:gd name="connsiteX32" fmla="*/ 279400 w 428625"/>
              <a:gd name="connsiteY32" fmla="*/ 834447 h 1183697"/>
              <a:gd name="connsiteX33" fmla="*/ 282575 w 428625"/>
              <a:gd name="connsiteY33" fmla="*/ 904297 h 1183697"/>
              <a:gd name="connsiteX34" fmla="*/ 292100 w 428625"/>
              <a:gd name="connsiteY34" fmla="*/ 907472 h 1183697"/>
              <a:gd name="connsiteX35" fmla="*/ 295275 w 428625"/>
              <a:gd name="connsiteY35" fmla="*/ 916997 h 1183697"/>
              <a:gd name="connsiteX36" fmla="*/ 298450 w 428625"/>
              <a:gd name="connsiteY36" fmla="*/ 939222 h 1183697"/>
              <a:gd name="connsiteX37" fmla="*/ 301625 w 428625"/>
              <a:gd name="connsiteY37" fmla="*/ 951922 h 1183697"/>
              <a:gd name="connsiteX38" fmla="*/ 311150 w 428625"/>
              <a:gd name="connsiteY38" fmla="*/ 958272 h 1183697"/>
              <a:gd name="connsiteX39" fmla="*/ 317500 w 428625"/>
              <a:gd name="connsiteY39" fmla="*/ 967797 h 1183697"/>
              <a:gd name="connsiteX40" fmla="*/ 320675 w 428625"/>
              <a:gd name="connsiteY40" fmla="*/ 990022 h 1183697"/>
              <a:gd name="connsiteX41" fmla="*/ 323850 w 428625"/>
              <a:gd name="connsiteY41" fmla="*/ 999547 h 1183697"/>
              <a:gd name="connsiteX42" fmla="*/ 333375 w 428625"/>
              <a:gd name="connsiteY42" fmla="*/ 1002722 h 1183697"/>
              <a:gd name="connsiteX43" fmla="*/ 339725 w 428625"/>
              <a:gd name="connsiteY43" fmla="*/ 1028122 h 1183697"/>
              <a:gd name="connsiteX44" fmla="*/ 342900 w 428625"/>
              <a:gd name="connsiteY44" fmla="*/ 1069397 h 1183697"/>
              <a:gd name="connsiteX45" fmla="*/ 346075 w 428625"/>
              <a:gd name="connsiteY45" fmla="*/ 1085272 h 1183697"/>
              <a:gd name="connsiteX46" fmla="*/ 390525 w 428625"/>
              <a:gd name="connsiteY46" fmla="*/ 1088447 h 1183697"/>
              <a:gd name="connsiteX47" fmla="*/ 400050 w 428625"/>
              <a:gd name="connsiteY47" fmla="*/ 1107497 h 1183697"/>
              <a:gd name="connsiteX48" fmla="*/ 406400 w 428625"/>
              <a:gd name="connsiteY48" fmla="*/ 1139247 h 1183697"/>
              <a:gd name="connsiteX49" fmla="*/ 412750 w 428625"/>
              <a:gd name="connsiteY49" fmla="*/ 1148772 h 1183697"/>
              <a:gd name="connsiteX50" fmla="*/ 422275 w 428625"/>
              <a:gd name="connsiteY50" fmla="*/ 1151947 h 1183697"/>
              <a:gd name="connsiteX51" fmla="*/ 428625 w 428625"/>
              <a:gd name="connsiteY51" fmla="*/ 1180522 h 1183697"/>
              <a:gd name="connsiteX52" fmla="*/ 425450 w 428625"/>
              <a:gd name="connsiteY52" fmla="*/ 1183697 h 1183697"/>
              <a:gd name="connsiteX0" fmla="*/ 0 w 428625"/>
              <a:gd name="connsiteY0" fmla="*/ 0 h 1181100"/>
              <a:gd name="connsiteX1" fmla="*/ 34925 w 428625"/>
              <a:gd name="connsiteY1" fmla="*/ 6350 h 1181100"/>
              <a:gd name="connsiteX2" fmla="*/ 38100 w 428625"/>
              <a:gd name="connsiteY2" fmla="*/ 101600 h 1181100"/>
              <a:gd name="connsiteX3" fmla="*/ 50800 w 428625"/>
              <a:gd name="connsiteY3" fmla="*/ 117475 h 1181100"/>
              <a:gd name="connsiteX4" fmla="*/ 85725 w 428625"/>
              <a:gd name="connsiteY4" fmla="*/ 120650 h 1181100"/>
              <a:gd name="connsiteX5" fmla="*/ 95250 w 428625"/>
              <a:gd name="connsiteY5" fmla="*/ 177800 h 1181100"/>
              <a:gd name="connsiteX6" fmla="*/ 98425 w 428625"/>
              <a:gd name="connsiteY6" fmla="*/ 196850 h 1181100"/>
              <a:gd name="connsiteX7" fmla="*/ 101600 w 428625"/>
              <a:gd name="connsiteY7" fmla="*/ 273050 h 1181100"/>
              <a:gd name="connsiteX8" fmla="*/ 123825 w 428625"/>
              <a:gd name="connsiteY8" fmla="*/ 273050 h 1181100"/>
              <a:gd name="connsiteX9" fmla="*/ 127000 w 428625"/>
              <a:gd name="connsiteY9" fmla="*/ 282575 h 1181100"/>
              <a:gd name="connsiteX10" fmla="*/ 133350 w 428625"/>
              <a:gd name="connsiteY10" fmla="*/ 415925 h 1181100"/>
              <a:gd name="connsiteX11" fmla="*/ 136525 w 428625"/>
              <a:gd name="connsiteY11" fmla="*/ 466725 h 1181100"/>
              <a:gd name="connsiteX12" fmla="*/ 149225 w 428625"/>
              <a:gd name="connsiteY12" fmla="*/ 469900 h 1181100"/>
              <a:gd name="connsiteX13" fmla="*/ 165100 w 428625"/>
              <a:gd name="connsiteY13" fmla="*/ 476250 h 1181100"/>
              <a:gd name="connsiteX14" fmla="*/ 161925 w 428625"/>
              <a:gd name="connsiteY14" fmla="*/ 485775 h 1181100"/>
              <a:gd name="connsiteX15" fmla="*/ 165100 w 428625"/>
              <a:gd name="connsiteY15" fmla="*/ 501650 h 1181100"/>
              <a:gd name="connsiteX16" fmla="*/ 174625 w 428625"/>
              <a:gd name="connsiteY16" fmla="*/ 504825 h 1181100"/>
              <a:gd name="connsiteX17" fmla="*/ 190500 w 428625"/>
              <a:gd name="connsiteY17" fmla="*/ 508000 h 1181100"/>
              <a:gd name="connsiteX18" fmla="*/ 196850 w 428625"/>
              <a:gd name="connsiteY18" fmla="*/ 517525 h 1181100"/>
              <a:gd name="connsiteX19" fmla="*/ 200025 w 428625"/>
              <a:gd name="connsiteY19" fmla="*/ 561975 h 1181100"/>
              <a:gd name="connsiteX20" fmla="*/ 203200 w 428625"/>
              <a:gd name="connsiteY20" fmla="*/ 650875 h 1181100"/>
              <a:gd name="connsiteX21" fmla="*/ 206375 w 428625"/>
              <a:gd name="connsiteY21" fmla="*/ 660400 h 1181100"/>
              <a:gd name="connsiteX22" fmla="*/ 215900 w 428625"/>
              <a:gd name="connsiteY22" fmla="*/ 663575 h 1181100"/>
              <a:gd name="connsiteX23" fmla="*/ 241300 w 428625"/>
              <a:gd name="connsiteY23" fmla="*/ 666750 h 1181100"/>
              <a:gd name="connsiteX24" fmla="*/ 244475 w 428625"/>
              <a:gd name="connsiteY24" fmla="*/ 714375 h 1181100"/>
              <a:gd name="connsiteX25" fmla="*/ 247650 w 428625"/>
              <a:gd name="connsiteY25" fmla="*/ 723900 h 1181100"/>
              <a:gd name="connsiteX26" fmla="*/ 250825 w 428625"/>
              <a:gd name="connsiteY26" fmla="*/ 739775 h 1181100"/>
              <a:gd name="connsiteX27" fmla="*/ 254000 w 428625"/>
              <a:gd name="connsiteY27" fmla="*/ 749300 h 1181100"/>
              <a:gd name="connsiteX28" fmla="*/ 257175 w 428625"/>
              <a:gd name="connsiteY28" fmla="*/ 762000 h 1181100"/>
              <a:gd name="connsiteX29" fmla="*/ 266700 w 428625"/>
              <a:gd name="connsiteY29" fmla="*/ 790575 h 1181100"/>
              <a:gd name="connsiteX30" fmla="*/ 269875 w 428625"/>
              <a:gd name="connsiteY30" fmla="*/ 800100 h 1181100"/>
              <a:gd name="connsiteX31" fmla="*/ 273050 w 428625"/>
              <a:gd name="connsiteY31" fmla="*/ 809625 h 1181100"/>
              <a:gd name="connsiteX32" fmla="*/ 279400 w 428625"/>
              <a:gd name="connsiteY32" fmla="*/ 831850 h 1181100"/>
              <a:gd name="connsiteX33" fmla="*/ 282575 w 428625"/>
              <a:gd name="connsiteY33" fmla="*/ 901700 h 1181100"/>
              <a:gd name="connsiteX34" fmla="*/ 292100 w 428625"/>
              <a:gd name="connsiteY34" fmla="*/ 904875 h 1181100"/>
              <a:gd name="connsiteX35" fmla="*/ 295275 w 428625"/>
              <a:gd name="connsiteY35" fmla="*/ 914400 h 1181100"/>
              <a:gd name="connsiteX36" fmla="*/ 298450 w 428625"/>
              <a:gd name="connsiteY36" fmla="*/ 936625 h 1181100"/>
              <a:gd name="connsiteX37" fmla="*/ 301625 w 428625"/>
              <a:gd name="connsiteY37" fmla="*/ 949325 h 1181100"/>
              <a:gd name="connsiteX38" fmla="*/ 311150 w 428625"/>
              <a:gd name="connsiteY38" fmla="*/ 955675 h 1181100"/>
              <a:gd name="connsiteX39" fmla="*/ 317500 w 428625"/>
              <a:gd name="connsiteY39" fmla="*/ 965200 h 1181100"/>
              <a:gd name="connsiteX40" fmla="*/ 320675 w 428625"/>
              <a:gd name="connsiteY40" fmla="*/ 987425 h 1181100"/>
              <a:gd name="connsiteX41" fmla="*/ 323850 w 428625"/>
              <a:gd name="connsiteY41" fmla="*/ 996950 h 1181100"/>
              <a:gd name="connsiteX42" fmla="*/ 333375 w 428625"/>
              <a:gd name="connsiteY42" fmla="*/ 1000125 h 1181100"/>
              <a:gd name="connsiteX43" fmla="*/ 339725 w 428625"/>
              <a:gd name="connsiteY43" fmla="*/ 1025525 h 1181100"/>
              <a:gd name="connsiteX44" fmla="*/ 342900 w 428625"/>
              <a:gd name="connsiteY44" fmla="*/ 1066800 h 1181100"/>
              <a:gd name="connsiteX45" fmla="*/ 346075 w 428625"/>
              <a:gd name="connsiteY45" fmla="*/ 1082675 h 1181100"/>
              <a:gd name="connsiteX46" fmla="*/ 390525 w 428625"/>
              <a:gd name="connsiteY46" fmla="*/ 1085850 h 1181100"/>
              <a:gd name="connsiteX47" fmla="*/ 400050 w 428625"/>
              <a:gd name="connsiteY47" fmla="*/ 1104900 h 1181100"/>
              <a:gd name="connsiteX48" fmla="*/ 406400 w 428625"/>
              <a:gd name="connsiteY48" fmla="*/ 1136650 h 1181100"/>
              <a:gd name="connsiteX49" fmla="*/ 412750 w 428625"/>
              <a:gd name="connsiteY49" fmla="*/ 1146175 h 1181100"/>
              <a:gd name="connsiteX50" fmla="*/ 422275 w 428625"/>
              <a:gd name="connsiteY50" fmla="*/ 1149350 h 1181100"/>
              <a:gd name="connsiteX51" fmla="*/ 428625 w 428625"/>
              <a:gd name="connsiteY51" fmla="*/ 1177925 h 1181100"/>
              <a:gd name="connsiteX52" fmla="*/ 425450 w 428625"/>
              <a:gd name="connsiteY52" fmla="*/ 1181100 h 1181100"/>
              <a:gd name="connsiteX0" fmla="*/ 0 w 428625"/>
              <a:gd name="connsiteY0" fmla="*/ 0 h 1181100"/>
              <a:gd name="connsiteX1" fmla="*/ 34925 w 428625"/>
              <a:gd name="connsiteY1" fmla="*/ 3175 h 1181100"/>
              <a:gd name="connsiteX2" fmla="*/ 38100 w 428625"/>
              <a:gd name="connsiteY2" fmla="*/ 101600 h 1181100"/>
              <a:gd name="connsiteX3" fmla="*/ 50800 w 428625"/>
              <a:gd name="connsiteY3" fmla="*/ 117475 h 1181100"/>
              <a:gd name="connsiteX4" fmla="*/ 85725 w 428625"/>
              <a:gd name="connsiteY4" fmla="*/ 120650 h 1181100"/>
              <a:gd name="connsiteX5" fmla="*/ 95250 w 428625"/>
              <a:gd name="connsiteY5" fmla="*/ 177800 h 1181100"/>
              <a:gd name="connsiteX6" fmla="*/ 98425 w 428625"/>
              <a:gd name="connsiteY6" fmla="*/ 196850 h 1181100"/>
              <a:gd name="connsiteX7" fmla="*/ 101600 w 428625"/>
              <a:gd name="connsiteY7" fmla="*/ 273050 h 1181100"/>
              <a:gd name="connsiteX8" fmla="*/ 123825 w 428625"/>
              <a:gd name="connsiteY8" fmla="*/ 273050 h 1181100"/>
              <a:gd name="connsiteX9" fmla="*/ 127000 w 428625"/>
              <a:gd name="connsiteY9" fmla="*/ 282575 h 1181100"/>
              <a:gd name="connsiteX10" fmla="*/ 133350 w 428625"/>
              <a:gd name="connsiteY10" fmla="*/ 415925 h 1181100"/>
              <a:gd name="connsiteX11" fmla="*/ 136525 w 428625"/>
              <a:gd name="connsiteY11" fmla="*/ 466725 h 1181100"/>
              <a:gd name="connsiteX12" fmla="*/ 149225 w 428625"/>
              <a:gd name="connsiteY12" fmla="*/ 469900 h 1181100"/>
              <a:gd name="connsiteX13" fmla="*/ 165100 w 428625"/>
              <a:gd name="connsiteY13" fmla="*/ 476250 h 1181100"/>
              <a:gd name="connsiteX14" fmla="*/ 161925 w 428625"/>
              <a:gd name="connsiteY14" fmla="*/ 485775 h 1181100"/>
              <a:gd name="connsiteX15" fmla="*/ 165100 w 428625"/>
              <a:gd name="connsiteY15" fmla="*/ 501650 h 1181100"/>
              <a:gd name="connsiteX16" fmla="*/ 174625 w 428625"/>
              <a:gd name="connsiteY16" fmla="*/ 504825 h 1181100"/>
              <a:gd name="connsiteX17" fmla="*/ 190500 w 428625"/>
              <a:gd name="connsiteY17" fmla="*/ 508000 h 1181100"/>
              <a:gd name="connsiteX18" fmla="*/ 196850 w 428625"/>
              <a:gd name="connsiteY18" fmla="*/ 517525 h 1181100"/>
              <a:gd name="connsiteX19" fmla="*/ 200025 w 428625"/>
              <a:gd name="connsiteY19" fmla="*/ 561975 h 1181100"/>
              <a:gd name="connsiteX20" fmla="*/ 203200 w 428625"/>
              <a:gd name="connsiteY20" fmla="*/ 650875 h 1181100"/>
              <a:gd name="connsiteX21" fmla="*/ 206375 w 428625"/>
              <a:gd name="connsiteY21" fmla="*/ 660400 h 1181100"/>
              <a:gd name="connsiteX22" fmla="*/ 215900 w 428625"/>
              <a:gd name="connsiteY22" fmla="*/ 663575 h 1181100"/>
              <a:gd name="connsiteX23" fmla="*/ 241300 w 428625"/>
              <a:gd name="connsiteY23" fmla="*/ 666750 h 1181100"/>
              <a:gd name="connsiteX24" fmla="*/ 244475 w 428625"/>
              <a:gd name="connsiteY24" fmla="*/ 714375 h 1181100"/>
              <a:gd name="connsiteX25" fmla="*/ 247650 w 428625"/>
              <a:gd name="connsiteY25" fmla="*/ 723900 h 1181100"/>
              <a:gd name="connsiteX26" fmla="*/ 250825 w 428625"/>
              <a:gd name="connsiteY26" fmla="*/ 739775 h 1181100"/>
              <a:gd name="connsiteX27" fmla="*/ 254000 w 428625"/>
              <a:gd name="connsiteY27" fmla="*/ 749300 h 1181100"/>
              <a:gd name="connsiteX28" fmla="*/ 257175 w 428625"/>
              <a:gd name="connsiteY28" fmla="*/ 762000 h 1181100"/>
              <a:gd name="connsiteX29" fmla="*/ 266700 w 428625"/>
              <a:gd name="connsiteY29" fmla="*/ 790575 h 1181100"/>
              <a:gd name="connsiteX30" fmla="*/ 269875 w 428625"/>
              <a:gd name="connsiteY30" fmla="*/ 800100 h 1181100"/>
              <a:gd name="connsiteX31" fmla="*/ 273050 w 428625"/>
              <a:gd name="connsiteY31" fmla="*/ 809625 h 1181100"/>
              <a:gd name="connsiteX32" fmla="*/ 279400 w 428625"/>
              <a:gd name="connsiteY32" fmla="*/ 831850 h 1181100"/>
              <a:gd name="connsiteX33" fmla="*/ 282575 w 428625"/>
              <a:gd name="connsiteY33" fmla="*/ 901700 h 1181100"/>
              <a:gd name="connsiteX34" fmla="*/ 292100 w 428625"/>
              <a:gd name="connsiteY34" fmla="*/ 904875 h 1181100"/>
              <a:gd name="connsiteX35" fmla="*/ 295275 w 428625"/>
              <a:gd name="connsiteY35" fmla="*/ 914400 h 1181100"/>
              <a:gd name="connsiteX36" fmla="*/ 298450 w 428625"/>
              <a:gd name="connsiteY36" fmla="*/ 936625 h 1181100"/>
              <a:gd name="connsiteX37" fmla="*/ 301625 w 428625"/>
              <a:gd name="connsiteY37" fmla="*/ 949325 h 1181100"/>
              <a:gd name="connsiteX38" fmla="*/ 311150 w 428625"/>
              <a:gd name="connsiteY38" fmla="*/ 955675 h 1181100"/>
              <a:gd name="connsiteX39" fmla="*/ 317500 w 428625"/>
              <a:gd name="connsiteY39" fmla="*/ 965200 h 1181100"/>
              <a:gd name="connsiteX40" fmla="*/ 320675 w 428625"/>
              <a:gd name="connsiteY40" fmla="*/ 987425 h 1181100"/>
              <a:gd name="connsiteX41" fmla="*/ 323850 w 428625"/>
              <a:gd name="connsiteY41" fmla="*/ 996950 h 1181100"/>
              <a:gd name="connsiteX42" fmla="*/ 333375 w 428625"/>
              <a:gd name="connsiteY42" fmla="*/ 1000125 h 1181100"/>
              <a:gd name="connsiteX43" fmla="*/ 339725 w 428625"/>
              <a:gd name="connsiteY43" fmla="*/ 1025525 h 1181100"/>
              <a:gd name="connsiteX44" fmla="*/ 342900 w 428625"/>
              <a:gd name="connsiteY44" fmla="*/ 1066800 h 1181100"/>
              <a:gd name="connsiteX45" fmla="*/ 346075 w 428625"/>
              <a:gd name="connsiteY45" fmla="*/ 1082675 h 1181100"/>
              <a:gd name="connsiteX46" fmla="*/ 390525 w 428625"/>
              <a:gd name="connsiteY46" fmla="*/ 1085850 h 1181100"/>
              <a:gd name="connsiteX47" fmla="*/ 400050 w 428625"/>
              <a:gd name="connsiteY47" fmla="*/ 1104900 h 1181100"/>
              <a:gd name="connsiteX48" fmla="*/ 406400 w 428625"/>
              <a:gd name="connsiteY48" fmla="*/ 1136650 h 1181100"/>
              <a:gd name="connsiteX49" fmla="*/ 412750 w 428625"/>
              <a:gd name="connsiteY49" fmla="*/ 1146175 h 1181100"/>
              <a:gd name="connsiteX50" fmla="*/ 422275 w 428625"/>
              <a:gd name="connsiteY50" fmla="*/ 1149350 h 1181100"/>
              <a:gd name="connsiteX51" fmla="*/ 428625 w 428625"/>
              <a:gd name="connsiteY51" fmla="*/ 1177925 h 1181100"/>
              <a:gd name="connsiteX52" fmla="*/ 425450 w 428625"/>
              <a:gd name="connsiteY52" fmla="*/ 1181100 h 1181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428625" h="1181100">
                <a:moveTo>
                  <a:pt x="0" y="0"/>
                </a:moveTo>
                <a:lnTo>
                  <a:pt x="34925" y="3175"/>
                </a:lnTo>
                <a:cubicBezTo>
                  <a:pt x="35983" y="35983"/>
                  <a:pt x="35454" y="82550"/>
                  <a:pt x="38100" y="101600"/>
                </a:cubicBezTo>
                <a:cubicBezTo>
                  <a:pt x="40746" y="120650"/>
                  <a:pt x="42340" y="115662"/>
                  <a:pt x="50800" y="117475"/>
                </a:cubicBezTo>
                <a:cubicBezTo>
                  <a:pt x="62230" y="119924"/>
                  <a:pt x="74083" y="119592"/>
                  <a:pt x="85725" y="120650"/>
                </a:cubicBezTo>
                <a:cubicBezTo>
                  <a:pt x="101312" y="144030"/>
                  <a:pt x="90107" y="123796"/>
                  <a:pt x="95250" y="177800"/>
                </a:cubicBezTo>
                <a:cubicBezTo>
                  <a:pt x="95860" y="184209"/>
                  <a:pt x="97367" y="190500"/>
                  <a:pt x="98425" y="196850"/>
                </a:cubicBezTo>
                <a:lnTo>
                  <a:pt x="101600" y="273050"/>
                </a:lnTo>
                <a:cubicBezTo>
                  <a:pt x="105796" y="274249"/>
                  <a:pt x="119592" y="271992"/>
                  <a:pt x="123825" y="273050"/>
                </a:cubicBezTo>
                <a:cubicBezTo>
                  <a:pt x="124883" y="276225"/>
                  <a:pt x="126188" y="279328"/>
                  <a:pt x="127000" y="282575"/>
                </a:cubicBezTo>
                <a:cubicBezTo>
                  <a:pt x="137588" y="324928"/>
                  <a:pt x="131982" y="379681"/>
                  <a:pt x="133350" y="415925"/>
                </a:cubicBezTo>
                <a:cubicBezTo>
                  <a:pt x="133990" y="432879"/>
                  <a:pt x="131738" y="450448"/>
                  <a:pt x="136525" y="466725"/>
                </a:cubicBezTo>
                <a:cubicBezTo>
                  <a:pt x="137756" y="470911"/>
                  <a:pt x="145085" y="468520"/>
                  <a:pt x="149225" y="469900"/>
                </a:cubicBezTo>
                <a:cubicBezTo>
                  <a:pt x="154632" y="471702"/>
                  <a:pt x="159808" y="474133"/>
                  <a:pt x="165100" y="476250"/>
                </a:cubicBezTo>
                <a:cubicBezTo>
                  <a:pt x="164042" y="479425"/>
                  <a:pt x="161925" y="482428"/>
                  <a:pt x="161925" y="485775"/>
                </a:cubicBezTo>
                <a:cubicBezTo>
                  <a:pt x="161925" y="491171"/>
                  <a:pt x="162107" y="497160"/>
                  <a:pt x="165100" y="501650"/>
                </a:cubicBezTo>
                <a:cubicBezTo>
                  <a:pt x="166956" y="504435"/>
                  <a:pt x="171378" y="504013"/>
                  <a:pt x="174625" y="504825"/>
                </a:cubicBezTo>
                <a:cubicBezTo>
                  <a:pt x="179860" y="506134"/>
                  <a:pt x="185208" y="506942"/>
                  <a:pt x="190500" y="508000"/>
                </a:cubicBezTo>
                <a:cubicBezTo>
                  <a:pt x="192617" y="511175"/>
                  <a:pt x="196187" y="513767"/>
                  <a:pt x="196850" y="517525"/>
                </a:cubicBezTo>
                <a:cubicBezTo>
                  <a:pt x="199431" y="532153"/>
                  <a:pt x="199318" y="547137"/>
                  <a:pt x="200025" y="561975"/>
                </a:cubicBezTo>
                <a:cubicBezTo>
                  <a:pt x="201435" y="591594"/>
                  <a:pt x="201291" y="621284"/>
                  <a:pt x="203200" y="650875"/>
                </a:cubicBezTo>
                <a:cubicBezTo>
                  <a:pt x="203415" y="654215"/>
                  <a:pt x="204008" y="658033"/>
                  <a:pt x="206375" y="660400"/>
                </a:cubicBezTo>
                <a:cubicBezTo>
                  <a:pt x="208742" y="662767"/>
                  <a:pt x="212607" y="662976"/>
                  <a:pt x="215900" y="663575"/>
                </a:cubicBezTo>
                <a:cubicBezTo>
                  <a:pt x="224295" y="665101"/>
                  <a:pt x="232833" y="665692"/>
                  <a:pt x="241300" y="666750"/>
                </a:cubicBezTo>
                <a:cubicBezTo>
                  <a:pt x="242358" y="682625"/>
                  <a:pt x="242718" y="698562"/>
                  <a:pt x="244475" y="714375"/>
                </a:cubicBezTo>
                <a:cubicBezTo>
                  <a:pt x="244845" y="717701"/>
                  <a:pt x="246838" y="720653"/>
                  <a:pt x="247650" y="723900"/>
                </a:cubicBezTo>
                <a:cubicBezTo>
                  <a:pt x="248959" y="729135"/>
                  <a:pt x="249516" y="734540"/>
                  <a:pt x="250825" y="739775"/>
                </a:cubicBezTo>
                <a:cubicBezTo>
                  <a:pt x="251637" y="743022"/>
                  <a:pt x="253081" y="746082"/>
                  <a:pt x="254000" y="749300"/>
                </a:cubicBezTo>
                <a:cubicBezTo>
                  <a:pt x="255199" y="753496"/>
                  <a:pt x="255892" y="757829"/>
                  <a:pt x="257175" y="762000"/>
                </a:cubicBezTo>
                <a:cubicBezTo>
                  <a:pt x="260128" y="771596"/>
                  <a:pt x="263525" y="781050"/>
                  <a:pt x="266700" y="790575"/>
                </a:cubicBezTo>
                <a:lnTo>
                  <a:pt x="269875" y="800100"/>
                </a:lnTo>
                <a:cubicBezTo>
                  <a:pt x="270933" y="803275"/>
                  <a:pt x="272238" y="806378"/>
                  <a:pt x="273050" y="809625"/>
                </a:cubicBezTo>
                <a:cubicBezTo>
                  <a:pt x="277037" y="825572"/>
                  <a:pt x="274845" y="818185"/>
                  <a:pt x="279400" y="831850"/>
                </a:cubicBezTo>
                <a:cubicBezTo>
                  <a:pt x="280458" y="855133"/>
                  <a:pt x="278581" y="878737"/>
                  <a:pt x="282575" y="901700"/>
                </a:cubicBezTo>
                <a:cubicBezTo>
                  <a:pt x="283148" y="904997"/>
                  <a:pt x="289733" y="902508"/>
                  <a:pt x="292100" y="904875"/>
                </a:cubicBezTo>
                <a:cubicBezTo>
                  <a:pt x="294467" y="907242"/>
                  <a:pt x="294217" y="911225"/>
                  <a:pt x="295275" y="914400"/>
                </a:cubicBezTo>
                <a:cubicBezTo>
                  <a:pt x="296333" y="921808"/>
                  <a:pt x="297111" y="929262"/>
                  <a:pt x="298450" y="936625"/>
                </a:cubicBezTo>
                <a:cubicBezTo>
                  <a:pt x="299231" y="940918"/>
                  <a:pt x="299204" y="945694"/>
                  <a:pt x="301625" y="949325"/>
                </a:cubicBezTo>
                <a:cubicBezTo>
                  <a:pt x="303742" y="952500"/>
                  <a:pt x="307975" y="953558"/>
                  <a:pt x="311150" y="955675"/>
                </a:cubicBezTo>
                <a:cubicBezTo>
                  <a:pt x="313267" y="958850"/>
                  <a:pt x="316404" y="961545"/>
                  <a:pt x="317500" y="965200"/>
                </a:cubicBezTo>
                <a:cubicBezTo>
                  <a:pt x="319650" y="972368"/>
                  <a:pt x="319207" y="980087"/>
                  <a:pt x="320675" y="987425"/>
                </a:cubicBezTo>
                <a:cubicBezTo>
                  <a:pt x="321331" y="990707"/>
                  <a:pt x="321483" y="994583"/>
                  <a:pt x="323850" y="996950"/>
                </a:cubicBezTo>
                <a:cubicBezTo>
                  <a:pt x="326217" y="999317"/>
                  <a:pt x="330200" y="999067"/>
                  <a:pt x="333375" y="1000125"/>
                </a:cubicBezTo>
                <a:cubicBezTo>
                  <a:pt x="336672" y="1010017"/>
                  <a:pt x="338448" y="1014031"/>
                  <a:pt x="339725" y="1025525"/>
                </a:cubicBezTo>
                <a:cubicBezTo>
                  <a:pt x="341249" y="1039240"/>
                  <a:pt x="341376" y="1053085"/>
                  <a:pt x="342900" y="1066800"/>
                </a:cubicBezTo>
                <a:cubicBezTo>
                  <a:pt x="343496" y="1072163"/>
                  <a:pt x="341065" y="1080671"/>
                  <a:pt x="346075" y="1082675"/>
                </a:cubicBezTo>
                <a:cubicBezTo>
                  <a:pt x="359867" y="1088192"/>
                  <a:pt x="375708" y="1084792"/>
                  <a:pt x="390525" y="1085850"/>
                </a:cubicBezTo>
                <a:cubicBezTo>
                  <a:pt x="396233" y="1094413"/>
                  <a:pt x="397859" y="1095041"/>
                  <a:pt x="400050" y="1104900"/>
                </a:cubicBezTo>
                <a:cubicBezTo>
                  <a:pt x="401262" y="1110355"/>
                  <a:pt x="403480" y="1129838"/>
                  <a:pt x="406400" y="1136650"/>
                </a:cubicBezTo>
                <a:cubicBezTo>
                  <a:pt x="407903" y="1140157"/>
                  <a:pt x="409770" y="1143791"/>
                  <a:pt x="412750" y="1146175"/>
                </a:cubicBezTo>
                <a:cubicBezTo>
                  <a:pt x="415363" y="1148266"/>
                  <a:pt x="419100" y="1148292"/>
                  <a:pt x="422275" y="1149350"/>
                </a:cubicBezTo>
                <a:cubicBezTo>
                  <a:pt x="423500" y="1154248"/>
                  <a:pt x="428625" y="1173894"/>
                  <a:pt x="428625" y="1177925"/>
                </a:cubicBezTo>
                <a:lnTo>
                  <a:pt x="425450" y="1181100"/>
                </a:lnTo>
              </a:path>
            </a:pathLst>
          </a:custGeom>
          <a:noFill/>
          <a:ln w="28575">
            <a:solidFill>
              <a:schemeClr val="bg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74" name="Freeform 73"/>
          <p:cNvSpPr/>
          <p:nvPr/>
        </p:nvSpPr>
        <p:spPr>
          <a:xfrm>
            <a:off x="3679030" y="1581151"/>
            <a:ext cx="659731" cy="807244"/>
          </a:xfrm>
          <a:custGeom>
            <a:avLst/>
            <a:gdLst>
              <a:gd name="connsiteX0" fmla="*/ 0 w 667140"/>
              <a:gd name="connsiteY0" fmla="*/ 0 h 807244"/>
              <a:gd name="connsiteX1" fmla="*/ 2382 w 667140"/>
              <a:gd name="connsiteY1" fmla="*/ 40481 h 807244"/>
              <a:gd name="connsiteX2" fmla="*/ 4763 w 667140"/>
              <a:gd name="connsiteY2" fmla="*/ 59531 h 807244"/>
              <a:gd name="connsiteX3" fmla="*/ 7144 w 667140"/>
              <a:gd name="connsiteY3" fmla="*/ 73819 h 807244"/>
              <a:gd name="connsiteX4" fmla="*/ 90488 w 667140"/>
              <a:gd name="connsiteY4" fmla="*/ 76200 h 807244"/>
              <a:gd name="connsiteX5" fmla="*/ 88107 w 667140"/>
              <a:gd name="connsiteY5" fmla="*/ 121444 h 807244"/>
              <a:gd name="connsiteX6" fmla="*/ 85725 w 667140"/>
              <a:gd name="connsiteY6" fmla="*/ 145256 h 807244"/>
              <a:gd name="connsiteX7" fmla="*/ 92869 w 667140"/>
              <a:gd name="connsiteY7" fmla="*/ 150019 h 807244"/>
              <a:gd name="connsiteX8" fmla="*/ 123825 w 667140"/>
              <a:gd name="connsiteY8" fmla="*/ 152400 h 807244"/>
              <a:gd name="connsiteX9" fmla="*/ 126207 w 667140"/>
              <a:gd name="connsiteY9" fmla="*/ 159544 h 807244"/>
              <a:gd name="connsiteX10" fmla="*/ 130969 w 667140"/>
              <a:gd name="connsiteY10" fmla="*/ 209550 h 807244"/>
              <a:gd name="connsiteX11" fmla="*/ 145257 w 667140"/>
              <a:gd name="connsiteY11" fmla="*/ 219075 h 807244"/>
              <a:gd name="connsiteX12" fmla="*/ 183357 w 667140"/>
              <a:gd name="connsiteY12" fmla="*/ 221456 h 807244"/>
              <a:gd name="connsiteX13" fmla="*/ 188119 w 667140"/>
              <a:gd name="connsiteY13" fmla="*/ 235744 h 807244"/>
              <a:gd name="connsiteX14" fmla="*/ 192882 w 667140"/>
              <a:gd name="connsiteY14" fmla="*/ 252413 h 807244"/>
              <a:gd name="connsiteX15" fmla="*/ 195263 w 667140"/>
              <a:gd name="connsiteY15" fmla="*/ 271463 h 807244"/>
              <a:gd name="connsiteX16" fmla="*/ 202407 w 667140"/>
              <a:gd name="connsiteY16" fmla="*/ 273844 h 807244"/>
              <a:gd name="connsiteX17" fmla="*/ 209550 w 667140"/>
              <a:gd name="connsiteY17" fmla="*/ 278606 h 807244"/>
              <a:gd name="connsiteX18" fmla="*/ 211932 w 667140"/>
              <a:gd name="connsiteY18" fmla="*/ 288131 h 807244"/>
              <a:gd name="connsiteX19" fmla="*/ 216694 w 667140"/>
              <a:gd name="connsiteY19" fmla="*/ 297656 h 807244"/>
              <a:gd name="connsiteX20" fmla="*/ 233363 w 667140"/>
              <a:gd name="connsiteY20" fmla="*/ 335756 h 807244"/>
              <a:gd name="connsiteX21" fmla="*/ 240507 w 667140"/>
              <a:gd name="connsiteY21" fmla="*/ 338138 h 807244"/>
              <a:gd name="connsiteX22" fmla="*/ 292894 w 667140"/>
              <a:gd name="connsiteY22" fmla="*/ 340519 h 807244"/>
              <a:gd name="connsiteX23" fmla="*/ 297657 w 667140"/>
              <a:gd name="connsiteY23" fmla="*/ 347663 h 807244"/>
              <a:gd name="connsiteX24" fmla="*/ 300038 w 667140"/>
              <a:gd name="connsiteY24" fmla="*/ 385763 h 807244"/>
              <a:gd name="connsiteX25" fmla="*/ 307182 w 667140"/>
              <a:gd name="connsiteY25" fmla="*/ 388144 h 807244"/>
              <a:gd name="connsiteX26" fmla="*/ 345282 w 667140"/>
              <a:gd name="connsiteY26" fmla="*/ 390525 h 807244"/>
              <a:gd name="connsiteX27" fmla="*/ 352425 w 667140"/>
              <a:gd name="connsiteY27" fmla="*/ 392906 h 807244"/>
              <a:gd name="connsiteX28" fmla="*/ 354807 w 667140"/>
              <a:gd name="connsiteY28" fmla="*/ 400050 h 807244"/>
              <a:gd name="connsiteX29" fmla="*/ 352425 w 667140"/>
              <a:gd name="connsiteY29" fmla="*/ 423863 h 807244"/>
              <a:gd name="connsiteX30" fmla="*/ 354807 w 667140"/>
              <a:gd name="connsiteY30" fmla="*/ 445294 h 807244"/>
              <a:gd name="connsiteX31" fmla="*/ 361950 w 667140"/>
              <a:gd name="connsiteY31" fmla="*/ 450056 h 807244"/>
              <a:gd name="connsiteX32" fmla="*/ 421482 w 667140"/>
              <a:gd name="connsiteY32" fmla="*/ 452438 h 807244"/>
              <a:gd name="connsiteX33" fmla="*/ 423863 w 667140"/>
              <a:gd name="connsiteY33" fmla="*/ 459581 h 807244"/>
              <a:gd name="connsiteX34" fmla="*/ 426244 w 667140"/>
              <a:gd name="connsiteY34" fmla="*/ 495300 h 807244"/>
              <a:gd name="connsiteX35" fmla="*/ 440532 w 667140"/>
              <a:gd name="connsiteY35" fmla="*/ 502444 h 807244"/>
              <a:gd name="connsiteX36" fmla="*/ 442913 w 667140"/>
              <a:gd name="connsiteY36" fmla="*/ 564356 h 807244"/>
              <a:gd name="connsiteX37" fmla="*/ 445294 w 667140"/>
              <a:gd name="connsiteY37" fmla="*/ 585788 h 807244"/>
              <a:gd name="connsiteX38" fmla="*/ 447675 w 667140"/>
              <a:gd name="connsiteY38" fmla="*/ 595313 h 807244"/>
              <a:gd name="connsiteX39" fmla="*/ 490538 w 667140"/>
              <a:gd name="connsiteY39" fmla="*/ 602456 h 807244"/>
              <a:gd name="connsiteX40" fmla="*/ 495300 w 667140"/>
              <a:gd name="connsiteY40" fmla="*/ 609600 h 807244"/>
              <a:gd name="connsiteX41" fmla="*/ 497682 w 667140"/>
              <a:gd name="connsiteY41" fmla="*/ 645319 h 807244"/>
              <a:gd name="connsiteX42" fmla="*/ 504825 w 667140"/>
              <a:gd name="connsiteY42" fmla="*/ 647700 h 807244"/>
              <a:gd name="connsiteX43" fmla="*/ 535782 w 667140"/>
              <a:gd name="connsiteY43" fmla="*/ 650081 h 807244"/>
              <a:gd name="connsiteX44" fmla="*/ 545307 w 667140"/>
              <a:gd name="connsiteY44" fmla="*/ 652463 h 807244"/>
              <a:gd name="connsiteX45" fmla="*/ 592932 w 667140"/>
              <a:gd name="connsiteY45" fmla="*/ 661988 h 807244"/>
              <a:gd name="connsiteX46" fmla="*/ 590550 w 667140"/>
              <a:gd name="connsiteY46" fmla="*/ 678656 h 807244"/>
              <a:gd name="connsiteX47" fmla="*/ 588169 w 667140"/>
              <a:gd name="connsiteY47" fmla="*/ 685800 h 807244"/>
              <a:gd name="connsiteX48" fmla="*/ 595313 w 667140"/>
              <a:gd name="connsiteY48" fmla="*/ 688181 h 807244"/>
              <a:gd name="connsiteX49" fmla="*/ 611982 w 667140"/>
              <a:gd name="connsiteY49" fmla="*/ 692944 h 807244"/>
              <a:gd name="connsiteX50" fmla="*/ 611982 w 667140"/>
              <a:gd name="connsiteY50" fmla="*/ 719138 h 807244"/>
              <a:gd name="connsiteX51" fmla="*/ 614363 w 667140"/>
              <a:gd name="connsiteY51" fmla="*/ 738188 h 807244"/>
              <a:gd name="connsiteX52" fmla="*/ 635794 w 667140"/>
              <a:gd name="connsiteY52" fmla="*/ 740569 h 807244"/>
              <a:gd name="connsiteX53" fmla="*/ 654844 w 667140"/>
              <a:gd name="connsiteY53" fmla="*/ 742950 h 807244"/>
              <a:gd name="connsiteX54" fmla="*/ 661988 w 667140"/>
              <a:gd name="connsiteY54" fmla="*/ 745331 h 807244"/>
              <a:gd name="connsiteX55" fmla="*/ 664369 w 667140"/>
              <a:gd name="connsiteY55" fmla="*/ 771525 h 807244"/>
              <a:gd name="connsiteX56" fmla="*/ 661988 w 667140"/>
              <a:gd name="connsiteY56" fmla="*/ 781050 h 807244"/>
              <a:gd name="connsiteX57" fmla="*/ 650082 w 667140"/>
              <a:gd name="connsiteY57" fmla="*/ 802481 h 807244"/>
              <a:gd name="connsiteX58" fmla="*/ 650082 w 667140"/>
              <a:gd name="connsiteY58" fmla="*/ 807244 h 807244"/>
              <a:gd name="connsiteX0" fmla="*/ 0 w 667140"/>
              <a:gd name="connsiteY0" fmla="*/ 0 h 807244"/>
              <a:gd name="connsiteX1" fmla="*/ 2382 w 667140"/>
              <a:gd name="connsiteY1" fmla="*/ 40481 h 807244"/>
              <a:gd name="connsiteX2" fmla="*/ 4763 w 667140"/>
              <a:gd name="connsiteY2" fmla="*/ 59531 h 807244"/>
              <a:gd name="connsiteX3" fmla="*/ 7144 w 667140"/>
              <a:gd name="connsiteY3" fmla="*/ 73819 h 807244"/>
              <a:gd name="connsiteX4" fmla="*/ 90488 w 667140"/>
              <a:gd name="connsiteY4" fmla="*/ 76200 h 807244"/>
              <a:gd name="connsiteX5" fmla="*/ 85725 w 667140"/>
              <a:gd name="connsiteY5" fmla="*/ 145256 h 807244"/>
              <a:gd name="connsiteX6" fmla="*/ 92869 w 667140"/>
              <a:gd name="connsiteY6" fmla="*/ 150019 h 807244"/>
              <a:gd name="connsiteX7" fmla="*/ 123825 w 667140"/>
              <a:gd name="connsiteY7" fmla="*/ 152400 h 807244"/>
              <a:gd name="connsiteX8" fmla="*/ 126207 w 667140"/>
              <a:gd name="connsiteY8" fmla="*/ 159544 h 807244"/>
              <a:gd name="connsiteX9" fmla="*/ 130969 w 667140"/>
              <a:gd name="connsiteY9" fmla="*/ 209550 h 807244"/>
              <a:gd name="connsiteX10" fmla="*/ 145257 w 667140"/>
              <a:gd name="connsiteY10" fmla="*/ 219075 h 807244"/>
              <a:gd name="connsiteX11" fmla="*/ 183357 w 667140"/>
              <a:gd name="connsiteY11" fmla="*/ 221456 h 807244"/>
              <a:gd name="connsiteX12" fmla="*/ 188119 w 667140"/>
              <a:gd name="connsiteY12" fmla="*/ 235744 h 807244"/>
              <a:gd name="connsiteX13" fmla="*/ 192882 w 667140"/>
              <a:gd name="connsiteY13" fmla="*/ 252413 h 807244"/>
              <a:gd name="connsiteX14" fmla="*/ 195263 w 667140"/>
              <a:gd name="connsiteY14" fmla="*/ 271463 h 807244"/>
              <a:gd name="connsiteX15" fmla="*/ 202407 w 667140"/>
              <a:gd name="connsiteY15" fmla="*/ 273844 h 807244"/>
              <a:gd name="connsiteX16" fmla="*/ 209550 w 667140"/>
              <a:gd name="connsiteY16" fmla="*/ 278606 h 807244"/>
              <a:gd name="connsiteX17" fmla="*/ 211932 w 667140"/>
              <a:gd name="connsiteY17" fmla="*/ 288131 h 807244"/>
              <a:gd name="connsiteX18" fmla="*/ 216694 w 667140"/>
              <a:gd name="connsiteY18" fmla="*/ 297656 h 807244"/>
              <a:gd name="connsiteX19" fmla="*/ 233363 w 667140"/>
              <a:gd name="connsiteY19" fmla="*/ 335756 h 807244"/>
              <a:gd name="connsiteX20" fmla="*/ 240507 w 667140"/>
              <a:gd name="connsiteY20" fmla="*/ 338138 h 807244"/>
              <a:gd name="connsiteX21" fmla="*/ 292894 w 667140"/>
              <a:gd name="connsiteY21" fmla="*/ 340519 h 807244"/>
              <a:gd name="connsiteX22" fmla="*/ 297657 w 667140"/>
              <a:gd name="connsiteY22" fmla="*/ 347663 h 807244"/>
              <a:gd name="connsiteX23" fmla="*/ 300038 w 667140"/>
              <a:gd name="connsiteY23" fmla="*/ 385763 h 807244"/>
              <a:gd name="connsiteX24" fmla="*/ 307182 w 667140"/>
              <a:gd name="connsiteY24" fmla="*/ 388144 h 807244"/>
              <a:gd name="connsiteX25" fmla="*/ 345282 w 667140"/>
              <a:gd name="connsiteY25" fmla="*/ 390525 h 807244"/>
              <a:gd name="connsiteX26" fmla="*/ 352425 w 667140"/>
              <a:gd name="connsiteY26" fmla="*/ 392906 h 807244"/>
              <a:gd name="connsiteX27" fmla="*/ 354807 w 667140"/>
              <a:gd name="connsiteY27" fmla="*/ 400050 h 807244"/>
              <a:gd name="connsiteX28" fmla="*/ 352425 w 667140"/>
              <a:gd name="connsiteY28" fmla="*/ 423863 h 807244"/>
              <a:gd name="connsiteX29" fmla="*/ 354807 w 667140"/>
              <a:gd name="connsiteY29" fmla="*/ 445294 h 807244"/>
              <a:gd name="connsiteX30" fmla="*/ 361950 w 667140"/>
              <a:gd name="connsiteY30" fmla="*/ 450056 h 807244"/>
              <a:gd name="connsiteX31" fmla="*/ 421482 w 667140"/>
              <a:gd name="connsiteY31" fmla="*/ 452438 h 807244"/>
              <a:gd name="connsiteX32" fmla="*/ 423863 w 667140"/>
              <a:gd name="connsiteY32" fmla="*/ 459581 h 807244"/>
              <a:gd name="connsiteX33" fmla="*/ 426244 w 667140"/>
              <a:gd name="connsiteY33" fmla="*/ 495300 h 807244"/>
              <a:gd name="connsiteX34" fmla="*/ 440532 w 667140"/>
              <a:gd name="connsiteY34" fmla="*/ 502444 h 807244"/>
              <a:gd name="connsiteX35" fmla="*/ 442913 w 667140"/>
              <a:gd name="connsiteY35" fmla="*/ 564356 h 807244"/>
              <a:gd name="connsiteX36" fmla="*/ 445294 w 667140"/>
              <a:gd name="connsiteY36" fmla="*/ 585788 h 807244"/>
              <a:gd name="connsiteX37" fmla="*/ 447675 w 667140"/>
              <a:gd name="connsiteY37" fmla="*/ 595313 h 807244"/>
              <a:gd name="connsiteX38" fmla="*/ 490538 w 667140"/>
              <a:gd name="connsiteY38" fmla="*/ 602456 h 807244"/>
              <a:gd name="connsiteX39" fmla="*/ 495300 w 667140"/>
              <a:gd name="connsiteY39" fmla="*/ 609600 h 807244"/>
              <a:gd name="connsiteX40" fmla="*/ 497682 w 667140"/>
              <a:gd name="connsiteY40" fmla="*/ 645319 h 807244"/>
              <a:gd name="connsiteX41" fmla="*/ 504825 w 667140"/>
              <a:gd name="connsiteY41" fmla="*/ 647700 h 807244"/>
              <a:gd name="connsiteX42" fmla="*/ 535782 w 667140"/>
              <a:gd name="connsiteY42" fmla="*/ 650081 h 807244"/>
              <a:gd name="connsiteX43" fmla="*/ 545307 w 667140"/>
              <a:gd name="connsiteY43" fmla="*/ 652463 h 807244"/>
              <a:gd name="connsiteX44" fmla="*/ 592932 w 667140"/>
              <a:gd name="connsiteY44" fmla="*/ 661988 h 807244"/>
              <a:gd name="connsiteX45" fmla="*/ 590550 w 667140"/>
              <a:gd name="connsiteY45" fmla="*/ 678656 h 807244"/>
              <a:gd name="connsiteX46" fmla="*/ 588169 w 667140"/>
              <a:gd name="connsiteY46" fmla="*/ 685800 h 807244"/>
              <a:gd name="connsiteX47" fmla="*/ 595313 w 667140"/>
              <a:gd name="connsiteY47" fmla="*/ 688181 h 807244"/>
              <a:gd name="connsiteX48" fmla="*/ 611982 w 667140"/>
              <a:gd name="connsiteY48" fmla="*/ 692944 h 807244"/>
              <a:gd name="connsiteX49" fmla="*/ 611982 w 667140"/>
              <a:gd name="connsiteY49" fmla="*/ 719138 h 807244"/>
              <a:gd name="connsiteX50" fmla="*/ 614363 w 667140"/>
              <a:gd name="connsiteY50" fmla="*/ 738188 h 807244"/>
              <a:gd name="connsiteX51" fmla="*/ 635794 w 667140"/>
              <a:gd name="connsiteY51" fmla="*/ 740569 h 807244"/>
              <a:gd name="connsiteX52" fmla="*/ 654844 w 667140"/>
              <a:gd name="connsiteY52" fmla="*/ 742950 h 807244"/>
              <a:gd name="connsiteX53" fmla="*/ 661988 w 667140"/>
              <a:gd name="connsiteY53" fmla="*/ 745331 h 807244"/>
              <a:gd name="connsiteX54" fmla="*/ 664369 w 667140"/>
              <a:gd name="connsiteY54" fmla="*/ 771525 h 807244"/>
              <a:gd name="connsiteX55" fmla="*/ 661988 w 667140"/>
              <a:gd name="connsiteY55" fmla="*/ 781050 h 807244"/>
              <a:gd name="connsiteX56" fmla="*/ 650082 w 667140"/>
              <a:gd name="connsiteY56" fmla="*/ 802481 h 807244"/>
              <a:gd name="connsiteX57" fmla="*/ 650082 w 667140"/>
              <a:gd name="connsiteY57" fmla="*/ 807244 h 807244"/>
              <a:gd name="connsiteX0" fmla="*/ 0 w 667140"/>
              <a:gd name="connsiteY0" fmla="*/ 0 h 807244"/>
              <a:gd name="connsiteX1" fmla="*/ 2382 w 667140"/>
              <a:gd name="connsiteY1" fmla="*/ 40481 h 807244"/>
              <a:gd name="connsiteX2" fmla="*/ 4763 w 667140"/>
              <a:gd name="connsiteY2" fmla="*/ 59531 h 807244"/>
              <a:gd name="connsiteX3" fmla="*/ 7144 w 667140"/>
              <a:gd name="connsiteY3" fmla="*/ 73819 h 807244"/>
              <a:gd name="connsiteX4" fmla="*/ 90488 w 667140"/>
              <a:gd name="connsiteY4" fmla="*/ 76200 h 807244"/>
              <a:gd name="connsiteX5" fmla="*/ 85725 w 667140"/>
              <a:gd name="connsiteY5" fmla="*/ 145256 h 807244"/>
              <a:gd name="connsiteX6" fmla="*/ 92869 w 667140"/>
              <a:gd name="connsiteY6" fmla="*/ 150019 h 807244"/>
              <a:gd name="connsiteX7" fmla="*/ 123825 w 667140"/>
              <a:gd name="connsiteY7" fmla="*/ 152400 h 807244"/>
              <a:gd name="connsiteX8" fmla="*/ 126207 w 667140"/>
              <a:gd name="connsiteY8" fmla="*/ 159544 h 807244"/>
              <a:gd name="connsiteX9" fmla="*/ 130969 w 667140"/>
              <a:gd name="connsiteY9" fmla="*/ 209550 h 807244"/>
              <a:gd name="connsiteX10" fmla="*/ 145257 w 667140"/>
              <a:gd name="connsiteY10" fmla="*/ 219075 h 807244"/>
              <a:gd name="connsiteX11" fmla="*/ 183357 w 667140"/>
              <a:gd name="connsiteY11" fmla="*/ 221456 h 807244"/>
              <a:gd name="connsiteX12" fmla="*/ 188119 w 667140"/>
              <a:gd name="connsiteY12" fmla="*/ 235744 h 807244"/>
              <a:gd name="connsiteX13" fmla="*/ 192882 w 667140"/>
              <a:gd name="connsiteY13" fmla="*/ 252413 h 807244"/>
              <a:gd name="connsiteX14" fmla="*/ 195263 w 667140"/>
              <a:gd name="connsiteY14" fmla="*/ 271463 h 807244"/>
              <a:gd name="connsiteX15" fmla="*/ 202407 w 667140"/>
              <a:gd name="connsiteY15" fmla="*/ 273844 h 807244"/>
              <a:gd name="connsiteX16" fmla="*/ 209550 w 667140"/>
              <a:gd name="connsiteY16" fmla="*/ 278606 h 807244"/>
              <a:gd name="connsiteX17" fmla="*/ 211932 w 667140"/>
              <a:gd name="connsiteY17" fmla="*/ 288131 h 807244"/>
              <a:gd name="connsiteX18" fmla="*/ 216694 w 667140"/>
              <a:gd name="connsiteY18" fmla="*/ 297656 h 807244"/>
              <a:gd name="connsiteX19" fmla="*/ 233363 w 667140"/>
              <a:gd name="connsiteY19" fmla="*/ 335756 h 807244"/>
              <a:gd name="connsiteX20" fmla="*/ 240507 w 667140"/>
              <a:gd name="connsiteY20" fmla="*/ 338138 h 807244"/>
              <a:gd name="connsiteX21" fmla="*/ 292894 w 667140"/>
              <a:gd name="connsiteY21" fmla="*/ 340519 h 807244"/>
              <a:gd name="connsiteX22" fmla="*/ 297657 w 667140"/>
              <a:gd name="connsiteY22" fmla="*/ 347663 h 807244"/>
              <a:gd name="connsiteX23" fmla="*/ 300038 w 667140"/>
              <a:gd name="connsiteY23" fmla="*/ 385763 h 807244"/>
              <a:gd name="connsiteX24" fmla="*/ 307182 w 667140"/>
              <a:gd name="connsiteY24" fmla="*/ 388144 h 807244"/>
              <a:gd name="connsiteX25" fmla="*/ 345282 w 667140"/>
              <a:gd name="connsiteY25" fmla="*/ 390525 h 807244"/>
              <a:gd name="connsiteX26" fmla="*/ 352425 w 667140"/>
              <a:gd name="connsiteY26" fmla="*/ 392906 h 807244"/>
              <a:gd name="connsiteX27" fmla="*/ 354807 w 667140"/>
              <a:gd name="connsiteY27" fmla="*/ 400050 h 807244"/>
              <a:gd name="connsiteX28" fmla="*/ 352425 w 667140"/>
              <a:gd name="connsiteY28" fmla="*/ 423863 h 807244"/>
              <a:gd name="connsiteX29" fmla="*/ 354807 w 667140"/>
              <a:gd name="connsiteY29" fmla="*/ 445294 h 807244"/>
              <a:gd name="connsiteX30" fmla="*/ 361950 w 667140"/>
              <a:gd name="connsiteY30" fmla="*/ 450056 h 807244"/>
              <a:gd name="connsiteX31" fmla="*/ 421482 w 667140"/>
              <a:gd name="connsiteY31" fmla="*/ 452438 h 807244"/>
              <a:gd name="connsiteX32" fmla="*/ 423863 w 667140"/>
              <a:gd name="connsiteY32" fmla="*/ 459581 h 807244"/>
              <a:gd name="connsiteX33" fmla="*/ 426244 w 667140"/>
              <a:gd name="connsiteY33" fmla="*/ 495300 h 807244"/>
              <a:gd name="connsiteX34" fmla="*/ 440532 w 667140"/>
              <a:gd name="connsiteY34" fmla="*/ 502444 h 807244"/>
              <a:gd name="connsiteX35" fmla="*/ 442913 w 667140"/>
              <a:gd name="connsiteY35" fmla="*/ 564356 h 807244"/>
              <a:gd name="connsiteX36" fmla="*/ 445294 w 667140"/>
              <a:gd name="connsiteY36" fmla="*/ 585788 h 807244"/>
              <a:gd name="connsiteX37" fmla="*/ 447675 w 667140"/>
              <a:gd name="connsiteY37" fmla="*/ 595313 h 807244"/>
              <a:gd name="connsiteX38" fmla="*/ 490538 w 667140"/>
              <a:gd name="connsiteY38" fmla="*/ 602456 h 807244"/>
              <a:gd name="connsiteX39" fmla="*/ 495300 w 667140"/>
              <a:gd name="connsiteY39" fmla="*/ 609600 h 807244"/>
              <a:gd name="connsiteX40" fmla="*/ 497682 w 667140"/>
              <a:gd name="connsiteY40" fmla="*/ 645319 h 807244"/>
              <a:gd name="connsiteX41" fmla="*/ 504825 w 667140"/>
              <a:gd name="connsiteY41" fmla="*/ 647700 h 807244"/>
              <a:gd name="connsiteX42" fmla="*/ 535782 w 667140"/>
              <a:gd name="connsiteY42" fmla="*/ 650081 h 807244"/>
              <a:gd name="connsiteX43" fmla="*/ 545307 w 667140"/>
              <a:gd name="connsiteY43" fmla="*/ 652463 h 807244"/>
              <a:gd name="connsiteX44" fmla="*/ 592932 w 667140"/>
              <a:gd name="connsiteY44" fmla="*/ 661988 h 807244"/>
              <a:gd name="connsiteX45" fmla="*/ 590550 w 667140"/>
              <a:gd name="connsiteY45" fmla="*/ 678656 h 807244"/>
              <a:gd name="connsiteX46" fmla="*/ 588169 w 667140"/>
              <a:gd name="connsiteY46" fmla="*/ 685800 h 807244"/>
              <a:gd name="connsiteX47" fmla="*/ 595313 w 667140"/>
              <a:gd name="connsiteY47" fmla="*/ 688181 h 807244"/>
              <a:gd name="connsiteX48" fmla="*/ 611982 w 667140"/>
              <a:gd name="connsiteY48" fmla="*/ 692944 h 807244"/>
              <a:gd name="connsiteX49" fmla="*/ 611982 w 667140"/>
              <a:gd name="connsiteY49" fmla="*/ 719138 h 807244"/>
              <a:gd name="connsiteX50" fmla="*/ 614363 w 667140"/>
              <a:gd name="connsiteY50" fmla="*/ 738188 h 807244"/>
              <a:gd name="connsiteX51" fmla="*/ 635794 w 667140"/>
              <a:gd name="connsiteY51" fmla="*/ 740569 h 807244"/>
              <a:gd name="connsiteX52" fmla="*/ 654844 w 667140"/>
              <a:gd name="connsiteY52" fmla="*/ 742950 h 807244"/>
              <a:gd name="connsiteX53" fmla="*/ 661988 w 667140"/>
              <a:gd name="connsiteY53" fmla="*/ 745331 h 807244"/>
              <a:gd name="connsiteX54" fmla="*/ 664369 w 667140"/>
              <a:gd name="connsiteY54" fmla="*/ 771525 h 807244"/>
              <a:gd name="connsiteX55" fmla="*/ 661988 w 667140"/>
              <a:gd name="connsiteY55" fmla="*/ 781050 h 807244"/>
              <a:gd name="connsiteX56" fmla="*/ 650082 w 667140"/>
              <a:gd name="connsiteY56" fmla="*/ 802481 h 807244"/>
              <a:gd name="connsiteX57" fmla="*/ 650082 w 667140"/>
              <a:gd name="connsiteY57" fmla="*/ 807244 h 807244"/>
              <a:gd name="connsiteX0" fmla="*/ 0 w 667140"/>
              <a:gd name="connsiteY0" fmla="*/ 0 h 807244"/>
              <a:gd name="connsiteX1" fmla="*/ 2382 w 667140"/>
              <a:gd name="connsiteY1" fmla="*/ 40481 h 807244"/>
              <a:gd name="connsiteX2" fmla="*/ 4763 w 667140"/>
              <a:gd name="connsiteY2" fmla="*/ 59531 h 807244"/>
              <a:gd name="connsiteX3" fmla="*/ 7144 w 667140"/>
              <a:gd name="connsiteY3" fmla="*/ 73819 h 807244"/>
              <a:gd name="connsiteX4" fmla="*/ 90488 w 667140"/>
              <a:gd name="connsiteY4" fmla="*/ 76200 h 807244"/>
              <a:gd name="connsiteX5" fmla="*/ 85725 w 667140"/>
              <a:gd name="connsiteY5" fmla="*/ 145256 h 807244"/>
              <a:gd name="connsiteX6" fmla="*/ 92869 w 667140"/>
              <a:gd name="connsiteY6" fmla="*/ 150019 h 807244"/>
              <a:gd name="connsiteX7" fmla="*/ 123825 w 667140"/>
              <a:gd name="connsiteY7" fmla="*/ 152400 h 807244"/>
              <a:gd name="connsiteX8" fmla="*/ 126207 w 667140"/>
              <a:gd name="connsiteY8" fmla="*/ 159544 h 807244"/>
              <a:gd name="connsiteX9" fmla="*/ 130969 w 667140"/>
              <a:gd name="connsiteY9" fmla="*/ 209550 h 807244"/>
              <a:gd name="connsiteX10" fmla="*/ 145257 w 667140"/>
              <a:gd name="connsiteY10" fmla="*/ 219075 h 807244"/>
              <a:gd name="connsiteX11" fmla="*/ 183357 w 667140"/>
              <a:gd name="connsiteY11" fmla="*/ 221456 h 807244"/>
              <a:gd name="connsiteX12" fmla="*/ 188119 w 667140"/>
              <a:gd name="connsiteY12" fmla="*/ 235744 h 807244"/>
              <a:gd name="connsiteX13" fmla="*/ 192882 w 667140"/>
              <a:gd name="connsiteY13" fmla="*/ 252413 h 807244"/>
              <a:gd name="connsiteX14" fmla="*/ 195263 w 667140"/>
              <a:gd name="connsiteY14" fmla="*/ 271463 h 807244"/>
              <a:gd name="connsiteX15" fmla="*/ 202407 w 667140"/>
              <a:gd name="connsiteY15" fmla="*/ 273844 h 807244"/>
              <a:gd name="connsiteX16" fmla="*/ 209550 w 667140"/>
              <a:gd name="connsiteY16" fmla="*/ 278606 h 807244"/>
              <a:gd name="connsiteX17" fmla="*/ 211932 w 667140"/>
              <a:gd name="connsiteY17" fmla="*/ 288131 h 807244"/>
              <a:gd name="connsiteX18" fmla="*/ 216694 w 667140"/>
              <a:gd name="connsiteY18" fmla="*/ 297656 h 807244"/>
              <a:gd name="connsiteX19" fmla="*/ 233363 w 667140"/>
              <a:gd name="connsiteY19" fmla="*/ 335756 h 807244"/>
              <a:gd name="connsiteX20" fmla="*/ 240507 w 667140"/>
              <a:gd name="connsiteY20" fmla="*/ 338138 h 807244"/>
              <a:gd name="connsiteX21" fmla="*/ 292894 w 667140"/>
              <a:gd name="connsiteY21" fmla="*/ 340519 h 807244"/>
              <a:gd name="connsiteX22" fmla="*/ 297657 w 667140"/>
              <a:gd name="connsiteY22" fmla="*/ 347663 h 807244"/>
              <a:gd name="connsiteX23" fmla="*/ 300038 w 667140"/>
              <a:gd name="connsiteY23" fmla="*/ 385763 h 807244"/>
              <a:gd name="connsiteX24" fmla="*/ 307182 w 667140"/>
              <a:gd name="connsiteY24" fmla="*/ 388144 h 807244"/>
              <a:gd name="connsiteX25" fmla="*/ 345282 w 667140"/>
              <a:gd name="connsiteY25" fmla="*/ 390525 h 807244"/>
              <a:gd name="connsiteX26" fmla="*/ 352425 w 667140"/>
              <a:gd name="connsiteY26" fmla="*/ 392906 h 807244"/>
              <a:gd name="connsiteX27" fmla="*/ 354807 w 667140"/>
              <a:gd name="connsiteY27" fmla="*/ 400050 h 807244"/>
              <a:gd name="connsiteX28" fmla="*/ 352425 w 667140"/>
              <a:gd name="connsiteY28" fmla="*/ 423863 h 807244"/>
              <a:gd name="connsiteX29" fmla="*/ 354807 w 667140"/>
              <a:gd name="connsiteY29" fmla="*/ 445294 h 807244"/>
              <a:gd name="connsiteX30" fmla="*/ 361950 w 667140"/>
              <a:gd name="connsiteY30" fmla="*/ 450056 h 807244"/>
              <a:gd name="connsiteX31" fmla="*/ 421482 w 667140"/>
              <a:gd name="connsiteY31" fmla="*/ 452438 h 807244"/>
              <a:gd name="connsiteX32" fmla="*/ 423863 w 667140"/>
              <a:gd name="connsiteY32" fmla="*/ 459581 h 807244"/>
              <a:gd name="connsiteX33" fmla="*/ 426244 w 667140"/>
              <a:gd name="connsiteY33" fmla="*/ 495300 h 807244"/>
              <a:gd name="connsiteX34" fmla="*/ 440532 w 667140"/>
              <a:gd name="connsiteY34" fmla="*/ 502444 h 807244"/>
              <a:gd name="connsiteX35" fmla="*/ 442913 w 667140"/>
              <a:gd name="connsiteY35" fmla="*/ 564356 h 807244"/>
              <a:gd name="connsiteX36" fmla="*/ 445294 w 667140"/>
              <a:gd name="connsiteY36" fmla="*/ 585788 h 807244"/>
              <a:gd name="connsiteX37" fmla="*/ 447675 w 667140"/>
              <a:gd name="connsiteY37" fmla="*/ 595313 h 807244"/>
              <a:gd name="connsiteX38" fmla="*/ 490538 w 667140"/>
              <a:gd name="connsiteY38" fmla="*/ 602456 h 807244"/>
              <a:gd name="connsiteX39" fmla="*/ 495300 w 667140"/>
              <a:gd name="connsiteY39" fmla="*/ 609600 h 807244"/>
              <a:gd name="connsiteX40" fmla="*/ 497682 w 667140"/>
              <a:gd name="connsiteY40" fmla="*/ 645319 h 807244"/>
              <a:gd name="connsiteX41" fmla="*/ 504825 w 667140"/>
              <a:gd name="connsiteY41" fmla="*/ 647700 h 807244"/>
              <a:gd name="connsiteX42" fmla="*/ 535782 w 667140"/>
              <a:gd name="connsiteY42" fmla="*/ 650081 h 807244"/>
              <a:gd name="connsiteX43" fmla="*/ 545307 w 667140"/>
              <a:gd name="connsiteY43" fmla="*/ 652463 h 807244"/>
              <a:gd name="connsiteX44" fmla="*/ 592932 w 667140"/>
              <a:gd name="connsiteY44" fmla="*/ 661988 h 807244"/>
              <a:gd name="connsiteX45" fmla="*/ 590550 w 667140"/>
              <a:gd name="connsiteY45" fmla="*/ 678656 h 807244"/>
              <a:gd name="connsiteX46" fmla="*/ 588169 w 667140"/>
              <a:gd name="connsiteY46" fmla="*/ 685800 h 807244"/>
              <a:gd name="connsiteX47" fmla="*/ 595313 w 667140"/>
              <a:gd name="connsiteY47" fmla="*/ 688181 h 807244"/>
              <a:gd name="connsiteX48" fmla="*/ 611982 w 667140"/>
              <a:gd name="connsiteY48" fmla="*/ 692944 h 807244"/>
              <a:gd name="connsiteX49" fmla="*/ 611982 w 667140"/>
              <a:gd name="connsiteY49" fmla="*/ 719138 h 807244"/>
              <a:gd name="connsiteX50" fmla="*/ 614363 w 667140"/>
              <a:gd name="connsiteY50" fmla="*/ 738188 h 807244"/>
              <a:gd name="connsiteX51" fmla="*/ 635794 w 667140"/>
              <a:gd name="connsiteY51" fmla="*/ 740569 h 807244"/>
              <a:gd name="connsiteX52" fmla="*/ 654844 w 667140"/>
              <a:gd name="connsiteY52" fmla="*/ 742950 h 807244"/>
              <a:gd name="connsiteX53" fmla="*/ 661988 w 667140"/>
              <a:gd name="connsiteY53" fmla="*/ 745331 h 807244"/>
              <a:gd name="connsiteX54" fmla="*/ 664369 w 667140"/>
              <a:gd name="connsiteY54" fmla="*/ 771525 h 807244"/>
              <a:gd name="connsiteX55" fmla="*/ 661988 w 667140"/>
              <a:gd name="connsiteY55" fmla="*/ 781050 h 807244"/>
              <a:gd name="connsiteX56" fmla="*/ 650082 w 667140"/>
              <a:gd name="connsiteY56" fmla="*/ 802481 h 807244"/>
              <a:gd name="connsiteX57" fmla="*/ 650082 w 667140"/>
              <a:gd name="connsiteY57" fmla="*/ 807244 h 807244"/>
              <a:gd name="connsiteX0" fmla="*/ 0 w 667140"/>
              <a:gd name="connsiteY0" fmla="*/ 0 h 807244"/>
              <a:gd name="connsiteX1" fmla="*/ 2382 w 667140"/>
              <a:gd name="connsiteY1" fmla="*/ 40481 h 807244"/>
              <a:gd name="connsiteX2" fmla="*/ 4763 w 667140"/>
              <a:gd name="connsiteY2" fmla="*/ 59531 h 807244"/>
              <a:gd name="connsiteX3" fmla="*/ 7144 w 667140"/>
              <a:gd name="connsiteY3" fmla="*/ 73819 h 807244"/>
              <a:gd name="connsiteX4" fmla="*/ 90488 w 667140"/>
              <a:gd name="connsiteY4" fmla="*/ 76200 h 807244"/>
              <a:gd name="connsiteX5" fmla="*/ 92869 w 667140"/>
              <a:gd name="connsiteY5" fmla="*/ 150019 h 807244"/>
              <a:gd name="connsiteX6" fmla="*/ 123825 w 667140"/>
              <a:gd name="connsiteY6" fmla="*/ 152400 h 807244"/>
              <a:gd name="connsiteX7" fmla="*/ 126207 w 667140"/>
              <a:gd name="connsiteY7" fmla="*/ 159544 h 807244"/>
              <a:gd name="connsiteX8" fmla="*/ 130969 w 667140"/>
              <a:gd name="connsiteY8" fmla="*/ 209550 h 807244"/>
              <a:gd name="connsiteX9" fmla="*/ 145257 w 667140"/>
              <a:gd name="connsiteY9" fmla="*/ 219075 h 807244"/>
              <a:gd name="connsiteX10" fmla="*/ 183357 w 667140"/>
              <a:gd name="connsiteY10" fmla="*/ 221456 h 807244"/>
              <a:gd name="connsiteX11" fmla="*/ 188119 w 667140"/>
              <a:gd name="connsiteY11" fmla="*/ 235744 h 807244"/>
              <a:gd name="connsiteX12" fmla="*/ 192882 w 667140"/>
              <a:gd name="connsiteY12" fmla="*/ 252413 h 807244"/>
              <a:gd name="connsiteX13" fmla="*/ 195263 w 667140"/>
              <a:gd name="connsiteY13" fmla="*/ 271463 h 807244"/>
              <a:gd name="connsiteX14" fmla="*/ 202407 w 667140"/>
              <a:gd name="connsiteY14" fmla="*/ 273844 h 807244"/>
              <a:gd name="connsiteX15" fmla="*/ 209550 w 667140"/>
              <a:gd name="connsiteY15" fmla="*/ 278606 h 807244"/>
              <a:gd name="connsiteX16" fmla="*/ 211932 w 667140"/>
              <a:gd name="connsiteY16" fmla="*/ 288131 h 807244"/>
              <a:gd name="connsiteX17" fmla="*/ 216694 w 667140"/>
              <a:gd name="connsiteY17" fmla="*/ 297656 h 807244"/>
              <a:gd name="connsiteX18" fmla="*/ 233363 w 667140"/>
              <a:gd name="connsiteY18" fmla="*/ 335756 h 807244"/>
              <a:gd name="connsiteX19" fmla="*/ 240507 w 667140"/>
              <a:gd name="connsiteY19" fmla="*/ 338138 h 807244"/>
              <a:gd name="connsiteX20" fmla="*/ 292894 w 667140"/>
              <a:gd name="connsiteY20" fmla="*/ 340519 h 807244"/>
              <a:gd name="connsiteX21" fmla="*/ 297657 w 667140"/>
              <a:gd name="connsiteY21" fmla="*/ 347663 h 807244"/>
              <a:gd name="connsiteX22" fmla="*/ 300038 w 667140"/>
              <a:gd name="connsiteY22" fmla="*/ 385763 h 807244"/>
              <a:gd name="connsiteX23" fmla="*/ 307182 w 667140"/>
              <a:gd name="connsiteY23" fmla="*/ 388144 h 807244"/>
              <a:gd name="connsiteX24" fmla="*/ 345282 w 667140"/>
              <a:gd name="connsiteY24" fmla="*/ 390525 h 807244"/>
              <a:gd name="connsiteX25" fmla="*/ 352425 w 667140"/>
              <a:gd name="connsiteY25" fmla="*/ 392906 h 807244"/>
              <a:gd name="connsiteX26" fmla="*/ 354807 w 667140"/>
              <a:gd name="connsiteY26" fmla="*/ 400050 h 807244"/>
              <a:gd name="connsiteX27" fmla="*/ 352425 w 667140"/>
              <a:gd name="connsiteY27" fmla="*/ 423863 h 807244"/>
              <a:gd name="connsiteX28" fmla="*/ 354807 w 667140"/>
              <a:gd name="connsiteY28" fmla="*/ 445294 h 807244"/>
              <a:gd name="connsiteX29" fmla="*/ 361950 w 667140"/>
              <a:gd name="connsiteY29" fmla="*/ 450056 h 807244"/>
              <a:gd name="connsiteX30" fmla="*/ 421482 w 667140"/>
              <a:gd name="connsiteY30" fmla="*/ 452438 h 807244"/>
              <a:gd name="connsiteX31" fmla="*/ 423863 w 667140"/>
              <a:gd name="connsiteY31" fmla="*/ 459581 h 807244"/>
              <a:gd name="connsiteX32" fmla="*/ 426244 w 667140"/>
              <a:gd name="connsiteY32" fmla="*/ 495300 h 807244"/>
              <a:gd name="connsiteX33" fmla="*/ 440532 w 667140"/>
              <a:gd name="connsiteY33" fmla="*/ 502444 h 807244"/>
              <a:gd name="connsiteX34" fmla="*/ 442913 w 667140"/>
              <a:gd name="connsiteY34" fmla="*/ 564356 h 807244"/>
              <a:gd name="connsiteX35" fmla="*/ 445294 w 667140"/>
              <a:gd name="connsiteY35" fmla="*/ 585788 h 807244"/>
              <a:gd name="connsiteX36" fmla="*/ 447675 w 667140"/>
              <a:gd name="connsiteY36" fmla="*/ 595313 h 807244"/>
              <a:gd name="connsiteX37" fmla="*/ 490538 w 667140"/>
              <a:gd name="connsiteY37" fmla="*/ 602456 h 807244"/>
              <a:gd name="connsiteX38" fmla="*/ 495300 w 667140"/>
              <a:gd name="connsiteY38" fmla="*/ 609600 h 807244"/>
              <a:gd name="connsiteX39" fmla="*/ 497682 w 667140"/>
              <a:gd name="connsiteY39" fmla="*/ 645319 h 807244"/>
              <a:gd name="connsiteX40" fmla="*/ 504825 w 667140"/>
              <a:gd name="connsiteY40" fmla="*/ 647700 h 807244"/>
              <a:gd name="connsiteX41" fmla="*/ 535782 w 667140"/>
              <a:gd name="connsiteY41" fmla="*/ 650081 h 807244"/>
              <a:gd name="connsiteX42" fmla="*/ 545307 w 667140"/>
              <a:gd name="connsiteY42" fmla="*/ 652463 h 807244"/>
              <a:gd name="connsiteX43" fmla="*/ 592932 w 667140"/>
              <a:gd name="connsiteY43" fmla="*/ 661988 h 807244"/>
              <a:gd name="connsiteX44" fmla="*/ 590550 w 667140"/>
              <a:gd name="connsiteY44" fmla="*/ 678656 h 807244"/>
              <a:gd name="connsiteX45" fmla="*/ 588169 w 667140"/>
              <a:gd name="connsiteY45" fmla="*/ 685800 h 807244"/>
              <a:gd name="connsiteX46" fmla="*/ 595313 w 667140"/>
              <a:gd name="connsiteY46" fmla="*/ 688181 h 807244"/>
              <a:gd name="connsiteX47" fmla="*/ 611982 w 667140"/>
              <a:gd name="connsiteY47" fmla="*/ 692944 h 807244"/>
              <a:gd name="connsiteX48" fmla="*/ 611982 w 667140"/>
              <a:gd name="connsiteY48" fmla="*/ 719138 h 807244"/>
              <a:gd name="connsiteX49" fmla="*/ 614363 w 667140"/>
              <a:gd name="connsiteY49" fmla="*/ 738188 h 807244"/>
              <a:gd name="connsiteX50" fmla="*/ 635794 w 667140"/>
              <a:gd name="connsiteY50" fmla="*/ 740569 h 807244"/>
              <a:gd name="connsiteX51" fmla="*/ 654844 w 667140"/>
              <a:gd name="connsiteY51" fmla="*/ 742950 h 807244"/>
              <a:gd name="connsiteX52" fmla="*/ 661988 w 667140"/>
              <a:gd name="connsiteY52" fmla="*/ 745331 h 807244"/>
              <a:gd name="connsiteX53" fmla="*/ 664369 w 667140"/>
              <a:gd name="connsiteY53" fmla="*/ 771525 h 807244"/>
              <a:gd name="connsiteX54" fmla="*/ 661988 w 667140"/>
              <a:gd name="connsiteY54" fmla="*/ 781050 h 807244"/>
              <a:gd name="connsiteX55" fmla="*/ 650082 w 667140"/>
              <a:gd name="connsiteY55" fmla="*/ 802481 h 807244"/>
              <a:gd name="connsiteX56" fmla="*/ 650082 w 667140"/>
              <a:gd name="connsiteY56" fmla="*/ 807244 h 807244"/>
              <a:gd name="connsiteX0" fmla="*/ 0 w 667140"/>
              <a:gd name="connsiteY0" fmla="*/ 0 h 807244"/>
              <a:gd name="connsiteX1" fmla="*/ 2382 w 667140"/>
              <a:gd name="connsiteY1" fmla="*/ 40481 h 807244"/>
              <a:gd name="connsiteX2" fmla="*/ 4763 w 667140"/>
              <a:gd name="connsiteY2" fmla="*/ 59531 h 807244"/>
              <a:gd name="connsiteX3" fmla="*/ 7144 w 667140"/>
              <a:gd name="connsiteY3" fmla="*/ 73819 h 807244"/>
              <a:gd name="connsiteX4" fmla="*/ 90488 w 667140"/>
              <a:gd name="connsiteY4" fmla="*/ 76200 h 807244"/>
              <a:gd name="connsiteX5" fmla="*/ 92869 w 667140"/>
              <a:gd name="connsiteY5" fmla="*/ 150019 h 807244"/>
              <a:gd name="connsiteX6" fmla="*/ 123825 w 667140"/>
              <a:gd name="connsiteY6" fmla="*/ 152400 h 807244"/>
              <a:gd name="connsiteX7" fmla="*/ 126207 w 667140"/>
              <a:gd name="connsiteY7" fmla="*/ 159544 h 807244"/>
              <a:gd name="connsiteX8" fmla="*/ 130969 w 667140"/>
              <a:gd name="connsiteY8" fmla="*/ 209550 h 807244"/>
              <a:gd name="connsiteX9" fmla="*/ 145257 w 667140"/>
              <a:gd name="connsiteY9" fmla="*/ 219075 h 807244"/>
              <a:gd name="connsiteX10" fmla="*/ 183357 w 667140"/>
              <a:gd name="connsiteY10" fmla="*/ 221456 h 807244"/>
              <a:gd name="connsiteX11" fmla="*/ 188119 w 667140"/>
              <a:gd name="connsiteY11" fmla="*/ 235744 h 807244"/>
              <a:gd name="connsiteX12" fmla="*/ 192882 w 667140"/>
              <a:gd name="connsiteY12" fmla="*/ 252413 h 807244"/>
              <a:gd name="connsiteX13" fmla="*/ 195263 w 667140"/>
              <a:gd name="connsiteY13" fmla="*/ 271463 h 807244"/>
              <a:gd name="connsiteX14" fmla="*/ 202407 w 667140"/>
              <a:gd name="connsiteY14" fmla="*/ 273844 h 807244"/>
              <a:gd name="connsiteX15" fmla="*/ 209550 w 667140"/>
              <a:gd name="connsiteY15" fmla="*/ 278606 h 807244"/>
              <a:gd name="connsiteX16" fmla="*/ 211932 w 667140"/>
              <a:gd name="connsiteY16" fmla="*/ 288131 h 807244"/>
              <a:gd name="connsiteX17" fmla="*/ 216694 w 667140"/>
              <a:gd name="connsiteY17" fmla="*/ 297656 h 807244"/>
              <a:gd name="connsiteX18" fmla="*/ 233363 w 667140"/>
              <a:gd name="connsiteY18" fmla="*/ 335756 h 807244"/>
              <a:gd name="connsiteX19" fmla="*/ 240507 w 667140"/>
              <a:gd name="connsiteY19" fmla="*/ 338138 h 807244"/>
              <a:gd name="connsiteX20" fmla="*/ 292894 w 667140"/>
              <a:gd name="connsiteY20" fmla="*/ 340519 h 807244"/>
              <a:gd name="connsiteX21" fmla="*/ 297657 w 667140"/>
              <a:gd name="connsiteY21" fmla="*/ 347663 h 807244"/>
              <a:gd name="connsiteX22" fmla="*/ 300038 w 667140"/>
              <a:gd name="connsiteY22" fmla="*/ 385763 h 807244"/>
              <a:gd name="connsiteX23" fmla="*/ 307182 w 667140"/>
              <a:gd name="connsiteY23" fmla="*/ 388144 h 807244"/>
              <a:gd name="connsiteX24" fmla="*/ 345282 w 667140"/>
              <a:gd name="connsiteY24" fmla="*/ 390525 h 807244"/>
              <a:gd name="connsiteX25" fmla="*/ 352425 w 667140"/>
              <a:gd name="connsiteY25" fmla="*/ 392906 h 807244"/>
              <a:gd name="connsiteX26" fmla="*/ 354807 w 667140"/>
              <a:gd name="connsiteY26" fmla="*/ 400050 h 807244"/>
              <a:gd name="connsiteX27" fmla="*/ 352425 w 667140"/>
              <a:gd name="connsiteY27" fmla="*/ 423863 h 807244"/>
              <a:gd name="connsiteX28" fmla="*/ 354807 w 667140"/>
              <a:gd name="connsiteY28" fmla="*/ 445294 h 807244"/>
              <a:gd name="connsiteX29" fmla="*/ 361950 w 667140"/>
              <a:gd name="connsiteY29" fmla="*/ 450056 h 807244"/>
              <a:gd name="connsiteX30" fmla="*/ 421482 w 667140"/>
              <a:gd name="connsiteY30" fmla="*/ 452438 h 807244"/>
              <a:gd name="connsiteX31" fmla="*/ 423863 w 667140"/>
              <a:gd name="connsiteY31" fmla="*/ 459581 h 807244"/>
              <a:gd name="connsiteX32" fmla="*/ 426244 w 667140"/>
              <a:gd name="connsiteY32" fmla="*/ 495300 h 807244"/>
              <a:gd name="connsiteX33" fmla="*/ 440532 w 667140"/>
              <a:gd name="connsiteY33" fmla="*/ 502444 h 807244"/>
              <a:gd name="connsiteX34" fmla="*/ 442913 w 667140"/>
              <a:gd name="connsiteY34" fmla="*/ 564356 h 807244"/>
              <a:gd name="connsiteX35" fmla="*/ 445294 w 667140"/>
              <a:gd name="connsiteY35" fmla="*/ 585788 h 807244"/>
              <a:gd name="connsiteX36" fmla="*/ 447675 w 667140"/>
              <a:gd name="connsiteY36" fmla="*/ 595313 h 807244"/>
              <a:gd name="connsiteX37" fmla="*/ 490538 w 667140"/>
              <a:gd name="connsiteY37" fmla="*/ 602456 h 807244"/>
              <a:gd name="connsiteX38" fmla="*/ 495300 w 667140"/>
              <a:gd name="connsiteY38" fmla="*/ 609600 h 807244"/>
              <a:gd name="connsiteX39" fmla="*/ 497682 w 667140"/>
              <a:gd name="connsiteY39" fmla="*/ 645319 h 807244"/>
              <a:gd name="connsiteX40" fmla="*/ 504825 w 667140"/>
              <a:gd name="connsiteY40" fmla="*/ 647700 h 807244"/>
              <a:gd name="connsiteX41" fmla="*/ 535782 w 667140"/>
              <a:gd name="connsiteY41" fmla="*/ 650081 h 807244"/>
              <a:gd name="connsiteX42" fmla="*/ 545307 w 667140"/>
              <a:gd name="connsiteY42" fmla="*/ 652463 h 807244"/>
              <a:gd name="connsiteX43" fmla="*/ 592932 w 667140"/>
              <a:gd name="connsiteY43" fmla="*/ 661988 h 807244"/>
              <a:gd name="connsiteX44" fmla="*/ 590550 w 667140"/>
              <a:gd name="connsiteY44" fmla="*/ 678656 h 807244"/>
              <a:gd name="connsiteX45" fmla="*/ 588169 w 667140"/>
              <a:gd name="connsiteY45" fmla="*/ 685800 h 807244"/>
              <a:gd name="connsiteX46" fmla="*/ 595313 w 667140"/>
              <a:gd name="connsiteY46" fmla="*/ 688181 h 807244"/>
              <a:gd name="connsiteX47" fmla="*/ 611982 w 667140"/>
              <a:gd name="connsiteY47" fmla="*/ 692944 h 807244"/>
              <a:gd name="connsiteX48" fmla="*/ 611982 w 667140"/>
              <a:gd name="connsiteY48" fmla="*/ 719138 h 807244"/>
              <a:gd name="connsiteX49" fmla="*/ 614363 w 667140"/>
              <a:gd name="connsiteY49" fmla="*/ 738188 h 807244"/>
              <a:gd name="connsiteX50" fmla="*/ 635794 w 667140"/>
              <a:gd name="connsiteY50" fmla="*/ 740569 h 807244"/>
              <a:gd name="connsiteX51" fmla="*/ 654844 w 667140"/>
              <a:gd name="connsiteY51" fmla="*/ 742950 h 807244"/>
              <a:gd name="connsiteX52" fmla="*/ 661988 w 667140"/>
              <a:gd name="connsiteY52" fmla="*/ 745331 h 807244"/>
              <a:gd name="connsiteX53" fmla="*/ 664369 w 667140"/>
              <a:gd name="connsiteY53" fmla="*/ 771525 h 807244"/>
              <a:gd name="connsiteX54" fmla="*/ 661988 w 667140"/>
              <a:gd name="connsiteY54" fmla="*/ 781050 h 807244"/>
              <a:gd name="connsiteX55" fmla="*/ 650082 w 667140"/>
              <a:gd name="connsiteY55" fmla="*/ 802481 h 807244"/>
              <a:gd name="connsiteX56" fmla="*/ 650082 w 667140"/>
              <a:gd name="connsiteY56" fmla="*/ 807244 h 807244"/>
              <a:gd name="connsiteX0" fmla="*/ 0 w 667140"/>
              <a:gd name="connsiteY0" fmla="*/ 0 h 807244"/>
              <a:gd name="connsiteX1" fmla="*/ 2382 w 667140"/>
              <a:gd name="connsiteY1" fmla="*/ 40481 h 807244"/>
              <a:gd name="connsiteX2" fmla="*/ 4763 w 667140"/>
              <a:gd name="connsiteY2" fmla="*/ 59531 h 807244"/>
              <a:gd name="connsiteX3" fmla="*/ 7144 w 667140"/>
              <a:gd name="connsiteY3" fmla="*/ 73819 h 807244"/>
              <a:gd name="connsiteX4" fmla="*/ 90488 w 667140"/>
              <a:gd name="connsiteY4" fmla="*/ 76200 h 807244"/>
              <a:gd name="connsiteX5" fmla="*/ 92869 w 667140"/>
              <a:gd name="connsiteY5" fmla="*/ 150019 h 807244"/>
              <a:gd name="connsiteX6" fmla="*/ 123825 w 667140"/>
              <a:gd name="connsiteY6" fmla="*/ 152400 h 807244"/>
              <a:gd name="connsiteX7" fmla="*/ 126207 w 667140"/>
              <a:gd name="connsiteY7" fmla="*/ 159544 h 807244"/>
              <a:gd name="connsiteX8" fmla="*/ 130969 w 667140"/>
              <a:gd name="connsiteY8" fmla="*/ 209550 h 807244"/>
              <a:gd name="connsiteX9" fmla="*/ 145257 w 667140"/>
              <a:gd name="connsiteY9" fmla="*/ 219075 h 807244"/>
              <a:gd name="connsiteX10" fmla="*/ 183357 w 667140"/>
              <a:gd name="connsiteY10" fmla="*/ 221456 h 807244"/>
              <a:gd name="connsiteX11" fmla="*/ 188119 w 667140"/>
              <a:gd name="connsiteY11" fmla="*/ 235744 h 807244"/>
              <a:gd name="connsiteX12" fmla="*/ 192882 w 667140"/>
              <a:gd name="connsiteY12" fmla="*/ 252413 h 807244"/>
              <a:gd name="connsiteX13" fmla="*/ 195263 w 667140"/>
              <a:gd name="connsiteY13" fmla="*/ 271463 h 807244"/>
              <a:gd name="connsiteX14" fmla="*/ 202407 w 667140"/>
              <a:gd name="connsiteY14" fmla="*/ 273844 h 807244"/>
              <a:gd name="connsiteX15" fmla="*/ 209550 w 667140"/>
              <a:gd name="connsiteY15" fmla="*/ 278606 h 807244"/>
              <a:gd name="connsiteX16" fmla="*/ 211932 w 667140"/>
              <a:gd name="connsiteY16" fmla="*/ 288131 h 807244"/>
              <a:gd name="connsiteX17" fmla="*/ 216694 w 667140"/>
              <a:gd name="connsiteY17" fmla="*/ 297656 h 807244"/>
              <a:gd name="connsiteX18" fmla="*/ 233363 w 667140"/>
              <a:gd name="connsiteY18" fmla="*/ 335756 h 807244"/>
              <a:gd name="connsiteX19" fmla="*/ 240507 w 667140"/>
              <a:gd name="connsiteY19" fmla="*/ 338138 h 807244"/>
              <a:gd name="connsiteX20" fmla="*/ 292894 w 667140"/>
              <a:gd name="connsiteY20" fmla="*/ 340519 h 807244"/>
              <a:gd name="connsiteX21" fmla="*/ 297657 w 667140"/>
              <a:gd name="connsiteY21" fmla="*/ 347663 h 807244"/>
              <a:gd name="connsiteX22" fmla="*/ 300038 w 667140"/>
              <a:gd name="connsiteY22" fmla="*/ 385763 h 807244"/>
              <a:gd name="connsiteX23" fmla="*/ 307182 w 667140"/>
              <a:gd name="connsiteY23" fmla="*/ 388144 h 807244"/>
              <a:gd name="connsiteX24" fmla="*/ 345282 w 667140"/>
              <a:gd name="connsiteY24" fmla="*/ 390525 h 807244"/>
              <a:gd name="connsiteX25" fmla="*/ 352425 w 667140"/>
              <a:gd name="connsiteY25" fmla="*/ 392906 h 807244"/>
              <a:gd name="connsiteX26" fmla="*/ 354807 w 667140"/>
              <a:gd name="connsiteY26" fmla="*/ 400050 h 807244"/>
              <a:gd name="connsiteX27" fmla="*/ 352425 w 667140"/>
              <a:gd name="connsiteY27" fmla="*/ 423863 h 807244"/>
              <a:gd name="connsiteX28" fmla="*/ 354807 w 667140"/>
              <a:gd name="connsiteY28" fmla="*/ 445294 h 807244"/>
              <a:gd name="connsiteX29" fmla="*/ 361950 w 667140"/>
              <a:gd name="connsiteY29" fmla="*/ 450056 h 807244"/>
              <a:gd name="connsiteX30" fmla="*/ 421482 w 667140"/>
              <a:gd name="connsiteY30" fmla="*/ 452438 h 807244"/>
              <a:gd name="connsiteX31" fmla="*/ 423863 w 667140"/>
              <a:gd name="connsiteY31" fmla="*/ 459581 h 807244"/>
              <a:gd name="connsiteX32" fmla="*/ 426244 w 667140"/>
              <a:gd name="connsiteY32" fmla="*/ 495300 h 807244"/>
              <a:gd name="connsiteX33" fmla="*/ 440532 w 667140"/>
              <a:gd name="connsiteY33" fmla="*/ 502444 h 807244"/>
              <a:gd name="connsiteX34" fmla="*/ 442913 w 667140"/>
              <a:gd name="connsiteY34" fmla="*/ 564356 h 807244"/>
              <a:gd name="connsiteX35" fmla="*/ 445294 w 667140"/>
              <a:gd name="connsiteY35" fmla="*/ 585788 h 807244"/>
              <a:gd name="connsiteX36" fmla="*/ 447675 w 667140"/>
              <a:gd name="connsiteY36" fmla="*/ 595313 h 807244"/>
              <a:gd name="connsiteX37" fmla="*/ 490538 w 667140"/>
              <a:gd name="connsiteY37" fmla="*/ 602456 h 807244"/>
              <a:gd name="connsiteX38" fmla="*/ 495300 w 667140"/>
              <a:gd name="connsiteY38" fmla="*/ 609600 h 807244"/>
              <a:gd name="connsiteX39" fmla="*/ 497682 w 667140"/>
              <a:gd name="connsiteY39" fmla="*/ 645319 h 807244"/>
              <a:gd name="connsiteX40" fmla="*/ 504825 w 667140"/>
              <a:gd name="connsiteY40" fmla="*/ 647700 h 807244"/>
              <a:gd name="connsiteX41" fmla="*/ 535782 w 667140"/>
              <a:gd name="connsiteY41" fmla="*/ 650081 h 807244"/>
              <a:gd name="connsiteX42" fmla="*/ 545307 w 667140"/>
              <a:gd name="connsiteY42" fmla="*/ 652463 h 807244"/>
              <a:gd name="connsiteX43" fmla="*/ 592932 w 667140"/>
              <a:gd name="connsiteY43" fmla="*/ 661988 h 807244"/>
              <a:gd name="connsiteX44" fmla="*/ 590550 w 667140"/>
              <a:gd name="connsiteY44" fmla="*/ 678656 h 807244"/>
              <a:gd name="connsiteX45" fmla="*/ 588169 w 667140"/>
              <a:gd name="connsiteY45" fmla="*/ 685800 h 807244"/>
              <a:gd name="connsiteX46" fmla="*/ 595313 w 667140"/>
              <a:gd name="connsiteY46" fmla="*/ 688181 h 807244"/>
              <a:gd name="connsiteX47" fmla="*/ 611982 w 667140"/>
              <a:gd name="connsiteY47" fmla="*/ 692944 h 807244"/>
              <a:gd name="connsiteX48" fmla="*/ 611982 w 667140"/>
              <a:gd name="connsiteY48" fmla="*/ 719138 h 807244"/>
              <a:gd name="connsiteX49" fmla="*/ 614363 w 667140"/>
              <a:gd name="connsiteY49" fmla="*/ 738188 h 807244"/>
              <a:gd name="connsiteX50" fmla="*/ 635794 w 667140"/>
              <a:gd name="connsiteY50" fmla="*/ 740569 h 807244"/>
              <a:gd name="connsiteX51" fmla="*/ 654844 w 667140"/>
              <a:gd name="connsiteY51" fmla="*/ 742950 h 807244"/>
              <a:gd name="connsiteX52" fmla="*/ 661988 w 667140"/>
              <a:gd name="connsiteY52" fmla="*/ 745331 h 807244"/>
              <a:gd name="connsiteX53" fmla="*/ 664369 w 667140"/>
              <a:gd name="connsiteY53" fmla="*/ 771525 h 807244"/>
              <a:gd name="connsiteX54" fmla="*/ 661988 w 667140"/>
              <a:gd name="connsiteY54" fmla="*/ 781050 h 807244"/>
              <a:gd name="connsiteX55" fmla="*/ 650082 w 667140"/>
              <a:gd name="connsiteY55" fmla="*/ 802481 h 807244"/>
              <a:gd name="connsiteX56" fmla="*/ 650082 w 667140"/>
              <a:gd name="connsiteY56" fmla="*/ 807244 h 807244"/>
              <a:gd name="connsiteX0" fmla="*/ 0 w 667140"/>
              <a:gd name="connsiteY0" fmla="*/ 0 h 807244"/>
              <a:gd name="connsiteX1" fmla="*/ 2382 w 667140"/>
              <a:gd name="connsiteY1" fmla="*/ 40481 h 807244"/>
              <a:gd name="connsiteX2" fmla="*/ 4763 w 667140"/>
              <a:gd name="connsiteY2" fmla="*/ 59531 h 807244"/>
              <a:gd name="connsiteX3" fmla="*/ 7144 w 667140"/>
              <a:gd name="connsiteY3" fmla="*/ 73819 h 807244"/>
              <a:gd name="connsiteX4" fmla="*/ 90488 w 667140"/>
              <a:gd name="connsiteY4" fmla="*/ 76200 h 807244"/>
              <a:gd name="connsiteX5" fmla="*/ 92869 w 667140"/>
              <a:gd name="connsiteY5" fmla="*/ 150019 h 807244"/>
              <a:gd name="connsiteX6" fmla="*/ 123825 w 667140"/>
              <a:gd name="connsiteY6" fmla="*/ 152400 h 807244"/>
              <a:gd name="connsiteX7" fmla="*/ 126207 w 667140"/>
              <a:gd name="connsiteY7" fmla="*/ 159544 h 807244"/>
              <a:gd name="connsiteX8" fmla="*/ 130969 w 667140"/>
              <a:gd name="connsiteY8" fmla="*/ 209550 h 807244"/>
              <a:gd name="connsiteX9" fmla="*/ 145257 w 667140"/>
              <a:gd name="connsiteY9" fmla="*/ 219075 h 807244"/>
              <a:gd name="connsiteX10" fmla="*/ 183357 w 667140"/>
              <a:gd name="connsiteY10" fmla="*/ 221456 h 807244"/>
              <a:gd name="connsiteX11" fmla="*/ 188119 w 667140"/>
              <a:gd name="connsiteY11" fmla="*/ 235744 h 807244"/>
              <a:gd name="connsiteX12" fmla="*/ 192882 w 667140"/>
              <a:gd name="connsiteY12" fmla="*/ 252413 h 807244"/>
              <a:gd name="connsiteX13" fmla="*/ 195263 w 667140"/>
              <a:gd name="connsiteY13" fmla="*/ 271463 h 807244"/>
              <a:gd name="connsiteX14" fmla="*/ 202407 w 667140"/>
              <a:gd name="connsiteY14" fmla="*/ 273844 h 807244"/>
              <a:gd name="connsiteX15" fmla="*/ 209550 w 667140"/>
              <a:gd name="connsiteY15" fmla="*/ 278606 h 807244"/>
              <a:gd name="connsiteX16" fmla="*/ 211932 w 667140"/>
              <a:gd name="connsiteY16" fmla="*/ 288131 h 807244"/>
              <a:gd name="connsiteX17" fmla="*/ 216694 w 667140"/>
              <a:gd name="connsiteY17" fmla="*/ 297656 h 807244"/>
              <a:gd name="connsiteX18" fmla="*/ 233363 w 667140"/>
              <a:gd name="connsiteY18" fmla="*/ 335756 h 807244"/>
              <a:gd name="connsiteX19" fmla="*/ 240507 w 667140"/>
              <a:gd name="connsiteY19" fmla="*/ 338138 h 807244"/>
              <a:gd name="connsiteX20" fmla="*/ 292894 w 667140"/>
              <a:gd name="connsiteY20" fmla="*/ 340519 h 807244"/>
              <a:gd name="connsiteX21" fmla="*/ 297657 w 667140"/>
              <a:gd name="connsiteY21" fmla="*/ 347663 h 807244"/>
              <a:gd name="connsiteX22" fmla="*/ 300038 w 667140"/>
              <a:gd name="connsiteY22" fmla="*/ 385763 h 807244"/>
              <a:gd name="connsiteX23" fmla="*/ 307182 w 667140"/>
              <a:gd name="connsiteY23" fmla="*/ 388144 h 807244"/>
              <a:gd name="connsiteX24" fmla="*/ 345282 w 667140"/>
              <a:gd name="connsiteY24" fmla="*/ 390525 h 807244"/>
              <a:gd name="connsiteX25" fmla="*/ 352425 w 667140"/>
              <a:gd name="connsiteY25" fmla="*/ 392906 h 807244"/>
              <a:gd name="connsiteX26" fmla="*/ 354807 w 667140"/>
              <a:gd name="connsiteY26" fmla="*/ 400050 h 807244"/>
              <a:gd name="connsiteX27" fmla="*/ 352425 w 667140"/>
              <a:gd name="connsiteY27" fmla="*/ 423863 h 807244"/>
              <a:gd name="connsiteX28" fmla="*/ 354807 w 667140"/>
              <a:gd name="connsiteY28" fmla="*/ 445294 h 807244"/>
              <a:gd name="connsiteX29" fmla="*/ 361950 w 667140"/>
              <a:gd name="connsiteY29" fmla="*/ 450056 h 807244"/>
              <a:gd name="connsiteX30" fmla="*/ 421482 w 667140"/>
              <a:gd name="connsiteY30" fmla="*/ 452438 h 807244"/>
              <a:gd name="connsiteX31" fmla="*/ 423863 w 667140"/>
              <a:gd name="connsiteY31" fmla="*/ 459581 h 807244"/>
              <a:gd name="connsiteX32" fmla="*/ 426244 w 667140"/>
              <a:gd name="connsiteY32" fmla="*/ 495300 h 807244"/>
              <a:gd name="connsiteX33" fmla="*/ 442913 w 667140"/>
              <a:gd name="connsiteY33" fmla="*/ 495301 h 807244"/>
              <a:gd name="connsiteX34" fmla="*/ 442913 w 667140"/>
              <a:gd name="connsiteY34" fmla="*/ 564356 h 807244"/>
              <a:gd name="connsiteX35" fmla="*/ 445294 w 667140"/>
              <a:gd name="connsiteY35" fmla="*/ 585788 h 807244"/>
              <a:gd name="connsiteX36" fmla="*/ 447675 w 667140"/>
              <a:gd name="connsiteY36" fmla="*/ 595313 h 807244"/>
              <a:gd name="connsiteX37" fmla="*/ 490538 w 667140"/>
              <a:gd name="connsiteY37" fmla="*/ 602456 h 807244"/>
              <a:gd name="connsiteX38" fmla="*/ 495300 w 667140"/>
              <a:gd name="connsiteY38" fmla="*/ 609600 h 807244"/>
              <a:gd name="connsiteX39" fmla="*/ 497682 w 667140"/>
              <a:gd name="connsiteY39" fmla="*/ 645319 h 807244"/>
              <a:gd name="connsiteX40" fmla="*/ 504825 w 667140"/>
              <a:gd name="connsiteY40" fmla="*/ 647700 h 807244"/>
              <a:gd name="connsiteX41" fmla="*/ 535782 w 667140"/>
              <a:gd name="connsiteY41" fmla="*/ 650081 h 807244"/>
              <a:gd name="connsiteX42" fmla="*/ 545307 w 667140"/>
              <a:gd name="connsiteY42" fmla="*/ 652463 h 807244"/>
              <a:gd name="connsiteX43" fmla="*/ 592932 w 667140"/>
              <a:gd name="connsiteY43" fmla="*/ 661988 h 807244"/>
              <a:gd name="connsiteX44" fmla="*/ 590550 w 667140"/>
              <a:gd name="connsiteY44" fmla="*/ 678656 h 807244"/>
              <a:gd name="connsiteX45" fmla="*/ 588169 w 667140"/>
              <a:gd name="connsiteY45" fmla="*/ 685800 h 807244"/>
              <a:gd name="connsiteX46" fmla="*/ 595313 w 667140"/>
              <a:gd name="connsiteY46" fmla="*/ 688181 h 807244"/>
              <a:gd name="connsiteX47" fmla="*/ 611982 w 667140"/>
              <a:gd name="connsiteY47" fmla="*/ 692944 h 807244"/>
              <a:gd name="connsiteX48" fmla="*/ 611982 w 667140"/>
              <a:gd name="connsiteY48" fmla="*/ 719138 h 807244"/>
              <a:gd name="connsiteX49" fmla="*/ 614363 w 667140"/>
              <a:gd name="connsiteY49" fmla="*/ 738188 h 807244"/>
              <a:gd name="connsiteX50" fmla="*/ 635794 w 667140"/>
              <a:gd name="connsiteY50" fmla="*/ 740569 h 807244"/>
              <a:gd name="connsiteX51" fmla="*/ 654844 w 667140"/>
              <a:gd name="connsiteY51" fmla="*/ 742950 h 807244"/>
              <a:gd name="connsiteX52" fmla="*/ 661988 w 667140"/>
              <a:gd name="connsiteY52" fmla="*/ 745331 h 807244"/>
              <a:gd name="connsiteX53" fmla="*/ 664369 w 667140"/>
              <a:gd name="connsiteY53" fmla="*/ 771525 h 807244"/>
              <a:gd name="connsiteX54" fmla="*/ 661988 w 667140"/>
              <a:gd name="connsiteY54" fmla="*/ 781050 h 807244"/>
              <a:gd name="connsiteX55" fmla="*/ 650082 w 667140"/>
              <a:gd name="connsiteY55" fmla="*/ 802481 h 807244"/>
              <a:gd name="connsiteX56" fmla="*/ 650082 w 667140"/>
              <a:gd name="connsiteY56" fmla="*/ 807244 h 807244"/>
              <a:gd name="connsiteX0" fmla="*/ 0 w 667140"/>
              <a:gd name="connsiteY0" fmla="*/ 0 h 807244"/>
              <a:gd name="connsiteX1" fmla="*/ 2382 w 667140"/>
              <a:gd name="connsiteY1" fmla="*/ 40481 h 807244"/>
              <a:gd name="connsiteX2" fmla="*/ 4763 w 667140"/>
              <a:gd name="connsiteY2" fmla="*/ 59531 h 807244"/>
              <a:gd name="connsiteX3" fmla="*/ 7144 w 667140"/>
              <a:gd name="connsiteY3" fmla="*/ 73819 h 807244"/>
              <a:gd name="connsiteX4" fmla="*/ 90488 w 667140"/>
              <a:gd name="connsiteY4" fmla="*/ 76200 h 807244"/>
              <a:gd name="connsiteX5" fmla="*/ 92869 w 667140"/>
              <a:gd name="connsiteY5" fmla="*/ 150019 h 807244"/>
              <a:gd name="connsiteX6" fmla="*/ 123825 w 667140"/>
              <a:gd name="connsiteY6" fmla="*/ 152400 h 807244"/>
              <a:gd name="connsiteX7" fmla="*/ 126207 w 667140"/>
              <a:gd name="connsiteY7" fmla="*/ 159544 h 807244"/>
              <a:gd name="connsiteX8" fmla="*/ 130969 w 667140"/>
              <a:gd name="connsiteY8" fmla="*/ 209550 h 807244"/>
              <a:gd name="connsiteX9" fmla="*/ 145257 w 667140"/>
              <a:gd name="connsiteY9" fmla="*/ 219075 h 807244"/>
              <a:gd name="connsiteX10" fmla="*/ 183357 w 667140"/>
              <a:gd name="connsiteY10" fmla="*/ 221456 h 807244"/>
              <a:gd name="connsiteX11" fmla="*/ 188119 w 667140"/>
              <a:gd name="connsiteY11" fmla="*/ 235744 h 807244"/>
              <a:gd name="connsiteX12" fmla="*/ 192882 w 667140"/>
              <a:gd name="connsiteY12" fmla="*/ 252413 h 807244"/>
              <a:gd name="connsiteX13" fmla="*/ 195263 w 667140"/>
              <a:gd name="connsiteY13" fmla="*/ 271463 h 807244"/>
              <a:gd name="connsiteX14" fmla="*/ 202407 w 667140"/>
              <a:gd name="connsiteY14" fmla="*/ 273844 h 807244"/>
              <a:gd name="connsiteX15" fmla="*/ 209550 w 667140"/>
              <a:gd name="connsiteY15" fmla="*/ 278606 h 807244"/>
              <a:gd name="connsiteX16" fmla="*/ 211932 w 667140"/>
              <a:gd name="connsiteY16" fmla="*/ 288131 h 807244"/>
              <a:gd name="connsiteX17" fmla="*/ 216694 w 667140"/>
              <a:gd name="connsiteY17" fmla="*/ 297656 h 807244"/>
              <a:gd name="connsiteX18" fmla="*/ 233363 w 667140"/>
              <a:gd name="connsiteY18" fmla="*/ 335756 h 807244"/>
              <a:gd name="connsiteX19" fmla="*/ 240507 w 667140"/>
              <a:gd name="connsiteY19" fmla="*/ 338138 h 807244"/>
              <a:gd name="connsiteX20" fmla="*/ 292894 w 667140"/>
              <a:gd name="connsiteY20" fmla="*/ 340519 h 807244"/>
              <a:gd name="connsiteX21" fmla="*/ 297657 w 667140"/>
              <a:gd name="connsiteY21" fmla="*/ 347663 h 807244"/>
              <a:gd name="connsiteX22" fmla="*/ 300038 w 667140"/>
              <a:gd name="connsiteY22" fmla="*/ 385763 h 807244"/>
              <a:gd name="connsiteX23" fmla="*/ 307182 w 667140"/>
              <a:gd name="connsiteY23" fmla="*/ 388144 h 807244"/>
              <a:gd name="connsiteX24" fmla="*/ 345282 w 667140"/>
              <a:gd name="connsiteY24" fmla="*/ 390525 h 807244"/>
              <a:gd name="connsiteX25" fmla="*/ 352425 w 667140"/>
              <a:gd name="connsiteY25" fmla="*/ 392906 h 807244"/>
              <a:gd name="connsiteX26" fmla="*/ 354807 w 667140"/>
              <a:gd name="connsiteY26" fmla="*/ 400050 h 807244"/>
              <a:gd name="connsiteX27" fmla="*/ 352425 w 667140"/>
              <a:gd name="connsiteY27" fmla="*/ 423863 h 807244"/>
              <a:gd name="connsiteX28" fmla="*/ 354807 w 667140"/>
              <a:gd name="connsiteY28" fmla="*/ 445294 h 807244"/>
              <a:gd name="connsiteX29" fmla="*/ 361950 w 667140"/>
              <a:gd name="connsiteY29" fmla="*/ 450056 h 807244"/>
              <a:gd name="connsiteX30" fmla="*/ 421482 w 667140"/>
              <a:gd name="connsiteY30" fmla="*/ 452438 h 807244"/>
              <a:gd name="connsiteX31" fmla="*/ 423863 w 667140"/>
              <a:gd name="connsiteY31" fmla="*/ 459581 h 807244"/>
              <a:gd name="connsiteX32" fmla="*/ 426244 w 667140"/>
              <a:gd name="connsiteY32" fmla="*/ 495300 h 807244"/>
              <a:gd name="connsiteX33" fmla="*/ 442913 w 667140"/>
              <a:gd name="connsiteY33" fmla="*/ 495301 h 807244"/>
              <a:gd name="connsiteX34" fmla="*/ 442913 w 667140"/>
              <a:gd name="connsiteY34" fmla="*/ 564356 h 807244"/>
              <a:gd name="connsiteX35" fmla="*/ 445294 w 667140"/>
              <a:gd name="connsiteY35" fmla="*/ 585788 h 807244"/>
              <a:gd name="connsiteX36" fmla="*/ 447675 w 667140"/>
              <a:gd name="connsiteY36" fmla="*/ 595313 h 807244"/>
              <a:gd name="connsiteX37" fmla="*/ 490538 w 667140"/>
              <a:gd name="connsiteY37" fmla="*/ 602456 h 807244"/>
              <a:gd name="connsiteX38" fmla="*/ 495300 w 667140"/>
              <a:gd name="connsiteY38" fmla="*/ 609600 h 807244"/>
              <a:gd name="connsiteX39" fmla="*/ 497682 w 667140"/>
              <a:gd name="connsiteY39" fmla="*/ 645319 h 807244"/>
              <a:gd name="connsiteX40" fmla="*/ 504825 w 667140"/>
              <a:gd name="connsiteY40" fmla="*/ 647700 h 807244"/>
              <a:gd name="connsiteX41" fmla="*/ 535782 w 667140"/>
              <a:gd name="connsiteY41" fmla="*/ 650081 h 807244"/>
              <a:gd name="connsiteX42" fmla="*/ 545307 w 667140"/>
              <a:gd name="connsiteY42" fmla="*/ 652463 h 807244"/>
              <a:gd name="connsiteX43" fmla="*/ 592932 w 667140"/>
              <a:gd name="connsiteY43" fmla="*/ 661988 h 807244"/>
              <a:gd name="connsiteX44" fmla="*/ 590550 w 667140"/>
              <a:gd name="connsiteY44" fmla="*/ 678656 h 807244"/>
              <a:gd name="connsiteX45" fmla="*/ 588169 w 667140"/>
              <a:gd name="connsiteY45" fmla="*/ 685800 h 807244"/>
              <a:gd name="connsiteX46" fmla="*/ 595313 w 667140"/>
              <a:gd name="connsiteY46" fmla="*/ 688181 h 807244"/>
              <a:gd name="connsiteX47" fmla="*/ 611982 w 667140"/>
              <a:gd name="connsiteY47" fmla="*/ 692944 h 807244"/>
              <a:gd name="connsiteX48" fmla="*/ 611982 w 667140"/>
              <a:gd name="connsiteY48" fmla="*/ 719138 h 807244"/>
              <a:gd name="connsiteX49" fmla="*/ 614363 w 667140"/>
              <a:gd name="connsiteY49" fmla="*/ 738188 h 807244"/>
              <a:gd name="connsiteX50" fmla="*/ 635794 w 667140"/>
              <a:gd name="connsiteY50" fmla="*/ 740569 h 807244"/>
              <a:gd name="connsiteX51" fmla="*/ 654844 w 667140"/>
              <a:gd name="connsiteY51" fmla="*/ 742950 h 807244"/>
              <a:gd name="connsiteX52" fmla="*/ 661988 w 667140"/>
              <a:gd name="connsiteY52" fmla="*/ 745331 h 807244"/>
              <a:gd name="connsiteX53" fmla="*/ 664369 w 667140"/>
              <a:gd name="connsiteY53" fmla="*/ 771525 h 807244"/>
              <a:gd name="connsiteX54" fmla="*/ 661988 w 667140"/>
              <a:gd name="connsiteY54" fmla="*/ 781050 h 807244"/>
              <a:gd name="connsiteX55" fmla="*/ 650082 w 667140"/>
              <a:gd name="connsiteY55" fmla="*/ 802481 h 807244"/>
              <a:gd name="connsiteX56" fmla="*/ 650082 w 667140"/>
              <a:gd name="connsiteY56" fmla="*/ 807244 h 807244"/>
              <a:gd name="connsiteX0" fmla="*/ 0 w 667140"/>
              <a:gd name="connsiteY0" fmla="*/ 0 h 807244"/>
              <a:gd name="connsiteX1" fmla="*/ 2382 w 667140"/>
              <a:gd name="connsiteY1" fmla="*/ 40481 h 807244"/>
              <a:gd name="connsiteX2" fmla="*/ 4763 w 667140"/>
              <a:gd name="connsiteY2" fmla="*/ 59531 h 807244"/>
              <a:gd name="connsiteX3" fmla="*/ 7144 w 667140"/>
              <a:gd name="connsiteY3" fmla="*/ 73819 h 807244"/>
              <a:gd name="connsiteX4" fmla="*/ 90488 w 667140"/>
              <a:gd name="connsiteY4" fmla="*/ 76200 h 807244"/>
              <a:gd name="connsiteX5" fmla="*/ 92869 w 667140"/>
              <a:gd name="connsiteY5" fmla="*/ 150019 h 807244"/>
              <a:gd name="connsiteX6" fmla="*/ 123825 w 667140"/>
              <a:gd name="connsiteY6" fmla="*/ 152400 h 807244"/>
              <a:gd name="connsiteX7" fmla="*/ 126207 w 667140"/>
              <a:gd name="connsiteY7" fmla="*/ 159544 h 807244"/>
              <a:gd name="connsiteX8" fmla="*/ 130969 w 667140"/>
              <a:gd name="connsiteY8" fmla="*/ 209550 h 807244"/>
              <a:gd name="connsiteX9" fmla="*/ 145257 w 667140"/>
              <a:gd name="connsiteY9" fmla="*/ 219075 h 807244"/>
              <a:gd name="connsiteX10" fmla="*/ 183357 w 667140"/>
              <a:gd name="connsiteY10" fmla="*/ 221456 h 807244"/>
              <a:gd name="connsiteX11" fmla="*/ 188119 w 667140"/>
              <a:gd name="connsiteY11" fmla="*/ 235744 h 807244"/>
              <a:gd name="connsiteX12" fmla="*/ 192882 w 667140"/>
              <a:gd name="connsiteY12" fmla="*/ 252413 h 807244"/>
              <a:gd name="connsiteX13" fmla="*/ 195263 w 667140"/>
              <a:gd name="connsiteY13" fmla="*/ 271463 h 807244"/>
              <a:gd name="connsiteX14" fmla="*/ 202407 w 667140"/>
              <a:gd name="connsiteY14" fmla="*/ 273844 h 807244"/>
              <a:gd name="connsiteX15" fmla="*/ 209550 w 667140"/>
              <a:gd name="connsiteY15" fmla="*/ 278606 h 807244"/>
              <a:gd name="connsiteX16" fmla="*/ 211932 w 667140"/>
              <a:gd name="connsiteY16" fmla="*/ 288131 h 807244"/>
              <a:gd name="connsiteX17" fmla="*/ 216694 w 667140"/>
              <a:gd name="connsiteY17" fmla="*/ 297656 h 807244"/>
              <a:gd name="connsiteX18" fmla="*/ 233363 w 667140"/>
              <a:gd name="connsiteY18" fmla="*/ 335756 h 807244"/>
              <a:gd name="connsiteX19" fmla="*/ 240507 w 667140"/>
              <a:gd name="connsiteY19" fmla="*/ 338138 h 807244"/>
              <a:gd name="connsiteX20" fmla="*/ 292894 w 667140"/>
              <a:gd name="connsiteY20" fmla="*/ 340519 h 807244"/>
              <a:gd name="connsiteX21" fmla="*/ 297657 w 667140"/>
              <a:gd name="connsiteY21" fmla="*/ 347663 h 807244"/>
              <a:gd name="connsiteX22" fmla="*/ 300038 w 667140"/>
              <a:gd name="connsiteY22" fmla="*/ 385763 h 807244"/>
              <a:gd name="connsiteX23" fmla="*/ 307182 w 667140"/>
              <a:gd name="connsiteY23" fmla="*/ 388144 h 807244"/>
              <a:gd name="connsiteX24" fmla="*/ 345282 w 667140"/>
              <a:gd name="connsiteY24" fmla="*/ 390525 h 807244"/>
              <a:gd name="connsiteX25" fmla="*/ 352425 w 667140"/>
              <a:gd name="connsiteY25" fmla="*/ 392906 h 807244"/>
              <a:gd name="connsiteX26" fmla="*/ 354807 w 667140"/>
              <a:gd name="connsiteY26" fmla="*/ 400050 h 807244"/>
              <a:gd name="connsiteX27" fmla="*/ 352425 w 667140"/>
              <a:gd name="connsiteY27" fmla="*/ 423863 h 807244"/>
              <a:gd name="connsiteX28" fmla="*/ 354807 w 667140"/>
              <a:gd name="connsiteY28" fmla="*/ 445294 h 807244"/>
              <a:gd name="connsiteX29" fmla="*/ 361950 w 667140"/>
              <a:gd name="connsiteY29" fmla="*/ 450056 h 807244"/>
              <a:gd name="connsiteX30" fmla="*/ 421482 w 667140"/>
              <a:gd name="connsiteY30" fmla="*/ 452438 h 807244"/>
              <a:gd name="connsiteX31" fmla="*/ 423863 w 667140"/>
              <a:gd name="connsiteY31" fmla="*/ 459581 h 807244"/>
              <a:gd name="connsiteX32" fmla="*/ 426244 w 667140"/>
              <a:gd name="connsiteY32" fmla="*/ 495300 h 807244"/>
              <a:gd name="connsiteX33" fmla="*/ 442913 w 667140"/>
              <a:gd name="connsiteY33" fmla="*/ 495301 h 807244"/>
              <a:gd name="connsiteX34" fmla="*/ 445294 w 667140"/>
              <a:gd name="connsiteY34" fmla="*/ 585788 h 807244"/>
              <a:gd name="connsiteX35" fmla="*/ 447675 w 667140"/>
              <a:gd name="connsiteY35" fmla="*/ 595313 h 807244"/>
              <a:gd name="connsiteX36" fmla="*/ 490538 w 667140"/>
              <a:gd name="connsiteY36" fmla="*/ 602456 h 807244"/>
              <a:gd name="connsiteX37" fmla="*/ 495300 w 667140"/>
              <a:gd name="connsiteY37" fmla="*/ 609600 h 807244"/>
              <a:gd name="connsiteX38" fmla="*/ 497682 w 667140"/>
              <a:gd name="connsiteY38" fmla="*/ 645319 h 807244"/>
              <a:gd name="connsiteX39" fmla="*/ 504825 w 667140"/>
              <a:gd name="connsiteY39" fmla="*/ 647700 h 807244"/>
              <a:gd name="connsiteX40" fmla="*/ 535782 w 667140"/>
              <a:gd name="connsiteY40" fmla="*/ 650081 h 807244"/>
              <a:gd name="connsiteX41" fmla="*/ 545307 w 667140"/>
              <a:gd name="connsiteY41" fmla="*/ 652463 h 807244"/>
              <a:gd name="connsiteX42" fmla="*/ 592932 w 667140"/>
              <a:gd name="connsiteY42" fmla="*/ 661988 h 807244"/>
              <a:gd name="connsiteX43" fmla="*/ 590550 w 667140"/>
              <a:gd name="connsiteY43" fmla="*/ 678656 h 807244"/>
              <a:gd name="connsiteX44" fmla="*/ 588169 w 667140"/>
              <a:gd name="connsiteY44" fmla="*/ 685800 h 807244"/>
              <a:gd name="connsiteX45" fmla="*/ 595313 w 667140"/>
              <a:gd name="connsiteY45" fmla="*/ 688181 h 807244"/>
              <a:gd name="connsiteX46" fmla="*/ 611982 w 667140"/>
              <a:gd name="connsiteY46" fmla="*/ 692944 h 807244"/>
              <a:gd name="connsiteX47" fmla="*/ 611982 w 667140"/>
              <a:gd name="connsiteY47" fmla="*/ 719138 h 807244"/>
              <a:gd name="connsiteX48" fmla="*/ 614363 w 667140"/>
              <a:gd name="connsiteY48" fmla="*/ 738188 h 807244"/>
              <a:gd name="connsiteX49" fmla="*/ 635794 w 667140"/>
              <a:gd name="connsiteY49" fmla="*/ 740569 h 807244"/>
              <a:gd name="connsiteX50" fmla="*/ 654844 w 667140"/>
              <a:gd name="connsiteY50" fmla="*/ 742950 h 807244"/>
              <a:gd name="connsiteX51" fmla="*/ 661988 w 667140"/>
              <a:gd name="connsiteY51" fmla="*/ 745331 h 807244"/>
              <a:gd name="connsiteX52" fmla="*/ 664369 w 667140"/>
              <a:gd name="connsiteY52" fmla="*/ 771525 h 807244"/>
              <a:gd name="connsiteX53" fmla="*/ 661988 w 667140"/>
              <a:gd name="connsiteY53" fmla="*/ 781050 h 807244"/>
              <a:gd name="connsiteX54" fmla="*/ 650082 w 667140"/>
              <a:gd name="connsiteY54" fmla="*/ 802481 h 807244"/>
              <a:gd name="connsiteX55" fmla="*/ 650082 w 667140"/>
              <a:gd name="connsiteY55" fmla="*/ 807244 h 807244"/>
              <a:gd name="connsiteX0" fmla="*/ 0 w 667140"/>
              <a:gd name="connsiteY0" fmla="*/ 0 h 807244"/>
              <a:gd name="connsiteX1" fmla="*/ 2382 w 667140"/>
              <a:gd name="connsiteY1" fmla="*/ 40481 h 807244"/>
              <a:gd name="connsiteX2" fmla="*/ 4763 w 667140"/>
              <a:gd name="connsiteY2" fmla="*/ 59531 h 807244"/>
              <a:gd name="connsiteX3" fmla="*/ 7144 w 667140"/>
              <a:gd name="connsiteY3" fmla="*/ 73819 h 807244"/>
              <a:gd name="connsiteX4" fmla="*/ 90488 w 667140"/>
              <a:gd name="connsiteY4" fmla="*/ 76200 h 807244"/>
              <a:gd name="connsiteX5" fmla="*/ 92869 w 667140"/>
              <a:gd name="connsiteY5" fmla="*/ 150019 h 807244"/>
              <a:gd name="connsiteX6" fmla="*/ 123825 w 667140"/>
              <a:gd name="connsiteY6" fmla="*/ 152400 h 807244"/>
              <a:gd name="connsiteX7" fmla="*/ 126207 w 667140"/>
              <a:gd name="connsiteY7" fmla="*/ 159544 h 807244"/>
              <a:gd name="connsiteX8" fmla="*/ 130969 w 667140"/>
              <a:gd name="connsiteY8" fmla="*/ 209550 h 807244"/>
              <a:gd name="connsiteX9" fmla="*/ 145257 w 667140"/>
              <a:gd name="connsiteY9" fmla="*/ 219075 h 807244"/>
              <a:gd name="connsiteX10" fmla="*/ 183357 w 667140"/>
              <a:gd name="connsiteY10" fmla="*/ 221456 h 807244"/>
              <a:gd name="connsiteX11" fmla="*/ 188119 w 667140"/>
              <a:gd name="connsiteY11" fmla="*/ 235744 h 807244"/>
              <a:gd name="connsiteX12" fmla="*/ 192882 w 667140"/>
              <a:gd name="connsiteY12" fmla="*/ 252413 h 807244"/>
              <a:gd name="connsiteX13" fmla="*/ 195263 w 667140"/>
              <a:gd name="connsiteY13" fmla="*/ 271463 h 807244"/>
              <a:gd name="connsiteX14" fmla="*/ 202407 w 667140"/>
              <a:gd name="connsiteY14" fmla="*/ 273844 h 807244"/>
              <a:gd name="connsiteX15" fmla="*/ 209550 w 667140"/>
              <a:gd name="connsiteY15" fmla="*/ 278606 h 807244"/>
              <a:gd name="connsiteX16" fmla="*/ 211932 w 667140"/>
              <a:gd name="connsiteY16" fmla="*/ 288131 h 807244"/>
              <a:gd name="connsiteX17" fmla="*/ 216694 w 667140"/>
              <a:gd name="connsiteY17" fmla="*/ 297656 h 807244"/>
              <a:gd name="connsiteX18" fmla="*/ 233363 w 667140"/>
              <a:gd name="connsiteY18" fmla="*/ 335756 h 807244"/>
              <a:gd name="connsiteX19" fmla="*/ 240507 w 667140"/>
              <a:gd name="connsiteY19" fmla="*/ 338138 h 807244"/>
              <a:gd name="connsiteX20" fmla="*/ 292894 w 667140"/>
              <a:gd name="connsiteY20" fmla="*/ 340519 h 807244"/>
              <a:gd name="connsiteX21" fmla="*/ 297657 w 667140"/>
              <a:gd name="connsiteY21" fmla="*/ 347663 h 807244"/>
              <a:gd name="connsiteX22" fmla="*/ 300038 w 667140"/>
              <a:gd name="connsiteY22" fmla="*/ 385763 h 807244"/>
              <a:gd name="connsiteX23" fmla="*/ 307182 w 667140"/>
              <a:gd name="connsiteY23" fmla="*/ 388144 h 807244"/>
              <a:gd name="connsiteX24" fmla="*/ 345282 w 667140"/>
              <a:gd name="connsiteY24" fmla="*/ 390525 h 807244"/>
              <a:gd name="connsiteX25" fmla="*/ 352425 w 667140"/>
              <a:gd name="connsiteY25" fmla="*/ 392906 h 807244"/>
              <a:gd name="connsiteX26" fmla="*/ 354807 w 667140"/>
              <a:gd name="connsiteY26" fmla="*/ 400050 h 807244"/>
              <a:gd name="connsiteX27" fmla="*/ 352425 w 667140"/>
              <a:gd name="connsiteY27" fmla="*/ 423863 h 807244"/>
              <a:gd name="connsiteX28" fmla="*/ 354807 w 667140"/>
              <a:gd name="connsiteY28" fmla="*/ 445294 h 807244"/>
              <a:gd name="connsiteX29" fmla="*/ 361950 w 667140"/>
              <a:gd name="connsiteY29" fmla="*/ 450056 h 807244"/>
              <a:gd name="connsiteX30" fmla="*/ 421482 w 667140"/>
              <a:gd name="connsiteY30" fmla="*/ 452438 h 807244"/>
              <a:gd name="connsiteX31" fmla="*/ 423863 w 667140"/>
              <a:gd name="connsiteY31" fmla="*/ 459581 h 807244"/>
              <a:gd name="connsiteX32" fmla="*/ 426244 w 667140"/>
              <a:gd name="connsiteY32" fmla="*/ 495300 h 807244"/>
              <a:gd name="connsiteX33" fmla="*/ 442913 w 667140"/>
              <a:gd name="connsiteY33" fmla="*/ 495301 h 807244"/>
              <a:gd name="connsiteX34" fmla="*/ 447675 w 667140"/>
              <a:gd name="connsiteY34" fmla="*/ 595313 h 807244"/>
              <a:gd name="connsiteX35" fmla="*/ 490538 w 667140"/>
              <a:gd name="connsiteY35" fmla="*/ 602456 h 807244"/>
              <a:gd name="connsiteX36" fmla="*/ 495300 w 667140"/>
              <a:gd name="connsiteY36" fmla="*/ 609600 h 807244"/>
              <a:gd name="connsiteX37" fmla="*/ 497682 w 667140"/>
              <a:gd name="connsiteY37" fmla="*/ 645319 h 807244"/>
              <a:gd name="connsiteX38" fmla="*/ 504825 w 667140"/>
              <a:gd name="connsiteY38" fmla="*/ 647700 h 807244"/>
              <a:gd name="connsiteX39" fmla="*/ 535782 w 667140"/>
              <a:gd name="connsiteY39" fmla="*/ 650081 h 807244"/>
              <a:gd name="connsiteX40" fmla="*/ 545307 w 667140"/>
              <a:gd name="connsiteY40" fmla="*/ 652463 h 807244"/>
              <a:gd name="connsiteX41" fmla="*/ 592932 w 667140"/>
              <a:gd name="connsiteY41" fmla="*/ 661988 h 807244"/>
              <a:gd name="connsiteX42" fmla="*/ 590550 w 667140"/>
              <a:gd name="connsiteY42" fmla="*/ 678656 h 807244"/>
              <a:gd name="connsiteX43" fmla="*/ 588169 w 667140"/>
              <a:gd name="connsiteY43" fmla="*/ 685800 h 807244"/>
              <a:gd name="connsiteX44" fmla="*/ 595313 w 667140"/>
              <a:gd name="connsiteY44" fmla="*/ 688181 h 807244"/>
              <a:gd name="connsiteX45" fmla="*/ 611982 w 667140"/>
              <a:gd name="connsiteY45" fmla="*/ 692944 h 807244"/>
              <a:gd name="connsiteX46" fmla="*/ 611982 w 667140"/>
              <a:gd name="connsiteY46" fmla="*/ 719138 h 807244"/>
              <a:gd name="connsiteX47" fmla="*/ 614363 w 667140"/>
              <a:gd name="connsiteY47" fmla="*/ 738188 h 807244"/>
              <a:gd name="connsiteX48" fmla="*/ 635794 w 667140"/>
              <a:gd name="connsiteY48" fmla="*/ 740569 h 807244"/>
              <a:gd name="connsiteX49" fmla="*/ 654844 w 667140"/>
              <a:gd name="connsiteY49" fmla="*/ 742950 h 807244"/>
              <a:gd name="connsiteX50" fmla="*/ 661988 w 667140"/>
              <a:gd name="connsiteY50" fmla="*/ 745331 h 807244"/>
              <a:gd name="connsiteX51" fmla="*/ 664369 w 667140"/>
              <a:gd name="connsiteY51" fmla="*/ 771525 h 807244"/>
              <a:gd name="connsiteX52" fmla="*/ 661988 w 667140"/>
              <a:gd name="connsiteY52" fmla="*/ 781050 h 807244"/>
              <a:gd name="connsiteX53" fmla="*/ 650082 w 667140"/>
              <a:gd name="connsiteY53" fmla="*/ 802481 h 807244"/>
              <a:gd name="connsiteX54" fmla="*/ 650082 w 667140"/>
              <a:gd name="connsiteY54" fmla="*/ 807244 h 807244"/>
              <a:gd name="connsiteX0" fmla="*/ 0 w 667140"/>
              <a:gd name="connsiteY0" fmla="*/ 0 h 807244"/>
              <a:gd name="connsiteX1" fmla="*/ 2382 w 667140"/>
              <a:gd name="connsiteY1" fmla="*/ 40481 h 807244"/>
              <a:gd name="connsiteX2" fmla="*/ 4763 w 667140"/>
              <a:gd name="connsiteY2" fmla="*/ 59531 h 807244"/>
              <a:gd name="connsiteX3" fmla="*/ 7144 w 667140"/>
              <a:gd name="connsiteY3" fmla="*/ 73819 h 807244"/>
              <a:gd name="connsiteX4" fmla="*/ 90488 w 667140"/>
              <a:gd name="connsiteY4" fmla="*/ 76200 h 807244"/>
              <a:gd name="connsiteX5" fmla="*/ 92869 w 667140"/>
              <a:gd name="connsiteY5" fmla="*/ 150019 h 807244"/>
              <a:gd name="connsiteX6" fmla="*/ 123825 w 667140"/>
              <a:gd name="connsiteY6" fmla="*/ 152400 h 807244"/>
              <a:gd name="connsiteX7" fmla="*/ 126207 w 667140"/>
              <a:gd name="connsiteY7" fmla="*/ 159544 h 807244"/>
              <a:gd name="connsiteX8" fmla="*/ 130969 w 667140"/>
              <a:gd name="connsiteY8" fmla="*/ 209550 h 807244"/>
              <a:gd name="connsiteX9" fmla="*/ 145257 w 667140"/>
              <a:gd name="connsiteY9" fmla="*/ 219075 h 807244"/>
              <a:gd name="connsiteX10" fmla="*/ 183357 w 667140"/>
              <a:gd name="connsiteY10" fmla="*/ 221456 h 807244"/>
              <a:gd name="connsiteX11" fmla="*/ 188119 w 667140"/>
              <a:gd name="connsiteY11" fmla="*/ 235744 h 807244"/>
              <a:gd name="connsiteX12" fmla="*/ 192882 w 667140"/>
              <a:gd name="connsiteY12" fmla="*/ 252413 h 807244"/>
              <a:gd name="connsiteX13" fmla="*/ 195263 w 667140"/>
              <a:gd name="connsiteY13" fmla="*/ 271463 h 807244"/>
              <a:gd name="connsiteX14" fmla="*/ 202407 w 667140"/>
              <a:gd name="connsiteY14" fmla="*/ 273844 h 807244"/>
              <a:gd name="connsiteX15" fmla="*/ 209550 w 667140"/>
              <a:gd name="connsiteY15" fmla="*/ 278606 h 807244"/>
              <a:gd name="connsiteX16" fmla="*/ 211932 w 667140"/>
              <a:gd name="connsiteY16" fmla="*/ 288131 h 807244"/>
              <a:gd name="connsiteX17" fmla="*/ 216694 w 667140"/>
              <a:gd name="connsiteY17" fmla="*/ 297656 h 807244"/>
              <a:gd name="connsiteX18" fmla="*/ 233363 w 667140"/>
              <a:gd name="connsiteY18" fmla="*/ 335756 h 807244"/>
              <a:gd name="connsiteX19" fmla="*/ 240507 w 667140"/>
              <a:gd name="connsiteY19" fmla="*/ 338138 h 807244"/>
              <a:gd name="connsiteX20" fmla="*/ 292894 w 667140"/>
              <a:gd name="connsiteY20" fmla="*/ 340519 h 807244"/>
              <a:gd name="connsiteX21" fmla="*/ 297657 w 667140"/>
              <a:gd name="connsiteY21" fmla="*/ 347663 h 807244"/>
              <a:gd name="connsiteX22" fmla="*/ 300038 w 667140"/>
              <a:gd name="connsiteY22" fmla="*/ 385763 h 807244"/>
              <a:gd name="connsiteX23" fmla="*/ 307182 w 667140"/>
              <a:gd name="connsiteY23" fmla="*/ 388144 h 807244"/>
              <a:gd name="connsiteX24" fmla="*/ 345282 w 667140"/>
              <a:gd name="connsiteY24" fmla="*/ 390525 h 807244"/>
              <a:gd name="connsiteX25" fmla="*/ 352425 w 667140"/>
              <a:gd name="connsiteY25" fmla="*/ 392906 h 807244"/>
              <a:gd name="connsiteX26" fmla="*/ 354807 w 667140"/>
              <a:gd name="connsiteY26" fmla="*/ 400050 h 807244"/>
              <a:gd name="connsiteX27" fmla="*/ 352425 w 667140"/>
              <a:gd name="connsiteY27" fmla="*/ 423863 h 807244"/>
              <a:gd name="connsiteX28" fmla="*/ 354807 w 667140"/>
              <a:gd name="connsiteY28" fmla="*/ 445294 h 807244"/>
              <a:gd name="connsiteX29" fmla="*/ 361950 w 667140"/>
              <a:gd name="connsiteY29" fmla="*/ 450056 h 807244"/>
              <a:gd name="connsiteX30" fmla="*/ 421482 w 667140"/>
              <a:gd name="connsiteY30" fmla="*/ 452438 h 807244"/>
              <a:gd name="connsiteX31" fmla="*/ 423863 w 667140"/>
              <a:gd name="connsiteY31" fmla="*/ 459581 h 807244"/>
              <a:gd name="connsiteX32" fmla="*/ 426244 w 667140"/>
              <a:gd name="connsiteY32" fmla="*/ 495300 h 807244"/>
              <a:gd name="connsiteX33" fmla="*/ 442913 w 667140"/>
              <a:gd name="connsiteY33" fmla="*/ 495301 h 807244"/>
              <a:gd name="connsiteX34" fmla="*/ 447675 w 667140"/>
              <a:gd name="connsiteY34" fmla="*/ 595313 h 807244"/>
              <a:gd name="connsiteX35" fmla="*/ 490538 w 667140"/>
              <a:gd name="connsiteY35" fmla="*/ 602456 h 807244"/>
              <a:gd name="connsiteX36" fmla="*/ 495300 w 667140"/>
              <a:gd name="connsiteY36" fmla="*/ 609600 h 807244"/>
              <a:gd name="connsiteX37" fmla="*/ 497682 w 667140"/>
              <a:gd name="connsiteY37" fmla="*/ 645319 h 807244"/>
              <a:gd name="connsiteX38" fmla="*/ 504825 w 667140"/>
              <a:gd name="connsiteY38" fmla="*/ 647700 h 807244"/>
              <a:gd name="connsiteX39" fmla="*/ 535782 w 667140"/>
              <a:gd name="connsiteY39" fmla="*/ 650081 h 807244"/>
              <a:gd name="connsiteX40" fmla="*/ 545307 w 667140"/>
              <a:gd name="connsiteY40" fmla="*/ 652463 h 807244"/>
              <a:gd name="connsiteX41" fmla="*/ 592932 w 667140"/>
              <a:gd name="connsiteY41" fmla="*/ 661988 h 807244"/>
              <a:gd name="connsiteX42" fmla="*/ 590550 w 667140"/>
              <a:gd name="connsiteY42" fmla="*/ 678656 h 807244"/>
              <a:gd name="connsiteX43" fmla="*/ 588169 w 667140"/>
              <a:gd name="connsiteY43" fmla="*/ 685800 h 807244"/>
              <a:gd name="connsiteX44" fmla="*/ 595313 w 667140"/>
              <a:gd name="connsiteY44" fmla="*/ 688181 h 807244"/>
              <a:gd name="connsiteX45" fmla="*/ 611982 w 667140"/>
              <a:gd name="connsiteY45" fmla="*/ 692944 h 807244"/>
              <a:gd name="connsiteX46" fmla="*/ 611982 w 667140"/>
              <a:gd name="connsiteY46" fmla="*/ 719138 h 807244"/>
              <a:gd name="connsiteX47" fmla="*/ 614363 w 667140"/>
              <a:gd name="connsiteY47" fmla="*/ 738188 h 807244"/>
              <a:gd name="connsiteX48" fmla="*/ 635794 w 667140"/>
              <a:gd name="connsiteY48" fmla="*/ 740569 h 807244"/>
              <a:gd name="connsiteX49" fmla="*/ 654844 w 667140"/>
              <a:gd name="connsiteY49" fmla="*/ 742950 h 807244"/>
              <a:gd name="connsiteX50" fmla="*/ 661988 w 667140"/>
              <a:gd name="connsiteY50" fmla="*/ 745331 h 807244"/>
              <a:gd name="connsiteX51" fmla="*/ 664369 w 667140"/>
              <a:gd name="connsiteY51" fmla="*/ 771525 h 807244"/>
              <a:gd name="connsiteX52" fmla="*/ 661988 w 667140"/>
              <a:gd name="connsiteY52" fmla="*/ 781050 h 807244"/>
              <a:gd name="connsiteX53" fmla="*/ 650082 w 667140"/>
              <a:gd name="connsiteY53" fmla="*/ 802481 h 807244"/>
              <a:gd name="connsiteX54" fmla="*/ 650082 w 667140"/>
              <a:gd name="connsiteY54" fmla="*/ 807244 h 807244"/>
              <a:gd name="connsiteX0" fmla="*/ 0 w 667140"/>
              <a:gd name="connsiteY0" fmla="*/ 0 h 807244"/>
              <a:gd name="connsiteX1" fmla="*/ 2382 w 667140"/>
              <a:gd name="connsiteY1" fmla="*/ 40481 h 807244"/>
              <a:gd name="connsiteX2" fmla="*/ 4763 w 667140"/>
              <a:gd name="connsiteY2" fmla="*/ 59531 h 807244"/>
              <a:gd name="connsiteX3" fmla="*/ 7144 w 667140"/>
              <a:gd name="connsiteY3" fmla="*/ 73819 h 807244"/>
              <a:gd name="connsiteX4" fmla="*/ 90488 w 667140"/>
              <a:gd name="connsiteY4" fmla="*/ 76200 h 807244"/>
              <a:gd name="connsiteX5" fmla="*/ 92869 w 667140"/>
              <a:gd name="connsiteY5" fmla="*/ 150019 h 807244"/>
              <a:gd name="connsiteX6" fmla="*/ 123825 w 667140"/>
              <a:gd name="connsiteY6" fmla="*/ 152400 h 807244"/>
              <a:gd name="connsiteX7" fmla="*/ 126207 w 667140"/>
              <a:gd name="connsiteY7" fmla="*/ 159544 h 807244"/>
              <a:gd name="connsiteX8" fmla="*/ 130969 w 667140"/>
              <a:gd name="connsiteY8" fmla="*/ 209550 h 807244"/>
              <a:gd name="connsiteX9" fmla="*/ 145257 w 667140"/>
              <a:gd name="connsiteY9" fmla="*/ 219075 h 807244"/>
              <a:gd name="connsiteX10" fmla="*/ 183357 w 667140"/>
              <a:gd name="connsiteY10" fmla="*/ 221456 h 807244"/>
              <a:gd name="connsiteX11" fmla="*/ 188119 w 667140"/>
              <a:gd name="connsiteY11" fmla="*/ 235744 h 807244"/>
              <a:gd name="connsiteX12" fmla="*/ 192882 w 667140"/>
              <a:gd name="connsiteY12" fmla="*/ 252413 h 807244"/>
              <a:gd name="connsiteX13" fmla="*/ 195263 w 667140"/>
              <a:gd name="connsiteY13" fmla="*/ 271463 h 807244"/>
              <a:gd name="connsiteX14" fmla="*/ 202407 w 667140"/>
              <a:gd name="connsiteY14" fmla="*/ 273844 h 807244"/>
              <a:gd name="connsiteX15" fmla="*/ 209550 w 667140"/>
              <a:gd name="connsiteY15" fmla="*/ 278606 h 807244"/>
              <a:gd name="connsiteX16" fmla="*/ 211932 w 667140"/>
              <a:gd name="connsiteY16" fmla="*/ 288131 h 807244"/>
              <a:gd name="connsiteX17" fmla="*/ 216694 w 667140"/>
              <a:gd name="connsiteY17" fmla="*/ 297656 h 807244"/>
              <a:gd name="connsiteX18" fmla="*/ 233363 w 667140"/>
              <a:gd name="connsiteY18" fmla="*/ 335756 h 807244"/>
              <a:gd name="connsiteX19" fmla="*/ 240507 w 667140"/>
              <a:gd name="connsiteY19" fmla="*/ 338138 h 807244"/>
              <a:gd name="connsiteX20" fmla="*/ 292894 w 667140"/>
              <a:gd name="connsiteY20" fmla="*/ 340519 h 807244"/>
              <a:gd name="connsiteX21" fmla="*/ 297657 w 667140"/>
              <a:gd name="connsiteY21" fmla="*/ 347663 h 807244"/>
              <a:gd name="connsiteX22" fmla="*/ 300038 w 667140"/>
              <a:gd name="connsiteY22" fmla="*/ 385763 h 807244"/>
              <a:gd name="connsiteX23" fmla="*/ 307182 w 667140"/>
              <a:gd name="connsiteY23" fmla="*/ 388144 h 807244"/>
              <a:gd name="connsiteX24" fmla="*/ 345282 w 667140"/>
              <a:gd name="connsiteY24" fmla="*/ 390525 h 807244"/>
              <a:gd name="connsiteX25" fmla="*/ 352425 w 667140"/>
              <a:gd name="connsiteY25" fmla="*/ 392906 h 807244"/>
              <a:gd name="connsiteX26" fmla="*/ 354807 w 667140"/>
              <a:gd name="connsiteY26" fmla="*/ 400050 h 807244"/>
              <a:gd name="connsiteX27" fmla="*/ 352425 w 667140"/>
              <a:gd name="connsiteY27" fmla="*/ 423863 h 807244"/>
              <a:gd name="connsiteX28" fmla="*/ 354807 w 667140"/>
              <a:gd name="connsiteY28" fmla="*/ 445294 h 807244"/>
              <a:gd name="connsiteX29" fmla="*/ 361950 w 667140"/>
              <a:gd name="connsiteY29" fmla="*/ 450056 h 807244"/>
              <a:gd name="connsiteX30" fmla="*/ 421482 w 667140"/>
              <a:gd name="connsiteY30" fmla="*/ 452438 h 807244"/>
              <a:gd name="connsiteX31" fmla="*/ 423863 w 667140"/>
              <a:gd name="connsiteY31" fmla="*/ 459581 h 807244"/>
              <a:gd name="connsiteX32" fmla="*/ 426244 w 667140"/>
              <a:gd name="connsiteY32" fmla="*/ 495300 h 807244"/>
              <a:gd name="connsiteX33" fmla="*/ 442913 w 667140"/>
              <a:gd name="connsiteY33" fmla="*/ 495301 h 807244"/>
              <a:gd name="connsiteX34" fmla="*/ 447675 w 667140"/>
              <a:gd name="connsiteY34" fmla="*/ 595313 h 807244"/>
              <a:gd name="connsiteX35" fmla="*/ 490538 w 667140"/>
              <a:gd name="connsiteY35" fmla="*/ 602456 h 807244"/>
              <a:gd name="connsiteX36" fmla="*/ 497682 w 667140"/>
              <a:gd name="connsiteY36" fmla="*/ 645319 h 807244"/>
              <a:gd name="connsiteX37" fmla="*/ 504825 w 667140"/>
              <a:gd name="connsiteY37" fmla="*/ 647700 h 807244"/>
              <a:gd name="connsiteX38" fmla="*/ 535782 w 667140"/>
              <a:gd name="connsiteY38" fmla="*/ 650081 h 807244"/>
              <a:gd name="connsiteX39" fmla="*/ 545307 w 667140"/>
              <a:gd name="connsiteY39" fmla="*/ 652463 h 807244"/>
              <a:gd name="connsiteX40" fmla="*/ 592932 w 667140"/>
              <a:gd name="connsiteY40" fmla="*/ 661988 h 807244"/>
              <a:gd name="connsiteX41" fmla="*/ 590550 w 667140"/>
              <a:gd name="connsiteY41" fmla="*/ 678656 h 807244"/>
              <a:gd name="connsiteX42" fmla="*/ 588169 w 667140"/>
              <a:gd name="connsiteY42" fmla="*/ 685800 h 807244"/>
              <a:gd name="connsiteX43" fmla="*/ 595313 w 667140"/>
              <a:gd name="connsiteY43" fmla="*/ 688181 h 807244"/>
              <a:gd name="connsiteX44" fmla="*/ 611982 w 667140"/>
              <a:gd name="connsiteY44" fmla="*/ 692944 h 807244"/>
              <a:gd name="connsiteX45" fmla="*/ 611982 w 667140"/>
              <a:gd name="connsiteY45" fmla="*/ 719138 h 807244"/>
              <a:gd name="connsiteX46" fmla="*/ 614363 w 667140"/>
              <a:gd name="connsiteY46" fmla="*/ 738188 h 807244"/>
              <a:gd name="connsiteX47" fmla="*/ 635794 w 667140"/>
              <a:gd name="connsiteY47" fmla="*/ 740569 h 807244"/>
              <a:gd name="connsiteX48" fmla="*/ 654844 w 667140"/>
              <a:gd name="connsiteY48" fmla="*/ 742950 h 807244"/>
              <a:gd name="connsiteX49" fmla="*/ 661988 w 667140"/>
              <a:gd name="connsiteY49" fmla="*/ 745331 h 807244"/>
              <a:gd name="connsiteX50" fmla="*/ 664369 w 667140"/>
              <a:gd name="connsiteY50" fmla="*/ 771525 h 807244"/>
              <a:gd name="connsiteX51" fmla="*/ 661988 w 667140"/>
              <a:gd name="connsiteY51" fmla="*/ 781050 h 807244"/>
              <a:gd name="connsiteX52" fmla="*/ 650082 w 667140"/>
              <a:gd name="connsiteY52" fmla="*/ 802481 h 807244"/>
              <a:gd name="connsiteX53" fmla="*/ 650082 w 667140"/>
              <a:gd name="connsiteY53" fmla="*/ 807244 h 807244"/>
              <a:gd name="connsiteX0" fmla="*/ 0 w 667140"/>
              <a:gd name="connsiteY0" fmla="*/ 0 h 807244"/>
              <a:gd name="connsiteX1" fmla="*/ 2382 w 667140"/>
              <a:gd name="connsiteY1" fmla="*/ 40481 h 807244"/>
              <a:gd name="connsiteX2" fmla="*/ 4763 w 667140"/>
              <a:gd name="connsiteY2" fmla="*/ 59531 h 807244"/>
              <a:gd name="connsiteX3" fmla="*/ 7144 w 667140"/>
              <a:gd name="connsiteY3" fmla="*/ 73819 h 807244"/>
              <a:gd name="connsiteX4" fmla="*/ 90488 w 667140"/>
              <a:gd name="connsiteY4" fmla="*/ 76200 h 807244"/>
              <a:gd name="connsiteX5" fmla="*/ 92869 w 667140"/>
              <a:gd name="connsiteY5" fmla="*/ 150019 h 807244"/>
              <a:gd name="connsiteX6" fmla="*/ 123825 w 667140"/>
              <a:gd name="connsiteY6" fmla="*/ 152400 h 807244"/>
              <a:gd name="connsiteX7" fmla="*/ 126207 w 667140"/>
              <a:gd name="connsiteY7" fmla="*/ 159544 h 807244"/>
              <a:gd name="connsiteX8" fmla="*/ 130969 w 667140"/>
              <a:gd name="connsiteY8" fmla="*/ 209550 h 807244"/>
              <a:gd name="connsiteX9" fmla="*/ 145257 w 667140"/>
              <a:gd name="connsiteY9" fmla="*/ 219075 h 807244"/>
              <a:gd name="connsiteX10" fmla="*/ 183357 w 667140"/>
              <a:gd name="connsiteY10" fmla="*/ 221456 h 807244"/>
              <a:gd name="connsiteX11" fmla="*/ 188119 w 667140"/>
              <a:gd name="connsiteY11" fmla="*/ 235744 h 807244"/>
              <a:gd name="connsiteX12" fmla="*/ 192882 w 667140"/>
              <a:gd name="connsiteY12" fmla="*/ 252413 h 807244"/>
              <a:gd name="connsiteX13" fmla="*/ 195263 w 667140"/>
              <a:gd name="connsiteY13" fmla="*/ 271463 h 807244"/>
              <a:gd name="connsiteX14" fmla="*/ 202407 w 667140"/>
              <a:gd name="connsiteY14" fmla="*/ 273844 h 807244"/>
              <a:gd name="connsiteX15" fmla="*/ 209550 w 667140"/>
              <a:gd name="connsiteY15" fmla="*/ 278606 h 807244"/>
              <a:gd name="connsiteX16" fmla="*/ 211932 w 667140"/>
              <a:gd name="connsiteY16" fmla="*/ 288131 h 807244"/>
              <a:gd name="connsiteX17" fmla="*/ 216694 w 667140"/>
              <a:gd name="connsiteY17" fmla="*/ 297656 h 807244"/>
              <a:gd name="connsiteX18" fmla="*/ 233363 w 667140"/>
              <a:gd name="connsiteY18" fmla="*/ 335756 h 807244"/>
              <a:gd name="connsiteX19" fmla="*/ 240507 w 667140"/>
              <a:gd name="connsiteY19" fmla="*/ 338138 h 807244"/>
              <a:gd name="connsiteX20" fmla="*/ 292894 w 667140"/>
              <a:gd name="connsiteY20" fmla="*/ 340519 h 807244"/>
              <a:gd name="connsiteX21" fmla="*/ 297657 w 667140"/>
              <a:gd name="connsiteY21" fmla="*/ 347663 h 807244"/>
              <a:gd name="connsiteX22" fmla="*/ 300038 w 667140"/>
              <a:gd name="connsiteY22" fmla="*/ 385763 h 807244"/>
              <a:gd name="connsiteX23" fmla="*/ 307182 w 667140"/>
              <a:gd name="connsiteY23" fmla="*/ 388144 h 807244"/>
              <a:gd name="connsiteX24" fmla="*/ 345282 w 667140"/>
              <a:gd name="connsiteY24" fmla="*/ 390525 h 807244"/>
              <a:gd name="connsiteX25" fmla="*/ 352425 w 667140"/>
              <a:gd name="connsiteY25" fmla="*/ 392906 h 807244"/>
              <a:gd name="connsiteX26" fmla="*/ 354807 w 667140"/>
              <a:gd name="connsiteY26" fmla="*/ 400050 h 807244"/>
              <a:gd name="connsiteX27" fmla="*/ 352425 w 667140"/>
              <a:gd name="connsiteY27" fmla="*/ 423863 h 807244"/>
              <a:gd name="connsiteX28" fmla="*/ 354807 w 667140"/>
              <a:gd name="connsiteY28" fmla="*/ 445294 h 807244"/>
              <a:gd name="connsiteX29" fmla="*/ 361950 w 667140"/>
              <a:gd name="connsiteY29" fmla="*/ 450056 h 807244"/>
              <a:gd name="connsiteX30" fmla="*/ 421482 w 667140"/>
              <a:gd name="connsiteY30" fmla="*/ 452438 h 807244"/>
              <a:gd name="connsiteX31" fmla="*/ 423863 w 667140"/>
              <a:gd name="connsiteY31" fmla="*/ 459581 h 807244"/>
              <a:gd name="connsiteX32" fmla="*/ 426244 w 667140"/>
              <a:gd name="connsiteY32" fmla="*/ 495300 h 807244"/>
              <a:gd name="connsiteX33" fmla="*/ 442913 w 667140"/>
              <a:gd name="connsiteY33" fmla="*/ 495301 h 807244"/>
              <a:gd name="connsiteX34" fmla="*/ 447675 w 667140"/>
              <a:gd name="connsiteY34" fmla="*/ 595313 h 807244"/>
              <a:gd name="connsiteX35" fmla="*/ 488157 w 667140"/>
              <a:gd name="connsiteY35" fmla="*/ 597694 h 807244"/>
              <a:gd name="connsiteX36" fmla="*/ 497682 w 667140"/>
              <a:gd name="connsiteY36" fmla="*/ 645319 h 807244"/>
              <a:gd name="connsiteX37" fmla="*/ 504825 w 667140"/>
              <a:gd name="connsiteY37" fmla="*/ 647700 h 807244"/>
              <a:gd name="connsiteX38" fmla="*/ 535782 w 667140"/>
              <a:gd name="connsiteY38" fmla="*/ 650081 h 807244"/>
              <a:gd name="connsiteX39" fmla="*/ 545307 w 667140"/>
              <a:gd name="connsiteY39" fmla="*/ 652463 h 807244"/>
              <a:gd name="connsiteX40" fmla="*/ 592932 w 667140"/>
              <a:gd name="connsiteY40" fmla="*/ 661988 h 807244"/>
              <a:gd name="connsiteX41" fmla="*/ 590550 w 667140"/>
              <a:gd name="connsiteY41" fmla="*/ 678656 h 807244"/>
              <a:gd name="connsiteX42" fmla="*/ 588169 w 667140"/>
              <a:gd name="connsiteY42" fmla="*/ 685800 h 807244"/>
              <a:gd name="connsiteX43" fmla="*/ 595313 w 667140"/>
              <a:gd name="connsiteY43" fmla="*/ 688181 h 807244"/>
              <a:gd name="connsiteX44" fmla="*/ 611982 w 667140"/>
              <a:gd name="connsiteY44" fmla="*/ 692944 h 807244"/>
              <a:gd name="connsiteX45" fmla="*/ 611982 w 667140"/>
              <a:gd name="connsiteY45" fmla="*/ 719138 h 807244"/>
              <a:gd name="connsiteX46" fmla="*/ 614363 w 667140"/>
              <a:gd name="connsiteY46" fmla="*/ 738188 h 807244"/>
              <a:gd name="connsiteX47" fmla="*/ 635794 w 667140"/>
              <a:gd name="connsiteY47" fmla="*/ 740569 h 807244"/>
              <a:gd name="connsiteX48" fmla="*/ 654844 w 667140"/>
              <a:gd name="connsiteY48" fmla="*/ 742950 h 807244"/>
              <a:gd name="connsiteX49" fmla="*/ 661988 w 667140"/>
              <a:gd name="connsiteY49" fmla="*/ 745331 h 807244"/>
              <a:gd name="connsiteX50" fmla="*/ 664369 w 667140"/>
              <a:gd name="connsiteY50" fmla="*/ 771525 h 807244"/>
              <a:gd name="connsiteX51" fmla="*/ 661988 w 667140"/>
              <a:gd name="connsiteY51" fmla="*/ 781050 h 807244"/>
              <a:gd name="connsiteX52" fmla="*/ 650082 w 667140"/>
              <a:gd name="connsiteY52" fmla="*/ 802481 h 807244"/>
              <a:gd name="connsiteX53" fmla="*/ 650082 w 667140"/>
              <a:gd name="connsiteY53" fmla="*/ 807244 h 807244"/>
              <a:gd name="connsiteX0" fmla="*/ 0 w 667140"/>
              <a:gd name="connsiteY0" fmla="*/ 0 h 807244"/>
              <a:gd name="connsiteX1" fmla="*/ 2382 w 667140"/>
              <a:gd name="connsiteY1" fmla="*/ 40481 h 807244"/>
              <a:gd name="connsiteX2" fmla="*/ 4763 w 667140"/>
              <a:gd name="connsiteY2" fmla="*/ 59531 h 807244"/>
              <a:gd name="connsiteX3" fmla="*/ 7144 w 667140"/>
              <a:gd name="connsiteY3" fmla="*/ 73819 h 807244"/>
              <a:gd name="connsiteX4" fmla="*/ 90488 w 667140"/>
              <a:gd name="connsiteY4" fmla="*/ 76200 h 807244"/>
              <a:gd name="connsiteX5" fmla="*/ 92869 w 667140"/>
              <a:gd name="connsiteY5" fmla="*/ 150019 h 807244"/>
              <a:gd name="connsiteX6" fmla="*/ 123825 w 667140"/>
              <a:gd name="connsiteY6" fmla="*/ 152400 h 807244"/>
              <a:gd name="connsiteX7" fmla="*/ 126207 w 667140"/>
              <a:gd name="connsiteY7" fmla="*/ 159544 h 807244"/>
              <a:gd name="connsiteX8" fmla="*/ 130969 w 667140"/>
              <a:gd name="connsiteY8" fmla="*/ 209550 h 807244"/>
              <a:gd name="connsiteX9" fmla="*/ 145257 w 667140"/>
              <a:gd name="connsiteY9" fmla="*/ 219075 h 807244"/>
              <a:gd name="connsiteX10" fmla="*/ 183357 w 667140"/>
              <a:gd name="connsiteY10" fmla="*/ 221456 h 807244"/>
              <a:gd name="connsiteX11" fmla="*/ 188119 w 667140"/>
              <a:gd name="connsiteY11" fmla="*/ 235744 h 807244"/>
              <a:gd name="connsiteX12" fmla="*/ 192882 w 667140"/>
              <a:gd name="connsiteY12" fmla="*/ 252413 h 807244"/>
              <a:gd name="connsiteX13" fmla="*/ 195263 w 667140"/>
              <a:gd name="connsiteY13" fmla="*/ 271463 h 807244"/>
              <a:gd name="connsiteX14" fmla="*/ 202407 w 667140"/>
              <a:gd name="connsiteY14" fmla="*/ 273844 h 807244"/>
              <a:gd name="connsiteX15" fmla="*/ 209550 w 667140"/>
              <a:gd name="connsiteY15" fmla="*/ 278606 h 807244"/>
              <a:gd name="connsiteX16" fmla="*/ 211932 w 667140"/>
              <a:gd name="connsiteY16" fmla="*/ 288131 h 807244"/>
              <a:gd name="connsiteX17" fmla="*/ 216694 w 667140"/>
              <a:gd name="connsiteY17" fmla="*/ 297656 h 807244"/>
              <a:gd name="connsiteX18" fmla="*/ 233363 w 667140"/>
              <a:gd name="connsiteY18" fmla="*/ 335756 h 807244"/>
              <a:gd name="connsiteX19" fmla="*/ 240507 w 667140"/>
              <a:gd name="connsiteY19" fmla="*/ 338138 h 807244"/>
              <a:gd name="connsiteX20" fmla="*/ 292894 w 667140"/>
              <a:gd name="connsiteY20" fmla="*/ 340519 h 807244"/>
              <a:gd name="connsiteX21" fmla="*/ 297657 w 667140"/>
              <a:gd name="connsiteY21" fmla="*/ 347663 h 807244"/>
              <a:gd name="connsiteX22" fmla="*/ 300038 w 667140"/>
              <a:gd name="connsiteY22" fmla="*/ 385763 h 807244"/>
              <a:gd name="connsiteX23" fmla="*/ 307182 w 667140"/>
              <a:gd name="connsiteY23" fmla="*/ 388144 h 807244"/>
              <a:gd name="connsiteX24" fmla="*/ 345282 w 667140"/>
              <a:gd name="connsiteY24" fmla="*/ 390525 h 807244"/>
              <a:gd name="connsiteX25" fmla="*/ 352425 w 667140"/>
              <a:gd name="connsiteY25" fmla="*/ 392906 h 807244"/>
              <a:gd name="connsiteX26" fmla="*/ 354807 w 667140"/>
              <a:gd name="connsiteY26" fmla="*/ 400050 h 807244"/>
              <a:gd name="connsiteX27" fmla="*/ 352425 w 667140"/>
              <a:gd name="connsiteY27" fmla="*/ 423863 h 807244"/>
              <a:gd name="connsiteX28" fmla="*/ 354807 w 667140"/>
              <a:gd name="connsiteY28" fmla="*/ 445294 h 807244"/>
              <a:gd name="connsiteX29" fmla="*/ 361950 w 667140"/>
              <a:gd name="connsiteY29" fmla="*/ 450056 h 807244"/>
              <a:gd name="connsiteX30" fmla="*/ 421482 w 667140"/>
              <a:gd name="connsiteY30" fmla="*/ 452438 h 807244"/>
              <a:gd name="connsiteX31" fmla="*/ 423863 w 667140"/>
              <a:gd name="connsiteY31" fmla="*/ 459581 h 807244"/>
              <a:gd name="connsiteX32" fmla="*/ 426244 w 667140"/>
              <a:gd name="connsiteY32" fmla="*/ 495300 h 807244"/>
              <a:gd name="connsiteX33" fmla="*/ 442913 w 667140"/>
              <a:gd name="connsiteY33" fmla="*/ 495301 h 807244"/>
              <a:gd name="connsiteX34" fmla="*/ 447675 w 667140"/>
              <a:gd name="connsiteY34" fmla="*/ 595313 h 807244"/>
              <a:gd name="connsiteX35" fmla="*/ 488157 w 667140"/>
              <a:gd name="connsiteY35" fmla="*/ 597694 h 807244"/>
              <a:gd name="connsiteX36" fmla="*/ 497682 w 667140"/>
              <a:gd name="connsiteY36" fmla="*/ 645319 h 807244"/>
              <a:gd name="connsiteX37" fmla="*/ 504825 w 667140"/>
              <a:gd name="connsiteY37" fmla="*/ 647700 h 807244"/>
              <a:gd name="connsiteX38" fmla="*/ 535782 w 667140"/>
              <a:gd name="connsiteY38" fmla="*/ 650081 h 807244"/>
              <a:gd name="connsiteX39" fmla="*/ 545307 w 667140"/>
              <a:gd name="connsiteY39" fmla="*/ 652463 h 807244"/>
              <a:gd name="connsiteX40" fmla="*/ 592932 w 667140"/>
              <a:gd name="connsiteY40" fmla="*/ 661988 h 807244"/>
              <a:gd name="connsiteX41" fmla="*/ 590550 w 667140"/>
              <a:gd name="connsiteY41" fmla="*/ 678656 h 807244"/>
              <a:gd name="connsiteX42" fmla="*/ 588169 w 667140"/>
              <a:gd name="connsiteY42" fmla="*/ 685800 h 807244"/>
              <a:gd name="connsiteX43" fmla="*/ 595313 w 667140"/>
              <a:gd name="connsiteY43" fmla="*/ 688181 h 807244"/>
              <a:gd name="connsiteX44" fmla="*/ 611982 w 667140"/>
              <a:gd name="connsiteY44" fmla="*/ 692944 h 807244"/>
              <a:gd name="connsiteX45" fmla="*/ 611982 w 667140"/>
              <a:gd name="connsiteY45" fmla="*/ 719138 h 807244"/>
              <a:gd name="connsiteX46" fmla="*/ 614363 w 667140"/>
              <a:gd name="connsiteY46" fmla="*/ 738188 h 807244"/>
              <a:gd name="connsiteX47" fmla="*/ 635794 w 667140"/>
              <a:gd name="connsiteY47" fmla="*/ 740569 h 807244"/>
              <a:gd name="connsiteX48" fmla="*/ 654844 w 667140"/>
              <a:gd name="connsiteY48" fmla="*/ 742950 h 807244"/>
              <a:gd name="connsiteX49" fmla="*/ 661988 w 667140"/>
              <a:gd name="connsiteY49" fmla="*/ 745331 h 807244"/>
              <a:gd name="connsiteX50" fmla="*/ 664369 w 667140"/>
              <a:gd name="connsiteY50" fmla="*/ 771525 h 807244"/>
              <a:gd name="connsiteX51" fmla="*/ 661988 w 667140"/>
              <a:gd name="connsiteY51" fmla="*/ 781050 h 807244"/>
              <a:gd name="connsiteX52" fmla="*/ 650082 w 667140"/>
              <a:gd name="connsiteY52" fmla="*/ 802481 h 807244"/>
              <a:gd name="connsiteX53" fmla="*/ 650082 w 667140"/>
              <a:gd name="connsiteY53" fmla="*/ 807244 h 807244"/>
              <a:gd name="connsiteX0" fmla="*/ 0 w 667140"/>
              <a:gd name="connsiteY0" fmla="*/ 0 h 807244"/>
              <a:gd name="connsiteX1" fmla="*/ 2382 w 667140"/>
              <a:gd name="connsiteY1" fmla="*/ 40481 h 807244"/>
              <a:gd name="connsiteX2" fmla="*/ 4763 w 667140"/>
              <a:gd name="connsiteY2" fmla="*/ 59531 h 807244"/>
              <a:gd name="connsiteX3" fmla="*/ 7144 w 667140"/>
              <a:gd name="connsiteY3" fmla="*/ 73819 h 807244"/>
              <a:gd name="connsiteX4" fmla="*/ 90488 w 667140"/>
              <a:gd name="connsiteY4" fmla="*/ 76200 h 807244"/>
              <a:gd name="connsiteX5" fmla="*/ 92869 w 667140"/>
              <a:gd name="connsiteY5" fmla="*/ 150019 h 807244"/>
              <a:gd name="connsiteX6" fmla="*/ 123825 w 667140"/>
              <a:gd name="connsiteY6" fmla="*/ 152400 h 807244"/>
              <a:gd name="connsiteX7" fmla="*/ 126207 w 667140"/>
              <a:gd name="connsiteY7" fmla="*/ 159544 h 807244"/>
              <a:gd name="connsiteX8" fmla="*/ 130969 w 667140"/>
              <a:gd name="connsiteY8" fmla="*/ 209550 h 807244"/>
              <a:gd name="connsiteX9" fmla="*/ 145257 w 667140"/>
              <a:gd name="connsiteY9" fmla="*/ 219075 h 807244"/>
              <a:gd name="connsiteX10" fmla="*/ 183357 w 667140"/>
              <a:gd name="connsiteY10" fmla="*/ 221456 h 807244"/>
              <a:gd name="connsiteX11" fmla="*/ 188119 w 667140"/>
              <a:gd name="connsiteY11" fmla="*/ 235744 h 807244"/>
              <a:gd name="connsiteX12" fmla="*/ 192882 w 667140"/>
              <a:gd name="connsiteY12" fmla="*/ 252413 h 807244"/>
              <a:gd name="connsiteX13" fmla="*/ 195263 w 667140"/>
              <a:gd name="connsiteY13" fmla="*/ 271463 h 807244"/>
              <a:gd name="connsiteX14" fmla="*/ 202407 w 667140"/>
              <a:gd name="connsiteY14" fmla="*/ 273844 h 807244"/>
              <a:gd name="connsiteX15" fmla="*/ 209550 w 667140"/>
              <a:gd name="connsiteY15" fmla="*/ 278606 h 807244"/>
              <a:gd name="connsiteX16" fmla="*/ 211932 w 667140"/>
              <a:gd name="connsiteY16" fmla="*/ 288131 h 807244"/>
              <a:gd name="connsiteX17" fmla="*/ 216694 w 667140"/>
              <a:gd name="connsiteY17" fmla="*/ 297656 h 807244"/>
              <a:gd name="connsiteX18" fmla="*/ 233363 w 667140"/>
              <a:gd name="connsiteY18" fmla="*/ 335756 h 807244"/>
              <a:gd name="connsiteX19" fmla="*/ 240507 w 667140"/>
              <a:gd name="connsiteY19" fmla="*/ 338138 h 807244"/>
              <a:gd name="connsiteX20" fmla="*/ 292894 w 667140"/>
              <a:gd name="connsiteY20" fmla="*/ 340519 h 807244"/>
              <a:gd name="connsiteX21" fmla="*/ 297657 w 667140"/>
              <a:gd name="connsiteY21" fmla="*/ 347663 h 807244"/>
              <a:gd name="connsiteX22" fmla="*/ 300038 w 667140"/>
              <a:gd name="connsiteY22" fmla="*/ 385763 h 807244"/>
              <a:gd name="connsiteX23" fmla="*/ 307182 w 667140"/>
              <a:gd name="connsiteY23" fmla="*/ 388144 h 807244"/>
              <a:gd name="connsiteX24" fmla="*/ 345282 w 667140"/>
              <a:gd name="connsiteY24" fmla="*/ 390525 h 807244"/>
              <a:gd name="connsiteX25" fmla="*/ 352425 w 667140"/>
              <a:gd name="connsiteY25" fmla="*/ 392906 h 807244"/>
              <a:gd name="connsiteX26" fmla="*/ 354807 w 667140"/>
              <a:gd name="connsiteY26" fmla="*/ 400050 h 807244"/>
              <a:gd name="connsiteX27" fmla="*/ 352425 w 667140"/>
              <a:gd name="connsiteY27" fmla="*/ 423863 h 807244"/>
              <a:gd name="connsiteX28" fmla="*/ 354807 w 667140"/>
              <a:gd name="connsiteY28" fmla="*/ 445294 h 807244"/>
              <a:gd name="connsiteX29" fmla="*/ 361950 w 667140"/>
              <a:gd name="connsiteY29" fmla="*/ 450056 h 807244"/>
              <a:gd name="connsiteX30" fmla="*/ 421482 w 667140"/>
              <a:gd name="connsiteY30" fmla="*/ 452438 h 807244"/>
              <a:gd name="connsiteX31" fmla="*/ 423863 w 667140"/>
              <a:gd name="connsiteY31" fmla="*/ 459581 h 807244"/>
              <a:gd name="connsiteX32" fmla="*/ 426244 w 667140"/>
              <a:gd name="connsiteY32" fmla="*/ 495300 h 807244"/>
              <a:gd name="connsiteX33" fmla="*/ 442913 w 667140"/>
              <a:gd name="connsiteY33" fmla="*/ 495301 h 807244"/>
              <a:gd name="connsiteX34" fmla="*/ 447675 w 667140"/>
              <a:gd name="connsiteY34" fmla="*/ 595313 h 807244"/>
              <a:gd name="connsiteX35" fmla="*/ 488157 w 667140"/>
              <a:gd name="connsiteY35" fmla="*/ 597694 h 807244"/>
              <a:gd name="connsiteX36" fmla="*/ 497682 w 667140"/>
              <a:gd name="connsiteY36" fmla="*/ 645319 h 807244"/>
              <a:gd name="connsiteX37" fmla="*/ 504825 w 667140"/>
              <a:gd name="connsiteY37" fmla="*/ 647700 h 807244"/>
              <a:gd name="connsiteX38" fmla="*/ 535782 w 667140"/>
              <a:gd name="connsiteY38" fmla="*/ 650081 h 807244"/>
              <a:gd name="connsiteX39" fmla="*/ 592932 w 667140"/>
              <a:gd name="connsiteY39" fmla="*/ 661988 h 807244"/>
              <a:gd name="connsiteX40" fmla="*/ 590550 w 667140"/>
              <a:gd name="connsiteY40" fmla="*/ 678656 h 807244"/>
              <a:gd name="connsiteX41" fmla="*/ 588169 w 667140"/>
              <a:gd name="connsiteY41" fmla="*/ 685800 h 807244"/>
              <a:gd name="connsiteX42" fmla="*/ 595313 w 667140"/>
              <a:gd name="connsiteY42" fmla="*/ 688181 h 807244"/>
              <a:gd name="connsiteX43" fmla="*/ 611982 w 667140"/>
              <a:gd name="connsiteY43" fmla="*/ 692944 h 807244"/>
              <a:gd name="connsiteX44" fmla="*/ 611982 w 667140"/>
              <a:gd name="connsiteY44" fmla="*/ 719138 h 807244"/>
              <a:gd name="connsiteX45" fmla="*/ 614363 w 667140"/>
              <a:gd name="connsiteY45" fmla="*/ 738188 h 807244"/>
              <a:gd name="connsiteX46" fmla="*/ 635794 w 667140"/>
              <a:gd name="connsiteY46" fmla="*/ 740569 h 807244"/>
              <a:gd name="connsiteX47" fmla="*/ 654844 w 667140"/>
              <a:gd name="connsiteY47" fmla="*/ 742950 h 807244"/>
              <a:gd name="connsiteX48" fmla="*/ 661988 w 667140"/>
              <a:gd name="connsiteY48" fmla="*/ 745331 h 807244"/>
              <a:gd name="connsiteX49" fmla="*/ 664369 w 667140"/>
              <a:gd name="connsiteY49" fmla="*/ 771525 h 807244"/>
              <a:gd name="connsiteX50" fmla="*/ 661988 w 667140"/>
              <a:gd name="connsiteY50" fmla="*/ 781050 h 807244"/>
              <a:gd name="connsiteX51" fmla="*/ 650082 w 667140"/>
              <a:gd name="connsiteY51" fmla="*/ 802481 h 807244"/>
              <a:gd name="connsiteX52" fmla="*/ 650082 w 667140"/>
              <a:gd name="connsiteY52" fmla="*/ 807244 h 807244"/>
              <a:gd name="connsiteX0" fmla="*/ 0 w 667140"/>
              <a:gd name="connsiteY0" fmla="*/ 0 h 807244"/>
              <a:gd name="connsiteX1" fmla="*/ 2382 w 667140"/>
              <a:gd name="connsiteY1" fmla="*/ 40481 h 807244"/>
              <a:gd name="connsiteX2" fmla="*/ 4763 w 667140"/>
              <a:gd name="connsiteY2" fmla="*/ 59531 h 807244"/>
              <a:gd name="connsiteX3" fmla="*/ 7144 w 667140"/>
              <a:gd name="connsiteY3" fmla="*/ 73819 h 807244"/>
              <a:gd name="connsiteX4" fmla="*/ 90488 w 667140"/>
              <a:gd name="connsiteY4" fmla="*/ 76200 h 807244"/>
              <a:gd name="connsiteX5" fmla="*/ 92869 w 667140"/>
              <a:gd name="connsiteY5" fmla="*/ 150019 h 807244"/>
              <a:gd name="connsiteX6" fmla="*/ 123825 w 667140"/>
              <a:gd name="connsiteY6" fmla="*/ 152400 h 807244"/>
              <a:gd name="connsiteX7" fmla="*/ 126207 w 667140"/>
              <a:gd name="connsiteY7" fmla="*/ 159544 h 807244"/>
              <a:gd name="connsiteX8" fmla="*/ 130969 w 667140"/>
              <a:gd name="connsiteY8" fmla="*/ 209550 h 807244"/>
              <a:gd name="connsiteX9" fmla="*/ 145257 w 667140"/>
              <a:gd name="connsiteY9" fmla="*/ 219075 h 807244"/>
              <a:gd name="connsiteX10" fmla="*/ 183357 w 667140"/>
              <a:gd name="connsiteY10" fmla="*/ 221456 h 807244"/>
              <a:gd name="connsiteX11" fmla="*/ 188119 w 667140"/>
              <a:gd name="connsiteY11" fmla="*/ 235744 h 807244"/>
              <a:gd name="connsiteX12" fmla="*/ 192882 w 667140"/>
              <a:gd name="connsiteY12" fmla="*/ 252413 h 807244"/>
              <a:gd name="connsiteX13" fmla="*/ 195263 w 667140"/>
              <a:gd name="connsiteY13" fmla="*/ 271463 h 807244"/>
              <a:gd name="connsiteX14" fmla="*/ 202407 w 667140"/>
              <a:gd name="connsiteY14" fmla="*/ 273844 h 807244"/>
              <a:gd name="connsiteX15" fmla="*/ 209550 w 667140"/>
              <a:gd name="connsiteY15" fmla="*/ 278606 h 807244"/>
              <a:gd name="connsiteX16" fmla="*/ 211932 w 667140"/>
              <a:gd name="connsiteY16" fmla="*/ 288131 h 807244"/>
              <a:gd name="connsiteX17" fmla="*/ 216694 w 667140"/>
              <a:gd name="connsiteY17" fmla="*/ 297656 h 807244"/>
              <a:gd name="connsiteX18" fmla="*/ 233363 w 667140"/>
              <a:gd name="connsiteY18" fmla="*/ 335756 h 807244"/>
              <a:gd name="connsiteX19" fmla="*/ 240507 w 667140"/>
              <a:gd name="connsiteY19" fmla="*/ 338138 h 807244"/>
              <a:gd name="connsiteX20" fmla="*/ 292894 w 667140"/>
              <a:gd name="connsiteY20" fmla="*/ 340519 h 807244"/>
              <a:gd name="connsiteX21" fmla="*/ 297657 w 667140"/>
              <a:gd name="connsiteY21" fmla="*/ 347663 h 807244"/>
              <a:gd name="connsiteX22" fmla="*/ 300038 w 667140"/>
              <a:gd name="connsiteY22" fmla="*/ 385763 h 807244"/>
              <a:gd name="connsiteX23" fmla="*/ 307182 w 667140"/>
              <a:gd name="connsiteY23" fmla="*/ 388144 h 807244"/>
              <a:gd name="connsiteX24" fmla="*/ 345282 w 667140"/>
              <a:gd name="connsiteY24" fmla="*/ 390525 h 807244"/>
              <a:gd name="connsiteX25" fmla="*/ 352425 w 667140"/>
              <a:gd name="connsiteY25" fmla="*/ 392906 h 807244"/>
              <a:gd name="connsiteX26" fmla="*/ 354807 w 667140"/>
              <a:gd name="connsiteY26" fmla="*/ 400050 h 807244"/>
              <a:gd name="connsiteX27" fmla="*/ 352425 w 667140"/>
              <a:gd name="connsiteY27" fmla="*/ 423863 h 807244"/>
              <a:gd name="connsiteX28" fmla="*/ 354807 w 667140"/>
              <a:gd name="connsiteY28" fmla="*/ 445294 h 807244"/>
              <a:gd name="connsiteX29" fmla="*/ 361950 w 667140"/>
              <a:gd name="connsiteY29" fmla="*/ 450056 h 807244"/>
              <a:gd name="connsiteX30" fmla="*/ 421482 w 667140"/>
              <a:gd name="connsiteY30" fmla="*/ 452438 h 807244"/>
              <a:gd name="connsiteX31" fmla="*/ 423863 w 667140"/>
              <a:gd name="connsiteY31" fmla="*/ 459581 h 807244"/>
              <a:gd name="connsiteX32" fmla="*/ 426244 w 667140"/>
              <a:gd name="connsiteY32" fmla="*/ 495300 h 807244"/>
              <a:gd name="connsiteX33" fmla="*/ 442913 w 667140"/>
              <a:gd name="connsiteY33" fmla="*/ 495301 h 807244"/>
              <a:gd name="connsiteX34" fmla="*/ 447675 w 667140"/>
              <a:gd name="connsiteY34" fmla="*/ 595313 h 807244"/>
              <a:gd name="connsiteX35" fmla="*/ 488157 w 667140"/>
              <a:gd name="connsiteY35" fmla="*/ 597694 h 807244"/>
              <a:gd name="connsiteX36" fmla="*/ 497682 w 667140"/>
              <a:gd name="connsiteY36" fmla="*/ 645319 h 807244"/>
              <a:gd name="connsiteX37" fmla="*/ 504825 w 667140"/>
              <a:gd name="connsiteY37" fmla="*/ 647700 h 807244"/>
              <a:gd name="connsiteX38" fmla="*/ 592932 w 667140"/>
              <a:gd name="connsiteY38" fmla="*/ 661988 h 807244"/>
              <a:gd name="connsiteX39" fmla="*/ 590550 w 667140"/>
              <a:gd name="connsiteY39" fmla="*/ 678656 h 807244"/>
              <a:gd name="connsiteX40" fmla="*/ 588169 w 667140"/>
              <a:gd name="connsiteY40" fmla="*/ 685800 h 807244"/>
              <a:gd name="connsiteX41" fmla="*/ 595313 w 667140"/>
              <a:gd name="connsiteY41" fmla="*/ 688181 h 807244"/>
              <a:gd name="connsiteX42" fmla="*/ 611982 w 667140"/>
              <a:gd name="connsiteY42" fmla="*/ 692944 h 807244"/>
              <a:gd name="connsiteX43" fmla="*/ 611982 w 667140"/>
              <a:gd name="connsiteY43" fmla="*/ 719138 h 807244"/>
              <a:gd name="connsiteX44" fmla="*/ 614363 w 667140"/>
              <a:gd name="connsiteY44" fmla="*/ 738188 h 807244"/>
              <a:gd name="connsiteX45" fmla="*/ 635794 w 667140"/>
              <a:gd name="connsiteY45" fmla="*/ 740569 h 807244"/>
              <a:gd name="connsiteX46" fmla="*/ 654844 w 667140"/>
              <a:gd name="connsiteY46" fmla="*/ 742950 h 807244"/>
              <a:gd name="connsiteX47" fmla="*/ 661988 w 667140"/>
              <a:gd name="connsiteY47" fmla="*/ 745331 h 807244"/>
              <a:gd name="connsiteX48" fmla="*/ 664369 w 667140"/>
              <a:gd name="connsiteY48" fmla="*/ 771525 h 807244"/>
              <a:gd name="connsiteX49" fmla="*/ 661988 w 667140"/>
              <a:gd name="connsiteY49" fmla="*/ 781050 h 807244"/>
              <a:gd name="connsiteX50" fmla="*/ 650082 w 667140"/>
              <a:gd name="connsiteY50" fmla="*/ 802481 h 807244"/>
              <a:gd name="connsiteX51" fmla="*/ 650082 w 667140"/>
              <a:gd name="connsiteY51" fmla="*/ 807244 h 807244"/>
              <a:gd name="connsiteX0" fmla="*/ 0 w 667140"/>
              <a:gd name="connsiteY0" fmla="*/ 0 h 807244"/>
              <a:gd name="connsiteX1" fmla="*/ 2382 w 667140"/>
              <a:gd name="connsiteY1" fmla="*/ 40481 h 807244"/>
              <a:gd name="connsiteX2" fmla="*/ 4763 w 667140"/>
              <a:gd name="connsiteY2" fmla="*/ 59531 h 807244"/>
              <a:gd name="connsiteX3" fmla="*/ 7144 w 667140"/>
              <a:gd name="connsiteY3" fmla="*/ 73819 h 807244"/>
              <a:gd name="connsiteX4" fmla="*/ 90488 w 667140"/>
              <a:gd name="connsiteY4" fmla="*/ 76200 h 807244"/>
              <a:gd name="connsiteX5" fmla="*/ 92869 w 667140"/>
              <a:gd name="connsiteY5" fmla="*/ 150019 h 807244"/>
              <a:gd name="connsiteX6" fmla="*/ 123825 w 667140"/>
              <a:gd name="connsiteY6" fmla="*/ 152400 h 807244"/>
              <a:gd name="connsiteX7" fmla="*/ 126207 w 667140"/>
              <a:gd name="connsiteY7" fmla="*/ 159544 h 807244"/>
              <a:gd name="connsiteX8" fmla="*/ 130969 w 667140"/>
              <a:gd name="connsiteY8" fmla="*/ 209550 h 807244"/>
              <a:gd name="connsiteX9" fmla="*/ 145257 w 667140"/>
              <a:gd name="connsiteY9" fmla="*/ 219075 h 807244"/>
              <a:gd name="connsiteX10" fmla="*/ 183357 w 667140"/>
              <a:gd name="connsiteY10" fmla="*/ 221456 h 807244"/>
              <a:gd name="connsiteX11" fmla="*/ 188119 w 667140"/>
              <a:gd name="connsiteY11" fmla="*/ 235744 h 807244"/>
              <a:gd name="connsiteX12" fmla="*/ 192882 w 667140"/>
              <a:gd name="connsiteY12" fmla="*/ 252413 h 807244"/>
              <a:gd name="connsiteX13" fmla="*/ 195263 w 667140"/>
              <a:gd name="connsiteY13" fmla="*/ 271463 h 807244"/>
              <a:gd name="connsiteX14" fmla="*/ 202407 w 667140"/>
              <a:gd name="connsiteY14" fmla="*/ 273844 h 807244"/>
              <a:gd name="connsiteX15" fmla="*/ 209550 w 667140"/>
              <a:gd name="connsiteY15" fmla="*/ 278606 h 807244"/>
              <a:gd name="connsiteX16" fmla="*/ 211932 w 667140"/>
              <a:gd name="connsiteY16" fmla="*/ 288131 h 807244"/>
              <a:gd name="connsiteX17" fmla="*/ 216694 w 667140"/>
              <a:gd name="connsiteY17" fmla="*/ 297656 h 807244"/>
              <a:gd name="connsiteX18" fmla="*/ 233363 w 667140"/>
              <a:gd name="connsiteY18" fmla="*/ 335756 h 807244"/>
              <a:gd name="connsiteX19" fmla="*/ 240507 w 667140"/>
              <a:gd name="connsiteY19" fmla="*/ 338138 h 807244"/>
              <a:gd name="connsiteX20" fmla="*/ 292894 w 667140"/>
              <a:gd name="connsiteY20" fmla="*/ 340519 h 807244"/>
              <a:gd name="connsiteX21" fmla="*/ 297657 w 667140"/>
              <a:gd name="connsiteY21" fmla="*/ 347663 h 807244"/>
              <a:gd name="connsiteX22" fmla="*/ 300038 w 667140"/>
              <a:gd name="connsiteY22" fmla="*/ 385763 h 807244"/>
              <a:gd name="connsiteX23" fmla="*/ 307182 w 667140"/>
              <a:gd name="connsiteY23" fmla="*/ 388144 h 807244"/>
              <a:gd name="connsiteX24" fmla="*/ 345282 w 667140"/>
              <a:gd name="connsiteY24" fmla="*/ 390525 h 807244"/>
              <a:gd name="connsiteX25" fmla="*/ 352425 w 667140"/>
              <a:gd name="connsiteY25" fmla="*/ 392906 h 807244"/>
              <a:gd name="connsiteX26" fmla="*/ 354807 w 667140"/>
              <a:gd name="connsiteY26" fmla="*/ 400050 h 807244"/>
              <a:gd name="connsiteX27" fmla="*/ 352425 w 667140"/>
              <a:gd name="connsiteY27" fmla="*/ 423863 h 807244"/>
              <a:gd name="connsiteX28" fmla="*/ 354807 w 667140"/>
              <a:gd name="connsiteY28" fmla="*/ 445294 h 807244"/>
              <a:gd name="connsiteX29" fmla="*/ 361950 w 667140"/>
              <a:gd name="connsiteY29" fmla="*/ 450056 h 807244"/>
              <a:gd name="connsiteX30" fmla="*/ 421482 w 667140"/>
              <a:gd name="connsiteY30" fmla="*/ 452438 h 807244"/>
              <a:gd name="connsiteX31" fmla="*/ 423863 w 667140"/>
              <a:gd name="connsiteY31" fmla="*/ 459581 h 807244"/>
              <a:gd name="connsiteX32" fmla="*/ 426244 w 667140"/>
              <a:gd name="connsiteY32" fmla="*/ 495300 h 807244"/>
              <a:gd name="connsiteX33" fmla="*/ 442913 w 667140"/>
              <a:gd name="connsiteY33" fmla="*/ 495301 h 807244"/>
              <a:gd name="connsiteX34" fmla="*/ 447675 w 667140"/>
              <a:gd name="connsiteY34" fmla="*/ 595313 h 807244"/>
              <a:gd name="connsiteX35" fmla="*/ 488157 w 667140"/>
              <a:gd name="connsiteY35" fmla="*/ 597694 h 807244"/>
              <a:gd name="connsiteX36" fmla="*/ 497682 w 667140"/>
              <a:gd name="connsiteY36" fmla="*/ 645319 h 807244"/>
              <a:gd name="connsiteX37" fmla="*/ 504825 w 667140"/>
              <a:gd name="connsiteY37" fmla="*/ 647700 h 807244"/>
              <a:gd name="connsiteX38" fmla="*/ 581026 w 667140"/>
              <a:gd name="connsiteY38" fmla="*/ 654845 h 807244"/>
              <a:gd name="connsiteX39" fmla="*/ 590550 w 667140"/>
              <a:gd name="connsiteY39" fmla="*/ 678656 h 807244"/>
              <a:gd name="connsiteX40" fmla="*/ 588169 w 667140"/>
              <a:gd name="connsiteY40" fmla="*/ 685800 h 807244"/>
              <a:gd name="connsiteX41" fmla="*/ 595313 w 667140"/>
              <a:gd name="connsiteY41" fmla="*/ 688181 h 807244"/>
              <a:gd name="connsiteX42" fmla="*/ 611982 w 667140"/>
              <a:gd name="connsiteY42" fmla="*/ 692944 h 807244"/>
              <a:gd name="connsiteX43" fmla="*/ 611982 w 667140"/>
              <a:gd name="connsiteY43" fmla="*/ 719138 h 807244"/>
              <a:gd name="connsiteX44" fmla="*/ 614363 w 667140"/>
              <a:gd name="connsiteY44" fmla="*/ 738188 h 807244"/>
              <a:gd name="connsiteX45" fmla="*/ 635794 w 667140"/>
              <a:gd name="connsiteY45" fmla="*/ 740569 h 807244"/>
              <a:gd name="connsiteX46" fmla="*/ 654844 w 667140"/>
              <a:gd name="connsiteY46" fmla="*/ 742950 h 807244"/>
              <a:gd name="connsiteX47" fmla="*/ 661988 w 667140"/>
              <a:gd name="connsiteY47" fmla="*/ 745331 h 807244"/>
              <a:gd name="connsiteX48" fmla="*/ 664369 w 667140"/>
              <a:gd name="connsiteY48" fmla="*/ 771525 h 807244"/>
              <a:gd name="connsiteX49" fmla="*/ 661988 w 667140"/>
              <a:gd name="connsiteY49" fmla="*/ 781050 h 807244"/>
              <a:gd name="connsiteX50" fmla="*/ 650082 w 667140"/>
              <a:gd name="connsiteY50" fmla="*/ 802481 h 807244"/>
              <a:gd name="connsiteX51" fmla="*/ 650082 w 667140"/>
              <a:gd name="connsiteY51" fmla="*/ 807244 h 807244"/>
              <a:gd name="connsiteX0" fmla="*/ 0 w 667140"/>
              <a:gd name="connsiteY0" fmla="*/ 0 h 807244"/>
              <a:gd name="connsiteX1" fmla="*/ 2382 w 667140"/>
              <a:gd name="connsiteY1" fmla="*/ 40481 h 807244"/>
              <a:gd name="connsiteX2" fmla="*/ 4763 w 667140"/>
              <a:gd name="connsiteY2" fmla="*/ 59531 h 807244"/>
              <a:gd name="connsiteX3" fmla="*/ 7144 w 667140"/>
              <a:gd name="connsiteY3" fmla="*/ 73819 h 807244"/>
              <a:gd name="connsiteX4" fmla="*/ 90488 w 667140"/>
              <a:gd name="connsiteY4" fmla="*/ 76200 h 807244"/>
              <a:gd name="connsiteX5" fmla="*/ 92869 w 667140"/>
              <a:gd name="connsiteY5" fmla="*/ 150019 h 807244"/>
              <a:gd name="connsiteX6" fmla="*/ 123825 w 667140"/>
              <a:gd name="connsiteY6" fmla="*/ 152400 h 807244"/>
              <a:gd name="connsiteX7" fmla="*/ 126207 w 667140"/>
              <a:gd name="connsiteY7" fmla="*/ 159544 h 807244"/>
              <a:gd name="connsiteX8" fmla="*/ 130969 w 667140"/>
              <a:gd name="connsiteY8" fmla="*/ 209550 h 807244"/>
              <a:gd name="connsiteX9" fmla="*/ 145257 w 667140"/>
              <a:gd name="connsiteY9" fmla="*/ 219075 h 807244"/>
              <a:gd name="connsiteX10" fmla="*/ 183357 w 667140"/>
              <a:gd name="connsiteY10" fmla="*/ 221456 h 807244"/>
              <a:gd name="connsiteX11" fmla="*/ 188119 w 667140"/>
              <a:gd name="connsiteY11" fmla="*/ 235744 h 807244"/>
              <a:gd name="connsiteX12" fmla="*/ 192882 w 667140"/>
              <a:gd name="connsiteY12" fmla="*/ 252413 h 807244"/>
              <a:gd name="connsiteX13" fmla="*/ 195263 w 667140"/>
              <a:gd name="connsiteY13" fmla="*/ 271463 h 807244"/>
              <a:gd name="connsiteX14" fmla="*/ 202407 w 667140"/>
              <a:gd name="connsiteY14" fmla="*/ 273844 h 807244"/>
              <a:gd name="connsiteX15" fmla="*/ 209550 w 667140"/>
              <a:gd name="connsiteY15" fmla="*/ 278606 h 807244"/>
              <a:gd name="connsiteX16" fmla="*/ 211932 w 667140"/>
              <a:gd name="connsiteY16" fmla="*/ 288131 h 807244"/>
              <a:gd name="connsiteX17" fmla="*/ 216694 w 667140"/>
              <a:gd name="connsiteY17" fmla="*/ 297656 h 807244"/>
              <a:gd name="connsiteX18" fmla="*/ 233363 w 667140"/>
              <a:gd name="connsiteY18" fmla="*/ 335756 h 807244"/>
              <a:gd name="connsiteX19" fmla="*/ 240507 w 667140"/>
              <a:gd name="connsiteY19" fmla="*/ 338138 h 807244"/>
              <a:gd name="connsiteX20" fmla="*/ 292894 w 667140"/>
              <a:gd name="connsiteY20" fmla="*/ 340519 h 807244"/>
              <a:gd name="connsiteX21" fmla="*/ 297657 w 667140"/>
              <a:gd name="connsiteY21" fmla="*/ 347663 h 807244"/>
              <a:gd name="connsiteX22" fmla="*/ 300038 w 667140"/>
              <a:gd name="connsiteY22" fmla="*/ 385763 h 807244"/>
              <a:gd name="connsiteX23" fmla="*/ 307182 w 667140"/>
              <a:gd name="connsiteY23" fmla="*/ 388144 h 807244"/>
              <a:gd name="connsiteX24" fmla="*/ 345282 w 667140"/>
              <a:gd name="connsiteY24" fmla="*/ 390525 h 807244"/>
              <a:gd name="connsiteX25" fmla="*/ 352425 w 667140"/>
              <a:gd name="connsiteY25" fmla="*/ 392906 h 807244"/>
              <a:gd name="connsiteX26" fmla="*/ 354807 w 667140"/>
              <a:gd name="connsiteY26" fmla="*/ 400050 h 807244"/>
              <a:gd name="connsiteX27" fmla="*/ 352425 w 667140"/>
              <a:gd name="connsiteY27" fmla="*/ 423863 h 807244"/>
              <a:gd name="connsiteX28" fmla="*/ 354807 w 667140"/>
              <a:gd name="connsiteY28" fmla="*/ 445294 h 807244"/>
              <a:gd name="connsiteX29" fmla="*/ 361950 w 667140"/>
              <a:gd name="connsiteY29" fmla="*/ 450056 h 807244"/>
              <a:gd name="connsiteX30" fmla="*/ 421482 w 667140"/>
              <a:gd name="connsiteY30" fmla="*/ 452438 h 807244"/>
              <a:gd name="connsiteX31" fmla="*/ 423863 w 667140"/>
              <a:gd name="connsiteY31" fmla="*/ 459581 h 807244"/>
              <a:gd name="connsiteX32" fmla="*/ 426244 w 667140"/>
              <a:gd name="connsiteY32" fmla="*/ 495300 h 807244"/>
              <a:gd name="connsiteX33" fmla="*/ 442913 w 667140"/>
              <a:gd name="connsiteY33" fmla="*/ 495301 h 807244"/>
              <a:gd name="connsiteX34" fmla="*/ 447675 w 667140"/>
              <a:gd name="connsiteY34" fmla="*/ 595313 h 807244"/>
              <a:gd name="connsiteX35" fmla="*/ 488157 w 667140"/>
              <a:gd name="connsiteY35" fmla="*/ 597694 h 807244"/>
              <a:gd name="connsiteX36" fmla="*/ 497682 w 667140"/>
              <a:gd name="connsiteY36" fmla="*/ 645319 h 807244"/>
              <a:gd name="connsiteX37" fmla="*/ 504825 w 667140"/>
              <a:gd name="connsiteY37" fmla="*/ 647700 h 807244"/>
              <a:gd name="connsiteX38" fmla="*/ 581026 w 667140"/>
              <a:gd name="connsiteY38" fmla="*/ 654845 h 807244"/>
              <a:gd name="connsiteX39" fmla="*/ 590550 w 667140"/>
              <a:gd name="connsiteY39" fmla="*/ 678656 h 807244"/>
              <a:gd name="connsiteX40" fmla="*/ 588169 w 667140"/>
              <a:gd name="connsiteY40" fmla="*/ 685800 h 807244"/>
              <a:gd name="connsiteX41" fmla="*/ 595313 w 667140"/>
              <a:gd name="connsiteY41" fmla="*/ 688181 h 807244"/>
              <a:gd name="connsiteX42" fmla="*/ 611982 w 667140"/>
              <a:gd name="connsiteY42" fmla="*/ 692944 h 807244"/>
              <a:gd name="connsiteX43" fmla="*/ 611982 w 667140"/>
              <a:gd name="connsiteY43" fmla="*/ 719138 h 807244"/>
              <a:gd name="connsiteX44" fmla="*/ 614363 w 667140"/>
              <a:gd name="connsiteY44" fmla="*/ 738188 h 807244"/>
              <a:gd name="connsiteX45" fmla="*/ 635794 w 667140"/>
              <a:gd name="connsiteY45" fmla="*/ 740569 h 807244"/>
              <a:gd name="connsiteX46" fmla="*/ 654844 w 667140"/>
              <a:gd name="connsiteY46" fmla="*/ 742950 h 807244"/>
              <a:gd name="connsiteX47" fmla="*/ 661988 w 667140"/>
              <a:gd name="connsiteY47" fmla="*/ 745331 h 807244"/>
              <a:gd name="connsiteX48" fmla="*/ 664369 w 667140"/>
              <a:gd name="connsiteY48" fmla="*/ 771525 h 807244"/>
              <a:gd name="connsiteX49" fmla="*/ 661988 w 667140"/>
              <a:gd name="connsiteY49" fmla="*/ 781050 h 807244"/>
              <a:gd name="connsiteX50" fmla="*/ 650082 w 667140"/>
              <a:gd name="connsiteY50" fmla="*/ 802481 h 807244"/>
              <a:gd name="connsiteX51" fmla="*/ 650082 w 667140"/>
              <a:gd name="connsiteY51" fmla="*/ 807244 h 807244"/>
              <a:gd name="connsiteX0" fmla="*/ 0 w 664719"/>
              <a:gd name="connsiteY0" fmla="*/ 0 h 807244"/>
              <a:gd name="connsiteX1" fmla="*/ 2382 w 664719"/>
              <a:gd name="connsiteY1" fmla="*/ 40481 h 807244"/>
              <a:gd name="connsiteX2" fmla="*/ 4763 w 664719"/>
              <a:gd name="connsiteY2" fmla="*/ 59531 h 807244"/>
              <a:gd name="connsiteX3" fmla="*/ 7144 w 664719"/>
              <a:gd name="connsiteY3" fmla="*/ 73819 h 807244"/>
              <a:gd name="connsiteX4" fmla="*/ 90488 w 664719"/>
              <a:gd name="connsiteY4" fmla="*/ 76200 h 807244"/>
              <a:gd name="connsiteX5" fmla="*/ 92869 w 664719"/>
              <a:gd name="connsiteY5" fmla="*/ 150019 h 807244"/>
              <a:gd name="connsiteX6" fmla="*/ 123825 w 664719"/>
              <a:gd name="connsiteY6" fmla="*/ 152400 h 807244"/>
              <a:gd name="connsiteX7" fmla="*/ 126207 w 664719"/>
              <a:gd name="connsiteY7" fmla="*/ 159544 h 807244"/>
              <a:gd name="connsiteX8" fmla="*/ 130969 w 664719"/>
              <a:gd name="connsiteY8" fmla="*/ 209550 h 807244"/>
              <a:gd name="connsiteX9" fmla="*/ 145257 w 664719"/>
              <a:gd name="connsiteY9" fmla="*/ 219075 h 807244"/>
              <a:gd name="connsiteX10" fmla="*/ 183357 w 664719"/>
              <a:gd name="connsiteY10" fmla="*/ 221456 h 807244"/>
              <a:gd name="connsiteX11" fmla="*/ 188119 w 664719"/>
              <a:gd name="connsiteY11" fmla="*/ 235744 h 807244"/>
              <a:gd name="connsiteX12" fmla="*/ 192882 w 664719"/>
              <a:gd name="connsiteY12" fmla="*/ 252413 h 807244"/>
              <a:gd name="connsiteX13" fmla="*/ 195263 w 664719"/>
              <a:gd name="connsiteY13" fmla="*/ 271463 h 807244"/>
              <a:gd name="connsiteX14" fmla="*/ 202407 w 664719"/>
              <a:gd name="connsiteY14" fmla="*/ 273844 h 807244"/>
              <a:gd name="connsiteX15" fmla="*/ 209550 w 664719"/>
              <a:gd name="connsiteY15" fmla="*/ 278606 h 807244"/>
              <a:gd name="connsiteX16" fmla="*/ 211932 w 664719"/>
              <a:gd name="connsiteY16" fmla="*/ 288131 h 807244"/>
              <a:gd name="connsiteX17" fmla="*/ 216694 w 664719"/>
              <a:gd name="connsiteY17" fmla="*/ 297656 h 807244"/>
              <a:gd name="connsiteX18" fmla="*/ 233363 w 664719"/>
              <a:gd name="connsiteY18" fmla="*/ 335756 h 807244"/>
              <a:gd name="connsiteX19" fmla="*/ 240507 w 664719"/>
              <a:gd name="connsiteY19" fmla="*/ 338138 h 807244"/>
              <a:gd name="connsiteX20" fmla="*/ 292894 w 664719"/>
              <a:gd name="connsiteY20" fmla="*/ 340519 h 807244"/>
              <a:gd name="connsiteX21" fmla="*/ 297657 w 664719"/>
              <a:gd name="connsiteY21" fmla="*/ 347663 h 807244"/>
              <a:gd name="connsiteX22" fmla="*/ 300038 w 664719"/>
              <a:gd name="connsiteY22" fmla="*/ 385763 h 807244"/>
              <a:gd name="connsiteX23" fmla="*/ 307182 w 664719"/>
              <a:gd name="connsiteY23" fmla="*/ 388144 h 807244"/>
              <a:gd name="connsiteX24" fmla="*/ 345282 w 664719"/>
              <a:gd name="connsiteY24" fmla="*/ 390525 h 807244"/>
              <a:gd name="connsiteX25" fmla="*/ 352425 w 664719"/>
              <a:gd name="connsiteY25" fmla="*/ 392906 h 807244"/>
              <a:gd name="connsiteX26" fmla="*/ 354807 w 664719"/>
              <a:gd name="connsiteY26" fmla="*/ 400050 h 807244"/>
              <a:gd name="connsiteX27" fmla="*/ 352425 w 664719"/>
              <a:gd name="connsiteY27" fmla="*/ 423863 h 807244"/>
              <a:gd name="connsiteX28" fmla="*/ 354807 w 664719"/>
              <a:gd name="connsiteY28" fmla="*/ 445294 h 807244"/>
              <a:gd name="connsiteX29" fmla="*/ 361950 w 664719"/>
              <a:gd name="connsiteY29" fmla="*/ 450056 h 807244"/>
              <a:gd name="connsiteX30" fmla="*/ 421482 w 664719"/>
              <a:gd name="connsiteY30" fmla="*/ 452438 h 807244"/>
              <a:gd name="connsiteX31" fmla="*/ 423863 w 664719"/>
              <a:gd name="connsiteY31" fmla="*/ 459581 h 807244"/>
              <a:gd name="connsiteX32" fmla="*/ 426244 w 664719"/>
              <a:gd name="connsiteY32" fmla="*/ 495300 h 807244"/>
              <a:gd name="connsiteX33" fmla="*/ 442913 w 664719"/>
              <a:gd name="connsiteY33" fmla="*/ 495301 h 807244"/>
              <a:gd name="connsiteX34" fmla="*/ 447675 w 664719"/>
              <a:gd name="connsiteY34" fmla="*/ 595313 h 807244"/>
              <a:gd name="connsiteX35" fmla="*/ 488157 w 664719"/>
              <a:gd name="connsiteY35" fmla="*/ 597694 h 807244"/>
              <a:gd name="connsiteX36" fmla="*/ 497682 w 664719"/>
              <a:gd name="connsiteY36" fmla="*/ 645319 h 807244"/>
              <a:gd name="connsiteX37" fmla="*/ 504825 w 664719"/>
              <a:gd name="connsiteY37" fmla="*/ 647700 h 807244"/>
              <a:gd name="connsiteX38" fmla="*/ 581026 w 664719"/>
              <a:gd name="connsiteY38" fmla="*/ 654845 h 807244"/>
              <a:gd name="connsiteX39" fmla="*/ 590550 w 664719"/>
              <a:gd name="connsiteY39" fmla="*/ 678656 h 807244"/>
              <a:gd name="connsiteX40" fmla="*/ 588169 w 664719"/>
              <a:gd name="connsiteY40" fmla="*/ 685800 h 807244"/>
              <a:gd name="connsiteX41" fmla="*/ 595313 w 664719"/>
              <a:gd name="connsiteY41" fmla="*/ 688181 h 807244"/>
              <a:gd name="connsiteX42" fmla="*/ 611982 w 664719"/>
              <a:gd name="connsiteY42" fmla="*/ 692944 h 807244"/>
              <a:gd name="connsiteX43" fmla="*/ 611982 w 664719"/>
              <a:gd name="connsiteY43" fmla="*/ 719138 h 807244"/>
              <a:gd name="connsiteX44" fmla="*/ 614363 w 664719"/>
              <a:gd name="connsiteY44" fmla="*/ 738188 h 807244"/>
              <a:gd name="connsiteX45" fmla="*/ 635794 w 664719"/>
              <a:gd name="connsiteY45" fmla="*/ 740569 h 807244"/>
              <a:gd name="connsiteX46" fmla="*/ 654844 w 664719"/>
              <a:gd name="connsiteY46" fmla="*/ 742950 h 807244"/>
              <a:gd name="connsiteX47" fmla="*/ 664369 w 664719"/>
              <a:gd name="connsiteY47" fmla="*/ 771525 h 807244"/>
              <a:gd name="connsiteX48" fmla="*/ 661988 w 664719"/>
              <a:gd name="connsiteY48" fmla="*/ 781050 h 807244"/>
              <a:gd name="connsiteX49" fmla="*/ 650082 w 664719"/>
              <a:gd name="connsiteY49" fmla="*/ 802481 h 807244"/>
              <a:gd name="connsiteX50" fmla="*/ 650082 w 664719"/>
              <a:gd name="connsiteY50" fmla="*/ 807244 h 807244"/>
              <a:gd name="connsiteX0" fmla="*/ 0 w 662099"/>
              <a:gd name="connsiteY0" fmla="*/ 0 h 807244"/>
              <a:gd name="connsiteX1" fmla="*/ 2382 w 662099"/>
              <a:gd name="connsiteY1" fmla="*/ 40481 h 807244"/>
              <a:gd name="connsiteX2" fmla="*/ 4763 w 662099"/>
              <a:gd name="connsiteY2" fmla="*/ 59531 h 807244"/>
              <a:gd name="connsiteX3" fmla="*/ 7144 w 662099"/>
              <a:gd name="connsiteY3" fmla="*/ 73819 h 807244"/>
              <a:gd name="connsiteX4" fmla="*/ 90488 w 662099"/>
              <a:gd name="connsiteY4" fmla="*/ 76200 h 807244"/>
              <a:gd name="connsiteX5" fmla="*/ 92869 w 662099"/>
              <a:gd name="connsiteY5" fmla="*/ 150019 h 807244"/>
              <a:gd name="connsiteX6" fmla="*/ 123825 w 662099"/>
              <a:gd name="connsiteY6" fmla="*/ 152400 h 807244"/>
              <a:gd name="connsiteX7" fmla="*/ 126207 w 662099"/>
              <a:gd name="connsiteY7" fmla="*/ 159544 h 807244"/>
              <a:gd name="connsiteX8" fmla="*/ 130969 w 662099"/>
              <a:gd name="connsiteY8" fmla="*/ 209550 h 807244"/>
              <a:gd name="connsiteX9" fmla="*/ 145257 w 662099"/>
              <a:gd name="connsiteY9" fmla="*/ 219075 h 807244"/>
              <a:gd name="connsiteX10" fmla="*/ 183357 w 662099"/>
              <a:gd name="connsiteY10" fmla="*/ 221456 h 807244"/>
              <a:gd name="connsiteX11" fmla="*/ 188119 w 662099"/>
              <a:gd name="connsiteY11" fmla="*/ 235744 h 807244"/>
              <a:gd name="connsiteX12" fmla="*/ 192882 w 662099"/>
              <a:gd name="connsiteY12" fmla="*/ 252413 h 807244"/>
              <a:gd name="connsiteX13" fmla="*/ 195263 w 662099"/>
              <a:gd name="connsiteY13" fmla="*/ 271463 h 807244"/>
              <a:gd name="connsiteX14" fmla="*/ 202407 w 662099"/>
              <a:gd name="connsiteY14" fmla="*/ 273844 h 807244"/>
              <a:gd name="connsiteX15" fmla="*/ 209550 w 662099"/>
              <a:gd name="connsiteY15" fmla="*/ 278606 h 807244"/>
              <a:gd name="connsiteX16" fmla="*/ 211932 w 662099"/>
              <a:gd name="connsiteY16" fmla="*/ 288131 h 807244"/>
              <a:gd name="connsiteX17" fmla="*/ 216694 w 662099"/>
              <a:gd name="connsiteY17" fmla="*/ 297656 h 807244"/>
              <a:gd name="connsiteX18" fmla="*/ 233363 w 662099"/>
              <a:gd name="connsiteY18" fmla="*/ 335756 h 807244"/>
              <a:gd name="connsiteX19" fmla="*/ 240507 w 662099"/>
              <a:gd name="connsiteY19" fmla="*/ 338138 h 807244"/>
              <a:gd name="connsiteX20" fmla="*/ 292894 w 662099"/>
              <a:gd name="connsiteY20" fmla="*/ 340519 h 807244"/>
              <a:gd name="connsiteX21" fmla="*/ 297657 w 662099"/>
              <a:gd name="connsiteY21" fmla="*/ 347663 h 807244"/>
              <a:gd name="connsiteX22" fmla="*/ 300038 w 662099"/>
              <a:gd name="connsiteY22" fmla="*/ 385763 h 807244"/>
              <a:gd name="connsiteX23" fmla="*/ 307182 w 662099"/>
              <a:gd name="connsiteY23" fmla="*/ 388144 h 807244"/>
              <a:gd name="connsiteX24" fmla="*/ 345282 w 662099"/>
              <a:gd name="connsiteY24" fmla="*/ 390525 h 807244"/>
              <a:gd name="connsiteX25" fmla="*/ 352425 w 662099"/>
              <a:gd name="connsiteY25" fmla="*/ 392906 h 807244"/>
              <a:gd name="connsiteX26" fmla="*/ 354807 w 662099"/>
              <a:gd name="connsiteY26" fmla="*/ 400050 h 807244"/>
              <a:gd name="connsiteX27" fmla="*/ 352425 w 662099"/>
              <a:gd name="connsiteY27" fmla="*/ 423863 h 807244"/>
              <a:gd name="connsiteX28" fmla="*/ 354807 w 662099"/>
              <a:gd name="connsiteY28" fmla="*/ 445294 h 807244"/>
              <a:gd name="connsiteX29" fmla="*/ 361950 w 662099"/>
              <a:gd name="connsiteY29" fmla="*/ 450056 h 807244"/>
              <a:gd name="connsiteX30" fmla="*/ 421482 w 662099"/>
              <a:gd name="connsiteY30" fmla="*/ 452438 h 807244"/>
              <a:gd name="connsiteX31" fmla="*/ 423863 w 662099"/>
              <a:gd name="connsiteY31" fmla="*/ 459581 h 807244"/>
              <a:gd name="connsiteX32" fmla="*/ 426244 w 662099"/>
              <a:gd name="connsiteY32" fmla="*/ 495300 h 807244"/>
              <a:gd name="connsiteX33" fmla="*/ 442913 w 662099"/>
              <a:gd name="connsiteY33" fmla="*/ 495301 h 807244"/>
              <a:gd name="connsiteX34" fmla="*/ 447675 w 662099"/>
              <a:gd name="connsiteY34" fmla="*/ 595313 h 807244"/>
              <a:gd name="connsiteX35" fmla="*/ 488157 w 662099"/>
              <a:gd name="connsiteY35" fmla="*/ 597694 h 807244"/>
              <a:gd name="connsiteX36" fmla="*/ 497682 w 662099"/>
              <a:gd name="connsiteY36" fmla="*/ 645319 h 807244"/>
              <a:gd name="connsiteX37" fmla="*/ 504825 w 662099"/>
              <a:gd name="connsiteY37" fmla="*/ 647700 h 807244"/>
              <a:gd name="connsiteX38" fmla="*/ 581026 w 662099"/>
              <a:gd name="connsiteY38" fmla="*/ 654845 h 807244"/>
              <a:gd name="connsiteX39" fmla="*/ 590550 w 662099"/>
              <a:gd name="connsiteY39" fmla="*/ 678656 h 807244"/>
              <a:gd name="connsiteX40" fmla="*/ 588169 w 662099"/>
              <a:gd name="connsiteY40" fmla="*/ 685800 h 807244"/>
              <a:gd name="connsiteX41" fmla="*/ 595313 w 662099"/>
              <a:gd name="connsiteY41" fmla="*/ 688181 h 807244"/>
              <a:gd name="connsiteX42" fmla="*/ 611982 w 662099"/>
              <a:gd name="connsiteY42" fmla="*/ 692944 h 807244"/>
              <a:gd name="connsiteX43" fmla="*/ 611982 w 662099"/>
              <a:gd name="connsiteY43" fmla="*/ 719138 h 807244"/>
              <a:gd name="connsiteX44" fmla="*/ 614363 w 662099"/>
              <a:gd name="connsiteY44" fmla="*/ 738188 h 807244"/>
              <a:gd name="connsiteX45" fmla="*/ 635794 w 662099"/>
              <a:gd name="connsiteY45" fmla="*/ 740569 h 807244"/>
              <a:gd name="connsiteX46" fmla="*/ 654844 w 662099"/>
              <a:gd name="connsiteY46" fmla="*/ 742950 h 807244"/>
              <a:gd name="connsiteX47" fmla="*/ 661988 w 662099"/>
              <a:gd name="connsiteY47" fmla="*/ 781050 h 807244"/>
              <a:gd name="connsiteX48" fmla="*/ 650082 w 662099"/>
              <a:gd name="connsiteY48" fmla="*/ 802481 h 807244"/>
              <a:gd name="connsiteX49" fmla="*/ 650082 w 662099"/>
              <a:gd name="connsiteY49" fmla="*/ 807244 h 807244"/>
              <a:gd name="connsiteX0" fmla="*/ 0 w 655375"/>
              <a:gd name="connsiteY0" fmla="*/ 0 h 808355"/>
              <a:gd name="connsiteX1" fmla="*/ 2382 w 655375"/>
              <a:gd name="connsiteY1" fmla="*/ 40481 h 808355"/>
              <a:gd name="connsiteX2" fmla="*/ 4763 w 655375"/>
              <a:gd name="connsiteY2" fmla="*/ 59531 h 808355"/>
              <a:gd name="connsiteX3" fmla="*/ 7144 w 655375"/>
              <a:gd name="connsiteY3" fmla="*/ 73819 h 808355"/>
              <a:gd name="connsiteX4" fmla="*/ 90488 w 655375"/>
              <a:gd name="connsiteY4" fmla="*/ 76200 h 808355"/>
              <a:gd name="connsiteX5" fmla="*/ 92869 w 655375"/>
              <a:gd name="connsiteY5" fmla="*/ 150019 h 808355"/>
              <a:gd name="connsiteX6" fmla="*/ 123825 w 655375"/>
              <a:gd name="connsiteY6" fmla="*/ 152400 h 808355"/>
              <a:gd name="connsiteX7" fmla="*/ 126207 w 655375"/>
              <a:gd name="connsiteY7" fmla="*/ 159544 h 808355"/>
              <a:gd name="connsiteX8" fmla="*/ 130969 w 655375"/>
              <a:gd name="connsiteY8" fmla="*/ 209550 h 808355"/>
              <a:gd name="connsiteX9" fmla="*/ 145257 w 655375"/>
              <a:gd name="connsiteY9" fmla="*/ 219075 h 808355"/>
              <a:gd name="connsiteX10" fmla="*/ 183357 w 655375"/>
              <a:gd name="connsiteY10" fmla="*/ 221456 h 808355"/>
              <a:gd name="connsiteX11" fmla="*/ 188119 w 655375"/>
              <a:gd name="connsiteY11" fmla="*/ 235744 h 808355"/>
              <a:gd name="connsiteX12" fmla="*/ 192882 w 655375"/>
              <a:gd name="connsiteY12" fmla="*/ 252413 h 808355"/>
              <a:gd name="connsiteX13" fmla="*/ 195263 w 655375"/>
              <a:gd name="connsiteY13" fmla="*/ 271463 h 808355"/>
              <a:gd name="connsiteX14" fmla="*/ 202407 w 655375"/>
              <a:gd name="connsiteY14" fmla="*/ 273844 h 808355"/>
              <a:gd name="connsiteX15" fmla="*/ 209550 w 655375"/>
              <a:gd name="connsiteY15" fmla="*/ 278606 h 808355"/>
              <a:gd name="connsiteX16" fmla="*/ 211932 w 655375"/>
              <a:gd name="connsiteY16" fmla="*/ 288131 h 808355"/>
              <a:gd name="connsiteX17" fmla="*/ 216694 w 655375"/>
              <a:gd name="connsiteY17" fmla="*/ 297656 h 808355"/>
              <a:gd name="connsiteX18" fmla="*/ 233363 w 655375"/>
              <a:gd name="connsiteY18" fmla="*/ 335756 h 808355"/>
              <a:gd name="connsiteX19" fmla="*/ 240507 w 655375"/>
              <a:gd name="connsiteY19" fmla="*/ 338138 h 808355"/>
              <a:gd name="connsiteX20" fmla="*/ 292894 w 655375"/>
              <a:gd name="connsiteY20" fmla="*/ 340519 h 808355"/>
              <a:gd name="connsiteX21" fmla="*/ 297657 w 655375"/>
              <a:gd name="connsiteY21" fmla="*/ 347663 h 808355"/>
              <a:gd name="connsiteX22" fmla="*/ 300038 w 655375"/>
              <a:gd name="connsiteY22" fmla="*/ 385763 h 808355"/>
              <a:gd name="connsiteX23" fmla="*/ 307182 w 655375"/>
              <a:gd name="connsiteY23" fmla="*/ 388144 h 808355"/>
              <a:gd name="connsiteX24" fmla="*/ 345282 w 655375"/>
              <a:gd name="connsiteY24" fmla="*/ 390525 h 808355"/>
              <a:gd name="connsiteX25" fmla="*/ 352425 w 655375"/>
              <a:gd name="connsiteY25" fmla="*/ 392906 h 808355"/>
              <a:gd name="connsiteX26" fmla="*/ 354807 w 655375"/>
              <a:gd name="connsiteY26" fmla="*/ 400050 h 808355"/>
              <a:gd name="connsiteX27" fmla="*/ 352425 w 655375"/>
              <a:gd name="connsiteY27" fmla="*/ 423863 h 808355"/>
              <a:gd name="connsiteX28" fmla="*/ 354807 w 655375"/>
              <a:gd name="connsiteY28" fmla="*/ 445294 h 808355"/>
              <a:gd name="connsiteX29" fmla="*/ 361950 w 655375"/>
              <a:gd name="connsiteY29" fmla="*/ 450056 h 808355"/>
              <a:gd name="connsiteX30" fmla="*/ 421482 w 655375"/>
              <a:gd name="connsiteY30" fmla="*/ 452438 h 808355"/>
              <a:gd name="connsiteX31" fmla="*/ 423863 w 655375"/>
              <a:gd name="connsiteY31" fmla="*/ 459581 h 808355"/>
              <a:gd name="connsiteX32" fmla="*/ 426244 w 655375"/>
              <a:gd name="connsiteY32" fmla="*/ 495300 h 808355"/>
              <a:gd name="connsiteX33" fmla="*/ 442913 w 655375"/>
              <a:gd name="connsiteY33" fmla="*/ 495301 h 808355"/>
              <a:gd name="connsiteX34" fmla="*/ 447675 w 655375"/>
              <a:gd name="connsiteY34" fmla="*/ 595313 h 808355"/>
              <a:gd name="connsiteX35" fmla="*/ 488157 w 655375"/>
              <a:gd name="connsiteY35" fmla="*/ 597694 h 808355"/>
              <a:gd name="connsiteX36" fmla="*/ 497682 w 655375"/>
              <a:gd name="connsiteY36" fmla="*/ 645319 h 808355"/>
              <a:gd name="connsiteX37" fmla="*/ 504825 w 655375"/>
              <a:gd name="connsiteY37" fmla="*/ 647700 h 808355"/>
              <a:gd name="connsiteX38" fmla="*/ 581026 w 655375"/>
              <a:gd name="connsiteY38" fmla="*/ 654845 h 808355"/>
              <a:gd name="connsiteX39" fmla="*/ 590550 w 655375"/>
              <a:gd name="connsiteY39" fmla="*/ 678656 h 808355"/>
              <a:gd name="connsiteX40" fmla="*/ 588169 w 655375"/>
              <a:gd name="connsiteY40" fmla="*/ 685800 h 808355"/>
              <a:gd name="connsiteX41" fmla="*/ 595313 w 655375"/>
              <a:gd name="connsiteY41" fmla="*/ 688181 h 808355"/>
              <a:gd name="connsiteX42" fmla="*/ 611982 w 655375"/>
              <a:gd name="connsiteY42" fmla="*/ 692944 h 808355"/>
              <a:gd name="connsiteX43" fmla="*/ 611982 w 655375"/>
              <a:gd name="connsiteY43" fmla="*/ 719138 h 808355"/>
              <a:gd name="connsiteX44" fmla="*/ 614363 w 655375"/>
              <a:gd name="connsiteY44" fmla="*/ 738188 h 808355"/>
              <a:gd name="connsiteX45" fmla="*/ 635794 w 655375"/>
              <a:gd name="connsiteY45" fmla="*/ 740569 h 808355"/>
              <a:gd name="connsiteX46" fmla="*/ 654844 w 655375"/>
              <a:gd name="connsiteY46" fmla="*/ 742950 h 808355"/>
              <a:gd name="connsiteX47" fmla="*/ 650082 w 655375"/>
              <a:gd name="connsiteY47" fmla="*/ 802481 h 808355"/>
              <a:gd name="connsiteX48" fmla="*/ 650082 w 655375"/>
              <a:gd name="connsiteY48" fmla="*/ 807244 h 808355"/>
              <a:gd name="connsiteX0" fmla="*/ 0 w 655375"/>
              <a:gd name="connsiteY0" fmla="*/ 0 h 802481"/>
              <a:gd name="connsiteX1" fmla="*/ 2382 w 655375"/>
              <a:gd name="connsiteY1" fmla="*/ 40481 h 802481"/>
              <a:gd name="connsiteX2" fmla="*/ 4763 w 655375"/>
              <a:gd name="connsiteY2" fmla="*/ 59531 h 802481"/>
              <a:gd name="connsiteX3" fmla="*/ 7144 w 655375"/>
              <a:gd name="connsiteY3" fmla="*/ 73819 h 802481"/>
              <a:gd name="connsiteX4" fmla="*/ 90488 w 655375"/>
              <a:gd name="connsiteY4" fmla="*/ 76200 h 802481"/>
              <a:gd name="connsiteX5" fmla="*/ 92869 w 655375"/>
              <a:gd name="connsiteY5" fmla="*/ 150019 h 802481"/>
              <a:gd name="connsiteX6" fmla="*/ 123825 w 655375"/>
              <a:gd name="connsiteY6" fmla="*/ 152400 h 802481"/>
              <a:gd name="connsiteX7" fmla="*/ 126207 w 655375"/>
              <a:gd name="connsiteY7" fmla="*/ 159544 h 802481"/>
              <a:gd name="connsiteX8" fmla="*/ 130969 w 655375"/>
              <a:gd name="connsiteY8" fmla="*/ 209550 h 802481"/>
              <a:gd name="connsiteX9" fmla="*/ 145257 w 655375"/>
              <a:gd name="connsiteY9" fmla="*/ 219075 h 802481"/>
              <a:gd name="connsiteX10" fmla="*/ 183357 w 655375"/>
              <a:gd name="connsiteY10" fmla="*/ 221456 h 802481"/>
              <a:gd name="connsiteX11" fmla="*/ 188119 w 655375"/>
              <a:gd name="connsiteY11" fmla="*/ 235744 h 802481"/>
              <a:gd name="connsiteX12" fmla="*/ 192882 w 655375"/>
              <a:gd name="connsiteY12" fmla="*/ 252413 h 802481"/>
              <a:gd name="connsiteX13" fmla="*/ 195263 w 655375"/>
              <a:gd name="connsiteY13" fmla="*/ 271463 h 802481"/>
              <a:gd name="connsiteX14" fmla="*/ 202407 w 655375"/>
              <a:gd name="connsiteY14" fmla="*/ 273844 h 802481"/>
              <a:gd name="connsiteX15" fmla="*/ 209550 w 655375"/>
              <a:gd name="connsiteY15" fmla="*/ 278606 h 802481"/>
              <a:gd name="connsiteX16" fmla="*/ 211932 w 655375"/>
              <a:gd name="connsiteY16" fmla="*/ 288131 h 802481"/>
              <a:gd name="connsiteX17" fmla="*/ 216694 w 655375"/>
              <a:gd name="connsiteY17" fmla="*/ 297656 h 802481"/>
              <a:gd name="connsiteX18" fmla="*/ 233363 w 655375"/>
              <a:gd name="connsiteY18" fmla="*/ 335756 h 802481"/>
              <a:gd name="connsiteX19" fmla="*/ 240507 w 655375"/>
              <a:gd name="connsiteY19" fmla="*/ 338138 h 802481"/>
              <a:gd name="connsiteX20" fmla="*/ 292894 w 655375"/>
              <a:gd name="connsiteY20" fmla="*/ 340519 h 802481"/>
              <a:gd name="connsiteX21" fmla="*/ 297657 w 655375"/>
              <a:gd name="connsiteY21" fmla="*/ 347663 h 802481"/>
              <a:gd name="connsiteX22" fmla="*/ 300038 w 655375"/>
              <a:gd name="connsiteY22" fmla="*/ 385763 h 802481"/>
              <a:gd name="connsiteX23" fmla="*/ 307182 w 655375"/>
              <a:gd name="connsiteY23" fmla="*/ 388144 h 802481"/>
              <a:gd name="connsiteX24" fmla="*/ 345282 w 655375"/>
              <a:gd name="connsiteY24" fmla="*/ 390525 h 802481"/>
              <a:gd name="connsiteX25" fmla="*/ 352425 w 655375"/>
              <a:gd name="connsiteY25" fmla="*/ 392906 h 802481"/>
              <a:gd name="connsiteX26" fmla="*/ 354807 w 655375"/>
              <a:gd name="connsiteY26" fmla="*/ 400050 h 802481"/>
              <a:gd name="connsiteX27" fmla="*/ 352425 w 655375"/>
              <a:gd name="connsiteY27" fmla="*/ 423863 h 802481"/>
              <a:gd name="connsiteX28" fmla="*/ 354807 w 655375"/>
              <a:gd name="connsiteY28" fmla="*/ 445294 h 802481"/>
              <a:gd name="connsiteX29" fmla="*/ 361950 w 655375"/>
              <a:gd name="connsiteY29" fmla="*/ 450056 h 802481"/>
              <a:gd name="connsiteX30" fmla="*/ 421482 w 655375"/>
              <a:gd name="connsiteY30" fmla="*/ 452438 h 802481"/>
              <a:gd name="connsiteX31" fmla="*/ 423863 w 655375"/>
              <a:gd name="connsiteY31" fmla="*/ 459581 h 802481"/>
              <a:gd name="connsiteX32" fmla="*/ 426244 w 655375"/>
              <a:gd name="connsiteY32" fmla="*/ 495300 h 802481"/>
              <a:gd name="connsiteX33" fmla="*/ 442913 w 655375"/>
              <a:gd name="connsiteY33" fmla="*/ 495301 h 802481"/>
              <a:gd name="connsiteX34" fmla="*/ 447675 w 655375"/>
              <a:gd name="connsiteY34" fmla="*/ 595313 h 802481"/>
              <a:gd name="connsiteX35" fmla="*/ 488157 w 655375"/>
              <a:gd name="connsiteY35" fmla="*/ 597694 h 802481"/>
              <a:gd name="connsiteX36" fmla="*/ 497682 w 655375"/>
              <a:gd name="connsiteY36" fmla="*/ 645319 h 802481"/>
              <a:gd name="connsiteX37" fmla="*/ 504825 w 655375"/>
              <a:gd name="connsiteY37" fmla="*/ 647700 h 802481"/>
              <a:gd name="connsiteX38" fmla="*/ 581026 w 655375"/>
              <a:gd name="connsiteY38" fmla="*/ 654845 h 802481"/>
              <a:gd name="connsiteX39" fmla="*/ 590550 w 655375"/>
              <a:gd name="connsiteY39" fmla="*/ 678656 h 802481"/>
              <a:gd name="connsiteX40" fmla="*/ 588169 w 655375"/>
              <a:gd name="connsiteY40" fmla="*/ 685800 h 802481"/>
              <a:gd name="connsiteX41" fmla="*/ 595313 w 655375"/>
              <a:gd name="connsiteY41" fmla="*/ 688181 h 802481"/>
              <a:gd name="connsiteX42" fmla="*/ 611982 w 655375"/>
              <a:gd name="connsiteY42" fmla="*/ 692944 h 802481"/>
              <a:gd name="connsiteX43" fmla="*/ 611982 w 655375"/>
              <a:gd name="connsiteY43" fmla="*/ 719138 h 802481"/>
              <a:gd name="connsiteX44" fmla="*/ 614363 w 655375"/>
              <a:gd name="connsiteY44" fmla="*/ 738188 h 802481"/>
              <a:gd name="connsiteX45" fmla="*/ 635794 w 655375"/>
              <a:gd name="connsiteY45" fmla="*/ 740569 h 802481"/>
              <a:gd name="connsiteX46" fmla="*/ 654844 w 655375"/>
              <a:gd name="connsiteY46" fmla="*/ 742950 h 802481"/>
              <a:gd name="connsiteX47" fmla="*/ 650082 w 655375"/>
              <a:gd name="connsiteY47" fmla="*/ 802481 h 802481"/>
              <a:gd name="connsiteX0" fmla="*/ 0 w 659731"/>
              <a:gd name="connsiteY0" fmla="*/ 0 h 807244"/>
              <a:gd name="connsiteX1" fmla="*/ 2382 w 659731"/>
              <a:gd name="connsiteY1" fmla="*/ 40481 h 807244"/>
              <a:gd name="connsiteX2" fmla="*/ 4763 w 659731"/>
              <a:gd name="connsiteY2" fmla="*/ 59531 h 807244"/>
              <a:gd name="connsiteX3" fmla="*/ 7144 w 659731"/>
              <a:gd name="connsiteY3" fmla="*/ 73819 h 807244"/>
              <a:gd name="connsiteX4" fmla="*/ 90488 w 659731"/>
              <a:gd name="connsiteY4" fmla="*/ 76200 h 807244"/>
              <a:gd name="connsiteX5" fmla="*/ 92869 w 659731"/>
              <a:gd name="connsiteY5" fmla="*/ 150019 h 807244"/>
              <a:gd name="connsiteX6" fmla="*/ 123825 w 659731"/>
              <a:gd name="connsiteY6" fmla="*/ 152400 h 807244"/>
              <a:gd name="connsiteX7" fmla="*/ 126207 w 659731"/>
              <a:gd name="connsiteY7" fmla="*/ 159544 h 807244"/>
              <a:gd name="connsiteX8" fmla="*/ 130969 w 659731"/>
              <a:gd name="connsiteY8" fmla="*/ 209550 h 807244"/>
              <a:gd name="connsiteX9" fmla="*/ 145257 w 659731"/>
              <a:gd name="connsiteY9" fmla="*/ 219075 h 807244"/>
              <a:gd name="connsiteX10" fmla="*/ 183357 w 659731"/>
              <a:gd name="connsiteY10" fmla="*/ 221456 h 807244"/>
              <a:gd name="connsiteX11" fmla="*/ 188119 w 659731"/>
              <a:gd name="connsiteY11" fmla="*/ 235744 h 807244"/>
              <a:gd name="connsiteX12" fmla="*/ 192882 w 659731"/>
              <a:gd name="connsiteY12" fmla="*/ 252413 h 807244"/>
              <a:gd name="connsiteX13" fmla="*/ 195263 w 659731"/>
              <a:gd name="connsiteY13" fmla="*/ 271463 h 807244"/>
              <a:gd name="connsiteX14" fmla="*/ 202407 w 659731"/>
              <a:gd name="connsiteY14" fmla="*/ 273844 h 807244"/>
              <a:gd name="connsiteX15" fmla="*/ 209550 w 659731"/>
              <a:gd name="connsiteY15" fmla="*/ 278606 h 807244"/>
              <a:gd name="connsiteX16" fmla="*/ 211932 w 659731"/>
              <a:gd name="connsiteY16" fmla="*/ 288131 h 807244"/>
              <a:gd name="connsiteX17" fmla="*/ 216694 w 659731"/>
              <a:gd name="connsiteY17" fmla="*/ 297656 h 807244"/>
              <a:gd name="connsiteX18" fmla="*/ 233363 w 659731"/>
              <a:gd name="connsiteY18" fmla="*/ 335756 h 807244"/>
              <a:gd name="connsiteX19" fmla="*/ 240507 w 659731"/>
              <a:gd name="connsiteY19" fmla="*/ 338138 h 807244"/>
              <a:gd name="connsiteX20" fmla="*/ 292894 w 659731"/>
              <a:gd name="connsiteY20" fmla="*/ 340519 h 807244"/>
              <a:gd name="connsiteX21" fmla="*/ 297657 w 659731"/>
              <a:gd name="connsiteY21" fmla="*/ 347663 h 807244"/>
              <a:gd name="connsiteX22" fmla="*/ 300038 w 659731"/>
              <a:gd name="connsiteY22" fmla="*/ 385763 h 807244"/>
              <a:gd name="connsiteX23" fmla="*/ 307182 w 659731"/>
              <a:gd name="connsiteY23" fmla="*/ 388144 h 807244"/>
              <a:gd name="connsiteX24" fmla="*/ 345282 w 659731"/>
              <a:gd name="connsiteY24" fmla="*/ 390525 h 807244"/>
              <a:gd name="connsiteX25" fmla="*/ 352425 w 659731"/>
              <a:gd name="connsiteY25" fmla="*/ 392906 h 807244"/>
              <a:gd name="connsiteX26" fmla="*/ 354807 w 659731"/>
              <a:gd name="connsiteY26" fmla="*/ 400050 h 807244"/>
              <a:gd name="connsiteX27" fmla="*/ 352425 w 659731"/>
              <a:gd name="connsiteY27" fmla="*/ 423863 h 807244"/>
              <a:gd name="connsiteX28" fmla="*/ 354807 w 659731"/>
              <a:gd name="connsiteY28" fmla="*/ 445294 h 807244"/>
              <a:gd name="connsiteX29" fmla="*/ 361950 w 659731"/>
              <a:gd name="connsiteY29" fmla="*/ 450056 h 807244"/>
              <a:gd name="connsiteX30" fmla="*/ 421482 w 659731"/>
              <a:gd name="connsiteY30" fmla="*/ 452438 h 807244"/>
              <a:gd name="connsiteX31" fmla="*/ 423863 w 659731"/>
              <a:gd name="connsiteY31" fmla="*/ 459581 h 807244"/>
              <a:gd name="connsiteX32" fmla="*/ 426244 w 659731"/>
              <a:gd name="connsiteY32" fmla="*/ 495300 h 807244"/>
              <a:gd name="connsiteX33" fmla="*/ 442913 w 659731"/>
              <a:gd name="connsiteY33" fmla="*/ 495301 h 807244"/>
              <a:gd name="connsiteX34" fmla="*/ 447675 w 659731"/>
              <a:gd name="connsiteY34" fmla="*/ 595313 h 807244"/>
              <a:gd name="connsiteX35" fmla="*/ 488157 w 659731"/>
              <a:gd name="connsiteY35" fmla="*/ 597694 h 807244"/>
              <a:gd name="connsiteX36" fmla="*/ 497682 w 659731"/>
              <a:gd name="connsiteY36" fmla="*/ 645319 h 807244"/>
              <a:gd name="connsiteX37" fmla="*/ 504825 w 659731"/>
              <a:gd name="connsiteY37" fmla="*/ 647700 h 807244"/>
              <a:gd name="connsiteX38" fmla="*/ 581026 w 659731"/>
              <a:gd name="connsiteY38" fmla="*/ 654845 h 807244"/>
              <a:gd name="connsiteX39" fmla="*/ 590550 w 659731"/>
              <a:gd name="connsiteY39" fmla="*/ 678656 h 807244"/>
              <a:gd name="connsiteX40" fmla="*/ 588169 w 659731"/>
              <a:gd name="connsiteY40" fmla="*/ 685800 h 807244"/>
              <a:gd name="connsiteX41" fmla="*/ 595313 w 659731"/>
              <a:gd name="connsiteY41" fmla="*/ 688181 h 807244"/>
              <a:gd name="connsiteX42" fmla="*/ 611982 w 659731"/>
              <a:gd name="connsiteY42" fmla="*/ 692944 h 807244"/>
              <a:gd name="connsiteX43" fmla="*/ 611982 w 659731"/>
              <a:gd name="connsiteY43" fmla="*/ 719138 h 807244"/>
              <a:gd name="connsiteX44" fmla="*/ 614363 w 659731"/>
              <a:gd name="connsiteY44" fmla="*/ 738188 h 807244"/>
              <a:gd name="connsiteX45" fmla="*/ 635794 w 659731"/>
              <a:gd name="connsiteY45" fmla="*/ 740569 h 807244"/>
              <a:gd name="connsiteX46" fmla="*/ 654844 w 659731"/>
              <a:gd name="connsiteY46" fmla="*/ 742950 h 807244"/>
              <a:gd name="connsiteX47" fmla="*/ 659607 w 659731"/>
              <a:gd name="connsiteY47" fmla="*/ 807244 h 807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659731" h="807244">
                <a:moveTo>
                  <a:pt x="0" y="0"/>
                </a:moveTo>
                <a:cubicBezTo>
                  <a:pt x="794" y="13494"/>
                  <a:pt x="1304" y="27007"/>
                  <a:pt x="2382" y="40481"/>
                </a:cubicBezTo>
                <a:cubicBezTo>
                  <a:pt x="2892" y="46860"/>
                  <a:pt x="3858" y="53196"/>
                  <a:pt x="4763" y="59531"/>
                </a:cubicBezTo>
                <a:cubicBezTo>
                  <a:pt x="5446" y="64311"/>
                  <a:pt x="2404" y="72897"/>
                  <a:pt x="7144" y="73819"/>
                </a:cubicBezTo>
                <a:lnTo>
                  <a:pt x="90488" y="76200"/>
                </a:lnTo>
                <a:cubicBezTo>
                  <a:pt x="91282" y="100806"/>
                  <a:pt x="92075" y="125413"/>
                  <a:pt x="92869" y="150019"/>
                </a:cubicBezTo>
                <a:cubicBezTo>
                  <a:pt x="103041" y="151926"/>
                  <a:pt x="113506" y="151606"/>
                  <a:pt x="123825" y="152400"/>
                </a:cubicBezTo>
                <a:cubicBezTo>
                  <a:pt x="124619" y="154781"/>
                  <a:pt x="125896" y="157053"/>
                  <a:pt x="126207" y="159544"/>
                </a:cubicBezTo>
                <a:cubicBezTo>
                  <a:pt x="128284" y="176159"/>
                  <a:pt x="125866" y="193603"/>
                  <a:pt x="130969" y="209550"/>
                </a:cubicBezTo>
                <a:cubicBezTo>
                  <a:pt x="132714" y="215002"/>
                  <a:pt x="139544" y="218718"/>
                  <a:pt x="145257" y="219075"/>
                </a:cubicBezTo>
                <a:lnTo>
                  <a:pt x="183357" y="221456"/>
                </a:lnTo>
                <a:cubicBezTo>
                  <a:pt x="184944" y="226219"/>
                  <a:pt x="186902" y="230874"/>
                  <a:pt x="188119" y="235744"/>
                </a:cubicBezTo>
                <a:cubicBezTo>
                  <a:pt x="191109" y="247704"/>
                  <a:pt x="189465" y="242164"/>
                  <a:pt x="192882" y="252413"/>
                </a:cubicBezTo>
                <a:cubicBezTo>
                  <a:pt x="193676" y="258763"/>
                  <a:pt x="192664" y="265615"/>
                  <a:pt x="195263" y="271463"/>
                </a:cubicBezTo>
                <a:cubicBezTo>
                  <a:pt x="196282" y="273757"/>
                  <a:pt x="200162" y="272722"/>
                  <a:pt x="202407" y="273844"/>
                </a:cubicBezTo>
                <a:cubicBezTo>
                  <a:pt x="204967" y="275124"/>
                  <a:pt x="207169" y="277019"/>
                  <a:pt x="209550" y="278606"/>
                </a:cubicBezTo>
                <a:cubicBezTo>
                  <a:pt x="210344" y="281781"/>
                  <a:pt x="210783" y="285067"/>
                  <a:pt x="211932" y="288131"/>
                </a:cubicBezTo>
                <a:cubicBezTo>
                  <a:pt x="213178" y="291455"/>
                  <a:pt x="216140" y="294150"/>
                  <a:pt x="216694" y="297656"/>
                </a:cubicBezTo>
                <a:cubicBezTo>
                  <a:pt x="223194" y="338825"/>
                  <a:pt x="205768" y="331157"/>
                  <a:pt x="233363" y="335756"/>
                </a:cubicBezTo>
                <a:cubicBezTo>
                  <a:pt x="235744" y="336550"/>
                  <a:pt x="238005" y="337938"/>
                  <a:pt x="240507" y="338138"/>
                </a:cubicBezTo>
                <a:cubicBezTo>
                  <a:pt x="257932" y="339532"/>
                  <a:pt x="275651" y="337645"/>
                  <a:pt x="292894" y="340519"/>
                </a:cubicBezTo>
                <a:cubicBezTo>
                  <a:pt x="295717" y="340990"/>
                  <a:pt x="296069" y="345282"/>
                  <a:pt x="297657" y="347663"/>
                </a:cubicBezTo>
                <a:cubicBezTo>
                  <a:pt x="298451" y="360363"/>
                  <a:pt x="297124" y="373376"/>
                  <a:pt x="300038" y="385763"/>
                </a:cubicBezTo>
                <a:cubicBezTo>
                  <a:pt x="300613" y="388206"/>
                  <a:pt x="304686" y="387881"/>
                  <a:pt x="307182" y="388144"/>
                </a:cubicBezTo>
                <a:cubicBezTo>
                  <a:pt x="319837" y="389476"/>
                  <a:pt x="332582" y="389731"/>
                  <a:pt x="345282" y="390525"/>
                </a:cubicBezTo>
                <a:cubicBezTo>
                  <a:pt x="347663" y="391319"/>
                  <a:pt x="350650" y="391131"/>
                  <a:pt x="352425" y="392906"/>
                </a:cubicBezTo>
                <a:cubicBezTo>
                  <a:pt x="354200" y="394681"/>
                  <a:pt x="354807" y="397540"/>
                  <a:pt x="354807" y="400050"/>
                </a:cubicBezTo>
                <a:cubicBezTo>
                  <a:pt x="354807" y="408027"/>
                  <a:pt x="353219" y="415925"/>
                  <a:pt x="352425" y="423863"/>
                </a:cubicBezTo>
                <a:cubicBezTo>
                  <a:pt x="353219" y="431007"/>
                  <a:pt x="352351" y="438539"/>
                  <a:pt x="354807" y="445294"/>
                </a:cubicBezTo>
                <a:cubicBezTo>
                  <a:pt x="355785" y="447983"/>
                  <a:pt x="359105" y="449751"/>
                  <a:pt x="361950" y="450056"/>
                </a:cubicBezTo>
                <a:cubicBezTo>
                  <a:pt x="381697" y="452172"/>
                  <a:pt x="401638" y="451644"/>
                  <a:pt x="421482" y="452438"/>
                </a:cubicBezTo>
                <a:cubicBezTo>
                  <a:pt x="422276" y="454819"/>
                  <a:pt x="423586" y="457087"/>
                  <a:pt x="423863" y="459581"/>
                </a:cubicBezTo>
                <a:cubicBezTo>
                  <a:pt x="424657" y="471487"/>
                  <a:pt x="423069" y="489347"/>
                  <a:pt x="426244" y="495300"/>
                </a:cubicBezTo>
                <a:cubicBezTo>
                  <a:pt x="429419" y="501253"/>
                  <a:pt x="440462" y="494484"/>
                  <a:pt x="442913" y="495301"/>
                </a:cubicBezTo>
                <a:cubicBezTo>
                  <a:pt x="446485" y="511970"/>
                  <a:pt x="440134" y="578248"/>
                  <a:pt x="447675" y="595313"/>
                </a:cubicBezTo>
                <a:lnTo>
                  <a:pt x="488157" y="597694"/>
                </a:lnTo>
                <a:cubicBezTo>
                  <a:pt x="496492" y="606028"/>
                  <a:pt x="494904" y="636985"/>
                  <a:pt x="497682" y="645319"/>
                </a:cubicBezTo>
                <a:cubicBezTo>
                  <a:pt x="500460" y="653653"/>
                  <a:pt x="490934" y="646112"/>
                  <a:pt x="504825" y="647700"/>
                </a:cubicBezTo>
                <a:cubicBezTo>
                  <a:pt x="518716" y="649288"/>
                  <a:pt x="566739" y="649686"/>
                  <a:pt x="581026" y="654845"/>
                </a:cubicBezTo>
                <a:cubicBezTo>
                  <a:pt x="580232" y="660401"/>
                  <a:pt x="589360" y="673497"/>
                  <a:pt x="590550" y="678656"/>
                </a:cubicBezTo>
                <a:cubicBezTo>
                  <a:pt x="591741" y="683815"/>
                  <a:pt x="587046" y="683555"/>
                  <a:pt x="588169" y="685800"/>
                </a:cubicBezTo>
                <a:cubicBezTo>
                  <a:pt x="589292" y="688045"/>
                  <a:pt x="592899" y="687491"/>
                  <a:pt x="595313" y="688181"/>
                </a:cubicBezTo>
                <a:cubicBezTo>
                  <a:pt x="616244" y="694162"/>
                  <a:pt x="594853" y="687235"/>
                  <a:pt x="611982" y="692944"/>
                </a:cubicBezTo>
                <a:lnTo>
                  <a:pt x="611982" y="719138"/>
                </a:lnTo>
                <a:cubicBezTo>
                  <a:pt x="611982" y="725537"/>
                  <a:pt x="609606" y="733907"/>
                  <a:pt x="614363" y="738188"/>
                </a:cubicBezTo>
                <a:cubicBezTo>
                  <a:pt x="619705" y="742996"/>
                  <a:pt x="628656" y="739729"/>
                  <a:pt x="635794" y="740569"/>
                </a:cubicBezTo>
                <a:lnTo>
                  <a:pt x="654844" y="742950"/>
                </a:lnTo>
                <a:cubicBezTo>
                  <a:pt x="657225" y="753269"/>
                  <a:pt x="660401" y="796528"/>
                  <a:pt x="659607" y="807244"/>
                </a:cubicBezTo>
              </a:path>
            </a:pathLst>
          </a:custGeom>
          <a:noFill/>
          <a:ln w="28575">
            <a:solidFill>
              <a:schemeClr val="bg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 name="Freeform 75"/>
          <p:cNvSpPr/>
          <p:nvPr/>
        </p:nvSpPr>
        <p:spPr>
          <a:xfrm>
            <a:off x="4338638" y="2376488"/>
            <a:ext cx="1926431" cy="431006"/>
          </a:xfrm>
          <a:custGeom>
            <a:avLst/>
            <a:gdLst>
              <a:gd name="connsiteX0" fmla="*/ 0 w 1931194"/>
              <a:gd name="connsiteY0" fmla="*/ 0 h 423862"/>
              <a:gd name="connsiteX1" fmla="*/ 1931194 w 1931194"/>
              <a:gd name="connsiteY1" fmla="*/ 423862 h 423862"/>
              <a:gd name="connsiteX2" fmla="*/ 1931194 w 1931194"/>
              <a:gd name="connsiteY2" fmla="*/ 423862 h 423862"/>
              <a:gd name="connsiteX0" fmla="*/ 0 w 1931194"/>
              <a:gd name="connsiteY0" fmla="*/ 0 h 431006"/>
              <a:gd name="connsiteX1" fmla="*/ 652463 w 1931194"/>
              <a:gd name="connsiteY1" fmla="*/ 431006 h 431006"/>
              <a:gd name="connsiteX2" fmla="*/ 1931194 w 1931194"/>
              <a:gd name="connsiteY2" fmla="*/ 423862 h 431006"/>
              <a:gd name="connsiteX3" fmla="*/ 1931194 w 1931194"/>
              <a:gd name="connsiteY3" fmla="*/ 423862 h 431006"/>
              <a:gd name="connsiteX0" fmla="*/ 0 w 1931194"/>
              <a:gd name="connsiteY0" fmla="*/ 0 h 431201"/>
              <a:gd name="connsiteX1" fmla="*/ 645319 w 1931194"/>
              <a:gd name="connsiteY1" fmla="*/ 373856 h 431201"/>
              <a:gd name="connsiteX2" fmla="*/ 652463 w 1931194"/>
              <a:gd name="connsiteY2" fmla="*/ 431006 h 431201"/>
              <a:gd name="connsiteX3" fmla="*/ 1931194 w 1931194"/>
              <a:gd name="connsiteY3" fmla="*/ 423862 h 431201"/>
              <a:gd name="connsiteX4" fmla="*/ 1931194 w 1931194"/>
              <a:gd name="connsiteY4" fmla="*/ 423862 h 431201"/>
              <a:gd name="connsiteX0" fmla="*/ 0 w 1931194"/>
              <a:gd name="connsiteY0" fmla="*/ 0 h 431006"/>
              <a:gd name="connsiteX1" fmla="*/ 645319 w 1931194"/>
              <a:gd name="connsiteY1" fmla="*/ 373856 h 431006"/>
              <a:gd name="connsiteX2" fmla="*/ 652463 w 1931194"/>
              <a:gd name="connsiteY2" fmla="*/ 431006 h 431006"/>
              <a:gd name="connsiteX3" fmla="*/ 1931194 w 1931194"/>
              <a:gd name="connsiteY3" fmla="*/ 423862 h 431006"/>
              <a:gd name="connsiteX4" fmla="*/ 1931194 w 1931194"/>
              <a:gd name="connsiteY4" fmla="*/ 423862 h 431006"/>
              <a:gd name="connsiteX0" fmla="*/ 0 w 1931194"/>
              <a:gd name="connsiteY0" fmla="*/ 0 h 431006"/>
              <a:gd name="connsiteX1" fmla="*/ 650081 w 1931194"/>
              <a:gd name="connsiteY1" fmla="*/ 376237 h 431006"/>
              <a:gd name="connsiteX2" fmla="*/ 652463 w 1931194"/>
              <a:gd name="connsiteY2" fmla="*/ 431006 h 431006"/>
              <a:gd name="connsiteX3" fmla="*/ 1931194 w 1931194"/>
              <a:gd name="connsiteY3" fmla="*/ 423862 h 431006"/>
              <a:gd name="connsiteX4" fmla="*/ 1931194 w 1931194"/>
              <a:gd name="connsiteY4" fmla="*/ 423862 h 431006"/>
              <a:gd name="connsiteX0" fmla="*/ 0 w 1931194"/>
              <a:gd name="connsiteY0" fmla="*/ 0 h 431006"/>
              <a:gd name="connsiteX1" fmla="*/ 514350 w 1931194"/>
              <a:gd name="connsiteY1" fmla="*/ 373856 h 431006"/>
              <a:gd name="connsiteX2" fmla="*/ 650081 w 1931194"/>
              <a:gd name="connsiteY2" fmla="*/ 376237 h 431006"/>
              <a:gd name="connsiteX3" fmla="*/ 652463 w 1931194"/>
              <a:gd name="connsiteY3" fmla="*/ 431006 h 431006"/>
              <a:gd name="connsiteX4" fmla="*/ 1931194 w 1931194"/>
              <a:gd name="connsiteY4" fmla="*/ 423862 h 431006"/>
              <a:gd name="connsiteX5" fmla="*/ 1931194 w 1931194"/>
              <a:gd name="connsiteY5" fmla="*/ 423862 h 431006"/>
              <a:gd name="connsiteX0" fmla="*/ 0 w 1931194"/>
              <a:gd name="connsiteY0" fmla="*/ 0 h 431006"/>
              <a:gd name="connsiteX1" fmla="*/ 514350 w 1931194"/>
              <a:gd name="connsiteY1" fmla="*/ 373856 h 431006"/>
              <a:gd name="connsiteX2" fmla="*/ 650081 w 1931194"/>
              <a:gd name="connsiteY2" fmla="*/ 376237 h 431006"/>
              <a:gd name="connsiteX3" fmla="*/ 652463 w 1931194"/>
              <a:gd name="connsiteY3" fmla="*/ 431006 h 431006"/>
              <a:gd name="connsiteX4" fmla="*/ 1931194 w 1931194"/>
              <a:gd name="connsiteY4" fmla="*/ 423862 h 431006"/>
              <a:gd name="connsiteX5" fmla="*/ 1931194 w 1931194"/>
              <a:gd name="connsiteY5" fmla="*/ 423862 h 431006"/>
              <a:gd name="connsiteX0" fmla="*/ 0 w 1931194"/>
              <a:gd name="connsiteY0" fmla="*/ 0 h 431006"/>
              <a:gd name="connsiteX1" fmla="*/ 519113 w 1931194"/>
              <a:gd name="connsiteY1" fmla="*/ 328612 h 431006"/>
              <a:gd name="connsiteX2" fmla="*/ 514350 w 1931194"/>
              <a:gd name="connsiteY2" fmla="*/ 373856 h 431006"/>
              <a:gd name="connsiteX3" fmla="*/ 650081 w 1931194"/>
              <a:gd name="connsiteY3" fmla="*/ 376237 h 431006"/>
              <a:gd name="connsiteX4" fmla="*/ 652463 w 1931194"/>
              <a:gd name="connsiteY4" fmla="*/ 431006 h 431006"/>
              <a:gd name="connsiteX5" fmla="*/ 1931194 w 1931194"/>
              <a:gd name="connsiteY5" fmla="*/ 423862 h 431006"/>
              <a:gd name="connsiteX6" fmla="*/ 1931194 w 1931194"/>
              <a:gd name="connsiteY6" fmla="*/ 423862 h 431006"/>
              <a:gd name="connsiteX0" fmla="*/ 0 w 1931194"/>
              <a:gd name="connsiteY0" fmla="*/ 0 h 431006"/>
              <a:gd name="connsiteX1" fmla="*/ 519113 w 1931194"/>
              <a:gd name="connsiteY1" fmla="*/ 328612 h 431006"/>
              <a:gd name="connsiteX2" fmla="*/ 514350 w 1931194"/>
              <a:gd name="connsiteY2" fmla="*/ 373856 h 431006"/>
              <a:gd name="connsiteX3" fmla="*/ 650081 w 1931194"/>
              <a:gd name="connsiteY3" fmla="*/ 376237 h 431006"/>
              <a:gd name="connsiteX4" fmla="*/ 652463 w 1931194"/>
              <a:gd name="connsiteY4" fmla="*/ 431006 h 431006"/>
              <a:gd name="connsiteX5" fmla="*/ 1931194 w 1931194"/>
              <a:gd name="connsiteY5" fmla="*/ 423862 h 431006"/>
              <a:gd name="connsiteX6" fmla="*/ 1931194 w 1931194"/>
              <a:gd name="connsiteY6" fmla="*/ 423862 h 431006"/>
              <a:gd name="connsiteX0" fmla="*/ 0 w 1931194"/>
              <a:gd name="connsiteY0" fmla="*/ 0 h 431006"/>
              <a:gd name="connsiteX1" fmla="*/ 511969 w 1931194"/>
              <a:gd name="connsiteY1" fmla="*/ 328612 h 431006"/>
              <a:gd name="connsiteX2" fmla="*/ 514350 w 1931194"/>
              <a:gd name="connsiteY2" fmla="*/ 373856 h 431006"/>
              <a:gd name="connsiteX3" fmla="*/ 650081 w 1931194"/>
              <a:gd name="connsiteY3" fmla="*/ 376237 h 431006"/>
              <a:gd name="connsiteX4" fmla="*/ 652463 w 1931194"/>
              <a:gd name="connsiteY4" fmla="*/ 431006 h 431006"/>
              <a:gd name="connsiteX5" fmla="*/ 1931194 w 1931194"/>
              <a:gd name="connsiteY5" fmla="*/ 423862 h 431006"/>
              <a:gd name="connsiteX6" fmla="*/ 1931194 w 1931194"/>
              <a:gd name="connsiteY6" fmla="*/ 423862 h 431006"/>
              <a:gd name="connsiteX0" fmla="*/ 0 w 1931194"/>
              <a:gd name="connsiteY0" fmla="*/ 0 h 431006"/>
              <a:gd name="connsiteX1" fmla="*/ 254794 w 1931194"/>
              <a:gd name="connsiteY1" fmla="*/ 323850 h 431006"/>
              <a:gd name="connsiteX2" fmla="*/ 511969 w 1931194"/>
              <a:gd name="connsiteY2" fmla="*/ 328612 h 431006"/>
              <a:gd name="connsiteX3" fmla="*/ 514350 w 1931194"/>
              <a:gd name="connsiteY3" fmla="*/ 373856 h 431006"/>
              <a:gd name="connsiteX4" fmla="*/ 650081 w 1931194"/>
              <a:gd name="connsiteY4" fmla="*/ 376237 h 431006"/>
              <a:gd name="connsiteX5" fmla="*/ 652463 w 1931194"/>
              <a:gd name="connsiteY5" fmla="*/ 431006 h 431006"/>
              <a:gd name="connsiteX6" fmla="*/ 1931194 w 1931194"/>
              <a:gd name="connsiteY6" fmla="*/ 423862 h 431006"/>
              <a:gd name="connsiteX7" fmla="*/ 1931194 w 1931194"/>
              <a:gd name="connsiteY7" fmla="*/ 423862 h 431006"/>
              <a:gd name="connsiteX0" fmla="*/ 0 w 1931194"/>
              <a:gd name="connsiteY0" fmla="*/ 0 h 431006"/>
              <a:gd name="connsiteX1" fmla="*/ 254794 w 1931194"/>
              <a:gd name="connsiteY1" fmla="*/ 323850 h 431006"/>
              <a:gd name="connsiteX2" fmla="*/ 511969 w 1931194"/>
              <a:gd name="connsiteY2" fmla="*/ 328612 h 431006"/>
              <a:gd name="connsiteX3" fmla="*/ 514350 w 1931194"/>
              <a:gd name="connsiteY3" fmla="*/ 373856 h 431006"/>
              <a:gd name="connsiteX4" fmla="*/ 650081 w 1931194"/>
              <a:gd name="connsiteY4" fmla="*/ 376237 h 431006"/>
              <a:gd name="connsiteX5" fmla="*/ 652463 w 1931194"/>
              <a:gd name="connsiteY5" fmla="*/ 431006 h 431006"/>
              <a:gd name="connsiteX6" fmla="*/ 1931194 w 1931194"/>
              <a:gd name="connsiteY6" fmla="*/ 423862 h 431006"/>
              <a:gd name="connsiteX7" fmla="*/ 1931194 w 1931194"/>
              <a:gd name="connsiteY7" fmla="*/ 423862 h 431006"/>
              <a:gd name="connsiteX0" fmla="*/ 0 w 1931194"/>
              <a:gd name="connsiteY0" fmla="*/ 0 h 431006"/>
              <a:gd name="connsiteX1" fmla="*/ 259556 w 1931194"/>
              <a:gd name="connsiteY1" fmla="*/ 288131 h 431006"/>
              <a:gd name="connsiteX2" fmla="*/ 254794 w 1931194"/>
              <a:gd name="connsiteY2" fmla="*/ 323850 h 431006"/>
              <a:gd name="connsiteX3" fmla="*/ 511969 w 1931194"/>
              <a:gd name="connsiteY3" fmla="*/ 328612 h 431006"/>
              <a:gd name="connsiteX4" fmla="*/ 514350 w 1931194"/>
              <a:gd name="connsiteY4" fmla="*/ 373856 h 431006"/>
              <a:gd name="connsiteX5" fmla="*/ 650081 w 1931194"/>
              <a:gd name="connsiteY5" fmla="*/ 376237 h 431006"/>
              <a:gd name="connsiteX6" fmla="*/ 652463 w 1931194"/>
              <a:gd name="connsiteY6" fmla="*/ 431006 h 431006"/>
              <a:gd name="connsiteX7" fmla="*/ 1931194 w 1931194"/>
              <a:gd name="connsiteY7" fmla="*/ 423862 h 431006"/>
              <a:gd name="connsiteX8" fmla="*/ 1931194 w 1931194"/>
              <a:gd name="connsiteY8" fmla="*/ 423862 h 431006"/>
              <a:gd name="connsiteX0" fmla="*/ 0 w 1931194"/>
              <a:gd name="connsiteY0" fmla="*/ 0 h 431006"/>
              <a:gd name="connsiteX1" fmla="*/ 259556 w 1931194"/>
              <a:gd name="connsiteY1" fmla="*/ 288131 h 431006"/>
              <a:gd name="connsiteX2" fmla="*/ 254794 w 1931194"/>
              <a:gd name="connsiteY2" fmla="*/ 323850 h 431006"/>
              <a:gd name="connsiteX3" fmla="*/ 511969 w 1931194"/>
              <a:gd name="connsiteY3" fmla="*/ 328612 h 431006"/>
              <a:gd name="connsiteX4" fmla="*/ 514350 w 1931194"/>
              <a:gd name="connsiteY4" fmla="*/ 373856 h 431006"/>
              <a:gd name="connsiteX5" fmla="*/ 650081 w 1931194"/>
              <a:gd name="connsiteY5" fmla="*/ 376237 h 431006"/>
              <a:gd name="connsiteX6" fmla="*/ 652463 w 1931194"/>
              <a:gd name="connsiteY6" fmla="*/ 431006 h 431006"/>
              <a:gd name="connsiteX7" fmla="*/ 1931194 w 1931194"/>
              <a:gd name="connsiteY7" fmla="*/ 423862 h 431006"/>
              <a:gd name="connsiteX8" fmla="*/ 1931194 w 1931194"/>
              <a:gd name="connsiteY8" fmla="*/ 423862 h 431006"/>
              <a:gd name="connsiteX0" fmla="*/ 0 w 1931194"/>
              <a:gd name="connsiteY0" fmla="*/ 0 h 431006"/>
              <a:gd name="connsiteX1" fmla="*/ 252412 w 1931194"/>
              <a:gd name="connsiteY1" fmla="*/ 285749 h 431006"/>
              <a:gd name="connsiteX2" fmla="*/ 254794 w 1931194"/>
              <a:gd name="connsiteY2" fmla="*/ 323850 h 431006"/>
              <a:gd name="connsiteX3" fmla="*/ 511969 w 1931194"/>
              <a:gd name="connsiteY3" fmla="*/ 328612 h 431006"/>
              <a:gd name="connsiteX4" fmla="*/ 514350 w 1931194"/>
              <a:gd name="connsiteY4" fmla="*/ 373856 h 431006"/>
              <a:gd name="connsiteX5" fmla="*/ 650081 w 1931194"/>
              <a:gd name="connsiteY5" fmla="*/ 376237 h 431006"/>
              <a:gd name="connsiteX6" fmla="*/ 652463 w 1931194"/>
              <a:gd name="connsiteY6" fmla="*/ 431006 h 431006"/>
              <a:gd name="connsiteX7" fmla="*/ 1931194 w 1931194"/>
              <a:gd name="connsiteY7" fmla="*/ 423862 h 431006"/>
              <a:gd name="connsiteX8" fmla="*/ 1931194 w 1931194"/>
              <a:gd name="connsiteY8" fmla="*/ 423862 h 431006"/>
              <a:gd name="connsiteX0" fmla="*/ 0 w 1931194"/>
              <a:gd name="connsiteY0" fmla="*/ 0 h 431006"/>
              <a:gd name="connsiteX1" fmla="*/ 214313 w 1931194"/>
              <a:gd name="connsiteY1" fmla="*/ 302418 h 431006"/>
              <a:gd name="connsiteX2" fmla="*/ 252412 w 1931194"/>
              <a:gd name="connsiteY2" fmla="*/ 285749 h 431006"/>
              <a:gd name="connsiteX3" fmla="*/ 254794 w 1931194"/>
              <a:gd name="connsiteY3" fmla="*/ 323850 h 431006"/>
              <a:gd name="connsiteX4" fmla="*/ 511969 w 1931194"/>
              <a:gd name="connsiteY4" fmla="*/ 328612 h 431006"/>
              <a:gd name="connsiteX5" fmla="*/ 514350 w 1931194"/>
              <a:gd name="connsiteY5" fmla="*/ 373856 h 431006"/>
              <a:gd name="connsiteX6" fmla="*/ 650081 w 1931194"/>
              <a:gd name="connsiteY6" fmla="*/ 376237 h 431006"/>
              <a:gd name="connsiteX7" fmla="*/ 652463 w 1931194"/>
              <a:gd name="connsiteY7" fmla="*/ 431006 h 431006"/>
              <a:gd name="connsiteX8" fmla="*/ 1931194 w 1931194"/>
              <a:gd name="connsiteY8" fmla="*/ 423862 h 431006"/>
              <a:gd name="connsiteX9" fmla="*/ 1931194 w 1931194"/>
              <a:gd name="connsiteY9" fmla="*/ 423862 h 431006"/>
              <a:gd name="connsiteX0" fmla="*/ 0 w 1931194"/>
              <a:gd name="connsiteY0" fmla="*/ 0 h 431006"/>
              <a:gd name="connsiteX1" fmla="*/ 214313 w 1931194"/>
              <a:gd name="connsiteY1" fmla="*/ 302418 h 431006"/>
              <a:gd name="connsiteX2" fmla="*/ 252412 w 1931194"/>
              <a:gd name="connsiteY2" fmla="*/ 285749 h 431006"/>
              <a:gd name="connsiteX3" fmla="*/ 254794 w 1931194"/>
              <a:gd name="connsiteY3" fmla="*/ 323850 h 431006"/>
              <a:gd name="connsiteX4" fmla="*/ 511969 w 1931194"/>
              <a:gd name="connsiteY4" fmla="*/ 328612 h 431006"/>
              <a:gd name="connsiteX5" fmla="*/ 514350 w 1931194"/>
              <a:gd name="connsiteY5" fmla="*/ 373856 h 431006"/>
              <a:gd name="connsiteX6" fmla="*/ 650081 w 1931194"/>
              <a:gd name="connsiteY6" fmla="*/ 376237 h 431006"/>
              <a:gd name="connsiteX7" fmla="*/ 652463 w 1931194"/>
              <a:gd name="connsiteY7" fmla="*/ 431006 h 431006"/>
              <a:gd name="connsiteX8" fmla="*/ 1931194 w 1931194"/>
              <a:gd name="connsiteY8" fmla="*/ 423862 h 431006"/>
              <a:gd name="connsiteX9" fmla="*/ 1931194 w 1931194"/>
              <a:gd name="connsiteY9" fmla="*/ 423862 h 431006"/>
              <a:gd name="connsiteX0" fmla="*/ 0 w 1931194"/>
              <a:gd name="connsiteY0" fmla="*/ 0 h 431006"/>
              <a:gd name="connsiteX1" fmla="*/ 242888 w 1931194"/>
              <a:gd name="connsiteY1" fmla="*/ 288130 h 431006"/>
              <a:gd name="connsiteX2" fmla="*/ 252412 w 1931194"/>
              <a:gd name="connsiteY2" fmla="*/ 285749 h 431006"/>
              <a:gd name="connsiteX3" fmla="*/ 254794 w 1931194"/>
              <a:gd name="connsiteY3" fmla="*/ 323850 h 431006"/>
              <a:gd name="connsiteX4" fmla="*/ 511969 w 1931194"/>
              <a:gd name="connsiteY4" fmla="*/ 328612 h 431006"/>
              <a:gd name="connsiteX5" fmla="*/ 514350 w 1931194"/>
              <a:gd name="connsiteY5" fmla="*/ 373856 h 431006"/>
              <a:gd name="connsiteX6" fmla="*/ 650081 w 1931194"/>
              <a:gd name="connsiteY6" fmla="*/ 376237 h 431006"/>
              <a:gd name="connsiteX7" fmla="*/ 652463 w 1931194"/>
              <a:gd name="connsiteY7" fmla="*/ 431006 h 431006"/>
              <a:gd name="connsiteX8" fmla="*/ 1931194 w 1931194"/>
              <a:gd name="connsiteY8" fmla="*/ 423862 h 431006"/>
              <a:gd name="connsiteX9" fmla="*/ 1931194 w 1931194"/>
              <a:gd name="connsiteY9" fmla="*/ 423862 h 431006"/>
              <a:gd name="connsiteX0" fmla="*/ 0 w 1931194"/>
              <a:gd name="connsiteY0" fmla="*/ 0 h 431006"/>
              <a:gd name="connsiteX1" fmla="*/ 242888 w 1931194"/>
              <a:gd name="connsiteY1" fmla="*/ 288130 h 431006"/>
              <a:gd name="connsiteX2" fmla="*/ 257175 w 1931194"/>
              <a:gd name="connsiteY2" fmla="*/ 290512 h 431006"/>
              <a:gd name="connsiteX3" fmla="*/ 254794 w 1931194"/>
              <a:gd name="connsiteY3" fmla="*/ 323850 h 431006"/>
              <a:gd name="connsiteX4" fmla="*/ 511969 w 1931194"/>
              <a:gd name="connsiteY4" fmla="*/ 328612 h 431006"/>
              <a:gd name="connsiteX5" fmla="*/ 514350 w 1931194"/>
              <a:gd name="connsiteY5" fmla="*/ 373856 h 431006"/>
              <a:gd name="connsiteX6" fmla="*/ 650081 w 1931194"/>
              <a:gd name="connsiteY6" fmla="*/ 376237 h 431006"/>
              <a:gd name="connsiteX7" fmla="*/ 652463 w 1931194"/>
              <a:gd name="connsiteY7" fmla="*/ 431006 h 431006"/>
              <a:gd name="connsiteX8" fmla="*/ 1931194 w 1931194"/>
              <a:gd name="connsiteY8" fmla="*/ 423862 h 431006"/>
              <a:gd name="connsiteX9" fmla="*/ 1931194 w 1931194"/>
              <a:gd name="connsiteY9" fmla="*/ 423862 h 431006"/>
              <a:gd name="connsiteX0" fmla="*/ 0 w 1931194"/>
              <a:gd name="connsiteY0" fmla="*/ 0 h 431006"/>
              <a:gd name="connsiteX1" fmla="*/ 242888 w 1931194"/>
              <a:gd name="connsiteY1" fmla="*/ 288130 h 431006"/>
              <a:gd name="connsiteX2" fmla="*/ 252413 w 1931194"/>
              <a:gd name="connsiteY2" fmla="*/ 288130 h 431006"/>
              <a:gd name="connsiteX3" fmla="*/ 254794 w 1931194"/>
              <a:gd name="connsiteY3" fmla="*/ 323850 h 431006"/>
              <a:gd name="connsiteX4" fmla="*/ 511969 w 1931194"/>
              <a:gd name="connsiteY4" fmla="*/ 328612 h 431006"/>
              <a:gd name="connsiteX5" fmla="*/ 514350 w 1931194"/>
              <a:gd name="connsiteY5" fmla="*/ 373856 h 431006"/>
              <a:gd name="connsiteX6" fmla="*/ 650081 w 1931194"/>
              <a:gd name="connsiteY6" fmla="*/ 376237 h 431006"/>
              <a:gd name="connsiteX7" fmla="*/ 652463 w 1931194"/>
              <a:gd name="connsiteY7" fmla="*/ 431006 h 431006"/>
              <a:gd name="connsiteX8" fmla="*/ 1931194 w 1931194"/>
              <a:gd name="connsiteY8" fmla="*/ 423862 h 431006"/>
              <a:gd name="connsiteX9" fmla="*/ 1931194 w 1931194"/>
              <a:gd name="connsiteY9" fmla="*/ 423862 h 431006"/>
              <a:gd name="connsiteX0" fmla="*/ 0 w 1931194"/>
              <a:gd name="connsiteY0" fmla="*/ 0 h 431006"/>
              <a:gd name="connsiteX1" fmla="*/ 242888 w 1931194"/>
              <a:gd name="connsiteY1" fmla="*/ 195262 h 431006"/>
              <a:gd name="connsiteX2" fmla="*/ 242888 w 1931194"/>
              <a:gd name="connsiteY2" fmla="*/ 288130 h 431006"/>
              <a:gd name="connsiteX3" fmla="*/ 252413 w 1931194"/>
              <a:gd name="connsiteY3" fmla="*/ 288130 h 431006"/>
              <a:gd name="connsiteX4" fmla="*/ 254794 w 1931194"/>
              <a:gd name="connsiteY4" fmla="*/ 323850 h 431006"/>
              <a:gd name="connsiteX5" fmla="*/ 511969 w 1931194"/>
              <a:gd name="connsiteY5" fmla="*/ 328612 h 431006"/>
              <a:gd name="connsiteX6" fmla="*/ 514350 w 1931194"/>
              <a:gd name="connsiteY6" fmla="*/ 373856 h 431006"/>
              <a:gd name="connsiteX7" fmla="*/ 650081 w 1931194"/>
              <a:gd name="connsiteY7" fmla="*/ 376237 h 431006"/>
              <a:gd name="connsiteX8" fmla="*/ 652463 w 1931194"/>
              <a:gd name="connsiteY8" fmla="*/ 431006 h 431006"/>
              <a:gd name="connsiteX9" fmla="*/ 1931194 w 1931194"/>
              <a:gd name="connsiteY9" fmla="*/ 423862 h 431006"/>
              <a:gd name="connsiteX10" fmla="*/ 1931194 w 1931194"/>
              <a:gd name="connsiteY10" fmla="*/ 423862 h 431006"/>
              <a:gd name="connsiteX0" fmla="*/ 0 w 1931194"/>
              <a:gd name="connsiteY0" fmla="*/ 0 h 431006"/>
              <a:gd name="connsiteX1" fmla="*/ 242888 w 1931194"/>
              <a:gd name="connsiteY1" fmla="*/ 195262 h 431006"/>
              <a:gd name="connsiteX2" fmla="*/ 242888 w 1931194"/>
              <a:gd name="connsiteY2" fmla="*/ 288130 h 431006"/>
              <a:gd name="connsiteX3" fmla="*/ 252413 w 1931194"/>
              <a:gd name="connsiteY3" fmla="*/ 288130 h 431006"/>
              <a:gd name="connsiteX4" fmla="*/ 254794 w 1931194"/>
              <a:gd name="connsiteY4" fmla="*/ 323850 h 431006"/>
              <a:gd name="connsiteX5" fmla="*/ 511969 w 1931194"/>
              <a:gd name="connsiteY5" fmla="*/ 328612 h 431006"/>
              <a:gd name="connsiteX6" fmla="*/ 514350 w 1931194"/>
              <a:gd name="connsiteY6" fmla="*/ 373856 h 431006"/>
              <a:gd name="connsiteX7" fmla="*/ 650081 w 1931194"/>
              <a:gd name="connsiteY7" fmla="*/ 376237 h 431006"/>
              <a:gd name="connsiteX8" fmla="*/ 652463 w 1931194"/>
              <a:gd name="connsiteY8" fmla="*/ 431006 h 431006"/>
              <a:gd name="connsiteX9" fmla="*/ 1931194 w 1931194"/>
              <a:gd name="connsiteY9" fmla="*/ 423862 h 431006"/>
              <a:gd name="connsiteX10" fmla="*/ 1931194 w 1931194"/>
              <a:gd name="connsiteY10" fmla="*/ 423862 h 431006"/>
              <a:gd name="connsiteX0" fmla="*/ 0 w 1931194"/>
              <a:gd name="connsiteY0" fmla="*/ 0 h 431006"/>
              <a:gd name="connsiteX1" fmla="*/ 192881 w 1931194"/>
              <a:gd name="connsiteY1" fmla="*/ 207168 h 431006"/>
              <a:gd name="connsiteX2" fmla="*/ 242888 w 1931194"/>
              <a:gd name="connsiteY2" fmla="*/ 195262 h 431006"/>
              <a:gd name="connsiteX3" fmla="*/ 242888 w 1931194"/>
              <a:gd name="connsiteY3" fmla="*/ 288130 h 431006"/>
              <a:gd name="connsiteX4" fmla="*/ 252413 w 1931194"/>
              <a:gd name="connsiteY4" fmla="*/ 288130 h 431006"/>
              <a:gd name="connsiteX5" fmla="*/ 254794 w 1931194"/>
              <a:gd name="connsiteY5" fmla="*/ 323850 h 431006"/>
              <a:gd name="connsiteX6" fmla="*/ 511969 w 1931194"/>
              <a:gd name="connsiteY6" fmla="*/ 328612 h 431006"/>
              <a:gd name="connsiteX7" fmla="*/ 514350 w 1931194"/>
              <a:gd name="connsiteY7" fmla="*/ 373856 h 431006"/>
              <a:gd name="connsiteX8" fmla="*/ 650081 w 1931194"/>
              <a:gd name="connsiteY8" fmla="*/ 376237 h 431006"/>
              <a:gd name="connsiteX9" fmla="*/ 652463 w 1931194"/>
              <a:gd name="connsiteY9" fmla="*/ 431006 h 431006"/>
              <a:gd name="connsiteX10" fmla="*/ 1931194 w 1931194"/>
              <a:gd name="connsiteY10" fmla="*/ 423862 h 431006"/>
              <a:gd name="connsiteX11" fmla="*/ 1931194 w 1931194"/>
              <a:gd name="connsiteY11" fmla="*/ 423862 h 431006"/>
              <a:gd name="connsiteX0" fmla="*/ 0 w 1931194"/>
              <a:gd name="connsiteY0" fmla="*/ 0 h 431006"/>
              <a:gd name="connsiteX1" fmla="*/ 192881 w 1931194"/>
              <a:gd name="connsiteY1" fmla="*/ 207168 h 431006"/>
              <a:gd name="connsiteX2" fmla="*/ 242888 w 1931194"/>
              <a:gd name="connsiteY2" fmla="*/ 195262 h 431006"/>
              <a:gd name="connsiteX3" fmla="*/ 242888 w 1931194"/>
              <a:gd name="connsiteY3" fmla="*/ 288130 h 431006"/>
              <a:gd name="connsiteX4" fmla="*/ 252413 w 1931194"/>
              <a:gd name="connsiteY4" fmla="*/ 288130 h 431006"/>
              <a:gd name="connsiteX5" fmla="*/ 254794 w 1931194"/>
              <a:gd name="connsiteY5" fmla="*/ 323850 h 431006"/>
              <a:gd name="connsiteX6" fmla="*/ 511969 w 1931194"/>
              <a:gd name="connsiteY6" fmla="*/ 328612 h 431006"/>
              <a:gd name="connsiteX7" fmla="*/ 514350 w 1931194"/>
              <a:gd name="connsiteY7" fmla="*/ 373856 h 431006"/>
              <a:gd name="connsiteX8" fmla="*/ 650081 w 1931194"/>
              <a:gd name="connsiteY8" fmla="*/ 376237 h 431006"/>
              <a:gd name="connsiteX9" fmla="*/ 652463 w 1931194"/>
              <a:gd name="connsiteY9" fmla="*/ 431006 h 431006"/>
              <a:gd name="connsiteX10" fmla="*/ 1931194 w 1931194"/>
              <a:gd name="connsiteY10" fmla="*/ 423862 h 431006"/>
              <a:gd name="connsiteX11" fmla="*/ 1931194 w 1931194"/>
              <a:gd name="connsiteY11" fmla="*/ 423862 h 431006"/>
              <a:gd name="connsiteX0" fmla="*/ 0 w 1931194"/>
              <a:gd name="connsiteY0" fmla="*/ 0 h 431006"/>
              <a:gd name="connsiteX1" fmla="*/ 223838 w 1931194"/>
              <a:gd name="connsiteY1" fmla="*/ 192880 h 431006"/>
              <a:gd name="connsiteX2" fmla="*/ 242888 w 1931194"/>
              <a:gd name="connsiteY2" fmla="*/ 195262 h 431006"/>
              <a:gd name="connsiteX3" fmla="*/ 242888 w 1931194"/>
              <a:gd name="connsiteY3" fmla="*/ 288130 h 431006"/>
              <a:gd name="connsiteX4" fmla="*/ 252413 w 1931194"/>
              <a:gd name="connsiteY4" fmla="*/ 288130 h 431006"/>
              <a:gd name="connsiteX5" fmla="*/ 254794 w 1931194"/>
              <a:gd name="connsiteY5" fmla="*/ 323850 h 431006"/>
              <a:gd name="connsiteX6" fmla="*/ 511969 w 1931194"/>
              <a:gd name="connsiteY6" fmla="*/ 328612 h 431006"/>
              <a:gd name="connsiteX7" fmla="*/ 514350 w 1931194"/>
              <a:gd name="connsiteY7" fmla="*/ 373856 h 431006"/>
              <a:gd name="connsiteX8" fmla="*/ 650081 w 1931194"/>
              <a:gd name="connsiteY8" fmla="*/ 376237 h 431006"/>
              <a:gd name="connsiteX9" fmla="*/ 652463 w 1931194"/>
              <a:gd name="connsiteY9" fmla="*/ 431006 h 431006"/>
              <a:gd name="connsiteX10" fmla="*/ 1931194 w 1931194"/>
              <a:gd name="connsiteY10" fmla="*/ 423862 h 431006"/>
              <a:gd name="connsiteX11" fmla="*/ 1931194 w 1931194"/>
              <a:gd name="connsiteY11" fmla="*/ 423862 h 431006"/>
              <a:gd name="connsiteX0" fmla="*/ 0 w 1931194"/>
              <a:gd name="connsiteY0" fmla="*/ 0 h 431006"/>
              <a:gd name="connsiteX1" fmla="*/ 219075 w 1931194"/>
              <a:gd name="connsiteY1" fmla="*/ 147637 h 431006"/>
              <a:gd name="connsiteX2" fmla="*/ 223838 w 1931194"/>
              <a:gd name="connsiteY2" fmla="*/ 192880 h 431006"/>
              <a:gd name="connsiteX3" fmla="*/ 242888 w 1931194"/>
              <a:gd name="connsiteY3" fmla="*/ 195262 h 431006"/>
              <a:gd name="connsiteX4" fmla="*/ 242888 w 1931194"/>
              <a:gd name="connsiteY4" fmla="*/ 288130 h 431006"/>
              <a:gd name="connsiteX5" fmla="*/ 252413 w 1931194"/>
              <a:gd name="connsiteY5" fmla="*/ 288130 h 431006"/>
              <a:gd name="connsiteX6" fmla="*/ 254794 w 1931194"/>
              <a:gd name="connsiteY6" fmla="*/ 323850 h 431006"/>
              <a:gd name="connsiteX7" fmla="*/ 511969 w 1931194"/>
              <a:gd name="connsiteY7" fmla="*/ 328612 h 431006"/>
              <a:gd name="connsiteX8" fmla="*/ 514350 w 1931194"/>
              <a:gd name="connsiteY8" fmla="*/ 373856 h 431006"/>
              <a:gd name="connsiteX9" fmla="*/ 650081 w 1931194"/>
              <a:gd name="connsiteY9" fmla="*/ 376237 h 431006"/>
              <a:gd name="connsiteX10" fmla="*/ 652463 w 1931194"/>
              <a:gd name="connsiteY10" fmla="*/ 431006 h 431006"/>
              <a:gd name="connsiteX11" fmla="*/ 1931194 w 1931194"/>
              <a:gd name="connsiteY11" fmla="*/ 423862 h 431006"/>
              <a:gd name="connsiteX12" fmla="*/ 1931194 w 1931194"/>
              <a:gd name="connsiteY12" fmla="*/ 423862 h 431006"/>
              <a:gd name="connsiteX0" fmla="*/ 0 w 1931194"/>
              <a:gd name="connsiteY0" fmla="*/ 0 h 431006"/>
              <a:gd name="connsiteX1" fmla="*/ 219075 w 1931194"/>
              <a:gd name="connsiteY1" fmla="*/ 147637 h 431006"/>
              <a:gd name="connsiteX2" fmla="*/ 223838 w 1931194"/>
              <a:gd name="connsiteY2" fmla="*/ 192880 h 431006"/>
              <a:gd name="connsiteX3" fmla="*/ 242888 w 1931194"/>
              <a:gd name="connsiteY3" fmla="*/ 195262 h 431006"/>
              <a:gd name="connsiteX4" fmla="*/ 242888 w 1931194"/>
              <a:gd name="connsiteY4" fmla="*/ 288130 h 431006"/>
              <a:gd name="connsiteX5" fmla="*/ 252413 w 1931194"/>
              <a:gd name="connsiteY5" fmla="*/ 288130 h 431006"/>
              <a:gd name="connsiteX6" fmla="*/ 254794 w 1931194"/>
              <a:gd name="connsiteY6" fmla="*/ 323850 h 431006"/>
              <a:gd name="connsiteX7" fmla="*/ 511969 w 1931194"/>
              <a:gd name="connsiteY7" fmla="*/ 328612 h 431006"/>
              <a:gd name="connsiteX8" fmla="*/ 514350 w 1931194"/>
              <a:gd name="connsiteY8" fmla="*/ 373856 h 431006"/>
              <a:gd name="connsiteX9" fmla="*/ 650081 w 1931194"/>
              <a:gd name="connsiteY9" fmla="*/ 376237 h 431006"/>
              <a:gd name="connsiteX10" fmla="*/ 652463 w 1931194"/>
              <a:gd name="connsiteY10" fmla="*/ 431006 h 431006"/>
              <a:gd name="connsiteX11" fmla="*/ 1931194 w 1931194"/>
              <a:gd name="connsiteY11" fmla="*/ 423862 h 431006"/>
              <a:gd name="connsiteX12" fmla="*/ 1931194 w 1931194"/>
              <a:gd name="connsiteY12" fmla="*/ 423862 h 431006"/>
              <a:gd name="connsiteX0" fmla="*/ 0 w 1931194"/>
              <a:gd name="connsiteY0" fmla="*/ 0 h 431006"/>
              <a:gd name="connsiteX1" fmla="*/ 102394 w 1931194"/>
              <a:gd name="connsiteY1" fmla="*/ 142875 h 431006"/>
              <a:gd name="connsiteX2" fmla="*/ 219075 w 1931194"/>
              <a:gd name="connsiteY2" fmla="*/ 147637 h 431006"/>
              <a:gd name="connsiteX3" fmla="*/ 223838 w 1931194"/>
              <a:gd name="connsiteY3" fmla="*/ 192880 h 431006"/>
              <a:gd name="connsiteX4" fmla="*/ 242888 w 1931194"/>
              <a:gd name="connsiteY4" fmla="*/ 195262 h 431006"/>
              <a:gd name="connsiteX5" fmla="*/ 242888 w 1931194"/>
              <a:gd name="connsiteY5" fmla="*/ 288130 h 431006"/>
              <a:gd name="connsiteX6" fmla="*/ 252413 w 1931194"/>
              <a:gd name="connsiteY6" fmla="*/ 288130 h 431006"/>
              <a:gd name="connsiteX7" fmla="*/ 254794 w 1931194"/>
              <a:gd name="connsiteY7" fmla="*/ 323850 h 431006"/>
              <a:gd name="connsiteX8" fmla="*/ 511969 w 1931194"/>
              <a:gd name="connsiteY8" fmla="*/ 328612 h 431006"/>
              <a:gd name="connsiteX9" fmla="*/ 514350 w 1931194"/>
              <a:gd name="connsiteY9" fmla="*/ 373856 h 431006"/>
              <a:gd name="connsiteX10" fmla="*/ 650081 w 1931194"/>
              <a:gd name="connsiteY10" fmla="*/ 376237 h 431006"/>
              <a:gd name="connsiteX11" fmla="*/ 652463 w 1931194"/>
              <a:gd name="connsiteY11" fmla="*/ 431006 h 431006"/>
              <a:gd name="connsiteX12" fmla="*/ 1931194 w 1931194"/>
              <a:gd name="connsiteY12" fmla="*/ 423862 h 431006"/>
              <a:gd name="connsiteX13" fmla="*/ 1931194 w 1931194"/>
              <a:gd name="connsiteY13" fmla="*/ 423862 h 431006"/>
              <a:gd name="connsiteX0" fmla="*/ 0 w 1931194"/>
              <a:gd name="connsiteY0" fmla="*/ 0 h 431006"/>
              <a:gd name="connsiteX1" fmla="*/ 102394 w 1931194"/>
              <a:gd name="connsiteY1" fmla="*/ 142875 h 431006"/>
              <a:gd name="connsiteX2" fmla="*/ 219075 w 1931194"/>
              <a:gd name="connsiteY2" fmla="*/ 147637 h 431006"/>
              <a:gd name="connsiteX3" fmla="*/ 223838 w 1931194"/>
              <a:gd name="connsiteY3" fmla="*/ 192880 h 431006"/>
              <a:gd name="connsiteX4" fmla="*/ 242888 w 1931194"/>
              <a:gd name="connsiteY4" fmla="*/ 195262 h 431006"/>
              <a:gd name="connsiteX5" fmla="*/ 242888 w 1931194"/>
              <a:gd name="connsiteY5" fmla="*/ 288130 h 431006"/>
              <a:gd name="connsiteX6" fmla="*/ 252413 w 1931194"/>
              <a:gd name="connsiteY6" fmla="*/ 288130 h 431006"/>
              <a:gd name="connsiteX7" fmla="*/ 254794 w 1931194"/>
              <a:gd name="connsiteY7" fmla="*/ 323850 h 431006"/>
              <a:gd name="connsiteX8" fmla="*/ 511969 w 1931194"/>
              <a:gd name="connsiteY8" fmla="*/ 328612 h 431006"/>
              <a:gd name="connsiteX9" fmla="*/ 514350 w 1931194"/>
              <a:gd name="connsiteY9" fmla="*/ 373856 h 431006"/>
              <a:gd name="connsiteX10" fmla="*/ 650081 w 1931194"/>
              <a:gd name="connsiteY10" fmla="*/ 376237 h 431006"/>
              <a:gd name="connsiteX11" fmla="*/ 652463 w 1931194"/>
              <a:gd name="connsiteY11" fmla="*/ 431006 h 431006"/>
              <a:gd name="connsiteX12" fmla="*/ 1931194 w 1931194"/>
              <a:gd name="connsiteY12" fmla="*/ 423862 h 431006"/>
              <a:gd name="connsiteX13" fmla="*/ 1931194 w 1931194"/>
              <a:gd name="connsiteY13" fmla="*/ 423862 h 431006"/>
              <a:gd name="connsiteX0" fmla="*/ 0 w 1931194"/>
              <a:gd name="connsiteY0" fmla="*/ 0 h 431006"/>
              <a:gd name="connsiteX1" fmla="*/ 100013 w 1931194"/>
              <a:gd name="connsiteY1" fmla="*/ 100012 h 431006"/>
              <a:gd name="connsiteX2" fmla="*/ 102394 w 1931194"/>
              <a:gd name="connsiteY2" fmla="*/ 142875 h 431006"/>
              <a:gd name="connsiteX3" fmla="*/ 219075 w 1931194"/>
              <a:gd name="connsiteY3" fmla="*/ 147637 h 431006"/>
              <a:gd name="connsiteX4" fmla="*/ 223838 w 1931194"/>
              <a:gd name="connsiteY4" fmla="*/ 192880 h 431006"/>
              <a:gd name="connsiteX5" fmla="*/ 242888 w 1931194"/>
              <a:gd name="connsiteY5" fmla="*/ 195262 h 431006"/>
              <a:gd name="connsiteX6" fmla="*/ 242888 w 1931194"/>
              <a:gd name="connsiteY6" fmla="*/ 288130 h 431006"/>
              <a:gd name="connsiteX7" fmla="*/ 252413 w 1931194"/>
              <a:gd name="connsiteY7" fmla="*/ 288130 h 431006"/>
              <a:gd name="connsiteX8" fmla="*/ 254794 w 1931194"/>
              <a:gd name="connsiteY8" fmla="*/ 323850 h 431006"/>
              <a:gd name="connsiteX9" fmla="*/ 511969 w 1931194"/>
              <a:gd name="connsiteY9" fmla="*/ 328612 h 431006"/>
              <a:gd name="connsiteX10" fmla="*/ 514350 w 1931194"/>
              <a:gd name="connsiteY10" fmla="*/ 373856 h 431006"/>
              <a:gd name="connsiteX11" fmla="*/ 650081 w 1931194"/>
              <a:gd name="connsiteY11" fmla="*/ 376237 h 431006"/>
              <a:gd name="connsiteX12" fmla="*/ 652463 w 1931194"/>
              <a:gd name="connsiteY12" fmla="*/ 431006 h 431006"/>
              <a:gd name="connsiteX13" fmla="*/ 1931194 w 1931194"/>
              <a:gd name="connsiteY13" fmla="*/ 423862 h 431006"/>
              <a:gd name="connsiteX14" fmla="*/ 1931194 w 1931194"/>
              <a:gd name="connsiteY14" fmla="*/ 423862 h 431006"/>
              <a:gd name="connsiteX0" fmla="*/ 0 w 1931194"/>
              <a:gd name="connsiteY0" fmla="*/ 0 h 431006"/>
              <a:gd name="connsiteX1" fmla="*/ 100013 w 1931194"/>
              <a:gd name="connsiteY1" fmla="*/ 100012 h 431006"/>
              <a:gd name="connsiteX2" fmla="*/ 102394 w 1931194"/>
              <a:gd name="connsiteY2" fmla="*/ 142875 h 431006"/>
              <a:gd name="connsiteX3" fmla="*/ 219075 w 1931194"/>
              <a:gd name="connsiteY3" fmla="*/ 147637 h 431006"/>
              <a:gd name="connsiteX4" fmla="*/ 223838 w 1931194"/>
              <a:gd name="connsiteY4" fmla="*/ 192880 h 431006"/>
              <a:gd name="connsiteX5" fmla="*/ 242888 w 1931194"/>
              <a:gd name="connsiteY5" fmla="*/ 195262 h 431006"/>
              <a:gd name="connsiteX6" fmla="*/ 242888 w 1931194"/>
              <a:gd name="connsiteY6" fmla="*/ 288130 h 431006"/>
              <a:gd name="connsiteX7" fmla="*/ 252413 w 1931194"/>
              <a:gd name="connsiteY7" fmla="*/ 288130 h 431006"/>
              <a:gd name="connsiteX8" fmla="*/ 254794 w 1931194"/>
              <a:gd name="connsiteY8" fmla="*/ 323850 h 431006"/>
              <a:gd name="connsiteX9" fmla="*/ 511969 w 1931194"/>
              <a:gd name="connsiteY9" fmla="*/ 328612 h 431006"/>
              <a:gd name="connsiteX10" fmla="*/ 514350 w 1931194"/>
              <a:gd name="connsiteY10" fmla="*/ 373856 h 431006"/>
              <a:gd name="connsiteX11" fmla="*/ 650081 w 1931194"/>
              <a:gd name="connsiteY11" fmla="*/ 376237 h 431006"/>
              <a:gd name="connsiteX12" fmla="*/ 652463 w 1931194"/>
              <a:gd name="connsiteY12" fmla="*/ 431006 h 431006"/>
              <a:gd name="connsiteX13" fmla="*/ 1931194 w 1931194"/>
              <a:gd name="connsiteY13" fmla="*/ 423862 h 431006"/>
              <a:gd name="connsiteX14" fmla="*/ 1931194 w 1931194"/>
              <a:gd name="connsiteY14" fmla="*/ 423862 h 431006"/>
              <a:gd name="connsiteX0" fmla="*/ 0 w 1931194"/>
              <a:gd name="connsiteY0" fmla="*/ 0 h 431006"/>
              <a:gd name="connsiteX1" fmla="*/ 28575 w 1931194"/>
              <a:gd name="connsiteY1" fmla="*/ 92868 h 431006"/>
              <a:gd name="connsiteX2" fmla="*/ 100013 w 1931194"/>
              <a:gd name="connsiteY2" fmla="*/ 100012 h 431006"/>
              <a:gd name="connsiteX3" fmla="*/ 102394 w 1931194"/>
              <a:gd name="connsiteY3" fmla="*/ 142875 h 431006"/>
              <a:gd name="connsiteX4" fmla="*/ 219075 w 1931194"/>
              <a:gd name="connsiteY4" fmla="*/ 147637 h 431006"/>
              <a:gd name="connsiteX5" fmla="*/ 223838 w 1931194"/>
              <a:gd name="connsiteY5" fmla="*/ 192880 h 431006"/>
              <a:gd name="connsiteX6" fmla="*/ 242888 w 1931194"/>
              <a:gd name="connsiteY6" fmla="*/ 195262 h 431006"/>
              <a:gd name="connsiteX7" fmla="*/ 242888 w 1931194"/>
              <a:gd name="connsiteY7" fmla="*/ 288130 h 431006"/>
              <a:gd name="connsiteX8" fmla="*/ 252413 w 1931194"/>
              <a:gd name="connsiteY8" fmla="*/ 288130 h 431006"/>
              <a:gd name="connsiteX9" fmla="*/ 254794 w 1931194"/>
              <a:gd name="connsiteY9" fmla="*/ 323850 h 431006"/>
              <a:gd name="connsiteX10" fmla="*/ 511969 w 1931194"/>
              <a:gd name="connsiteY10" fmla="*/ 328612 h 431006"/>
              <a:gd name="connsiteX11" fmla="*/ 514350 w 1931194"/>
              <a:gd name="connsiteY11" fmla="*/ 373856 h 431006"/>
              <a:gd name="connsiteX12" fmla="*/ 650081 w 1931194"/>
              <a:gd name="connsiteY12" fmla="*/ 376237 h 431006"/>
              <a:gd name="connsiteX13" fmla="*/ 652463 w 1931194"/>
              <a:gd name="connsiteY13" fmla="*/ 431006 h 431006"/>
              <a:gd name="connsiteX14" fmla="*/ 1931194 w 1931194"/>
              <a:gd name="connsiteY14" fmla="*/ 423862 h 431006"/>
              <a:gd name="connsiteX15" fmla="*/ 1931194 w 1931194"/>
              <a:gd name="connsiteY15" fmla="*/ 423862 h 431006"/>
              <a:gd name="connsiteX0" fmla="*/ 0 w 1931194"/>
              <a:gd name="connsiteY0" fmla="*/ 0 h 431006"/>
              <a:gd name="connsiteX1" fmla="*/ 28575 w 1931194"/>
              <a:gd name="connsiteY1" fmla="*/ 92868 h 431006"/>
              <a:gd name="connsiteX2" fmla="*/ 100013 w 1931194"/>
              <a:gd name="connsiteY2" fmla="*/ 100012 h 431006"/>
              <a:gd name="connsiteX3" fmla="*/ 102394 w 1931194"/>
              <a:gd name="connsiteY3" fmla="*/ 142875 h 431006"/>
              <a:gd name="connsiteX4" fmla="*/ 219075 w 1931194"/>
              <a:gd name="connsiteY4" fmla="*/ 147637 h 431006"/>
              <a:gd name="connsiteX5" fmla="*/ 223838 w 1931194"/>
              <a:gd name="connsiteY5" fmla="*/ 192880 h 431006"/>
              <a:gd name="connsiteX6" fmla="*/ 242888 w 1931194"/>
              <a:gd name="connsiteY6" fmla="*/ 195262 h 431006"/>
              <a:gd name="connsiteX7" fmla="*/ 242888 w 1931194"/>
              <a:gd name="connsiteY7" fmla="*/ 288130 h 431006"/>
              <a:gd name="connsiteX8" fmla="*/ 252413 w 1931194"/>
              <a:gd name="connsiteY8" fmla="*/ 288130 h 431006"/>
              <a:gd name="connsiteX9" fmla="*/ 254794 w 1931194"/>
              <a:gd name="connsiteY9" fmla="*/ 323850 h 431006"/>
              <a:gd name="connsiteX10" fmla="*/ 511969 w 1931194"/>
              <a:gd name="connsiteY10" fmla="*/ 328612 h 431006"/>
              <a:gd name="connsiteX11" fmla="*/ 514350 w 1931194"/>
              <a:gd name="connsiteY11" fmla="*/ 373856 h 431006"/>
              <a:gd name="connsiteX12" fmla="*/ 650081 w 1931194"/>
              <a:gd name="connsiteY12" fmla="*/ 376237 h 431006"/>
              <a:gd name="connsiteX13" fmla="*/ 652463 w 1931194"/>
              <a:gd name="connsiteY13" fmla="*/ 431006 h 431006"/>
              <a:gd name="connsiteX14" fmla="*/ 1931194 w 1931194"/>
              <a:gd name="connsiteY14" fmla="*/ 423862 h 431006"/>
              <a:gd name="connsiteX15" fmla="*/ 1931194 w 1931194"/>
              <a:gd name="connsiteY15" fmla="*/ 423862 h 431006"/>
              <a:gd name="connsiteX0" fmla="*/ 0 w 1931194"/>
              <a:gd name="connsiteY0" fmla="*/ 0 h 431006"/>
              <a:gd name="connsiteX1" fmla="*/ 28575 w 1931194"/>
              <a:gd name="connsiteY1" fmla="*/ 92868 h 431006"/>
              <a:gd name="connsiteX2" fmla="*/ 104775 w 1931194"/>
              <a:gd name="connsiteY2" fmla="*/ 92868 h 431006"/>
              <a:gd name="connsiteX3" fmla="*/ 102394 w 1931194"/>
              <a:gd name="connsiteY3" fmla="*/ 142875 h 431006"/>
              <a:gd name="connsiteX4" fmla="*/ 219075 w 1931194"/>
              <a:gd name="connsiteY4" fmla="*/ 147637 h 431006"/>
              <a:gd name="connsiteX5" fmla="*/ 223838 w 1931194"/>
              <a:gd name="connsiteY5" fmla="*/ 192880 h 431006"/>
              <a:gd name="connsiteX6" fmla="*/ 242888 w 1931194"/>
              <a:gd name="connsiteY6" fmla="*/ 195262 h 431006"/>
              <a:gd name="connsiteX7" fmla="*/ 242888 w 1931194"/>
              <a:gd name="connsiteY7" fmla="*/ 288130 h 431006"/>
              <a:gd name="connsiteX8" fmla="*/ 252413 w 1931194"/>
              <a:gd name="connsiteY8" fmla="*/ 288130 h 431006"/>
              <a:gd name="connsiteX9" fmla="*/ 254794 w 1931194"/>
              <a:gd name="connsiteY9" fmla="*/ 323850 h 431006"/>
              <a:gd name="connsiteX10" fmla="*/ 511969 w 1931194"/>
              <a:gd name="connsiteY10" fmla="*/ 328612 h 431006"/>
              <a:gd name="connsiteX11" fmla="*/ 514350 w 1931194"/>
              <a:gd name="connsiteY11" fmla="*/ 373856 h 431006"/>
              <a:gd name="connsiteX12" fmla="*/ 650081 w 1931194"/>
              <a:gd name="connsiteY12" fmla="*/ 376237 h 431006"/>
              <a:gd name="connsiteX13" fmla="*/ 652463 w 1931194"/>
              <a:gd name="connsiteY13" fmla="*/ 431006 h 431006"/>
              <a:gd name="connsiteX14" fmla="*/ 1931194 w 1931194"/>
              <a:gd name="connsiteY14" fmla="*/ 423862 h 431006"/>
              <a:gd name="connsiteX15" fmla="*/ 1931194 w 1931194"/>
              <a:gd name="connsiteY15" fmla="*/ 423862 h 431006"/>
              <a:gd name="connsiteX0" fmla="*/ 0 w 1931194"/>
              <a:gd name="connsiteY0" fmla="*/ 0 h 431006"/>
              <a:gd name="connsiteX1" fmla="*/ 21431 w 1931194"/>
              <a:gd name="connsiteY1" fmla="*/ 50006 h 431006"/>
              <a:gd name="connsiteX2" fmla="*/ 28575 w 1931194"/>
              <a:gd name="connsiteY2" fmla="*/ 92868 h 431006"/>
              <a:gd name="connsiteX3" fmla="*/ 104775 w 1931194"/>
              <a:gd name="connsiteY3" fmla="*/ 92868 h 431006"/>
              <a:gd name="connsiteX4" fmla="*/ 102394 w 1931194"/>
              <a:gd name="connsiteY4" fmla="*/ 142875 h 431006"/>
              <a:gd name="connsiteX5" fmla="*/ 219075 w 1931194"/>
              <a:gd name="connsiteY5" fmla="*/ 147637 h 431006"/>
              <a:gd name="connsiteX6" fmla="*/ 223838 w 1931194"/>
              <a:gd name="connsiteY6" fmla="*/ 192880 h 431006"/>
              <a:gd name="connsiteX7" fmla="*/ 242888 w 1931194"/>
              <a:gd name="connsiteY7" fmla="*/ 195262 h 431006"/>
              <a:gd name="connsiteX8" fmla="*/ 242888 w 1931194"/>
              <a:gd name="connsiteY8" fmla="*/ 288130 h 431006"/>
              <a:gd name="connsiteX9" fmla="*/ 252413 w 1931194"/>
              <a:gd name="connsiteY9" fmla="*/ 288130 h 431006"/>
              <a:gd name="connsiteX10" fmla="*/ 254794 w 1931194"/>
              <a:gd name="connsiteY10" fmla="*/ 323850 h 431006"/>
              <a:gd name="connsiteX11" fmla="*/ 511969 w 1931194"/>
              <a:gd name="connsiteY11" fmla="*/ 328612 h 431006"/>
              <a:gd name="connsiteX12" fmla="*/ 514350 w 1931194"/>
              <a:gd name="connsiteY12" fmla="*/ 373856 h 431006"/>
              <a:gd name="connsiteX13" fmla="*/ 650081 w 1931194"/>
              <a:gd name="connsiteY13" fmla="*/ 376237 h 431006"/>
              <a:gd name="connsiteX14" fmla="*/ 652463 w 1931194"/>
              <a:gd name="connsiteY14" fmla="*/ 431006 h 431006"/>
              <a:gd name="connsiteX15" fmla="*/ 1931194 w 1931194"/>
              <a:gd name="connsiteY15" fmla="*/ 423862 h 431006"/>
              <a:gd name="connsiteX16" fmla="*/ 1931194 w 1931194"/>
              <a:gd name="connsiteY16" fmla="*/ 423862 h 431006"/>
              <a:gd name="connsiteX0" fmla="*/ 0 w 1931194"/>
              <a:gd name="connsiteY0" fmla="*/ 0 h 431006"/>
              <a:gd name="connsiteX1" fmla="*/ 21431 w 1931194"/>
              <a:gd name="connsiteY1" fmla="*/ 50006 h 431006"/>
              <a:gd name="connsiteX2" fmla="*/ 28575 w 1931194"/>
              <a:gd name="connsiteY2" fmla="*/ 92868 h 431006"/>
              <a:gd name="connsiteX3" fmla="*/ 104775 w 1931194"/>
              <a:gd name="connsiteY3" fmla="*/ 92868 h 431006"/>
              <a:gd name="connsiteX4" fmla="*/ 102394 w 1931194"/>
              <a:gd name="connsiteY4" fmla="*/ 142875 h 431006"/>
              <a:gd name="connsiteX5" fmla="*/ 219075 w 1931194"/>
              <a:gd name="connsiteY5" fmla="*/ 147637 h 431006"/>
              <a:gd name="connsiteX6" fmla="*/ 223838 w 1931194"/>
              <a:gd name="connsiteY6" fmla="*/ 192880 h 431006"/>
              <a:gd name="connsiteX7" fmla="*/ 242888 w 1931194"/>
              <a:gd name="connsiteY7" fmla="*/ 195262 h 431006"/>
              <a:gd name="connsiteX8" fmla="*/ 242888 w 1931194"/>
              <a:gd name="connsiteY8" fmla="*/ 288130 h 431006"/>
              <a:gd name="connsiteX9" fmla="*/ 252413 w 1931194"/>
              <a:gd name="connsiteY9" fmla="*/ 288130 h 431006"/>
              <a:gd name="connsiteX10" fmla="*/ 254794 w 1931194"/>
              <a:gd name="connsiteY10" fmla="*/ 323850 h 431006"/>
              <a:gd name="connsiteX11" fmla="*/ 511969 w 1931194"/>
              <a:gd name="connsiteY11" fmla="*/ 328612 h 431006"/>
              <a:gd name="connsiteX12" fmla="*/ 514350 w 1931194"/>
              <a:gd name="connsiteY12" fmla="*/ 373856 h 431006"/>
              <a:gd name="connsiteX13" fmla="*/ 650081 w 1931194"/>
              <a:gd name="connsiteY13" fmla="*/ 376237 h 431006"/>
              <a:gd name="connsiteX14" fmla="*/ 652463 w 1931194"/>
              <a:gd name="connsiteY14" fmla="*/ 431006 h 431006"/>
              <a:gd name="connsiteX15" fmla="*/ 1931194 w 1931194"/>
              <a:gd name="connsiteY15" fmla="*/ 423862 h 431006"/>
              <a:gd name="connsiteX16" fmla="*/ 1931194 w 1931194"/>
              <a:gd name="connsiteY16" fmla="*/ 423862 h 431006"/>
              <a:gd name="connsiteX0" fmla="*/ 0 w 1931194"/>
              <a:gd name="connsiteY0" fmla="*/ 0 h 431006"/>
              <a:gd name="connsiteX1" fmla="*/ 23812 w 1931194"/>
              <a:gd name="connsiteY1" fmla="*/ 54768 h 431006"/>
              <a:gd name="connsiteX2" fmla="*/ 28575 w 1931194"/>
              <a:gd name="connsiteY2" fmla="*/ 92868 h 431006"/>
              <a:gd name="connsiteX3" fmla="*/ 104775 w 1931194"/>
              <a:gd name="connsiteY3" fmla="*/ 92868 h 431006"/>
              <a:gd name="connsiteX4" fmla="*/ 102394 w 1931194"/>
              <a:gd name="connsiteY4" fmla="*/ 142875 h 431006"/>
              <a:gd name="connsiteX5" fmla="*/ 219075 w 1931194"/>
              <a:gd name="connsiteY5" fmla="*/ 147637 h 431006"/>
              <a:gd name="connsiteX6" fmla="*/ 223838 w 1931194"/>
              <a:gd name="connsiteY6" fmla="*/ 192880 h 431006"/>
              <a:gd name="connsiteX7" fmla="*/ 242888 w 1931194"/>
              <a:gd name="connsiteY7" fmla="*/ 195262 h 431006"/>
              <a:gd name="connsiteX8" fmla="*/ 242888 w 1931194"/>
              <a:gd name="connsiteY8" fmla="*/ 288130 h 431006"/>
              <a:gd name="connsiteX9" fmla="*/ 252413 w 1931194"/>
              <a:gd name="connsiteY9" fmla="*/ 288130 h 431006"/>
              <a:gd name="connsiteX10" fmla="*/ 254794 w 1931194"/>
              <a:gd name="connsiteY10" fmla="*/ 323850 h 431006"/>
              <a:gd name="connsiteX11" fmla="*/ 511969 w 1931194"/>
              <a:gd name="connsiteY11" fmla="*/ 328612 h 431006"/>
              <a:gd name="connsiteX12" fmla="*/ 514350 w 1931194"/>
              <a:gd name="connsiteY12" fmla="*/ 373856 h 431006"/>
              <a:gd name="connsiteX13" fmla="*/ 650081 w 1931194"/>
              <a:gd name="connsiteY13" fmla="*/ 376237 h 431006"/>
              <a:gd name="connsiteX14" fmla="*/ 652463 w 1931194"/>
              <a:gd name="connsiteY14" fmla="*/ 431006 h 431006"/>
              <a:gd name="connsiteX15" fmla="*/ 1931194 w 1931194"/>
              <a:gd name="connsiteY15" fmla="*/ 423862 h 431006"/>
              <a:gd name="connsiteX16" fmla="*/ 1931194 w 1931194"/>
              <a:gd name="connsiteY16" fmla="*/ 423862 h 431006"/>
              <a:gd name="connsiteX0" fmla="*/ 0 w 1931194"/>
              <a:gd name="connsiteY0" fmla="*/ 0 h 431006"/>
              <a:gd name="connsiteX1" fmla="*/ 7144 w 1931194"/>
              <a:gd name="connsiteY1" fmla="*/ 47625 h 431006"/>
              <a:gd name="connsiteX2" fmla="*/ 23812 w 1931194"/>
              <a:gd name="connsiteY2" fmla="*/ 54768 h 431006"/>
              <a:gd name="connsiteX3" fmla="*/ 28575 w 1931194"/>
              <a:gd name="connsiteY3" fmla="*/ 92868 h 431006"/>
              <a:gd name="connsiteX4" fmla="*/ 104775 w 1931194"/>
              <a:gd name="connsiteY4" fmla="*/ 92868 h 431006"/>
              <a:gd name="connsiteX5" fmla="*/ 102394 w 1931194"/>
              <a:gd name="connsiteY5" fmla="*/ 142875 h 431006"/>
              <a:gd name="connsiteX6" fmla="*/ 219075 w 1931194"/>
              <a:gd name="connsiteY6" fmla="*/ 147637 h 431006"/>
              <a:gd name="connsiteX7" fmla="*/ 223838 w 1931194"/>
              <a:gd name="connsiteY7" fmla="*/ 192880 h 431006"/>
              <a:gd name="connsiteX8" fmla="*/ 242888 w 1931194"/>
              <a:gd name="connsiteY8" fmla="*/ 195262 h 431006"/>
              <a:gd name="connsiteX9" fmla="*/ 242888 w 1931194"/>
              <a:gd name="connsiteY9" fmla="*/ 288130 h 431006"/>
              <a:gd name="connsiteX10" fmla="*/ 252413 w 1931194"/>
              <a:gd name="connsiteY10" fmla="*/ 288130 h 431006"/>
              <a:gd name="connsiteX11" fmla="*/ 254794 w 1931194"/>
              <a:gd name="connsiteY11" fmla="*/ 323850 h 431006"/>
              <a:gd name="connsiteX12" fmla="*/ 511969 w 1931194"/>
              <a:gd name="connsiteY12" fmla="*/ 328612 h 431006"/>
              <a:gd name="connsiteX13" fmla="*/ 514350 w 1931194"/>
              <a:gd name="connsiteY13" fmla="*/ 373856 h 431006"/>
              <a:gd name="connsiteX14" fmla="*/ 650081 w 1931194"/>
              <a:gd name="connsiteY14" fmla="*/ 376237 h 431006"/>
              <a:gd name="connsiteX15" fmla="*/ 652463 w 1931194"/>
              <a:gd name="connsiteY15" fmla="*/ 431006 h 431006"/>
              <a:gd name="connsiteX16" fmla="*/ 1931194 w 1931194"/>
              <a:gd name="connsiteY16" fmla="*/ 423862 h 431006"/>
              <a:gd name="connsiteX17" fmla="*/ 1931194 w 1931194"/>
              <a:gd name="connsiteY17" fmla="*/ 423862 h 431006"/>
              <a:gd name="connsiteX0" fmla="*/ 0 w 1926431"/>
              <a:gd name="connsiteY0" fmla="*/ 0 h 431006"/>
              <a:gd name="connsiteX1" fmla="*/ 2381 w 1926431"/>
              <a:gd name="connsiteY1" fmla="*/ 47625 h 431006"/>
              <a:gd name="connsiteX2" fmla="*/ 19049 w 1926431"/>
              <a:gd name="connsiteY2" fmla="*/ 54768 h 431006"/>
              <a:gd name="connsiteX3" fmla="*/ 23812 w 1926431"/>
              <a:gd name="connsiteY3" fmla="*/ 92868 h 431006"/>
              <a:gd name="connsiteX4" fmla="*/ 100012 w 1926431"/>
              <a:gd name="connsiteY4" fmla="*/ 92868 h 431006"/>
              <a:gd name="connsiteX5" fmla="*/ 97631 w 1926431"/>
              <a:gd name="connsiteY5" fmla="*/ 142875 h 431006"/>
              <a:gd name="connsiteX6" fmla="*/ 214312 w 1926431"/>
              <a:gd name="connsiteY6" fmla="*/ 147637 h 431006"/>
              <a:gd name="connsiteX7" fmla="*/ 219075 w 1926431"/>
              <a:gd name="connsiteY7" fmla="*/ 192880 h 431006"/>
              <a:gd name="connsiteX8" fmla="*/ 238125 w 1926431"/>
              <a:gd name="connsiteY8" fmla="*/ 195262 h 431006"/>
              <a:gd name="connsiteX9" fmla="*/ 238125 w 1926431"/>
              <a:gd name="connsiteY9" fmla="*/ 288130 h 431006"/>
              <a:gd name="connsiteX10" fmla="*/ 247650 w 1926431"/>
              <a:gd name="connsiteY10" fmla="*/ 288130 h 431006"/>
              <a:gd name="connsiteX11" fmla="*/ 250031 w 1926431"/>
              <a:gd name="connsiteY11" fmla="*/ 323850 h 431006"/>
              <a:gd name="connsiteX12" fmla="*/ 507206 w 1926431"/>
              <a:gd name="connsiteY12" fmla="*/ 328612 h 431006"/>
              <a:gd name="connsiteX13" fmla="*/ 509587 w 1926431"/>
              <a:gd name="connsiteY13" fmla="*/ 373856 h 431006"/>
              <a:gd name="connsiteX14" fmla="*/ 645318 w 1926431"/>
              <a:gd name="connsiteY14" fmla="*/ 376237 h 431006"/>
              <a:gd name="connsiteX15" fmla="*/ 647700 w 1926431"/>
              <a:gd name="connsiteY15" fmla="*/ 431006 h 431006"/>
              <a:gd name="connsiteX16" fmla="*/ 1926431 w 1926431"/>
              <a:gd name="connsiteY16" fmla="*/ 423862 h 431006"/>
              <a:gd name="connsiteX17" fmla="*/ 1926431 w 1926431"/>
              <a:gd name="connsiteY17" fmla="*/ 423862 h 431006"/>
              <a:gd name="connsiteX0" fmla="*/ 0 w 1926431"/>
              <a:gd name="connsiteY0" fmla="*/ 0 h 431006"/>
              <a:gd name="connsiteX1" fmla="*/ 2381 w 1926431"/>
              <a:gd name="connsiteY1" fmla="*/ 47625 h 431006"/>
              <a:gd name="connsiteX2" fmla="*/ 19049 w 1926431"/>
              <a:gd name="connsiteY2" fmla="*/ 54768 h 431006"/>
              <a:gd name="connsiteX3" fmla="*/ 23812 w 1926431"/>
              <a:gd name="connsiteY3" fmla="*/ 92868 h 431006"/>
              <a:gd name="connsiteX4" fmla="*/ 100012 w 1926431"/>
              <a:gd name="connsiteY4" fmla="*/ 92868 h 431006"/>
              <a:gd name="connsiteX5" fmla="*/ 97631 w 1926431"/>
              <a:gd name="connsiteY5" fmla="*/ 142875 h 431006"/>
              <a:gd name="connsiteX6" fmla="*/ 214312 w 1926431"/>
              <a:gd name="connsiteY6" fmla="*/ 147637 h 431006"/>
              <a:gd name="connsiteX7" fmla="*/ 219075 w 1926431"/>
              <a:gd name="connsiteY7" fmla="*/ 192880 h 431006"/>
              <a:gd name="connsiteX8" fmla="*/ 238125 w 1926431"/>
              <a:gd name="connsiteY8" fmla="*/ 195262 h 431006"/>
              <a:gd name="connsiteX9" fmla="*/ 240506 w 1926431"/>
              <a:gd name="connsiteY9" fmla="*/ 247650 h 431006"/>
              <a:gd name="connsiteX10" fmla="*/ 238125 w 1926431"/>
              <a:gd name="connsiteY10" fmla="*/ 288130 h 431006"/>
              <a:gd name="connsiteX11" fmla="*/ 247650 w 1926431"/>
              <a:gd name="connsiteY11" fmla="*/ 288130 h 431006"/>
              <a:gd name="connsiteX12" fmla="*/ 250031 w 1926431"/>
              <a:gd name="connsiteY12" fmla="*/ 323850 h 431006"/>
              <a:gd name="connsiteX13" fmla="*/ 507206 w 1926431"/>
              <a:gd name="connsiteY13" fmla="*/ 328612 h 431006"/>
              <a:gd name="connsiteX14" fmla="*/ 509587 w 1926431"/>
              <a:gd name="connsiteY14" fmla="*/ 373856 h 431006"/>
              <a:gd name="connsiteX15" fmla="*/ 645318 w 1926431"/>
              <a:gd name="connsiteY15" fmla="*/ 376237 h 431006"/>
              <a:gd name="connsiteX16" fmla="*/ 647700 w 1926431"/>
              <a:gd name="connsiteY16" fmla="*/ 431006 h 431006"/>
              <a:gd name="connsiteX17" fmla="*/ 1926431 w 1926431"/>
              <a:gd name="connsiteY17" fmla="*/ 423862 h 431006"/>
              <a:gd name="connsiteX18" fmla="*/ 1926431 w 1926431"/>
              <a:gd name="connsiteY18" fmla="*/ 423862 h 431006"/>
              <a:gd name="connsiteX0" fmla="*/ 0 w 1926431"/>
              <a:gd name="connsiteY0" fmla="*/ 0 h 431006"/>
              <a:gd name="connsiteX1" fmla="*/ 2381 w 1926431"/>
              <a:gd name="connsiteY1" fmla="*/ 47625 h 431006"/>
              <a:gd name="connsiteX2" fmla="*/ 19049 w 1926431"/>
              <a:gd name="connsiteY2" fmla="*/ 54768 h 431006"/>
              <a:gd name="connsiteX3" fmla="*/ 23812 w 1926431"/>
              <a:gd name="connsiteY3" fmla="*/ 92868 h 431006"/>
              <a:gd name="connsiteX4" fmla="*/ 100012 w 1926431"/>
              <a:gd name="connsiteY4" fmla="*/ 92868 h 431006"/>
              <a:gd name="connsiteX5" fmla="*/ 97631 w 1926431"/>
              <a:gd name="connsiteY5" fmla="*/ 142875 h 431006"/>
              <a:gd name="connsiteX6" fmla="*/ 211931 w 1926431"/>
              <a:gd name="connsiteY6" fmla="*/ 145256 h 431006"/>
              <a:gd name="connsiteX7" fmla="*/ 219075 w 1926431"/>
              <a:gd name="connsiteY7" fmla="*/ 192880 h 431006"/>
              <a:gd name="connsiteX8" fmla="*/ 238125 w 1926431"/>
              <a:gd name="connsiteY8" fmla="*/ 195262 h 431006"/>
              <a:gd name="connsiteX9" fmla="*/ 240506 w 1926431"/>
              <a:gd name="connsiteY9" fmla="*/ 247650 h 431006"/>
              <a:gd name="connsiteX10" fmla="*/ 238125 w 1926431"/>
              <a:gd name="connsiteY10" fmla="*/ 288130 h 431006"/>
              <a:gd name="connsiteX11" fmla="*/ 247650 w 1926431"/>
              <a:gd name="connsiteY11" fmla="*/ 288130 h 431006"/>
              <a:gd name="connsiteX12" fmla="*/ 250031 w 1926431"/>
              <a:gd name="connsiteY12" fmla="*/ 323850 h 431006"/>
              <a:gd name="connsiteX13" fmla="*/ 507206 w 1926431"/>
              <a:gd name="connsiteY13" fmla="*/ 328612 h 431006"/>
              <a:gd name="connsiteX14" fmla="*/ 509587 w 1926431"/>
              <a:gd name="connsiteY14" fmla="*/ 373856 h 431006"/>
              <a:gd name="connsiteX15" fmla="*/ 645318 w 1926431"/>
              <a:gd name="connsiteY15" fmla="*/ 376237 h 431006"/>
              <a:gd name="connsiteX16" fmla="*/ 647700 w 1926431"/>
              <a:gd name="connsiteY16" fmla="*/ 431006 h 431006"/>
              <a:gd name="connsiteX17" fmla="*/ 1926431 w 1926431"/>
              <a:gd name="connsiteY17" fmla="*/ 423862 h 431006"/>
              <a:gd name="connsiteX18" fmla="*/ 1926431 w 1926431"/>
              <a:gd name="connsiteY18" fmla="*/ 423862 h 4310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926431" h="431006">
                <a:moveTo>
                  <a:pt x="0" y="0"/>
                </a:moveTo>
                <a:cubicBezTo>
                  <a:pt x="1587" y="3969"/>
                  <a:pt x="-1588" y="38497"/>
                  <a:pt x="2381" y="47625"/>
                </a:cubicBezTo>
                <a:cubicBezTo>
                  <a:pt x="6350" y="56753"/>
                  <a:pt x="15874" y="43259"/>
                  <a:pt x="19049" y="54768"/>
                </a:cubicBezTo>
                <a:lnTo>
                  <a:pt x="23812" y="92868"/>
                </a:lnTo>
                <a:lnTo>
                  <a:pt x="100012" y="92868"/>
                </a:lnTo>
                <a:lnTo>
                  <a:pt x="97631" y="142875"/>
                </a:lnTo>
                <a:lnTo>
                  <a:pt x="211931" y="145256"/>
                </a:lnTo>
                <a:lnTo>
                  <a:pt x="219075" y="192880"/>
                </a:lnTo>
                <a:lnTo>
                  <a:pt x="238125" y="195262"/>
                </a:lnTo>
                <a:cubicBezTo>
                  <a:pt x="238125" y="215106"/>
                  <a:pt x="240506" y="227806"/>
                  <a:pt x="240506" y="247650"/>
                </a:cubicBezTo>
                <a:lnTo>
                  <a:pt x="238125" y="288130"/>
                </a:lnTo>
                <a:lnTo>
                  <a:pt x="247650" y="288130"/>
                </a:lnTo>
                <a:lnTo>
                  <a:pt x="250031" y="323850"/>
                </a:lnTo>
                <a:lnTo>
                  <a:pt x="507206" y="328612"/>
                </a:lnTo>
                <a:lnTo>
                  <a:pt x="509587" y="373856"/>
                </a:lnTo>
                <a:lnTo>
                  <a:pt x="645318" y="376237"/>
                </a:lnTo>
                <a:lnTo>
                  <a:pt x="647700" y="431006"/>
                </a:lnTo>
                <a:lnTo>
                  <a:pt x="1926431" y="423862"/>
                </a:lnTo>
                <a:lnTo>
                  <a:pt x="1926431" y="423862"/>
                </a:lnTo>
              </a:path>
            </a:pathLst>
          </a:custGeom>
          <a:noFill/>
          <a:ln w="28575">
            <a:solidFill>
              <a:schemeClr val="bg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Freeform 77"/>
          <p:cNvSpPr/>
          <p:nvPr/>
        </p:nvSpPr>
        <p:spPr>
          <a:xfrm>
            <a:off x="3681412" y="1528764"/>
            <a:ext cx="2597945" cy="716756"/>
          </a:xfrm>
          <a:custGeom>
            <a:avLst/>
            <a:gdLst>
              <a:gd name="connsiteX0" fmla="*/ 0 w 2751673"/>
              <a:gd name="connsiteY0" fmla="*/ 0 h 793185"/>
              <a:gd name="connsiteX1" fmla="*/ 2566988 w 2751673"/>
              <a:gd name="connsiteY1" fmla="*/ 707231 h 793185"/>
              <a:gd name="connsiteX2" fmla="*/ 2550319 w 2751673"/>
              <a:gd name="connsiteY2" fmla="*/ 781050 h 793185"/>
              <a:gd name="connsiteX3" fmla="*/ 2550319 w 2751673"/>
              <a:gd name="connsiteY3" fmla="*/ 781050 h 793185"/>
              <a:gd name="connsiteX0" fmla="*/ 0 w 2751673"/>
              <a:gd name="connsiteY0" fmla="*/ 0 h 793185"/>
              <a:gd name="connsiteX1" fmla="*/ 2566988 w 2751673"/>
              <a:gd name="connsiteY1" fmla="*/ 707231 h 793185"/>
              <a:gd name="connsiteX2" fmla="*/ 2550319 w 2751673"/>
              <a:gd name="connsiteY2" fmla="*/ 781050 h 793185"/>
              <a:gd name="connsiteX0" fmla="*/ 0 w 2566988"/>
              <a:gd name="connsiteY0" fmla="*/ 0 h 707231"/>
              <a:gd name="connsiteX1" fmla="*/ 2566988 w 2566988"/>
              <a:gd name="connsiteY1" fmla="*/ 707231 h 707231"/>
              <a:gd name="connsiteX0" fmla="*/ 0 w 2566988"/>
              <a:gd name="connsiteY0" fmla="*/ 0 h 726281"/>
              <a:gd name="connsiteX1" fmla="*/ 1309688 w 2566988"/>
              <a:gd name="connsiteY1" fmla="*/ 726281 h 726281"/>
              <a:gd name="connsiteX2" fmla="*/ 2566988 w 2566988"/>
              <a:gd name="connsiteY2" fmla="*/ 707231 h 726281"/>
              <a:gd name="connsiteX0" fmla="*/ 0 w 2602707"/>
              <a:gd name="connsiteY0" fmla="*/ 0 h 726281"/>
              <a:gd name="connsiteX1" fmla="*/ 1309688 w 2602707"/>
              <a:gd name="connsiteY1" fmla="*/ 726281 h 726281"/>
              <a:gd name="connsiteX2" fmla="*/ 2602707 w 2602707"/>
              <a:gd name="connsiteY2" fmla="*/ 723900 h 726281"/>
              <a:gd name="connsiteX0" fmla="*/ 0 w 2602707"/>
              <a:gd name="connsiteY0" fmla="*/ 0 h 747415"/>
              <a:gd name="connsiteX1" fmla="*/ 1307306 w 2602707"/>
              <a:gd name="connsiteY1" fmla="*/ 678656 h 747415"/>
              <a:gd name="connsiteX2" fmla="*/ 1309688 w 2602707"/>
              <a:gd name="connsiteY2" fmla="*/ 726281 h 747415"/>
              <a:gd name="connsiteX3" fmla="*/ 2602707 w 2602707"/>
              <a:gd name="connsiteY3" fmla="*/ 723900 h 747415"/>
              <a:gd name="connsiteX0" fmla="*/ 0 w 2602707"/>
              <a:gd name="connsiteY0" fmla="*/ 0 h 726281"/>
              <a:gd name="connsiteX1" fmla="*/ 1307306 w 2602707"/>
              <a:gd name="connsiteY1" fmla="*/ 678656 h 726281"/>
              <a:gd name="connsiteX2" fmla="*/ 1309688 w 2602707"/>
              <a:gd name="connsiteY2" fmla="*/ 726281 h 726281"/>
              <a:gd name="connsiteX3" fmla="*/ 2602707 w 2602707"/>
              <a:gd name="connsiteY3" fmla="*/ 723900 h 726281"/>
              <a:gd name="connsiteX0" fmla="*/ 0 w 2602707"/>
              <a:gd name="connsiteY0" fmla="*/ 0 h 726281"/>
              <a:gd name="connsiteX1" fmla="*/ 1181100 w 2602707"/>
              <a:gd name="connsiteY1" fmla="*/ 673893 h 726281"/>
              <a:gd name="connsiteX2" fmla="*/ 1307306 w 2602707"/>
              <a:gd name="connsiteY2" fmla="*/ 678656 h 726281"/>
              <a:gd name="connsiteX3" fmla="*/ 1309688 w 2602707"/>
              <a:gd name="connsiteY3" fmla="*/ 726281 h 726281"/>
              <a:gd name="connsiteX4" fmla="*/ 2602707 w 2602707"/>
              <a:gd name="connsiteY4" fmla="*/ 723900 h 726281"/>
              <a:gd name="connsiteX0" fmla="*/ 0 w 2602707"/>
              <a:gd name="connsiteY0" fmla="*/ 0 h 726281"/>
              <a:gd name="connsiteX1" fmla="*/ 1181100 w 2602707"/>
              <a:gd name="connsiteY1" fmla="*/ 673893 h 726281"/>
              <a:gd name="connsiteX2" fmla="*/ 1307306 w 2602707"/>
              <a:gd name="connsiteY2" fmla="*/ 678656 h 726281"/>
              <a:gd name="connsiteX3" fmla="*/ 1309688 w 2602707"/>
              <a:gd name="connsiteY3" fmla="*/ 726281 h 726281"/>
              <a:gd name="connsiteX4" fmla="*/ 2602707 w 2602707"/>
              <a:gd name="connsiteY4" fmla="*/ 723900 h 726281"/>
              <a:gd name="connsiteX0" fmla="*/ 0 w 2602707"/>
              <a:gd name="connsiteY0" fmla="*/ 0 h 726281"/>
              <a:gd name="connsiteX1" fmla="*/ 1173956 w 2602707"/>
              <a:gd name="connsiteY1" fmla="*/ 621506 h 726281"/>
              <a:gd name="connsiteX2" fmla="*/ 1181100 w 2602707"/>
              <a:gd name="connsiteY2" fmla="*/ 673893 h 726281"/>
              <a:gd name="connsiteX3" fmla="*/ 1307306 w 2602707"/>
              <a:gd name="connsiteY3" fmla="*/ 678656 h 726281"/>
              <a:gd name="connsiteX4" fmla="*/ 1309688 w 2602707"/>
              <a:gd name="connsiteY4" fmla="*/ 726281 h 726281"/>
              <a:gd name="connsiteX5" fmla="*/ 2602707 w 2602707"/>
              <a:gd name="connsiteY5" fmla="*/ 723900 h 726281"/>
              <a:gd name="connsiteX0" fmla="*/ 0 w 2602707"/>
              <a:gd name="connsiteY0" fmla="*/ 0 h 726281"/>
              <a:gd name="connsiteX1" fmla="*/ 1173956 w 2602707"/>
              <a:gd name="connsiteY1" fmla="*/ 621506 h 726281"/>
              <a:gd name="connsiteX2" fmla="*/ 1181100 w 2602707"/>
              <a:gd name="connsiteY2" fmla="*/ 673893 h 726281"/>
              <a:gd name="connsiteX3" fmla="*/ 1307306 w 2602707"/>
              <a:gd name="connsiteY3" fmla="*/ 678656 h 726281"/>
              <a:gd name="connsiteX4" fmla="*/ 1309688 w 2602707"/>
              <a:gd name="connsiteY4" fmla="*/ 726281 h 726281"/>
              <a:gd name="connsiteX5" fmla="*/ 2602707 w 2602707"/>
              <a:gd name="connsiteY5" fmla="*/ 723900 h 726281"/>
              <a:gd name="connsiteX0" fmla="*/ 0 w 2602707"/>
              <a:gd name="connsiteY0" fmla="*/ 0 h 726281"/>
              <a:gd name="connsiteX1" fmla="*/ 1178719 w 2602707"/>
              <a:gd name="connsiteY1" fmla="*/ 633412 h 726281"/>
              <a:gd name="connsiteX2" fmla="*/ 1181100 w 2602707"/>
              <a:gd name="connsiteY2" fmla="*/ 673893 h 726281"/>
              <a:gd name="connsiteX3" fmla="*/ 1307306 w 2602707"/>
              <a:gd name="connsiteY3" fmla="*/ 678656 h 726281"/>
              <a:gd name="connsiteX4" fmla="*/ 1309688 w 2602707"/>
              <a:gd name="connsiteY4" fmla="*/ 726281 h 726281"/>
              <a:gd name="connsiteX5" fmla="*/ 2602707 w 2602707"/>
              <a:gd name="connsiteY5" fmla="*/ 723900 h 726281"/>
              <a:gd name="connsiteX0" fmla="*/ 0 w 2602707"/>
              <a:gd name="connsiteY0" fmla="*/ 0 h 726281"/>
              <a:gd name="connsiteX1" fmla="*/ 914400 w 2602707"/>
              <a:gd name="connsiteY1" fmla="*/ 623887 h 726281"/>
              <a:gd name="connsiteX2" fmla="*/ 1178719 w 2602707"/>
              <a:gd name="connsiteY2" fmla="*/ 633412 h 726281"/>
              <a:gd name="connsiteX3" fmla="*/ 1181100 w 2602707"/>
              <a:gd name="connsiteY3" fmla="*/ 673893 h 726281"/>
              <a:gd name="connsiteX4" fmla="*/ 1307306 w 2602707"/>
              <a:gd name="connsiteY4" fmla="*/ 678656 h 726281"/>
              <a:gd name="connsiteX5" fmla="*/ 1309688 w 2602707"/>
              <a:gd name="connsiteY5" fmla="*/ 726281 h 726281"/>
              <a:gd name="connsiteX6" fmla="*/ 2602707 w 2602707"/>
              <a:gd name="connsiteY6" fmla="*/ 723900 h 726281"/>
              <a:gd name="connsiteX0" fmla="*/ 0 w 2602707"/>
              <a:gd name="connsiteY0" fmla="*/ 0 h 726281"/>
              <a:gd name="connsiteX1" fmla="*/ 914400 w 2602707"/>
              <a:gd name="connsiteY1" fmla="*/ 623887 h 726281"/>
              <a:gd name="connsiteX2" fmla="*/ 1178719 w 2602707"/>
              <a:gd name="connsiteY2" fmla="*/ 633412 h 726281"/>
              <a:gd name="connsiteX3" fmla="*/ 1181100 w 2602707"/>
              <a:gd name="connsiteY3" fmla="*/ 673893 h 726281"/>
              <a:gd name="connsiteX4" fmla="*/ 1307306 w 2602707"/>
              <a:gd name="connsiteY4" fmla="*/ 678656 h 726281"/>
              <a:gd name="connsiteX5" fmla="*/ 1309688 w 2602707"/>
              <a:gd name="connsiteY5" fmla="*/ 726281 h 726281"/>
              <a:gd name="connsiteX6" fmla="*/ 2602707 w 2602707"/>
              <a:gd name="connsiteY6" fmla="*/ 723900 h 726281"/>
              <a:gd name="connsiteX0" fmla="*/ 0 w 2602707"/>
              <a:gd name="connsiteY0" fmla="*/ 37427 h 763708"/>
              <a:gd name="connsiteX1" fmla="*/ 216694 w 2602707"/>
              <a:gd name="connsiteY1" fmla="*/ 44570 h 763708"/>
              <a:gd name="connsiteX2" fmla="*/ 914400 w 2602707"/>
              <a:gd name="connsiteY2" fmla="*/ 661314 h 763708"/>
              <a:gd name="connsiteX3" fmla="*/ 1178719 w 2602707"/>
              <a:gd name="connsiteY3" fmla="*/ 670839 h 763708"/>
              <a:gd name="connsiteX4" fmla="*/ 1181100 w 2602707"/>
              <a:gd name="connsiteY4" fmla="*/ 711320 h 763708"/>
              <a:gd name="connsiteX5" fmla="*/ 1307306 w 2602707"/>
              <a:gd name="connsiteY5" fmla="*/ 716083 h 763708"/>
              <a:gd name="connsiteX6" fmla="*/ 1309688 w 2602707"/>
              <a:gd name="connsiteY6" fmla="*/ 763708 h 763708"/>
              <a:gd name="connsiteX7" fmla="*/ 2602707 w 2602707"/>
              <a:gd name="connsiteY7" fmla="*/ 761327 h 763708"/>
              <a:gd name="connsiteX0" fmla="*/ 0 w 2602707"/>
              <a:gd name="connsiteY0" fmla="*/ 0 h 726281"/>
              <a:gd name="connsiteX1" fmla="*/ 216694 w 2602707"/>
              <a:gd name="connsiteY1" fmla="*/ 7143 h 726281"/>
              <a:gd name="connsiteX2" fmla="*/ 914400 w 2602707"/>
              <a:gd name="connsiteY2" fmla="*/ 623887 h 726281"/>
              <a:gd name="connsiteX3" fmla="*/ 1178719 w 2602707"/>
              <a:gd name="connsiteY3" fmla="*/ 633412 h 726281"/>
              <a:gd name="connsiteX4" fmla="*/ 1181100 w 2602707"/>
              <a:gd name="connsiteY4" fmla="*/ 673893 h 726281"/>
              <a:gd name="connsiteX5" fmla="*/ 1307306 w 2602707"/>
              <a:gd name="connsiteY5" fmla="*/ 678656 h 726281"/>
              <a:gd name="connsiteX6" fmla="*/ 1309688 w 2602707"/>
              <a:gd name="connsiteY6" fmla="*/ 726281 h 726281"/>
              <a:gd name="connsiteX7" fmla="*/ 2602707 w 2602707"/>
              <a:gd name="connsiteY7" fmla="*/ 723900 h 726281"/>
              <a:gd name="connsiteX0" fmla="*/ 0 w 2602707"/>
              <a:gd name="connsiteY0" fmla="*/ 0 h 726281"/>
              <a:gd name="connsiteX1" fmla="*/ 209550 w 2602707"/>
              <a:gd name="connsiteY1" fmla="*/ 2381 h 726281"/>
              <a:gd name="connsiteX2" fmla="*/ 914400 w 2602707"/>
              <a:gd name="connsiteY2" fmla="*/ 623887 h 726281"/>
              <a:gd name="connsiteX3" fmla="*/ 1178719 w 2602707"/>
              <a:gd name="connsiteY3" fmla="*/ 633412 h 726281"/>
              <a:gd name="connsiteX4" fmla="*/ 1181100 w 2602707"/>
              <a:gd name="connsiteY4" fmla="*/ 673893 h 726281"/>
              <a:gd name="connsiteX5" fmla="*/ 1307306 w 2602707"/>
              <a:gd name="connsiteY5" fmla="*/ 678656 h 726281"/>
              <a:gd name="connsiteX6" fmla="*/ 1309688 w 2602707"/>
              <a:gd name="connsiteY6" fmla="*/ 726281 h 726281"/>
              <a:gd name="connsiteX7" fmla="*/ 2602707 w 2602707"/>
              <a:gd name="connsiteY7" fmla="*/ 723900 h 726281"/>
              <a:gd name="connsiteX0" fmla="*/ 0 w 2602707"/>
              <a:gd name="connsiteY0" fmla="*/ 0 h 726281"/>
              <a:gd name="connsiteX1" fmla="*/ 209550 w 2602707"/>
              <a:gd name="connsiteY1" fmla="*/ 2381 h 726281"/>
              <a:gd name="connsiteX2" fmla="*/ 202406 w 2602707"/>
              <a:gd name="connsiteY2" fmla="*/ 100012 h 726281"/>
              <a:gd name="connsiteX3" fmla="*/ 914400 w 2602707"/>
              <a:gd name="connsiteY3" fmla="*/ 623887 h 726281"/>
              <a:gd name="connsiteX4" fmla="*/ 1178719 w 2602707"/>
              <a:gd name="connsiteY4" fmla="*/ 633412 h 726281"/>
              <a:gd name="connsiteX5" fmla="*/ 1181100 w 2602707"/>
              <a:gd name="connsiteY5" fmla="*/ 673893 h 726281"/>
              <a:gd name="connsiteX6" fmla="*/ 1307306 w 2602707"/>
              <a:gd name="connsiteY6" fmla="*/ 678656 h 726281"/>
              <a:gd name="connsiteX7" fmla="*/ 1309688 w 2602707"/>
              <a:gd name="connsiteY7" fmla="*/ 726281 h 726281"/>
              <a:gd name="connsiteX8" fmla="*/ 2602707 w 2602707"/>
              <a:gd name="connsiteY8" fmla="*/ 723900 h 726281"/>
              <a:gd name="connsiteX0" fmla="*/ 0 w 2602707"/>
              <a:gd name="connsiteY0" fmla="*/ 0 h 726281"/>
              <a:gd name="connsiteX1" fmla="*/ 209550 w 2602707"/>
              <a:gd name="connsiteY1" fmla="*/ 2381 h 726281"/>
              <a:gd name="connsiteX2" fmla="*/ 202406 w 2602707"/>
              <a:gd name="connsiteY2" fmla="*/ 100012 h 726281"/>
              <a:gd name="connsiteX3" fmla="*/ 914400 w 2602707"/>
              <a:gd name="connsiteY3" fmla="*/ 623887 h 726281"/>
              <a:gd name="connsiteX4" fmla="*/ 1178719 w 2602707"/>
              <a:gd name="connsiteY4" fmla="*/ 633412 h 726281"/>
              <a:gd name="connsiteX5" fmla="*/ 1181100 w 2602707"/>
              <a:gd name="connsiteY5" fmla="*/ 673893 h 726281"/>
              <a:gd name="connsiteX6" fmla="*/ 1307306 w 2602707"/>
              <a:gd name="connsiteY6" fmla="*/ 678656 h 726281"/>
              <a:gd name="connsiteX7" fmla="*/ 1309688 w 2602707"/>
              <a:gd name="connsiteY7" fmla="*/ 726281 h 726281"/>
              <a:gd name="connsiteX8" fmla="*/ 2602707 w 2602707"/>
              <a:gd name="connsiteY8" fmla="*/ 723900 h 726281"/>
              <a:gd name="connsiteX0" fmla="*/ 0 w 2602707"/>
              <a:gd name="connsiteY0" fmla="*/ 0 h 726281"/>
              <a:gd name="connsiteX1" fmla="*/ 209550 w 2602707"/>
              <a:gd name="connsiteY1" fmla="*/ 2381 h 726281"/>
              <a:gd name="connsiteX2" fmla="*/ 216694 w 2602707"/>
              <a:gd name="connsiteY2" fmla="*/ 40481 h 726281"/>
              <a:gd name="connsiteX3" fmla="*/ 914400 w 2602707"/>
              <a:gd name="connsiteY3" fmla="*/ 623887 h 726281"/>
              <a:gd name="connsiteX4" fmla="*/ 1178719 w 2602707"/>
              <a:gd name="connsiteY4" fmla="*/ 633412 h 726281"/>
              <a:gd name="connsiteX5" fmla="*/ 1181100 w 2602707"/>
              <a:gd name="connsiteY5" fmla="*/ 673893 h 726281"/>
              <a:gd name="connsiteX6" fmla="*/ 1307306 w 2602707"/>
              <a:gd name="connsiteY6" fmla="*/ 678656 h 726281"/>
              <a:gd name="connsiteX7" fmla="*/ 1309688 w 2602707"/>
              <a:gd name="connsiteY7" fmla="*/ 726281 h 726281"/>
              <a:gd name="connsiteX8" fmla="*/ 2602707 w 2602707"/>
              <a:gd name="connsiteY8" fmla="*/ 723900 h 726281"/>
              <a:gd name="connsiteX0" fmla="*/ 0 w 2602707"/>
              <a:gd name="connsiteY0" fmla="*/ 0 h 726281"/>
              <a:gd name="connsiteX1" fmla="*/ 211931 w 2602707"/>
              <a:gd name="connsiteY1" fmla="*/ 4763 h 726281"/>
              <a:gd name="connsiteX2" fmla="*/ 216694 w 2602707"/>
              <a:gd name="connsiteY2" fmla="*/ 40481 h 726281"/>
              <a:gd name="connsiteX3" fmla="*/ 914400 w 2602707"/>
              <a:gd name="connsiteY3" fmla="*/ 623887 h 726281"/>
              <a:gd name="connsiteX4" fmla="*/ 1178719 w 2602707"/>
              <a:gd name="connsiteY4" fmla="*/ 633412 h 726281"/>
              <a:gd name="connsiteX5" fmla="*/ 1181100 w 2602707"/>
              <a:gd name="connsiteY5" fmla="*/ 673893 h 726281"/>
              <a:gd name="connsiteX6" fmla="*/ 1307306 w 2602707"/>
              <a:gd name="connsiteY6" fmla="*/ 678656 h 726281"/>
              <a:gd name="connsiteX7" fmla="*/ 1309688 w 2602707"/>
              <a:gd name="connsiteY7" fmla="*/ 726281 h 726281"/>
              <a:gd name="connsiteX8" fmla="*/ 2602707 w 2602707"/>
              <a:gd name="connsiteY8" fmla="*/ 723900 h 726281"/>
              <a:gd name="connsiteX0" fmla="*/ 0 w 2602707"/>
              <a:gd name="connsiteY0" fmla="*/ 0 h 726281"/>
              <a:gd name="connsiteX1" fmla="*/ 211931 w 2602707"/>
              <a:gd name="connsiteY1" fmla="*/ 4763 h 726281"/>
              <a:gd name="connsiteX2" fmla="*/ 216694 w 2602707"/>
              <a:gd name="connsiteY2" fmla="*/ 40481 h 726281"/>
              <a:gd name="connsiteX3" fmla="*/ 307181 w 2602707"/>
              <a:gd name="connsiteY3" fmla="*/ 40481 h 726281"/>
              <a:gd name="connsiteX4" fmla="*/ 914400 w 2602707"/>
              <a:gd name="connsiteY4" fmla="*/ 623887 h 726281"/>
              <a:gd name="connsiteX5" fmla="*/ 1178719 w 2602707"/>
              <a:gd name="connsiteY5" fmla="*/ 633412 h 726281"/>
              <a:gd name="connsiteX6" fmla="*/ 1181100 w 2602707"/>
              <a:gd name="connsiteY6" fmla="*/ 673893 h 726281"/>
              <a:gd name="connsiteX7" fmla="*/ 1307306 w 2602707"/>
              <a:gd name="connsiteY7" fmla="*/ 678656 h 726281"/>
              <a:gd name="connsiteX8" fmla="*/ 1309688 w 2602707"/>
              <a:gd name="connsiteY8" fmla="*/ 726281 h 726281"/>
              <a:gd name="connsiteX9" fmla="*/ 2602707 w 2602707"/>
              <a:gd name="connsiteY9" fmla="*/ 723900 h 726281"/>
              <a:gd name="connsiteX0" fmla="*/ 0 w 2602707"/>
              <a:gd name="connsiteY0" fmla="*/ 0 h 726281"/>
              <a:gd name="connsiteX1" fmla="*/ 211931 w 2602707"/>
              <a:gd name="connsiteY1" fmla="*/ 4763 h 726281"/>
              <a:gd name="connsiteX2" fmla="*/ 216694 w 2602707"/>
              <a:gd name="connsiteY2" fmla="*/ 40481 h 726281"/>
              <a:gd name="connsiteX3" fmla="*/ 307181 w 2602707"/>
              <a:gd name="connsiteY3" fmla="*/ 40481 h 726281"/>
              <a:gd name="connsiteX4" fmla="*/ 914400 w 2602707"/>
              <a:gd name="connsiteY4" fmla="*/ 623887 h 726281"/>
              <a:gd name="connsiteX5" fmla="*/ 1178719 w 2602707"/>
              <a:gd name="connsiteY5" fmla="*/ 633412 h 726281"/>
              <a:gd name="connsiteX6" fmla="*/ 1181100 w 2602707"/>
              <a:gd name="connsiteY6" fmla="*/ 673893 h 726281"/>
              <a:gd name="connsiteX7" fmla="*/ 1307306 w 2602707"/>
              <a:gd name="connsiteY7" fmla="*/ 678656 h 726281"/>
              <a:gd name="connsiteX8" fmla="*/ 1309688 w 2602707"/>
              <a:gd name="connsiteY8" fmla="*/ 726281 h 726281"/>
              <a:gd name="connsiteX9" fmla="*/ 2602707 w 2602707"/>
              <a:gd name="connsiteY9" fmla="*/ 723900 h 726281"/>
              <a:gd name="connsiteX0" fmla="*/ 0 w 2597945"/>
              <a:gd name="connsiteY0" fmla="*/ 4762 h 721518"/>
              <a:gd name="connsiteX1" fmla="*/ 207169 w 2597945"/>
              <a:gd name="connsiteY1" fmla="*/ 0 h 721518"/>
              <a:gd name="connsiteX2" fmla="*/ 211932 w 2597945"/>
              <a:gd name="connsiteY2" fmla="*/ 35718 h 721518"/>
              <a:gd name="connsiteX3" fmla="*/ 302419 w 2597945"/>
              <a:gd name="connsiteY3" fmla="*/ 35718 h 721518"/>
              <a:gd name="connsiteX4" fmla="*/ 909638 w 2597945"/>
              <a:gd name="connsiteY4" fmla="*/ 619124 h 721518"/>
              <a:gd name="connsiteX5" fmla="*/ 1173957 w 2597945"/>
              <a:gd name="connsiteY5" fmla="*/ 628649 h 721518"/>
              <a:gd name="connsiteX6" fmla="*/ 1176338 w 2597945"/>
              <a:gd name="connsiteY6" fmla="*/ 669130 h 721518"/>
              <a:gd name="connsiteX7" fmla="*/ 1302544 w 2597945"/>
              <a:gd name="connsiteY7" fmla="*/ 673893 h 721518"/>
              <a:gd name="connsiteX8" fmla="*/ 1304926 w 2597945"/>
              <a:gd name="connsiteY8" fmla="*/ 721518 h 721518"/>
              <a:gd name="connsiteX9" fmla="*/ 2597945 w 2597945"/>
              <a:gd name="connsiteY9" fmla="*/ 719137 h 721518"/>
              <a:gd name="connsiteX0" fmla="*/ 0 w 2597945"/>
              <a:gd name="connsiteY0" fmla="*/ 0 h 716756"/>
              <a:gd name="connsiteX1" fmla="*/ 209551 w 2597945"/>
              <a:gd name="connsiteY1" fmla="*/ 0 h 716756"/>
              <a:gd name="connsiteX2" fmla="*/ 211932 w 2597945"/>
              <a:gd name="connsiteY2" fmla="*/ 30956 h 716756"/>
              <a:gd name="connsiteX3" fmla="*/ 302419 w 2597945"/>
              <a:gd name="connsiteY3" fmla="*/ 30956 h 716756"/>
              <a:gd name="connsiteX4" fmla="*/ 909638 w 2597945"/>
              <a:gd name="connsiteY4" fmla="*/ 614362 h 716756"/>
              <a:gd name="connsiteX5" fmla="*/ 1173957 w 2597945"/>
              <a:gd name="connsiteY5" fmla="*/ 623887 h 716756"/>
              <a:gd name="connsiteX6" fmla="*/ 1176338 w 2597945"/>
              <a:gd name="connsiteY6" fmla="*/ 664368 h 716756"/>
              <a:gd name="connsiteX7" fmla="*/ 1302544 w 2597945"/>
              <a:gd name="connsiteY7" fmla="*/ 669131 h 716756"/>
              <a:gd name="connsiteX8" fmla="*/ 1304926 w 2597945"/>
              <a:gd name="connsiteY8" fmla="*/ 716756 h 716756"/>
              <a:gd name="connsiteX9" fmla="*/ 2597945 w 2597945"/>
              <a:gd name="connsiteY9" fmla="*/ 714375 h 716756"/>
              <a:gd name="connsiteX0" fmla="*/ 0 w 2597945"/>
              <a:gd name="connsiteY0" fmla="*/ 0 h 716756"/>
              <a:gd name="connsiteX1" fmla="*/ 209551 w 2597945"/>
              <a:gd name="connsiteY1" fmla="*/ 0 h 716756"/>
              <a:gd name="connsiteX2" fmla="*/ 211932 w 2597945"/>
              <a:gd name="connsiteY2" fmla="*/ 30956 h 716756"/>
              <a:gd name="connsiteX3" fmla="*/ 302419 w 2597945"/>
              <a:gd name="connsiteY3" fmla="*/ 28575 h 716756"/>
              <a:gd name="connsiteX4" fmla="*/ 909638 w 2597945"/>
              <a:gd name="connsiteY4" fmla="*/ 614362 h 716756"/>
              <a:gd name="connsiteX5" fmla="*/ 1173957 w 2597945"/>
              <a:gd name="connsiteY5" fmla="*/ 623887 h 716756"/>
              <a:gd name="connsiteX6" fmla="*/ 1176338 w 2597945"/>
              <a:gd name="connsiteY6" fmla="*/ 664368 h 716756"/>
              <a:gd name="connsiteX7" fmla="*/ 1302544 w 2597945"/>
              <a:gd name="connsiteY7" fmla="*/ 669131 h 716756"/>
              <a:gd name="connsiteX8" fmla="*/ 1304926 w 2597945"/>
              <a:gd name="connsiteY8" fmla="*/ 716756 h 716756"/>
              <a:gd name="connsiteX9" fmla="*/ 2597945 w 2597945"/>
              <a:gd name="connsiteY9" fmla="*/ 714375 h 716756"/>
              <a:gd name="connsiteX0" fmla="*/ 0 w 2597945"/>
              <a:gd name="connsiteY0" fmla="*/ 0 h 716756"/>
              <a:gd name="connsiteX1" fmla="*/ 209551 w 2597945"/>
              <a:gd name="connsiteY1" fmla="*/ 0 h 716756"/>
              <a:gd name="connsiteX2" fmla="*/ 207170 w 2597945"/>
              <a:gd name="connsiteY2" fmla="*/ 26194 h 716756"/>
              <a:gd name="connsiteX3" fmla="*/ 302419 w 2597945"/>
              <a:gd name="connsiteY3" fmla="*/ 28575 h 716756"/>
              <a:gd name="connsiteX4" fmla="*/ 909638 w 2597945"/>
              <a:gd name="connsiteY4" fmla="*/ 614362 h 716756"/>
              <a:gd name="connsiteX5" fmla="*/ 1173957 w 2597945"/>
              <a:gd name="connsiteY5" fmla="*/ 623887 h 716756"/>
              <a:gd name="connsiteX6" fmla="*/ 1176338 w 2597945"/>
              <a:gd name="connsiteY6" fmla="*/ 664368 h 716756"/>
              <a:gd name="connsiteX7" fmla="*/ 1302544 w 2597945"/>
              <a:gd name="connsiteY7" fmla="*/ 669131 h 716756"/>
              <a:gd name="connsiteX8" fmla="*/ 1304926 w 2597945"/>
              <a:gd name="connsiteY8" fmla="*/ 716756 h 716756"/>
              <a:gd name="connsiteX9" fmla="*/ 2597945 w 2597945"/>
              <a:gd name="connsiteY9" fmla="*/ 714375 h 716756"/>
              <a:gd name="connsiteX0" fmla="*/ 0 w 2597945"/>
              <a:gd name="connsiteY0" fmla="*/ 0 h 716756"/>
              <a:gd name="connsiteX1" fmla="*/ 209551 w 2597945"/>
              <a:gd name="connsiteY1" fmla="*/ 0 h 716756"/>
              <a:gd name="connsiteX2" fmla="*/ 207170 w 2597945"/>
              <a:gd name="connsiteY2" fmla="*/ 26194 h 716756"/>
              <a:gd name="connsiteX3" fmla="*/ 302419 w 2597945"/>
              <a:gd name="connsiteY3" fmla="*/ 28575 h 716756"/>
              <a:gd name="connsiteX4" fmla="*/ 304801 w 2597945"/>
              <a:gd name="connsiteY4" fmla="*/ 97630 h 716756"/>
              <a:gd name="connsiteX5" fmla="*/ 909638 w 2597945"/>
              <a:gd name="connsiteY5" fmla="*/ 614362 h 716756"/>
              <a:gd name="connsiteX6" fmla="*/ 1173957 w 2597945"/>
              <a:gd name="connsiteY6" fmla="*/ 623887 h 716756"/>
              <a:gd name="connsiteX7" fmla="*/ 1176338 w 2597945"/>
              <a:gd name="connsiteY7" fmla="*/ 664368 h 716756"/>
              <a:gd name="connsiteX8" fmla="*/ 1302544 w 2597945"/>
              <a:gd name="connsiteY8" fmla="*/ 669131 h 716756"/>
              <a:gd name="connsiteX9" fmla="*/ 1304926 w 2597945"/>
              <a:gd name="connsiteY9" fmla="*/ 716756 h 716756"/>
              <a:gd name="connsiteX10" fmla="*/ 2597945 w 2597945"/>
              <a:gd name="connsiteY10" fmla="*/ 714375 h 716756"/>
              <a:gd name="connsiteX0" fmla="*/ 0 w 2597945"/>
              <a:gd name="connsiteY0" fmla="*/ 0 h 716756"/>
              <a:gd name="connsiteX1" fmla="*/ 209551 w 2597945"/>
              <a:gd name="connsiteY1" fmla="*/ 0 h 716756"/>
              <a:gd name="connsiteX2" fmla="*/ 207170 w 2597945"/>
              <a:gd name="connsiteY2" fmla="*/ 26194 h 716756"/>
              <a:gd name="connsiteX3" fmla="*/ 302419 w 2597945"/>
              <a:gd name="connsiteY3" fmla="*/ 28575 h 716756"/>
              <a:gd name="connsiteX4" fmla="*/ 304801 w 2597945"/>
              <a:gd name="connsiteY4" fmla="*/ 97630 h 716756"/>
              <a:gd name="connsiteX5" fmla="*/ 909638 w 2597945"/>
              <a:gd name="connsiteY5" fmla="*/ 614362 h 716756"/>
              <a:gd name="connsiteX6" fmla="*/ 1173957 w 2597945"/>
              <a:gd name="connsiteY6" fmla="*/ 623887 h 716756"/>
              <a:gd name="connsiteX7" fmla="*/ 1176338 w 2597945"/>
              <a:gd name="connsiteY7" fmla="*/ 664368 h 716756"/>
              <a:gd name="connsiteX8" fmla="*/ 1302544 w 2597945"/>
              <a:gd name="connsiteY8" fmla="*/ 669131 h 716756"/>
              <a:gd name="connsiteX9" fmla="*/ 1304926 w 2597945"/>
              <a:gd name="connsiteY9" fmla="*/ 716756 h 716756"/>
              <a:gd name="connsiteX10" fmla="*/ 2597945 w 2597945"/>
              <a:gd name="connsiteY10" fmla="*/ 714375 h 716756"/>
              <a:gd name="connsiteX0" fmla="*/ 0 w 2597945"/>
              <a:gd name="connsiteY0" fmla="*/ 0 h 716756"/>
              <a:gd name="connsiteX1" fmla="*/ 209551 w 2597945"/>
              <a:gd name="connsiteY1" fmla="*/ 0 h 716756"/>
              <a:gd name="connsiteX2" fmla="*/ 207170 w 2597945"/>
              <a:gd name="connsiteY2" fmla="*/ 26194 h 716756"/>
              <a:gd name="connsiteX3" fmla="*/ 302419 w 2597945"/>
              <a:gd name="connsiteY3" fmla="*/ 28575 h 716756"/>
              <a:gd name="connsiteX4" fmla="*/ 302420 w 2597945"/>
              <a:gd name="connsiteY4" fmla="*/ 52386 h 716756"/>
              <a:gd name="connsiteX5" fmla="*/ 909638 w 2597945"/>
              <a:gd name="connsiteY5" fmla="*/ 614362 h 716756"/>
              <a:gd name="connsiteX6" fmla="*/ 1173957 w 2597945"/>
              <a:gd name="connsiteY6" fmla="*/ 623887 h 716756"/>
              <a:gd name="connsiteX7" fmla="*/ 1176338 w 2597945"/>
              <a:gd name="connsiteY7" fmla="*/ 664368 h 716756"/>
              <a:gd name="connsiteX8" fmla="*/ 1302544 w 2597945"/>
              <a:gd name="connsiteY8" fmla="*/ 669131 h 716756"/>
              <a:gd name="connsiteX9" fmla="*/ 1304926 w 2597945"/>
              <a:gd name="connsiteY9" fmla="*/ 716756 h 716756"/>
              <a:gd name="connsiteX10" fmla="*/ 2597945 w 2597945"/>
              <a:gd name="connsiteY10" fmla="*/ 714375 h 716756"/>
              <a:gd name="connsiteX0" fmla="*/ 0 w 2597945"/>
              <a:gd name="connsiteY0" fmla="*/ 0 h 716756"/>
              <a:gd name="connsiteX1" fmla="*/ 209551 w 2597945"/>
              <a:gd name="connsiteY1" fmla="*/ 0 h 716756"/>
              <a:gd name="connsiteX2" fmla="*/ 207170 w 2597945"/>
              <a:gd name="connsiteY2" fmla="*/ 26194 h 716756"/>
              <a:gd name="connsiteX3" fmla="*/ 302419 w 2597945"/>
              <a:gd name="connsiteY3" fmla="*/ 28575 h 716756"/>
              <a:gd name="connsiteX4" fmla="*/ 304801 w 2597945"/>
              <a:gd name="connsiteY4" fmla="*/ 47624 h 716756"/>
              <a:gd name="connsiteX5" fmla="*/ 909638 w 2597945"/>
              <a:gd name="connsiteY5" fmla="*/ 614362 h 716756"/>
              <a:gd name="connsiteX6" fmla="*/ 1173957 w 2597945"/>
              <a:gd name="connsiteY6" fmla="*/ 623887 h 716756"/>
              <a:gd name="connsiteX7" fmla="*/ 1176338 w 2597945"/>
              <a:gd name="connsiteY7" fmla="*/ 664368 h 716756"/>
              <a:gd name="connsiteX8" fmla="*/ 1302544 w 2597945"/>
              <a:gd name="connsiteY8" fmla="*/ 669131 h 716756"/>
              <a:gd name="connsiteX9" fmla="*/ 1304926 w 2597945"/>
              <a:gd name="connsiteY9" fmla="*/ 716756 h 716756"/>
              <a:gd name="connsiteX10" fmla="*/ 2597945 w 2597945"/>
              <a:gd name="connsiteY10" fmla="*/ 714375 h 716756"/>
              <a:gd name="connsiteX0" fmla="*/ 0 w 2597945"/>
              <a:gd name="connsiteY0" fmla="*/ 0 h 716756"/>
              <a:gd name="connsiteX1" fmla="*/ 209551 w 2597945"/>
              <a:gd name="connsiteY1" fmla="*/ 0 h 716756"/>
              <a:gd name="connsiteX2" fmla="*/ 207170 w 2597945"/>
              <a:gd name="connsiteY2" fmla="*/ 26194 h 716756"/>
              <a:gd name="connsiteX3" fmla="*/ 302419 w 2597945"/>
              <a:gd name="connsiteY3" fmla="*/ 28575 h 716756"/>
              <a:gd name="connsiteX4" fmla="*/ 304801 w 2597945"/>
              <a:gd name="connsiteY4" fmla="*/ 47624 h 716756"/>
              <a:gd name="connsiteX5" fmla="*/ 361951 w 2597945"/>
              <a:gd name="connsiteY5" fmla="*/ 54767 h 716756"/>
              <a:gd name="connsiteX6" fmla="*/ 909638 w 2597945"/>
              <a:gd name="connsiteY6" fmla="*/ 614362 h 716756"/>
              <a:gd name="connsiteX7" fmla="*/ 1173957 w 2597945"/>
              <a:gd name="connsiteY7" fmla="*/ 623887 h 716756"/>
              <a:gd name="connsiteX8" fmla="*/ 1176338 w 2597945"/>
              <a:gd name="connsiteY8" fmla="*/ 664368 h 716756"/>
              <a:gd name="connsiteX9" fmla="*/ 1302544 w 2597945"/>
              <a:gd name="connsiteY9" fmla="*/ 669131 h 716756"/>
              <a:gd name="connsiteX10" fmla="*/ 1304926 w 2597945"/>
              <a:gd name="connsiteY10" fmla="*/ 716756 h 716756"/>
              <a:gd name="connsiteX11" fmla="*/ 2597945 w 2597945"/>
              <a:gd name="connsiteY11" fmla="*/ 714375 h 716756"/>
              <a:gd name="connsiteX0" fmla="*/ 0 w 2597945"/>
              <a:gd name="connsiteY0" fmla="*/ 0 h 716756"/>
              <a:gd name="connsiteX1" fmla="*/ 209551 w 2597945"/>
              <a:gd name="connsiteY1" fmla="*/ 0 h 716756"/>
              <a:gd name="connsiteX2" fmla="*/ 207170 w 2597945"/>
              <a:gd name="connsiteY2" fmla="*/ 26194 h 716756"/>
              <a:gd name="connsiteX3" fmla="*/ 302419 w 2597945"/>
              <a:gd name="connsiteY3" fmla="*/ 28575 h 716756"/>
              <a:gd name="connsiteX4" fmla="*/ 304801 w 2597945"/>
              <a:gd name="connsiteY4" fmla="*/ 47624 h 716756"/>
              <a:gd name="connsiteX5" fmla="*/ 361951 w 2597945"/>
              <a:gd name="connsiteY5" fmla="*/ 54767 h 716756"/>
              <a:gd name="connsiteX6" fmla="*/ 909638 w 2597945"/>
              <a:gd name="connsiteY6" fmla="*/ 614362 h 716756"/>
              <a:gd name="connsiteX7" fmla="*/ 1173957 w 2597945"/>
              <a:gd name="connsiteY7" fmla="*/ 623887 h 716756"/>
              <a:gd name="connsiteX8" fmla="*/ 1176338 w 2597945"/>
              <a:gd name="connsiteY8" fmla="*/ 664368 h 716756"/>
              <a:gd name="connsiteX9" fmla="*/ 1302544 w 2597945"/>
              <a:gd name="connsiteY9" fmla="*/ 669131 h 716756"/>
              <a:gd name="connsiteX10" fmla="*/ 1304926 w 2597945"/>
              <a:gd name="connsiteY10" fmla="*/ 716756 h 716756"/>
              <a:gd name="connsiteX11" fmla="*/ 2597945 w 2597945"/>
              <a:gd name="connsiteY11" fmla="*/ 714375 h 716756"/>
              <a:gd name="connsiteX0" fmla="*/ 0 w 2597945"/>
              <a:gd name="connsiteY0" fmla="*/ 0 h 716756"/>
              <a:gd name="connsiteX1" fmla="*/ 209551 w 2597945"/>
              <a:gd name="connsiteY1" fmla="*/ 0 h 716756"/>
              <a:gd name="connsiteX2" fmla="*/ 207170 w 2597945"/>
              <a:gd name="connsiteY2" fmla="*/ 26194 h 716756"/>
              <a:gd name="connsiteX3" fmla="*/ 302419 w 2597945"/>
              <a:gd name="connsiteY3" fmla="*/ 28575 h 716756"/>
              <a:gd name="connsiteX4" fmla="*/ 304801 w 2597945"/>
              <a:gd name="connsiteY4" fmla="*/ 47624 h 716756"/>
              <a:gd name="connsiteX5" fmla="*/ 361951 w 2597945"/>
              <a:gd name="connsiteY5" fmla="*/ 50005 h 716756"/>
              <a:gd name="connsiteX6" fmla="*/ 909638 w 2597945"/>
              <a:gd name="connsiteY6" fmla="*/ 614362 h 716756"/>
              <a:gd name="connsiteX7" fmla="*/ 1173957 w 2597945"/>
              <a:gd name="connsiteY7" fmla="*/ 623887 h 716756"/>
              <a:gd name="connsiteX8" fmla="*/ 1176338 w 2597945"/>
              <a:gd name="connsiteY8" fmla="*/ 664368 h 716756"/>
              <a:gd name="connsiteX9" fmla="*/ 1302544 w 2597945"/>
              <a:gd name="connsiteY9" fmla="*/ 669131 h 716756"/>
              <a:gd name="connsiteX10" fmla="*/ 1304926 w 2597945"/>
              <a:gd name="connsiteY10" fmla="*/ 716756 h 716756"/>
              <a:gd name="connsiteX11" fmla="*/ 2597945 w 2597945"/>
              <a:gd name="connsiteY11" fmla="*/ 714375 h 716756"/>
              <a:gd name="connsiteX0" fmla="*/ 0 w 2597945"/>
              <a:gd name="connsiteY0" fmla="*/ 0 h 716756"/>
              <a:gd name="connsiteX1" fmla="*/ 209551 w 2597945"/>
              <a:gd name="connsiteY1" fmla="*/ 0 h 716756"/>
              <a:gd name="connsiteX2" fmla="*/ 207170 w 2597945"/>
              <a:gd name="connsiteY2" fmla="*/ 26194 h 716756"/>
              <a:gd name="connsiteX3" fmla="*/ 302419 w 2597945"/>
              <a:gd name="connsiteY3" fmla="*/ 28575 h 716756"/>
              <a:gd name="connsiteX4" fmla="*/ 304801 w 2597945"/>
              <a:gd name="connsiteY4" fmla="*/ 47624 h 716756"/>
              <a:gd name="connsiteX5" fmla="*/ 361951 w 2597945"/>
              <a:gd name="connsiteY5" fmla="*/ 50005 h 716756"/>
              <a:gd name="connsiteX6" fmla="*/ 364332 w 2597945"/>
              <a:gd name="connsiteY6" fmla="*/ 78580 h 716756"/>
              <a:gd name="connsiteX7" fmla="*/ 909638 w 2597945"/>
              <a:gd name="connsiteY7" fmla="*/ 614362 h 716756"/>
              <a:gd name="connsiteX8" fmla="*/ 1173957 w 2597945"/>
              <a:gd name="connsiteY8" fmla="*/ 623887 h 716756"/>
              <a:gd name="connsiteX9" fmla="*/ 1176338 w 2597945"/>
              <a:gd name="connsiteY9" fmla="*/ 664368 h 716756"/>
              <a:gd name="connsiteX10" fmla="*/ 1302544 w 2597945"/>
              <a:gd name="connsiteY10" fmla="*/ 669131 h 716756"/>
              <a:gd name="connsiteX11" fmla="*/ 1304926 w 2597945"/>
              <a:gd name="connsiteY11" fmla="*/ 716756 h 716756"/>
              <a:gd name="connsiteX12" fmla="*/ 2597945 w 2597945"/>
              <a:gd name="connsiteY12" fmla="*/ 714375 h 716756"/>
              <a:gd name="connsiteX0" fmla="*/ 0 w 2597945"/>
              <a:gd name="connsiteY0" fmla="*/ 0 h 716756"/>
              <a:gd name="connsiteX1" fmla="*/ 209551 w 2597945"/>
              <a:gd name="connsiteY1" fmla="*/ 0 h 716756"/>
              <a:gd name="connsiteX2" fmla="*/ 207170 w 2597945"/>
              <a:gd name="connsiteY2" fmla="*/ 26194 h 716756"/>
              <a:gd name="connsiteX3" fmla="*/ 302419 w 2597945"/>
              <a:gd name="connsiteY3" fmla="*/ 28575 h 716756"/>
              <a:gd name="connsiteX4" fmla="*/ 304801 w 2597945"/>
              <a:gd name="connsiteY4" fmla="*/ 47624 h 716756"/>
              <a:gd name="connsiteX5" fmla="*/ 361951 w 2597945"/>
              <a:gd name="connsiteY5" fmla="*/ 50005 h 716756"/>
              <a:gd name="connsiteX6" fmla="*/ 364332 w 2597945"/>
              <a:gd name="connsiteY6" fmla="*/ 78580 h 716756"/>
              <a:gd name="connsiteX7" fmla="*/ 909638 w 2597945"/>
              <a:gd name="connsiteY7" fmla="*/ 614362 h 716756"/>
              <a:gd name="connsiteX8" fmla="*/ 1173957 w 2597945"/>
              <a:gd name="connsiteY8" fmla="*/ 623887 h 716756"/>
              <a:gd name="connsiteX9" fmla="*/ 1176338 w 2597945"/>
              <a:gd name="connsiteY9" fmla="*/ 664368 h 716756"/>
              <a:gd name="connsiteX10" fmla="*/ 1302544 w 2597945"/>
              <a:gd name="connsiteY10" fmla="*/ 669131 h 716756"/>
              <a:gd name="connsiteX11" fmla="*/ 1304926 w 2597945"/>
              <a:gd name="connsiteY11" fmla="*/ 716756 h 716756"/>
              <a:gd name="connsiteX12" fmla="*/ 2597945 w 2597945"/>
              <a:gd name="connsiteY12" fmla="*/ 714375 h 716756"/>
              <a:gd name="connsiteX0" fmla="*/ 0 w 2597945"/>
              <a:gd name="connsiteY0" fmla="*/ 0 h 716756"/>
              <a:gd name="connsiteX1" fmla="*/ 209551 w 2597945"/>
              <a:gd name="connsiteY1" fmla="*/ 0 h 716756"/>
              <a:gd name="connsiteX2" fmla="*/ 207170 w 2597945"/>
              <a:gd name="connsiteY2" fmla="*/ 26194 h 716756"/>
              <a:gd name="connsiteX3" fmla="*/ 302419 w 2597945"/>
              <a:gd name="connsiteY3" fmla="*/ 28575 h 716756"/>
              <a:gd name="connsiteX4" fmla="*/ 304801 w 2597945"/>
              <a:gd name="connsiteY4" fmla="*/ 47624 h 716756"/>
              <a:gd name="connsiteX5" fmla="*/ 361951 w 2597945"/>
              <a:gd name="connsiteY5" fmla="*/ 50005 h 716756"/>
              <a:gd name="connsiteX6" fmla="*/ 364332 w 2597945"/>
              <a:gd name="connsiteY6" fmla="*/ 78580 h 716756"/>
              <a:gd name="connsiteX7" fmla="*/ 435769 w 2597945"/>
              <a:gd name="connsiteY7" fmla="*/ 88105 h 716756"/>
              <a:gd name="connsiteX8" fmla="*/ 909638 w 2597945"/>
              <a:gd name="connsiteY8" fmla="*/ 614362 h 716756"/>
              <a:gd name="connsiteX9" fmla="*/ 1173957 w 2597945"/>
              <a:gd name="connsiteY9" fmla="*/ 623887 h 716756"/>
              <a:gd name="connsiteX10" fmla="*/ 1176338 w 2597945"/>
              <a:gd name="connsiteY10" fmla="*/ 664368 h 716756"/>
              <a:gd name="connsiteX11" fmla="*/ 1302544 w 2597945"/>
              <a:gd name="connsiteY11" fmla="*/ 669131 h 716756"/>
              <a:gd name="connsiteX12" fmla="*/ 1304926 w 2597945"/>
              <a:gd name="connsiteY12" fmla="*/ 716756 h 716756"/>
              <a:gd name="connsiteX13" fmla="*/ 2597945 w 2597945"/>
              <a:gd name="connsiteY13" fmla="*/ 714375 h 716756"/>
              <a:gd name="connsiteX0" fmla="*/ 0 w 2597945"/>
              <a:gd name="connsiteY0" fmla="*/ 0 h 716756"/>
              <a:gd name="connsiteX1" fmla="*/ 209551 w 2597945"/>
              <a:gd name="connsiteY1" fmla="*/ 0 h 716756"/>
              <a:gd name="connsiteX2" fmla="*/ 207170 w 2597945"/>
              <a:gd name="connsiteY2" fmla="*/ 26194 h 716756"/>
              <a:gd name="connsiteX3" fmla="*/ 302419 w 2597945"/>
              <a:gd name="connsiteY3" fmla="*/ 28575 h 716756"/>
              <a:gd name="connsiteX4" fmla="*/ 304801 w 2597945"/>
              <a:gd name="connsiteY4" fmla="*/ 47624 h 716756"/>
              <a:gd name="connsiteX5" fmla="*/ 361951 w 2597945"/>
              <a:gd name="connsiteY5" fmla="*/ 50005 h 716756"/>
              <a:gd name="connsiteX6" fmla="*/ 364332 w 2597945"/>
              <a:gd name="connsiteY6" fmla="*/ 78580 h 716756"/>
              <a:gd name="connsiteX7" fmla="*/ 435769 w 2597945"/>
              <a:gd name="connsiteY7" fmla="*/ 88105 h 716756"/>
              <a:gd name="connsiteX8" fmla="*/ 909638 w 2597945"/>
              <a:gd name="connsiteY8" fmla="*/ 614362 h 716756"/>
              <a:gd name="connsiteX9" fmla="*/ 1173957 w 2597945"/>
              <a:gd name="connsiteY9" fmla="*/ 623887 h 716756"/>
              <a:gd name="connsiteX10" fmla="*/ 1176338 w 2597945"/>
              <a:gd name="connsiteY10" fmla="*/ 664368 h 716756"/>
              <a:gd name="connsiteX11" fmla="*/ 1302544 w 2597945"/>
              <a:gd name="connsiteY11" fmla="*/ 669131 h 716756"/>
              <a:gd name="connsiteX12" fmla="*/ 1304926 w 2597945"/>
              <a:gd name="connsiteY12" fmla="*/ 716756 h 716756"/>
              <a:gd name="connsiteX13" fmla="*/ 2597945 w 2597945"/>
              <a:gd name="connsiteY13" fmla="*/ 714375 h 716756"/>
              <a:gd name="connsiteX0" fmla="*/ 0 w 2597945"/>
              <a:gd name="connsiteY0" fmla="*/ 0 h 716756"/>
              <a:gd name="connsiteX1" fmla="*/ 209551 w 2597945"/>
              <a:gd name="connsiteY1" fmla="*/ 0 h 716756"/>
              <a:gd name="connsiteX2" fmla="*/ 207170 w 2597945"/>
              <a:gd name="connsiteY2" fmla="*/ 26194 h 716756"/>
              <a:gd name="connsiteX3" fmla="*/ 302419 w 2597945"/>
              <a:gd name="connsiteY3" fmla="*/ 28575 h 716756"/>
              <a:gd name="connsiteX4" fmla="*/ 304801 w 2597945"/>
              <a:gd name="connsiteY4" fmla="*/ 47624 h 716756"/>
              <a:gd name="connsiteX5" fmla="*/ 361951 w 2597945"/>
              <a:gd name="connsiteY5" fmla="*/ 50005 h 716756"/>
              <a:gd name="connsiteX6" fmla="*/ 364332 w 2597945"/>
              <a:gd name="connsiteY6" fmla="*/ 78580 h 716756"/>
              <a:gd name="connsiteX7" fmla="*/ 433387 w 2597945"/>
              <a:gd name="connsiteY7" fmla="*/ 80961 h 716756"/>
              <a:gd name="connsiteX8" fmla="*/ 909638 w 2597945"/>
              <a:gd name="connsiteY8" fmla="*/ 614362 h 716756"/>
              <a:gd name="connsiteX9" fmla="*/ 1173957 w 2597945"/>
              <a:gd name="connsiteY9" fmla="*/ 623887 h 716756"/>
              <a:gd name="connsiteX10" fmla="*/ 1176338 w 2597945"/>
              <a:gd name="connsiteY10" fmla="*/ 664368 h 716756"/>
              <a:gd name="connsiteX11" fmla="*/ 1302544 w 2597945"/>
              <a:gd name="connsiteY11" fmla="*/ 669131 h 716756"/>
              <a:gd name="connsiteX12" fmla="*/ 1304926 w 2597945"/>
              <a:gd name="connsiteY12" fmla="*/ 716756 h 716756"/>
              <a:gd name="connsiteX13" fmla="*/ 2597945 w 2597945"/>
              <a:gd name="connsiteY13" fmla="*/ 714375 h 716756"/>
              <a:gd name="connsiteX0" fmla="*/ 0 w 2597945"/>
              <a:gd name="connsiteY0" fmla="*/ 0 h 716756"/>
              <a:gd name="connsiteX1" fmla="*/ 209551 w 2597945"/>
              <a:gd name="connsiteY1" fmla="*/ 0 h 716756"/>
              <a:gd name="connsiteX2" fmla="*/ 207170 w 2597945"/>
              <a:gd name="connsiteY2" fmla="*/ 26194 h 716756"/>
              <a:gd name="connsiteX3" fmla="*/ 302419 w 2597945"/>
              <a:gd name="connsiteY3" fmla="*/ 28575 h 716756"/>
              <a:gd name="connsiteX4" fmla="*/ 304801 w 2597945"/>
              <a:gd name="connsiteY4" fmla="*/ 47624 h 716756"/>
              <a:gd name="connsiteX5" fmla="*/ 361951 w 2597945"/>
              <a:gd name="connsiteY5" fmla="*/ 50005 h 716756"/>
              <a:gd name="connsiteX6" fmla="*/ 364332 w 2597945"/>
              <a:gd name="connsiteY6" fmla="*/ 78580 h 716756"/>
              <a:gd name="connsiteX7" fmla="*/ 428624 w 2597945"/>
              <a:gd name="connsiteY7" fmla="*/ 83342 h 716756"/>
              <a:gd name="connsiteX8" fmla="*/ 909638 w 2597945"/>
              <a:gd name="connsiteY8" fmla="*/ 614362 h 716756"/>
              <a:gd name="connsiteX9" fmla="*/ 1173957 w 2597945"/>
              <a:gd name="connsiteY9" fmla="*/ 623887 h 716756"/>
              <a:gd name="connsiteX10" fmla="*/ 1176338 w 2597945"/>
              <a:gd name="connsiteY10" fmla="*/ 664368 h 716756"/>
              <a:gd name="connsiteX11" fmla="*/ 1302544 w 2597945"/>
              <a:gd name="connsiteY11" fmla="*/ 669131 h 716756"/>
              <a:gd name="connsiteX12" fmla="*/ 1304926 w 2597945"/>
              <a:gd name="connsiteY12" fmla="*/ 716756 h 716756"/>
              <a:gd name="connsiteX13" fmla="*/ 2597945 w 2597945"/>
              <a:gd name="connsiteY13" fmla="*/ 714375 h 716756"/>
              <a:gd name="connsiteX0" fmla="*/ 0 w 2597945"/>
              <a:gd name="connsiteY0" fmla="*/ 0 h 716756"/>
              <a:gd name="connsiteX1" fmla="*/ 209551 w 2597945"/>
              <a:gd name="connsiteY1" fmla="*/ 0 h 716756"/>
              <a:gd name="connsiteX2" fmla="*/ 207170 w 2597945"/>
              <a:gd name="connsiteY2" fmla="*/ 26194 h 716756"/>
              <a:gd name="connsiteX3" fmla="*/ 302419 w 2597945"/>
              <a:gd name="connsiteY3" fmla="*/ 28575 h 716756"/>
              <a:gd name="connsiteX4" fmla="*/ 304801 w 2597945"/>
              <a:gd name="connsiteY4" fmla="*/ 47624 h 716756"/>
              <a:gd name="connsiteX5" fmla="*/ 361951 w 2597945"/>
              <a:gd name="connsiteY5" fmla="*/ 50005 h 716756"/>
              <a:gd name="connsiteX6" fmla="*/ 364332 w 2597945"/>
              <a:gd name="connsiteY6" fmla="*/ 78580 h 716756"/>
              <a:gd name="connsiteX7" fmla="*/ 428624 w 2597945"/>
              <a:gd name="connsiteY7" fmla="*/ 83342 h 716756"/>
              <a:gd name="connsiteX8" fmla="*/ 428626 w 2597945"/>
              <a:gd name="connsiteY8" fmla="*/ 109536 h 716756"/>
              <a:gd name="connsiteX9" fmla="*/ 909638 w 2597945"/>
              <a:gd name="connsiteY9" fmla="*/ 614362 h 716756"/>
              <a:gd name="connsiteX10" fmla="*/ 1173957 w 2597945"/>
              <a:gd name="connsiteY10" fmla="*/ 623887 h 716756"/>
              <a:gd name="connsiteX11" fmla="*/ 1176338 w 2597945"/>
              <a:gd name="connsiteY11" fmla="*/ 664368 h 716756"/>
              <a:gd name="connsiteX12" fmla="*/ 1302544 w 2597945"/>
              <a:gd name="connsiteY12" fmla="*/ 669131 h 716756"/>
              <a:gd name="connsiteX13" fmla="*/ 1304926 w 2597945"/>
              <a:gd name="connsiteY13" fmla="*/ 716756 h 716756"/>
              <a:gd name="connsiteX14" fmla="*/ 2597945 w 2597945"/>
              <a:gd name="connsiteY14" fmla="*/ 714375 h 716756"/>
              <a:gd name="connsiteX0" fmla="*/ 0 w 2597945"/>
              <a:gd name="connsiteY0" fmla="*/ 0 h 716756"/>
              <a:gd name="connsiteX1" fmla="*/ 209551 w 2597945"/>
              <a:gd name="connsiteY1" fmla="*/ 0 h 716756"/>
              <a:gd name="connsiteX2" fmla="*/ 207170 w 2597945"/>
              <a:gd name="connsiteY2" fmla="*/ 26194 h 716756"/>
              <a:gd name="connsiteX3" fmla="*/ 302419 w 2597945"/>
              <a:gd name="connsiteY3" fmla="*/ 28575 h 716756"/>
              <a:gd name="connsiteX4" fmla="*/ 304801 w 2597945"/>
              <a:gd name="connsiteY4" fmla="*/ 47624 h 716756"/>
              <a:gd name="connsiteX5" fmla="*/ 361951 w 2597945"/>
              <a:gd name="connsiteY5" fmla="*/ 50005 h 716756"/>
              <a:gd name="connsiteX6" fmla="*/ 364332 w 2597945"/>
              <a:gd name="connsiteY6" fmla="*/ 78580 h 716756"/>
              <a:gd name="connsiteX7" fmla="*/ 428624 w 2597945"/>
              <a:gd name="connsiteY7" fmla="*/ 83342 h 716756"/>
              <a:gd name="connsiteX8" fmla="*/ 428626 w 2597945"/>
              <a:gd name="connsiteY8" fmla="*/ 109536 h 716756"/>
              <a:gd name="connsiteX9" fmla="*/ 909638 w 2597945"/>
              <a:gd name="connsiteY9" fmla="*/ 614362 h 716756"/>
              <a:gd name="connsiteX10" fmla="*/ 1173957 w 2597945"/>
              <a:gd name="connsiteY10" fmla="*/ 623887 h 716756"/>
              <a:gd name="connsiteX11" fmla="*/ 1176338 w 2597945"/>
              <a:gd name="connsiteY11" fmla="*/ 664368 h 716756"/>
              <a:gd name="connsiteX12" fmla="*/ 1302544 w 2597945"/>
              <a:gd name="connsiteY12" fmla="*/ 669131 h 716756"/>
              <a:gd name="connsiteX13" fmla="*/ 1304926 w 2597945"/>
              <a:gd name="connsiteY13" fmla="*/ 716756 h 716756"/>
              <a:gd name="connsiteX14" fmla="*/ 2597945 w 2597945"/>
              <a:gd name="connsiteY14" fmla="*/ 714375 h 716756"/>
              <a:gd name="connsiteX0" fmla="*/ 0 w 2597945"/>
              <a:gd name="connsiteY0" fmla="*/ 0 h 716756"/>
              <a:gd name="connsiteX1" fmla="*/ 209551 w 2597945"/>
              <a:gd name="connsiteY1" fmla="*/ 0 h 716756"/>
              <a:gd name="connsiteX2" fmla="*/ 207170 w 2597945"/>
              <a:gd name="connsiteY2" fmla="*/ 26194 h 716756"/>
              <a:gd name="connsiteX3" fmla="*/ 302419 w 2597945"/>
              <a:gd name="connsiteY3" fmla="*/ 28575 h 716756"/>
              <a:gd name="connsiteX4" fmla="*/ 304801 w 2597945"/>
              <a:gd name="connsiteY4" fmla="*/ 47624 h 716756"/>
              <a:gd name="connsiteX5" fmla="*/ 361951 w 2597945"/>
              <a:gd name="connsiteY5" fmla="*/ 50005 h 716756"/>
              <a:gd name="connsiteX6" fmla="*/ 364332 w 2597945"/>
              <a:gd name="connsiteY6" fmla="*/ 78580 h 716756"/>
              <a:gd name="connsiteX7" fmla="*/ 428624 w 2597945"/>
              <a:gd name="connsiteY7" fmla="*/ 83342 h 716756"/>
              <a:gd name="connsiteX8" fmla="*/ 428626 w 2597945"/>
              <a:gd name="connsiteY8" fmla="*/ 109536 h 716756"/>
              <a:gd name="connsiteX9" fmla="*/ 892969 w 2597945"/>
              <a:gd name="connsiteY9" fmla="*/ 483392 h 716756"/>
              <a:gd name="connsiteX10" fmla="*/ 909638 w 2597945"/>
              <a:gd name="connsiteY10" fmla="*/ 614362 h 716756"/>
              <a:gd name="connsiteX11" fmla="*/ 1173957 w 2597945"/>
              <a:gd name="connsiteY11" fmla="*/ 623887 h 716756"/>
              <a:gd name="connsiteX12" fmla="*/ 1176338 w 2597945"/>
              <a:gd name="connsiteY12" fmla="*/ 664368 h 716756"/>
              <a:gd name="connsiteX13" fmla="*/ 1302544 w 2597945"/>
              <a:gd name="connsiteY13" fmla="*/ 669131 h 716756"/>
              <a:gd name="connsiteX14" fmla="*/ 1304926 w 2597945"/>
              <a:gd name="connsiteY14" fmla="*/ 716756 h 716756"/>
              <a:gd name="connsiteX15" fmla="*/ 2597945 w 2597945"/>
              <a:gd name="connsiteY15" fmla="*/ 714375 h 716756"/>
              <a:gd name="connsiteX0" fmla="*/ 0 w 2597945"/>
              <a:gd name="connsiteY0" fmla="*/ 0 h 716756"/>
              <a:gd name="connsiteX1" fmla="*/ 209551 w 2597945"/>
              <a:gd name="connsiteY1" fmla="*/ 0 h 716756"/>
              <a:gd name="connsiteX2" fmla="*/ 207170 w 2597945"/>
              <a:gd name="connsiteY2" fmla="*/ 26194 h 716756"/>
              <a:gd name="connsiteX3" fmla="*/ 302419 w 2597945"/>
              <a:gd name="connsiteY3" fmla="*/ 28575 h 716756"/>
              <a:gd name="connsiteX4" fmla="*/ 304801 w 2597945"/>
              <a:gd name="connsiteY4" fmla="*/ 47624 h 716756"/>
              <a:gd name="connsiteX5" fmla="*/ 361951 w 2597945"/>
              <a:gd name="connsiteY5" fmla="*/ 50005 h 716756"/>
              <a:gd name="connsiteX6" fmla="*/ 364332 w 2597945"/>
              <a:gd name="connsiteY6" fmla="*/ 78580 h 716756"/>
              <a:gd name="connsiteX7" fmla="*/ 428624 w 2597945"/>
              <a:gd name="connsiteY7" fmla="*/ 83342 h 716756"/>
              <a:gd name="connsiteX8" fmla="*/ 428626 w 2597945"/>
              <a:gd name="connsiteY8" fmla="*/ 109536 h 716756"/>
              <a:gd name="connsiteX9" fmla="*/ 892969 w 2597945"/>
              <a:gd name="connsiteY9" fmla="*/ 483392 h 716756"/>
              <a:gd name="connsiteX10" fmla="*/ 909638 w 2597945"/>
              <a:gd name="connsiteY10" fmla="*/ 614362 h 716756"/>
              <a:gd name="connsiteX11" fmla="*/ 1173957 w 2597945"/>
              <a:gd name="connsiteY11" fmla="*/ 623887 h 716756"/>
              <a:gd name="connsiteX12" fmla="*/ 1176338 w 2597945"/>
              <a:gd name="connsiteY12" fmla="*/ 664368 h 716756"/>
              <a:gd name="connsiteX13" fmla="*/ 1302544 w 2597945"/>
              <a:gd name="connsiteY13" fmla="*/ 669131 h 716756"/>
              <a:gd name="connsiteX14" fmla="*/ 1304926 w 2597945"/>
              <a:gd name="connsiteY14" fmla="*/ 716756 h 716756"/>
              <a:gd name="connsiteX15" fmla="*/ 2597945 w 2597945"/>
              <a:gd name="connsiteY15" fmla="*/ 714375 h 716756"/>
              <a:gd name="connsiteX0" fmla="*/ 0 w 2597945"/>
              <a:gd name="connsiteY0" fmla="*/ 0 h 716756"/>
              <a:gd name="connsiteX1" fmla="*/ 209551 w 2597945"/>
              <a:gd name="connsiteY1" fmla="*/ 0 h 716756"/>
              <a:gd name="connsiteX2" fmla="*/ 207170 w 2597945"/>
              <a:gd name="connsiteY2" fmla="*/ 26194 h 716756"/>
              <a:gd name="connsiteX3" fmla="*/ 302419 w 2597945"/>
              <a:gd name="connsiteY3" fmla="*/ 28575 h 716756"/>
              <a:gd name="connsiteX4" fmla="*/ 304801 w 2597945"/>
              <a:gd name="connsiteY4" fmla="*/ 47624 h 716756"/>
              <a:gd name="connsiteX5" fmla="*/ 361951 w 2597945"/>
              <a:gd name="connsiteY5" fmla="*/ 50005 h 716756"/>
              <a:gd name="connsiteX6" fmla="*/ 364332 w 2597945"/>
              <a:gd name="connsiteY6" fmla="*/ 78580 h 716756"/>
              <a:gd name="connsiteX7" fmla="*/ 428624 w 2597945"/>
              <a:gd name="connsiteY7" fmla="*/ 83342 h 716756"/>
              <a:gd name="connsiteX8" fmla="*/ 428626 w 2597945"/>
              <a:gd name="connsiteY8" fmla="*/ 109536 h 716756"/>
              <a:gd name="connsiteX9" fmla="*/ 819151 w 2597945"/>
              <a:gd name="connsiteY9" fmla="*/ 485774 h 716756"/>
              <a:gd name="connsiteX10" fmla="*/ 892969 w 2597945"/>
              <a:gd name="connsiteY10" fmla="*/ 483392 h 716756"/>
              <a:gd name="connsiteX11" fmla="*/ 909638 w 2597945"/>
              <a:gd name="connsiteY11" fmla="*/ 614362 h 716756"/>
              <a:gd name="connsiteX12" fmla="*/ 1173957 w 2597945"/>
              <a:gd name="connsiteY12" fmla="*/ 623887 h 716756"/>
              <a:gd name="connsiteX13" fmla="*/ 1176338 w 2597945"/>
              <a:gd name="connsiteY13" fmla="*/ 664368 h 716756"/>
              <a:gd name="connsiteX14" fmla="*/ 1302544 w 2597945"/>
              <a:gd name="connsiteY14" fmla="*/ 669131 h 716756"/>
              <a:gd name="connsiteX15" fmla="*/ 1304926 w 2597945"/>
              <a:gd name="connsiteY15" fmla="*/ 716756 h 716756"/>
              <a:gd name="connsiteX16" fmla="*/ 2597945 w 2597945"/>
              <a:gd name="connsiteY16" fmla="*/ 714375 h 716756"/>
              <a:gd name="connsiteX0" fmla="*/ 0 w 2597945"/>
              <a:gd name="connsiteY0" fmla="*/ 0 h 716756"/>
              <a:gd name="connsiteX1" fmla="*/ 209551 w 2597945"/>
              <a:gd name="connsiteY1" fmla="*/ 0 h 716756"/>
              <a:gd name="connsiteX2" fmla="*/ 207170 w 2597945"/>
              <a:gd name="connsiteY2" fmla="*/ 26194 h 716756"/>
              <a:gd name="connsiteX3" fmla="*/ 302419 w 2597945"/>
              <a:gd name="connsiteY3" fmla="*/ 28575 h 716756"/>
              <a:gd name="connsiteX4" fmla="*/ 304801 w 2597945"/>
              <a:gd name="connsiteY4" fmla="*/ 47624 h 716756"/>
              <a:gd name="connsiteX5" fmla="*/ 361951 w 2597945"/>
              <a:gd name="connsiteY5" fmla="*/ 50005 h 716756"/>
              <a:gd name="connsiteX6" fmla="*/ 364332 w 2597945"/>
              <a:gd name="connsiteY6" fmla="*/ 78580 h 716756"/>
              <a:gd name="connsiteX7" fmla="*/ 428624 w 2597945"/>
              <a:gd name="connsiteY7" fmla="*/ 83342 h 716756"/>
              <a:gd name="connsiteX8" fmla="*/ 428626 w 2597945"/>
              <a:gd name="connsiteY8" fmla="*/ 109536 h 716756"/>
              <a:gd name="connsiteX9" fmla="*/ 819151 w 2597945"/>
              <a:gd name="connsiteY9" fmla="*/ 485774 h 716756"/>
              <a:gd name="connsiteX10" fmla="*/ 892969 w 2597945"/>
              <a:gd name="connsiteY10" fmla="*/ 483392 h 716756"/>
              <a:gd name="connsiteX11" fmla="*/ 909638 w 2597945"/>
              <a:gd name="connsiteY11" fmla="*/ 614362 h 716756"/>
              <a:gd name="connsiteX12" fmla="*/ 1173957 w 2597945"/>
              <a:gd name="connsiteY12" fmla="*/ 623887 h 716756"/>
              <a:gd name="connsiteX13" fmla="*/ 1176338 w 2597945"/>
              <a:gd name="connsiteY13" fmla="*/ 664368 h 716756"/>
              <a:gd name="connsiteX14" fmla="*/ 1302544 w 2597945"/>
              <a:gd name="connsiteY14" fmla="*/ 669131 h 716756"/>
              <a:gd name="connsiteX15" fmla="*/ 1304926 w 2597945"/>
              <a:gd name="connsiteY15" fmla="*/ 716756 h 716756"/>
              <a:gd name="connsiteX16" fmla="*/ 2597945 w 2597945"/>
              <a:gd name="connsiteY16" fmla="*/ 714375 h 716756"/>
              <a:gd name="connsiteX0" fmla="*/ 0 w 2597945"/>
              <a:gd name="connsiteY0" fmla="*/ 0 h 716756"/>
              <a:gd name="connsiteX1" fmla="*/ 209551 w 2597945"/>
              <a:gd name="connsiteY1" fmla="*/ 0 h 716756"/>
              <a:gd name="connsiteX2" fmla="*/ 207170 w 2597945"/>
              <a:gd name="connsiteY2" fmla="*/ 26194 h 716756"/>
              <a:gd name="connsiteX3" fmla="*/ 302419 w 2597945"/>
              <a:gd name="connsiteY3" fmla="*/ 28575 h 716756"/>
              <a:gd name="connsiteX4" fmla="*/ 304801 w 2597945"/>
              <a:gd name="connsiteY4" fmla="*/ 47624 h 716756"/>
              <a:gd name="connsiteX5" fmla="*/ 361951 w 2597945"/>
              <a:gd name="connsiteY5" fmla="*/ 50005 h 716756"/>
              <a:gd name="connsiteX6" fmla="*/ 364332 w 2597945"/>
              <a:gd name="connsiteY6" fmla="*/ 78580 h 716756"/>
              <a:gd name="connsiteX7" fmla="*/ 428624 w 2597945"/>
              <a:gd name="connsiteY7" fmla="*/ 83342 h 716756"/>
              <a:gd name="connsiteX8" fmla="*/ 428626 w 2597945"/>
              <a:gd name="connsiteY8" fmla="*/ 109536 h 716756"/>
              <a:gd name="connsiteX9" fmla="*/ 876301 w 2597945"/>
              <a:gd name="connsiteY9" fmla="*/ 483393 h 716756"/>
              <a:gd name="connsiteX10" fmla="*/ 892969 w 2597945"/>
              <a:gd name="connsiteY10" fmla="*/ 483392 h 716756"/>
              <a:gd name="connsiteX11" fmla="*/ 909638 w 2597945"/>
              <a:gd name="connsiteY11" fmla="*/ 614362 h 716756"/>
              <a:gd name="connsiteX12" fmla="*/ 1173957 w 2597945"/>
              <a:gd name="connsiteY12" fmla="*/ 623887 h 716756"/>
              <a:gd name="connsiteX13" fmla="*/ 1176338 w 2597945"/>
              <a:gd name="connsiteY13" fmla="*/ 664368 h 716756"/>
              <a:gd name="connsiteX14" fmla="*/ 1302544 w 2597945"/>
              <a:gd name="connsiteY14" fmla="*/ 669131 h 716756"/>
              <a:gd name="connsiteX15" fmla="*/ 1304926 w 2597945"/>
              <a:gd name="connsiteY15" fmla="*/ 716756 h 716756"/>
              <a:gd name="connsiteX16" fmla="*/ 2597945 w 2597945"/>
              <a:gd name="connsiteY16" fmla="*/ 714375 h 716756"/>
              <a:gd name="connsiteX0" fmla="*/ 0 w 2597945"/>
              <a:gd name="connsiteY0" fmla="*/ 0 h 716756"/>
              <a:gd name="connsiteX1" fmla="*/ 209551 w 2597945"/>
              <a:gd name="connsiteY1" fmla="*/ 0 h 716756"/>
              <a:gd name="connsiteX2" fmla="*/ 207170 w 2597945"/>
              <a:gd name="connsiteY2" fmla="*/ 26194 h 716756"/>
              <a:gd name="connsiteX3" fmla="*/ 302419 w 2597945"/>
              <a:gd name="connsiteY3" fmla="*/ 28575 h 716756"/>
              <a:gd name="connsiteX4" fmla="*/ 304801 w 2597945"/>
              <a:gd name="connsiteY4" fmla="*/ 47624 h 716756"/>
              <a:gd name="connsiteX5" fmla="*/ 361951 w 2597945"/>
              <a:gd name="connsiteY5" fmla="*/ 50005 h 716756"/>
              <a:gd name="connsiteX6" fmla="*/ 364332 w 2597945"/>
              <a:gd name="connsiteY6" fmla="*/ 78580 h 716756"/>
              <a:gd name="connsiteX7" fmla="*/ 428624 w 2597945"/>
              <a:gd name="connsiteY7" fmla="*/ 83342 h 716756"/>
              <a:gd name="connsiteX8" fmla="*/ 428626 w 2597945"/>
              <a:gd name="connsiteY8" fmla="*/ 109536 h 716756"/>
              <a:gd name="connsiteX9" fmla="*/ 869157 w 2597945"/>
              <a:gd name="connsiteY9" fmla="*/ 450055 h 716756"/>
              <a:gd name="connsiteX10" fmla="*/ 876301 w 2597945"/>
              <a:gd name="connsiteY10" fmla="*/ 483393 h 716756"/>
              <a:gd name="connsiteX11" fmla="*/ 892969 w 2597945"/>
              <a:gd name="connsiteY11" fmla="*/ 483392 h 716756"/>
              <a:gd name="connsiteX12" fmla="*/ 909638 w 2597945"/>
              <a:gd name="connsiteY12" fmla="*/ 614362 h 716756"/>
              <a:gd name="connsiteX13" fmla="*/ 1173957 w 2597945"/>
              <a:gd name="connsiteY13" fmla="*/ 623887 h 716756"/>
              <a:gd name="connsiteX14" fmla="*/ 1176338 w 2597945"/>
              <a:gd name="connsiteY14" fmla="*/ 664368 h 716756"/>
              <a:gd name="connsiteX15" fmla="*/ 1302544 w 2597945"/>
              <a:gd name="connsiteY15" fmla="*/ 669131 h 716756"/>
              <a:gd name="connsiteX16" fmla="*/ 1304926 w 2597945"/>
              <a:gd name="connsiteY16" fmla="*/ 716756 h 716756"/>
              <a:gd name="connsiteX17" fmla="*/ 2597945 w 2597945"/>
              <a:gd name="connsiteY17" fmla="*/ 714375 h 716756"/>
              <a:gd name="connsiteX0" fmla="*/ 0 w 2597945"/>
              <a:gd name="connsiteY0" fmla="*/ 0 h 716756"/>
              <a:gd name="connsiteX1" fmla="*/ 209551 w 2597945"/>
              <a:gd name="connsiteY1" fmla="*/ 0 h 716756"/>
              <a:gd name="connsiteX2" fmla="*/ 207170 w 2597945"/>
              <a:gd name="connsiteY2" fmla="*/ 26194 h 716756"/>
              <a:gd name="connsiteX3" fmla="*/ 302419 w 2597945"/>
              <a:gd name="connsiteY3" fmla="*/ 28575 h 716756"/>
              <a:gd name="connsiteX4" fmla="*/ 304801 w 2597945"/>
              <a:gd name="connsiteY4" fmla="*/ 47624 h 716756"/>
              <a:gd name="connsiteX5" fmla="*/ 361951 w 2597945"/>
              <a:gd name="connsiteY5" fmla="*/ 50005 h 716756"/>
              <a:gd name="connsiteX6" fmla="*/ 364332 w 2597945"/>
              <a:gd name="connsiteY6" fmla="*/ 78580 h 716756"/>
              <a:gd name="connsiteX7" fmla="*/ 428624 w 2597945"/>
              <a:gd name="connsiteY7" fmla="*/ 83342 h 716756"/>
              <a:gd name="connsiteX8" fmla="*/ 428626 w 2597945"/>
              <a:gd name="connsiteY8" fmla="*/ 109536 h 716756"/>
              <a:gd name="connsiteX9" fmla="*/ 869157 w 2597945"/>
              <a:gd name="connsiteY9" fmla="*/ 450055 h 716756"/>
              <a:gd name="connsiteX10" fmla="*/ 876301 w 2597945"/>
              <a:gd name="connsiteY10" fmla="*/ 483393 h 716756"/>
              <a:gd name="connsiteX11" fmla="*/ 892969 w 2597945"/>
              <a:gd name="connsiteY11" fmla="*/ 483392 h 716756"/>
              <a:gd name="connsiteX12" fmla="*/ 909638 w 2597945"/>
              <a:gd name="connsiteY12" fmla="*/ 614362 h 716756"/>
              <a:gd name="connsiteX13" fmla="*/ 1173957 w 2597945"/>
              <a:gd name="connsiteY13" fmla="*/ 623887 h 716756"/>
              <a:gd name="connsiteX14" fmla="*/ 1176338 w 2597945"/>
              <a:gd name="connsiteY14" fmla="*/ 664368 h 716756"/>
              <a:gd name="connsiteX15" fmla="*/ 1302544 w 2597945"/>
              <a:gd name="connsiteY15" fmla="*/ 669131 h 716756"/>
              <a:gd name="connsiteX16" fmla="*/ 1304926 w 2597945"/>
              <a:gd name="connsiteY16" fmla="*/ 716756 h 716756"/>
              <a:gd name="connsiteX17" fmla="*/ 2597945 w 2597945"/>
              <a:gd name="connsiteY17" fmla="*/ 714375 h 716756"/>
              <a:gd name="connsiteX0" fmla="*/ 0 w 2597945"/>
              <a:gd name="connsiteY0" fmla="*/ 0 h 716756"/>
              <a:gd name="connsiteX1" fmla="*/ 209551 w 2597945"/>
              <a:gd name="connsiteY1" fmla="*/ 0 h 716756"/>
              <a:gd name="connsiteX2" fmla="*/ 207170 w 2597945"/>
              <a:gd name="connsiteY2" fmla="*/ 26194 h 716756"/>
              <a:gd name="connsiteX3" fmla="*/ 302419 w 2597945"/>
              <a:gd name="connsiteY3" fmla="*/ 28575 h 716756"/>
              <a:gd name="connsiteX4" fmla="*/ 304801 w 2597945"/>
              <a:gd name="connsiteY4" fmla="*/ 47624 h 716756"/>
              <a:gd name="connsiteX5" fmla="*/ 361951 w 2597945"/>
              <a:gd name="connsiteY5" fmla="*/ 50005 h 716756"/>
              <a:gd name="connsiteX6" fmla="*/ 364332 w 2597945"/>
              <a:gd name="connsiteY6" fmla="*/ 78580 h 716756"/>
              <a:gd name="connsiteX7" fmla="*/ 428624 w 2597945"/>
              <a:gd name="connsiteY7" fmla="*/ 83342 h 716756"/>
              <a:gd name="connsiteX8" fmla="*/ 428626 w 2597945"/>
              <a:gd name="connsiteY8" fmla="*/ 109536 h 716756"/>
              <a:gd name="connsiteX9" fmla="*/ 869157 w 2597945"/>
              <a:gd name="connsiteY9" fmla="*/ 445292 h 716756"/>
              <a:gd name="connsiteX10" fmla="*/ 876301 w 2597945"/>
              <a:gd name="connsiteY10" fmla="*/ 483393 h 716756"/>
              <a:gd name="connsiteX11" fmla="*/ 892969 w 2597945"/>
              <a:gd name="connsiteY11" fmla="*/ 483392 h 716756"/>
              <a:gd name="connsiteX12" fmla="*/ 909638 w 2597945"/>
              <a:gd name="connsiteY12" fmla="*/ 614362 h 716756"/>
              <a:gd name="connsiteX13" fmla="*/ 1173957 w 2597945"/>
              <a:gd name="connsiteY13" fmla="*/ 623887 h 716756"/>
              <a:gd name="connsiteX14" fmla="*/ 1176338 w 2597945"/>
              <a:gd name="connsiteY14" fmla="*/ 664368 h 716756"/>
              <a:gd name="connsiteX15" fmla="*/ 1302544 w 2597945"/>
              <a:gd name="connsiteY15" fmla="*/ 669131 h 716756"/>
              <a:gd name="connsiteX16" fmla="*/ 1304926 w 2597945"/>
              <a:gd name="connsiteY16" fmla="*/ 716756 h 716756"/>
              <a:gd name="connsiteX17" fmla="*/ 2597945 w 2597945"/>
              <a:gd name="connsiteY17" fmla="*/ 714375 h 716756"/>
              <a:gd name="connsiteX0" fmla="*/ 0 w 2597945"/>
              <a:gd name="connsiteY0" fmla="*/ 0 h 716756"/>
              <a:gd name="connsiteX1" fmla="*/ 209551 w 2597945"/>
              <a:gd name="connsiteY1" fmla="*/ 0 h 716756"/>
              <a:gd name="connsiteX2" fmla="*/ 207170 w 2597945"/>
              <a:gd name="connsiteY2" fmla="*/ 26194 h 716756"/>
              <a:gd name="connsiteX3" fmla="*/ 302419 w 2597945"/>
              <a:gd name="connsiteY3" fmla="*/ 28575 h 716756"/>
              <a:gd name="connsiteX4" fmla="*/ 304801 w 2597945"/>
              <a:gd name="connsiteY4" fmla="*/ 47624 h 716756"/>
              <a:gd name="connsiteX5" fmla="*/ 361951 w 2597945"/>
              <a:gd name="connsiteY5" fmla="*/ 50005 h 716756"/>
              <a:gd name="connsiteX6" fmla="*/ 364332 w 2597945"/>
              <a:gd name="connsiteY6" fmla="*/ 78580 h 716756"/>
              <a:gd name="connsiteX7" fmla="*/ 428624 w 2597945"/>
              <a:gd name="connsiteY7" fmla="*/ 83342 h 716756"/>
              <a:gd name="connsiteX8" fmla="*/ 428626 w 2597945"/>
              <a:gd name="connsiteY8" fmla="*/ 109536 h 716756"/>
              <a:gd name="connsiteX9" fmla="*/ 757238 w 2597945"/>
              <a:gd name="connsiteY9" fmla="*/ 445292 h 716756"/>
              <a:gd name="connsiteX10" fmla="*/ 869157 w 2597945"/>
              <a:gd name="connsiteY10" fmla="*/ 445292 h 716756"/>
              <a:gd name="connsiteX11" fmla="*/ 876301 w 2597945"/>
              <a:gd name="connsiteY11" fmla="*/ 483393 h 716756"/>
              <a:gd name="connsiteX12" fmla="*/ 892969 w 2597945"/>
              <a:gd name="connsiteY12" fmla="*/ 483392 h 716756"/>
              <a:gd name="connsiteX13" fmla="*/ 909638 w 2597945"/>
              <a:gd name="connsiteY13" fmla="*/ 614362 h 716756"/>
              <a:gd name="connsiteX14" fmla="*/ 1173957 w 2597945"/>
              <a:gd name="connsiteY14" fmla="*/ 623887 h 716756"/>
              <a:gd name="connsiteX15" fmla="*/ 1176338 w 2597945"/>
              <a:gd name="connsiteY15" fmla="*/ 664368 h 716756"/>
              <a:gd name="connsiteX16" fmla="*/ 1302544 w 2597945"/>
              <a:gd name="connsiteY16" fmla="*/ 669131 h 716756"/>
              <a:gd name="connsiteX17" fmla="*/ 1304926 w 2597945"/>
              <a:gd name="connsiteY17" fmla="*/ 716756 h 716756"/>
              <a:gd name="connsiteX18" fmla="*/ 2597945 w 2597945"/>
              <a:gd name="connsiteY18" fmla="*/ 714375 h 716756"/>
              <a:gd name="connsiteX0" fmla="*/ 0 w 2597945"/>
              <a:gd name="connsiteY0" fmla="*/ 0 h 716756"/>
              <a:gd name="connsiteX1" fmla="*/ 209551 w 2597945"/>
              <a:gd name="connsiteY1" fmla="*/ 0 h 716756"/>
              <a:gd name="connsiteX2" fmla="*/ 207170 w 2597945"/>
              <a:gd name="connsiteY2" fmla="*/ 26194 h 716756"/>
              <a:gd name="connsiteX3" fmla="*/ 302419 w 2597945"/>
              <a:gd name="connsiteY3" fmla="*/ 28575 h 716756"/>
              <a:gd name="connsiteX4" fmla="*/ 304801 w 2597945"/>
              <a:gd name="connsiteY4" fmla="*/ 47624 h 716756"/>
              <a:gd name="connsiteX5" fmla="*/ 361951 w 2597945"/>
              <a:gd name="connsiteY5" fmla="*/ 50005 h 716756"/>
              <a:gd name="connsiteX6" fmla="*/ 364332 w 2597945"/>
              <a:gd name="connsiteY6" fmla="*/ 78580 h 716756"/>
              <a:gd name="connsiteX7" fmla="*/ 428624 w 2597945"/>
              <a:gd name="connsiteY7" fmla="*/ 83342 h 716756"/>
              <a:gd name="connsiteX8" fmla="*/ 428626 w 2597945"/>
              <a:gd name="connsiteY8" fmla="*/ 109536 h 716756"/>
              <a:gd name="connsiteX9" fmla="*/ 757238 w 2597945"/>
              <a:gd name="connsiteY9" fmla="*/ 445292 h 716756"/>
              <a:gd name="connsiteX10" fmla="*/ 869157 w 2597945"/>
              <a:gd name="connsiteY10" fmla="*/ 445292 h 716756"/>
              <a:gd name="connsiteX11" fmla="*/ 876301 w 2597945"/>
              <a:gd name="connsiteY11" fmla="*/ 483393 h 716756"/>
              <a:gd name="connsiteX12" fmla="*/ 892969 w 2597945"/>
              <a:gd name="connsiteY12" fmla="*/ 483392 h 716756"/>
              <a:gd name="connsiteX13" fmla="*/ 909638 w 2597945"/>
              <a:gd name="connsiteY13" fmla="*/ 614362 h 716756"/>
              <a:gd name="connsiteX14" fmla="*/ 1173957 w 2597945"/>
              <a:gd name="connsiteY14" fmla="*/ 623887 h 716756"/>
              <a:gd name="connsiteX15" fmla="*/ 1176338 w 2597945"/>
              <a:gd name="connsiteY15" fmla="*/ 664368 h 716756"/>
              <a:gd name="connsiteX16" fmla="*/ 1302544 w 2597945"/>
              <a:gd name="connsiteY16" fmla="*/ 669131 h 716756"/>
              <a:gd name="connsiteX17" fmla="*/ 1304926 w 2597945"/>
              <a:gd name="connsiteY17" fmla="*/ 716756 h 716756"/>
              <a:gd name="connsiteX18" fmla="*/ 2597945 w 2597945"/>
              <a:gd name="connsiteY18" fmla="*/ 714375 h 716756"/>
              <a:gd name="connsiteX0" fmla="*/ 0 w 2597945"/>
              <a:gd name="connsiteY0" fmla="*/ 0 h 716756"/>
              <a:gd name="connsiteX1" fmla="*/ 209551 w 2597945"/>
              <a:gd name="connsiteY1" fmla="*/ 0 h 716756"/>
              <a:gd name="connsiteX2" fmla="*/ 207170 w 2597945"/>
              <a:gd name="connsiteY2" fmla="*/ 26194 h 716756"/>
              <a:gd name="connsiteX3" fmla="*/ 302419 w 2597945"/>
              <a:gd name="connsiteY3" fmla="*/ 28575 h 716756"/>
              <a:gd name="connsiteX4" fmla="*/ 304801 w 2597945"/>
              <a:gd name="connsiteY4" fmla="*/ 47624 h 716756"/>
              <a:gd name="connsiteX5" fmla="*/ 361951 w 2597945"/>
              <a:gd name="connsiteY5" fmla="*/ 50005 h 716756"/>
              <a:gd name="connsiteX6" fmla="*/ 364332 w 2597945"/>
              <a:gd name="connsiteY6" fmla="*/ 78580 h 716756"/>
              <a:gd name="connsiteX7" fmla="*/ 428624 w 2597945"/>
              <a:gd name="connsiteY7" fmla="*/ 83342 h 716756"/>
              <a:gd name="connsiteX8" fmla="*/ 428626 w 2597945"/>
              <a:gd name="connsiteY8" fmla="*/ 109536 h 716756"/>
              <a:gd name="connsiteX9" fmla="*/ 747713 w 2597945"/>
              <a:gd name="connsiteY9" fmla="*/ 400049 h 716756"/>
              <a:gd name="connsiteX10" fmla="*/ 757238 w 2597945"/>
              <a:gd name="connsiteY10" fmla="*/ 445292 h 716756"/>
              <a:gd name="connsiteX11" fmla="*/ 869157 w 2597945"/>
              <a:gd name="connsiteY11" fmla="*/ 445292 h 716756"/>
              <a:gd name="connsiteX12" fmla="*/ 876301 w 2597945"/>
              <a:gd name="connsiteY12" fmla="*/ 483393 h 716756"/>
              <a:gd name="connsiteX13" fmla="*/ 892969 w 2597945"/>
              <a:gd name="connsiteY13" fmla="*/ 483392 h 716756"/>
              <a:gd name="connsiteX14" fmla="*/ 909638 w 2597945"/>
              <a:gd name="connsiteY14" fmla="*/ 614362 h 716756"/>
              <a:gd name="connsiteX15" fmla="*/ 1173957 w 2597945"/>
              <a:gd name="connsiteY15" fmla="*/ 623887 h 716756"/>
              <a:gd name="connsiteX16" fmla="*/ 1176338 w 2597945"/>
              <a:gd name="connsiteY16" fmla="*/ 664368 h 716756"/>
              <a:gd name="connsiteX17" fmla="*/ 1302544 w 2597945"/>
              <a:gd name="connsiteY17" fmla="*/ 669131 h 716756"/>
              <a:gd name="connsiteX18" fmla="*/ 1304926 w 2597945"/>
              <a:gd name="connsiteY18" fmla="*/ 716756 h 716756"/>
              <a:gd name="connsiteX19" fmla="*/ 2597945 w 2597945"/>
              <a:gd name="connsiteY19" fmla="*/ 714375 h 716756"/>
              <a:gd name="connsiteX0" fmla="*/ 0 w 2597945"/>
              <a:gd name="connsiteY0" fmla="*/ 0 h 716756"/>
              <a:gd name="connsiteX1" fmla="*/ 209551 w 2597945"/>
              <a:gd name="connsiteY1" fmla="*/ 0 h 716756"/>
              <a:gd name="connsiteX2" fmla="*/ 207170 w 2597945"/>
              <a:gd name="connsiteY2" fmla="*/ 26194 h 716756"/>
              <a:gd name="connsiteX3" fmla="*/ 302419 w 2597945"/>
              <a:gd name="connsiteY3" fmla="*/ 28575 h 716756"/>
              <a:gd name="connsiteX4" fmla="*/ 304801 w 2597945"/>
              <a:gd name="connsiteY4" fmla="*/ 47624 h 716756"/>
              <a:gd name="connsiteX5" fmla="*/ 361951 w 2597945"/>
              <a:gd name="connsiteY5" fmla="*/ 50005 h 716756"/>
              <a:gd name="connsiteX6" fmla="*/ 364332 w 2597945"/>
              <a:gd name="connsiteY6" fmla="*/ 78580 h 716756"/>
              <a:gd name="connsiteX7" fmla="*/ 428624 w 2597945"/>
              <a:gd name="connsiteY7" fmla="*/ 83342 h 716756"/>
              <a:gd name="connsiteX8" fmla="*/ 428626 w 2597945"/>
              <a:gd name="connsiteY8" fmla="*/ 109536 h 716756"/>
              <a:gd name="connsiteX9" fmla="*/ 747713 w 2597945"/>
              <a:gd name="connsiteY9" fmla="*/ 400049 h 716756"/>
              <a:gd name="connsiteX10" fmla="*/ 757238 w 2597945"/>
              <a:gd name="connsiteY10" fmla="*/ 445292 h 716756"/>
              <a:gd name="connsiteX11" fmla="*/ 869157 w 2597945"/>
              <a:gd name="connsiteY11" fmla="*/ 445292 h 716756"/>
              <a:gd name="connsiteX12" fmla="*/ 876301 w 2597945"/>
              <a:gd name="connsiteY12" fmla="*/ 483393 h 716756"/>
              <a:gd name="connsiteX13" fmla="*/ 892969 w 2597945"/>
              <a:gd name="connsiteY13" fmla="*/ 483392 h 716756"/>
              <a:gd name="connsiteX14" fmla="*/ 909638 w 2597945"/>
              <a:gd name="connsiteY14" fmla="*/ 614362 h 716756"/>
              <a:gd name="connsiteX15" fmla="*/ 1173957 w 2597945"/>
              <a:gd name="connsiteY15" fmla="*/ 623887 h 716756"/>
              <a:gd name="connsiteX16" fmla="*/ 1176338 w 2597945"/>
              <a:gd name="connsiteY16" fmla="*/ 664368 h 716756"/>
              <a:gd name="connsiteX17" fmla="*/ 1302544 w 2597945"/>
              <a:gd name="connsiteY17" fmla="*/ 669131 h 716756"/>
              <a:gd name="connsiteX18" fmla="*/ 1304926 w 2597945"/>
              <a:gd name="connsiteY18" fmla="*/ 716756 h 716756"/>
              <a:gd name="connsiteX19" fmla="*/ 2597945 w 2597945"/>
              <a:gd name="connsiteY19" fmla="*/ 714375 h 716756"/>
              <a:gd name="connsiteX0" fmla="*/ 0 w 2597945"/>
              <a:gd name="connsiteY0" fmla="*/ 0 h 716756"/>
              <a:gd name="connsiteX1" fmla="*/ 209551 w 2597945"/>
              <a:gd name="connsiteY1" fmla="*/ 0 h 716756"/>
              <a:gd name="connsiteX2" fmla="*/ 207170 w 2597945"/>
              <a:gd name="connsiteY2" fmla="*/ 26194 h 716756"/>
              <a:gd name="connsiteX3" fmla="*/ 302419 w 2597945"/>
              <a:gd name="connsiteY3" fmla="*/ 28575 h 716756"/>
              <a:gd name="connsiteX4" fmla="*/ 304801 w 2597945"/>
              <a:gd name="connsiteY4" fmla="*/ 47624 h 716756"/>
              <a:gd name="connsiteX5" fmla="*/ 361951 w 2597945"/>
              <a:gd name="connsiteY5" fmla="*/ 50005 h 716756"/>
              <a:gd name="connsiteX6" fmla="*/ 364332 w 2597945"/>
              <a:gd name="connsiteY6" fmla="*/ 78580 h 716756"/>
              <a:gd name="connsiteX7" fmla="*/ 428624 w 2597945"/>
              <a:gd name="connsiteY7" fmla="*/ 83342 h 716756"/>
              <a:gd name="connsiteX8" fmla="*/ 428626 w 2597945"/>
              <a:gd name="connsiteY8" fmla="*/ 109536 h 716756"/>
              <a:gd name="connsiteX9" fmla="*/ 752476 w 2597945"/>
              <a:gd name="connsiteY9" fmla="*/ 402430 h 716756"/>
              <a:gd name="connsiteX10" fmla="*/ 757238 w 2597945"/>
              <a:gd name="connsiteY10" fmla="*/ 445292 h 716756"/>
              <a:gd name="connsiteX11" fmla="*/ 869157 w 2597945"/>
              <a:gd name="connsiteY11" fmla="*/ 445292 h 716756"/>
              <a:gd name="connsiteX12" fmla="*/ 876301 w 2597945"/>
              <a:gd name="connsiteY12" fmla="*/ 483393 h 716756"/>
              <a:gd name="connsiteX13" fmla="*/ 892969 w 2597945"/>
              <a:gd name="connsiteY13" fmla="*/ 483392 h 716756"/>
              <a:gd name="connsiteX14" fmla="*/ 909638 w 2597945"/>
              <a:gd name="connsiteY14" fmla="*/ 614362 h 716756"/>
              <a:gd name="connsiteX15" fmla="*/ 1173957 w 2597945"/>
              <a:gd name="connsiteY15" fmla="*/ 623887 h 716756"/>
              <a:gd name="connsiteX16" fmla="*/ 1176338 w 2597945"/>
              <a:gd name="connsiteY16" fmla="*/ 664368 h 716756"/>
              <a:gd name="connsiteX17" fmla="*/ 1302544 w 2597945"/>
              <a:gd name="connsiteY17" fmla="*/ 669131 h 716756"/>
              <a:gd name="connsiteX18" fmla="*/ 1304926 w 2597945"/>
              <a:gd name="connsiteY18" fmla="*/ 716756 h 716756"/>
              <a:gd name="connsiteX19" fmla="*/ 2597945 w 2597945"/>
              <a:gd name="connsiteY19" fmla="*/ 714375 h 716756"/>
              <a:gd name="connsiteX0" fmla="*/ 0 w 2597945"/>
              <a:gd name="connsiteY0" fmla="*/ 0 h 716756"/>
              <a:gd name="connsiteX1" fmla="*/ 209551 w 2597945"/>
              <a:gd name="connsiteY1" fmla="*/ 0 h 716756"/>
              <a:gd name="connsiteX2" fmla="*/ 207170 w 2597945"/>
              <a:gd name="connsiteY2" fmla="*/ 26194 h 716756"/>
              <a:gd name="connsiteX3" fmla="*/ 302419 w 2597945"/>
              <a:gd name="connsiteY3" fmla="*/ 28575 h 716756"/>
              <a:gd name="connsiteX4" fmla="*/ 304801 w 2597945"/>
              <a:gd name="connsiteY4" fmla="*/ 47624 h 716756"/>
              <a:gd name="connsiteX5" fmla="*/ 361951 w 2597945"/>
              <a:gd name="connsiteY5" fmla="*/ 50005 h 716756"/>
              <a:gd name="connsiteX6" fmla="*/ 364332 w 2597945"/>
              <a:gd name="connsiteY6" fmla="*/ 78580 h 716756"/>
              <a:gd name="connsiteX7" fmla="*/ 428624 w 2597945"/>
              <a:gd name="connsiteY7" fmla="*/ 83342 h 716756"/>
              <a:gd name="connsiteX8" fmla="*/ 428626 w 2597945"/>
              <a:gd name="connsiteY8" fmla="*/ 109536 h 716756"/>
              <a:gd name="connsiteX9" fmla="*/ 676276 w 2597945"/>
              <a:gd name="connsiteY9" fmla="*/ 395286 h 716756"/>
              <a:gd name="connsiteX10" fmla="*/ 752476 w 2597945"/>
              <a:gd name="connsiteY10" fmla="*/ 402430 h 716756"/>
              <a:gd name="connsiteX11" fmla="*/ 757238 w 2597945"/>
              <a:gd name="connsiteY11" fmla="*/ 445292 h 716756"/>
              <a:gd name="connsiteX12" fmla="*/ 869157 w 2597945"/>
              <a:gd name="connsiteY12" fmla="*/ 445292 h 716756"/>
              <a:gd name="connsiteX13" fmla="*/ 876301 w 2597945"/>
              <a:gd name="connsiteY13" fmla="*/ 483393 h 716756"/>
              <a:gd name="connsiteX14" fmla="*/ 892969 w 2597945"/>
              <a:gd name="connsiteY14" fmla="*/ 483392 h 716756"/>
              <a:gd name="connsiteX15" fmla="*/ 909638 w 2597945"/>
              <a:gd name="connsiteY15" fmla="*/ 614362 h 716756"/>
              <a:gd name="connsiteX16" fmla="*/ 1173957 w 2597945"/>
              <a:gd name="connsiteY16" fmla="*/ 623887 h 716756"/>
              <a:gd name="connsiteX17" fmla="*/ 1176338 w 2597945"/>
              <a:gd name="connsiteY17" fmla="*/ 664368 h 716756"/>
              <a:gd name="connsiteX18" fmla="*/ 1302544 w 2597945"/>
              <a:gd name="connsiteY18" fmla="*/ 669131 h 716756"/>
              <a:gd name="connsiteX19" fmla="*/ 1304926 w 2597945"/>
              <a:gd name="connsiteY19" fmla="*/ 716756 h 716756"/>
              <a:gd name="connsiteX20" fmla="*/ 2597945 w 2597945"/>
              <a:gd name="connsiteY20" fmla="*/ 714375 h 716756"/>
              <a:gd name="connsiteX0" fmla="*/ 0 w 2597945"/>
              <a:gd name="connsiteY0" fmla="*/ 0 h 716756"/>
              <a:gd name="connsiteX1" fmla="*/ 209551 w 2597945"/>
              <a:gd name="connsiteY1" fmla="*/ 0 h 716756"/>
              <a:gd name="connsiteX2" fmla="*/ 207170 w 2597945"/>
              <a:gd name="connsiteY2" fmla="*/ 26194 h 716756"/>
              <a:gd name="connsiteX3" fmla="*/ 302419 w 2597945"/>
              <a:gd name="connsiteY3" fmla="*/ 28575 h 716756"/>
              <a:gd name="connsiteX4" fmla="*/ 304801 w 2597945"/>
              <a:gd name="connsiteY4" fmla="*/ 47624 h 716756"/>
              <a:gd name="connsiteX5" fmla="*/ 361951 w 2597945"/>
              <a:gd name="connsiteY5" fmla="*/ 50005 h 716756"/>
              <a:gd name="connsiteX6" fmla="*/ 364332 w 2597945"/>
              <a:gd name="connsiteY6" fmla="*/ 78580 h 716756"/>
              <a:gd name="connsiteX7" fmla="*/ 428624 w 2597945"/>
              <a:gd name="connsiteY7" fmla="*/ 83342 h 716756"/>
              <a:gd name="connsiteX8" fmla="*/ 428626 w 2597945"/>
              <a:gd name="connsiteY8" fmla="*/ 109536 h 716756"/>
              <a:gd name="connsiteX9" fmla="*/ 676276 w 2597945"/>
              <a:gd name="connsiteY9" fmla="*/ 395286 h 716756"/>
              <a:gd name="connsiteX10" fmla="*/ 752476 w 2597945"/>
              <a:gd name="connsiteY10" fmla="*/ 402430 h 716756"/>
              <a:gd name="connsiteX11" fmla="*/ 757238 w 2597945"/>
              <a:gd name="connsiteY11" fmla="*/ 445292 h 716756"/>
              <a:gd name="connsiteX12" fmla="*/ 869157 w 2597945"/>
              <a:gd name="connsiteY12" fmla="*/ 445292 h 716756"/>
              <a:gd name="connsiteX13" fmla="*/ 876301 w 2597945"/>
              <a:gd name="connsiteY13" fmla="*/ 483393 h 716756"/>
              <a:gd name="connsiteX14" fmla="*/ 892969 w 2597945"/>
              <a:gd name="connsiteY14" fmla="*/ 483392 h 716756"/>
              <a:gd name="connsiteX15" fmla="*/ 909638 w 2597945"/>
              <a:gd name="connsiteY15" fmla="*/ 614362 h 716756"/>
              <a:gd name="connsiteX16" fmla="*/ 1173957 w 2597945"/>
              <a:gd name="connsiteY16" fmla="*/ 623887 h 716756"/>
              <a:gd name="connsiteX17" fmla="*/ 1176338 w 2597945"/>
              <a:gd name="connsiteY17" fmla="*/ 664368 h 716756"/>
              <a:gd name="connsiteX18" fmla="*/ 1302544 w 2597945"/>
              <a:gd name="connsiteY18" fmla="*/ 669131 h 716756"/>
              <a:gd name="connsiteX19" fmla="*/ 1304926 w 2597945"/>
              <a:gd name="connsiteY19" fmla="*/ 716756 h 716756"/>
              <a:gd name="connsiteX20" fmla="*/ 2597945 w 2597945"/>
              <a:gd name="connsiteY20" fmla="*/ 714375 h 716756"/>
              <a:gd name="connsiteX0" fmla="*/ 0 w 2597945"/>
              <a:gd name="connsiteY0" fmla="*/ 0 h 716756"/>
              <a:gd name="connsiteX1" fmla="*/ 209551 w 2597945"/>
              <a:gd name="connsiteY1" fmla="*/ 0 h 716756"/>
              <a:gd name="connsiteX2" fmla="*/ 207170 w 2597945"/>
              <a:gd name="connsiteY2" fmla="*/ 26194 h 716756"/>
              <a:gd name="connsiteX3" fmla="*/ 302419 w 2597945"/>
              <a:gd name="connsiteY3" fmla="*/ 28575 h 716756"/>
              <a:gd name="connsiteX4" fmla="*/ 304801 w 2597945"/>
              <a:gd name="connsiteY4" fmla="*/ 47624 h 716756"/>
              <a:gd name="connsiteX5" fmla="*/ 361951 w 2597945"/>
              <a:gd name="connsiteY5" fmla="*/ 50005 h 716756"/>
              <a:gd name="connsiteX6" fmla="*/ 364332 w 2597945"/>
              <a:gd name="connsiteY6" fmla="*/ 78580 h 716756"/>
              <a:gd name="connsiteX7" fmla="*/ 428624 w 2597945"/>
              <a:gd name="connsiteY7" fmla="*/ 83342 h 716756"/>
              <a:gd name="connsiteX8" fmla="*/ 428626 w 2597945"/>
              <a:gd name="connsiteY8" fmla="*/ 109536 h 716756"/>
              <a:gd name="connsiteX9" fmla="*/ 683420 w 2597945"/>
              <a:gd name="connsiteY9" fmla="*/ 400048 h 716756"/>
              <a:gd name="connsiteX10" fmla="*/ 752476 w 2597945"/>
              <a:gd name="connsiteY10" fmla="*/ 402430 h 716756"/>
              <a:gd name="connsiteX11" fmla="*/ 757238 w 2597945"/>
              <a:gd name="connsiteY11" fmla="*/ 445292 h 716756"/>
              <a:gd name="connsiteX12" fmla="*/ 869157 w 2597945"/>
              <a:gd name="connsiteY12" fmla="*/ 445292 h 716756"/>
              <a:gd name="connsiteX13" fmla="*/ 876301 w 2597945"/>
              <a:gd name="connsiteY13" fmla="*/ 483393 h 716756"/>
              <a:gd name="connsiteX14" fmla="*/ 892969 w 2597945"/>
              <a:gd name="connsiteY14" fmla="*/ 483392 h 716756"/>
              <a:gd name="connsiteX15" fmla="*/ 909638 w 2597945"/>
              <a:gd name="connsiteY15" fmla="*/ 614362 h 716756"/>
              <a:gd name="connsiteX16" fmla="*/ 1173957 w 2597945"/>
              <a:gd name="connsiteY16" fmla="*/ 623887 h 716756"/>
              <a:gd name="connsiteX17" fmla="*/ 1176338 w 2597945"/>
              <a:gd name="connsiteY17" fmla="*/ 664368 h 716756"/>
              <a:gd name="connsiteX18" fmla="*/ 1302544 w 2597945"/>
              <a:gd name="connsiteY18" fmla="*/ 669131 h 716756"/>
              <a:gd name="connsiteX19" fmla="*/ 1304926 w 2597945"/>
              <a:gd name="connsiteY19" fmla="*/ 716756 h 716756"/>
              <a:gd name="connsiteX20" fmla="*/ 2597945 w 2597945"/>
              <a:gd name="connsiteY20" fmla="*/ 714375 h 716756"/>
              <a:gd name="connsiteX0" fmla="*/ 0 w 2597945"/>
              <a:gd name="connsiteY0" fmla="*/ 0 h 716756"/>
              <a:gd name="connsiteX1" fmla="*/ 209551 w 2597945"/>
              <a:gd name="connsiteY1" fmla="*/ 0 h 716756"/>
              <a:gd name="connsiteX2" fmla="*/ 207170 w 2597945"/>
              <a:gd name="connsiteY2" fmla="*/ 26194 h 716756"/>
              <a:gd name="connsiteX3" fmla="*/ 302419 w 2597945"/>
              <a:gd name="connsiteY3" fmla="*/ 28575 h 716756"/>
              <a:gd name="connsiteX4" fmla="*/ 304801 w 2597945"/>
              <a:gd name="connsiteY4" fmla="*/ 47624 h 716756"/>
              <a:gd name="connsiteX5" fmla="*/ 361951 w 2597945"/>
              <a:gd name="connsiteY5" fmla="*/ 50005 h 716756"/>
              <a:gd name="connsiteX6" fmla="*/ 364332 w 2597945"/>
              <a:gd name="connsiteY6" fmla="*/ 78580 h 716756"/>
              <a:gd name="connsiteX7" fmla="*/ 428624 w 2597945"/>
              <a:gd name="connsiteY7" fmla="*/ 83342 h 716756"/>
              <a:gd name="connsiteX8" fmla="*/ 428626 w 2597945"/>
              <a:gd name="connsiteY8" fmla="*/ 109536 h 716756"/>
              <a:gd name="connsiteX9" fmla="*/ 671513 w 2597945"/>
              <a:gd name="connsiteY9" fmla="*/ 364330 h 716756"/>
              <a:gd name="connsiteX10" fmla="*/ 683420 w 2597945"/>
              <a:gd name="connsiteY10" fmla="*/ 400048 h 716756"/>
              <a:gd name="connsiteX11" fmla="*/ 752476 w 2597945"/>
              <a:gd name="connsiteY11" fmla="*/ 402430 h 716756"/>
              <a:gd name="connsiteX12" fmla="*/ 757238 w 2597945"/>
              <a:gd name="connsiteY12" fmla="*/ 445292 h 716756"/>
              <a:gd name="connsiteX13" fmla="*/ 869157 w 2597945"/>
              <a:gd name="connsiteY13" fmla="*/ 445292 h 716756"/>
              <a:gd name="connsiteX14" fmla="*/ 876301 w 2597945"/>
              <a:gd name="connsiteY14" fmla="*/ 483393 h 716756"/>
              <a:gd name="connsiteX15" fmla="*/ 892969 w 2597945"/>
              <a:gd name="connsiteY15" fmla="*/ 483392 h 716756"/>
              <a:gd name="connsiteX16" fmla="*/ 909638 w 2597945"/>
              <a:gd name="connsiteY16" fmla="*/ 614362 h 716756"/>
              <a:gd name="connsiteX17" fmla="*/ 1173957 w 2597945"/>
              <a:gd name="connsiteY17" fmla="*/ 623887 h 716756"/>
              <a:gd name="connsiteX18" fmla="*/ 1176338 w 2597945"/>
              <a:gd name="connsiteY18" fmla="*/ 664368 h 716756"/>
              <a:gd name="connsiteX19" fmla="*/ 1302544 w 2597945"/>
              <a:gd name="connsiteY19" fmla="*/ 669131 h 716756"/>
              <a:gd name="connsiteX20" fmla="*/ 1304926 w 2597945"/>
              <a:gd name="connsiteY20" fmla="*/ 716756 h 716756"/>
              <a:gd name="connsiteX21" fmla="*/ 2597945 w 2597945"/>
              <a:gd name="connsiteY21" fmla="*/ 714375 h 716756"/>
              <a:gd name="connsiteX0" fmla="*/ 0 w 2597945"/>
              <a:gd name="connsiteY0" fmla="*/ 0 h 716756"/>
              <a:gd name="connsiteX1" fmla="*/ 209551 w 2597945"/>
              <a:gd name="connsiteY1" fmla="*/ 0 h 716756"/>
              <a:gd name="connsiteX2" fmla="*/ 207170 w 2597945"/>
              <a:gd name="connsiteY2" fmla="*/ 26194 h 716756"/>
              <a:gd name="connsiteX3" fmla="*/ 302419 w 2597945"/>
              <a:gd name="connsiteY3" fmla="*/ 28575 h 716756"/>
              <a:gd name="connsiteX4" fmla="*/ 304801 w 2597945"/>
              <a:gd name="connsiteY4" fmla="*/ 47624 h 716756"/>
              <a:gd name="connsiteX5" fmla="*/ 361951 w 2597945"/>
              <a:gd name="connsiteY5" fmla="*/ 50005 h 716756"/>
              <a:gd name="connsiteX6" fmla="*/ 364332 w 2597945"/>
              <a:gd name="connsiteY6" fmla="*/ 78580 h 716756"/>
              <a:gd name="connsiteX7" fmla="*/ 428624 w 2597945"/>
              <a:gd name="connsiteY7" fmla="*/ 83342 h 716756"/>
              <a:gd name="connsiteX8" fmla="*/ 428626 w 2597945"/>
              <a:gd name="connsiteY8" fmla="*/ 109536 h 716756"/>
              <a:gd name="connsiteX9" fmla="*/ 671513 w 2597945"/>
              <a:gd name="connsiteY9" fmla="*/ 364330 h 716756"/>
              <a:gd name="connsiteX10" fmla="*/ 683420 w 2597945"/>
              <a:gd name="connsiteY10" fmla="*/ 400048 h 716756"/>
              <a:gd name="connsiteX11" fmla="*/ 752476 w 2597945"/>
              <a:gd name="connsiteY11" fmla="*/ 402430 h 716756"/>
              <a:gd name="connsiteX12" fmla="*/ 757238 w 2597945"/>
              <a:gd name="connsiteY12" fmla="*/ 445292 h 716756"/>
              <a:gd name="connsiteX13" fmla="*/ 869157 w 2597945"/>
              <a:gd name="connsiteY13" fmla="*/ 445292 h 716756"/>
              <a:gd name="connsiteX14" fmla="*/ 876301 w 2597945"/>
              <a:gd name="connsiteY14" fmla="*/ 483393 h 716756"/>
              <a:gd name="connsiteX15" fmla="*/ 892969 w 2597945"/>
              <a:gd name="connsiteY15" fmla="*/ 483392 h 716756"/>
              <a:gd name="connsiteX16" fmla="*/ 909638 w 2597945"/>
              <a:gd name="connsiteY16" fmla="*/ 614362 h 716756"/>
              <a:gd name="connsiteX17" fmla="*/ 1173957 w 2597945"/>
              <a:gd name="connsiteY17" fmla="*/ 623887 h 716756"/>
              <a:gd name="connsiteX18" fmla="*/ 1176338 w 2597945"/>
              <a:gd name="connsiteY18" fmla="*/ 664368 h 716756"/>
              <a:gd name="connsiteX19" fmla="*/ 1302544 w 2597945"/>
              <a:gd name="connsiteY19" fmla="*/ 669131 h 716756"/>
              <a:gd name="connsiteX20" fmla="*/ 1304926 w 2597945"/>
              <a:gd name="connsiteY20" fmla="*/ 716756 h 716756"/>
              <a:gd name="connsiteX21" fmla="*/ 2597945 w 2597945"/>
              <a:gd name="connsiteY21" fmla="*/ 714375 h 716756"/>
              <a:gd name="connsiteX0" fmla="*/ 0 w 2597945"/>
              <a:gd name="connsiteY0" fmla="*/ 0 h 716756"/>
              <a:gd name="connsiteX1" fmla="*/ 209551 w 2597945"/>
              <a:gd name="connsiteY1" fmla="*/ 0 h 716756"/>
              <a:gd name="connsiteX2" fmla="*/ 207170 w 2597945"/>
              <a:gd name="connsiteY2" fmla="*/ 26194 h 716756"/>
              <a:gd name="connsiteX3" fmla="*/ 302419 w 2597945"/>
              <a:gd name="connsiteY3" fmla="*/ 28575 h 716756"/>
              <a:gd name="connsiteX4" fmla="*/ 304801 w 2597945"/>
              <a:gd name="connsiteY4" fmla="*/ 47624 h 716756"/>
              <a:gd name="connsiteX5" fmla="*/ 361951 w 2597945"/>
              <a:gd name="connsiteY5" fmla="*/ 50005 h 716756"/>
              <a:gd name="connsiteX6" fmla="*/ 364332 w 2597945"/>
              <a:gd name="connsiteY6" fmla="*/ 78580 h 716756"/>
              <a:gd name="connsiteX7" fmla="*/ 428624 w 2597945"/>
              <a:gd name="connsiteY7" fmla="*/ 83342 h 716756"/>
              <a:gd name="connsiteX8" fmla="*/ 428626 w 2597945"/>
              <a:gd name="connsiteY8" fmla="*/ 109536 h 716756"/>
              <a:gd name="connsiteX9" fmla="*/ 681038 w 2597945"/>
              <a:gd name="connsiteY9" fmla="*/ 366711 h 716756"/>
              <a:gd name="connsiteX10" fmla="*/ 683420 w 2597945"/>
              <a:gd name="connsiteY10" fmla="*/ 400048 h 716756"/>
              <a:gd name="connsiteX11" fmla="*/ 752476 w 2597945"/>
              <a:gd name="connsiteY11" fmla="*/ 402430 h 716756"/>
              <a:gd name="connsiteX12" fmla="*/ 757238 w 2597945"/>
              <a:gd name="connsiteY12" fmla="*/ 445292 h 716756"/>
              <a:gd name="connsiteX13" fmla="*/ 869157 w 2597945"/>
              <a:gd name="connsiteY13" fmla="*/ 445292 h 716756"/>
              <a:gd name="connsiteX14" fmla="*/ 876301 w 2597945"/>
              <a:gd name="connsiteY14" fmla="*/ 483393 h 716756"/>
              <a:gd name="connsiteX15" fmla="*/ 892969 w 2597945"/>
              <a:gd name="connsiteY15" fmla="*/ 483392 h 716756"/>
              <a:gd name="connsiteX16" fmla="*/ 909638 w 2597945"/>
              <a:gd name="connsiteY16" fmla="*/ 614362 h 716756"/>
              <a:gd name="connsiteX17" fmla="*/ 1173957 w 2597945"/>
              <a:gd name="connsiteY17" fmla="*/ 623887 h 716756"/>
              <a:gd name="connsiteX18" fmla="*/ 1176338 w 2597945"/>
              <a:gd name="connsiteY18" fmla="*/ 664368 h 716756"/>
              <a:gd name="connsiteX19" fmla="*/ 1302544 w 2597945"/>
              <a:gd name="connsiteY19" fmla="*/ 669131 h 716756"/>
              <a:gd name="connsiteX20" fmla="*/ 1304926 w 2597945"/>
              <a:gd name="connsiteY20" fmla="*/ 716756 h 716756"/>
              <a:gd name="connsiteX21" fmla="*/ 2597945 w 2597945"/>
              <a:gd name="connsiteY21" fmla="*/ 714375 h 716756"/>
              <a:gd name="connsiteX0" fmla="*/ 0 w 2597945"/>
              <a:gd name="connsiteY0" fmla="*/ 0 h 716756"/>
              <a:gd name="connsiteX1" fmla="*/ 209551 w 2597945"/>
              <a:gd name="connsiteY1" fmla="*/ 0 h 716756"/>
              <a:gd name="connsiteX2" fmla="*/ 207170 w 2597945"/>
              <a:gd name="connsiteY2" fmla="*/ 26194 h 716756"/>
              <a:gd name="connsiteX3" fmla="*/ 302419 w 2597945"/>
              <a:gd name="connsiteY3" fmla="*/ 28575 h 716756"/>
              <a:gd name="connsiteX4" fmla="*/ 304801 w 2597945"/>
              <a:gd name="connsiteY4" fmla="*/ 47624 h 716756"/>
              <a:gd name="connsiteX5" fmla="*/ 361951 w 2597945"/>
              <a:gd name="connsiteY5" fmla="*/ 50005 h 716756"/>
              <a:gd name="connsiteX6" fmla="*/ 364332 w 2597945"/>
              <a:gd name="connsiteY6" fmla="*/ 78580 h 716756"/>
              <a:gd name="connsiteX7" fmla="*/ 428624 w 2597945"/>
              <a:gd name="connsiteY7" fmla="*/ 83342 h 716756"/>
              <a:gd name="connsiteX8" fmla="*/ 428626 w 2597945"/>
              <a:gd name="connsiteY8" fmla="*/ 109536 h 716756"/>
              <a:gd name="connsiteX9" fmla="*/ 645319 w 2597945"/>
              <a:gd name="connsiteY9" fmla="*/ 380999 h 716756"/>
              <a:gd name="connsiteX10" fmla="*/ 681038 w 2597945"/>
              <a:gd name="connsiteY10" fmla="*/ 366711 h 716756"/>
              <a:gd name="connsiteX11" fmla="*/ 683420 w 2597945"/>
              <a:gd name="connsiteY11" fmla="*/ 400048 h 716756"/>
              <a:gd name="connsiteX12" fmla="*/ 752476 w 2597945"/>
              <a:gd name="connsiteY12" fmla="*/ 402430 h 716756"/>
              <a:gd name="connsiteX13" fmla="*/ 757238 w 2597945"/>
              <a:gd name="connsiteY13" fmla="*/ 445292 h 716756"/>
              <a:gd name="connsiteX14" fmla="*/ 869157 w 2597945"/>
              <a:gd name="connsiteY14" fmla="*/ 445292 h 716756"/>
              <a:gd name="connsiteX15" fmla="*/ 876301 w 2597945"/>
              <a:gd name="connsiteY15" fmla="*/ 483393 h 716756"/>
              <a:gd name="connsiteX16" fmla="*/ 892969 w 2597945"/>
              <a:gd name="connsiteY16" fmla="*/ 483392 h 716756"/>
              <a:gd name="connsiteX17" fmla="*/ 909638 w 2597945"/>
              <a:gd name="connsiteY17" fmla="*/ 614362 h 716756"/>
              <a:gd name="connsiteX18" fmla="*/ 1173957 w 2597945"/>
              <a:gd name="connsiteY18" fmla="*/ 623887 h 716756"/>
              <a:gd name="connsiteX19" fmla="*/ 1176338 w 2597945"/>
              <a:gd name="connsiteY19" fmla="*/ 664368 h 716756"/>
              <a:gd name="connsiteX20" fmla="*/ 1302544 w 2597945"/>
              <a:gd name="connsiteY20" fmla="*/ 669131 h 716756"/>
              <a:gd name="connsiteX21" fmla="*/ 1304926 w 2597945"/>
              <a:gd name="connsiteY21" fmla="*/ 716756 h 716756"/>
              <a:gd name="connsiteX22" fmla="*/ 2597945 w 2597945"/>
              <a:gd name="connsiteY22" fmla="*/ 714375 h 716756"/>
              <a:gd name="connsiteX0" fmla="*/ 0 w 2597945"/>
              <a:gd name="connsiteY0" fmla="*/ 0 h 716756"/>
              <a:gd name="connsiteX1" fmla="*/ 209551 w 2597945"/>
              <a:gd name="connsiteY1" fmla="*/ 0 h 716756"/>
              <a:gd name="connsiteX2" fmla="*/ 207170 w 2597945"/>
              <a:gd name="connsiteY2" fmla="*/ 26194 h 716756"/>
              <a:gd name="connsiteX3" fmla="*/ 302419 w 2597945"/>
              <a:gd name="connsiteY3" fmla="*/ 28575 h 716756"/>
              <a:gd name="connsiteX4" fmla="*/ 304801 w 2597945"/>
              <a:gd name="connsiteY4" fmla="*/ 47624 h 716756"/>
              <a:gd name="connsiteX5" fmla="*/ 361951 w 2597945"/>
              <a:gd name="connsiteY5" fmla="*/ 50005 h 716756"/>
              <a:gd name="connsiteX6" fmla="*/ 364332 w 2597945"/>
              <a:gd name="connsiteY6" fmla="*/ 78580 h 716756"/>
              <a:gd name="connsiteX7" fmla="*/ 428624 w 2597945"/>
              <a:gd name="connsiteY7" fmla="*/ 83342 h 716756"/>
              <a:gd name="connsiteX8" fmla="*/ 428626 w 2597945"/>
              <a:gd name="connsiteY8" fmla="*/ 109536 h 716756"/>
              <a:gd name="connsiteX9" fmla="*/ 645319 w 2597945"/>
              <a:gd name="connsiteY9" fmla="*/ 380999 h 716756"/>
              <a:gd name="connsiteX10" fmla="*/ 681038 w 2597945"/>
              <a:gd name="connsiteY10" fmla="*/ 366711 h 716756"/>
              <a:gd name="connsiteX11" fmla="*/ 683420 w 2597945"/>
              <a:gd name="connsiteY11" fmla="*/ 400048 h 716756"/>
              <a:gd name="connsiteX12" fmla="*/ 752476 w 2597945"/>
              <a:gd name="connsiteY12" fmla="*/ 402430 h 716756"/>
              <a:gd name="connsiteX13" fmla="*/ 757238 w 2597945"/>
              <a:gd name="connsiteY13" fmla="*/ 445292 h 716756"/>
              <a:gd name="connsiteX14" fmla="*/ 869157 w 2597945"/>
              <a:gd name="connsiteY14" fmla="*/ 445292 h 716756"/>
              <a:gd name="connsiteX15" fmla="*/ 876301 w 2597945"/>
              <a:gd name="connsiteY15" fmla="*/ 483393 h 716756"/>
              <a:gd name="connsiteX16" fmla="*/ 892969 w 2597945"/>
              <a:gd name="connsiteY16" fmla="*/ 483392 h 716756"/>
              <a:gd name="connsiteX17" fmla="*/ 909638 w 2597945"/>
              <a:gd name="connsiteY17" fmla="*/ 614362 h 716756"/>
              <a:gd name="connsiteX18" fmla="*/ 1173957 w 2597945"/>
              <a:gd name="connsiteY18" fmla="*/ 623887 h 716756"/>
              <a:gd name="connsiteX19" fmla="*/ 1176338 w 2597945"/>
              <a:gd name="connsiteY19" fmla="*/ 664368 h 716756"/>
              <a:gd name="connsiteX20" fmla="*/ 1302544 w 2597945"/>
              <a:gd name="connsiteY20" fmla="*/ 669131 h 716756"/>
              <a:gd name="connsiteX21" fmla="*/ 1304926 w 2597945"/>
              <a:gd name="connsiteY21" fmla="*/ 716756 h 716756"/>
              <a:gd name="connsiteX22" fmla="*/ 2597945 w 2597945"/>
              <a:gd name="connsiteY22" fmla="*/ 714375 h 716756"/>
              <a:gd name="connsiteX0" fmla="*/ 0 w 2597945"/>
              <a:gd name="connsiteY0" fmla="*/ 0 h 716756"/>
              <a:gd name="connsiteX1" fmla="*/ 209551 w 2597945"/>
              <a:gd name="connsiteY1" fmla="*/ 0 h 716756"/>
              <a:gd name="connsiteX2" fmla="*/ 207170 w 2597945"/>
              <a:gd name="connsiteY2" fmla="*/ 26194 h 716756"/>
              <a:gd name="connsiteX3" fmla="*/ 302419 w 2597945"/>
              <a:gd name="connsiteY3" fmla="*/ 28575 h 716756"/>
              <a:gd name="connsiteX4" fmla="*/ 304801 w 2597945"/>
              <a:gd name="connsiteY4" fmla="*/ 47624 h 716756"/>
              <a:gd name="connsiteX5" fmla="*/ 361951 w 2597945"/>
              <a:gd name="connsiteY5" fmla="*/ 50005 h 716756"/>
              <a:gd name="connsiteX6" fmla="*/ 364332 w 2597945"/>
              <a:gd name="connsiteY6" fmla="*/ 78580 h 716756"/>
              <a:gd name="connsiteX7" fmla="*/ 428624 w 2597945"/>
              <a:gd name="connsiteY7" fmla="*/ 83342 h 716756"/>
              <a:gd name="connsiteX8" fmla="*/ 428626 w 2597945"/>
              <a:gd name="connsiteY8" fmla="*/ 109536 h 716756"/>
              <a:gd name="connsiteX9" fmla="*/ 671513 w 2597945"/>
              <a:gd name="connsiteY9" fmla="*/ 371474 h 716756"/>
              <a:gd name="connsiteX10" fmla="*/ 681038 w 2597945"/>
              <a:gd name="connsiteY10" fmla="*/ 366711 h 716756"/>
              <a:gd name="connsiteX11" fmla="*/ 683420 w 2597945"/>
              <a:gd name="connsiteY11" fmla="*/ 400048 h 716756"/>
              <a:gd name="connsiteX12" fmla="*/ 752476 w 2597945"/>
              <a:gd name="connsiteY12" fmla="*/ 402430 h 716756"/>
              <a:gd name="connsiteX13" fmla="*/ 757238 w 2597945"/>
              <a:gd name="connsiteY13" fmla="*/ 445292 h 716756"/>
              <a:gd name="connsiteX14" fmla="*/ 869157 w 2597945"/>
              <a:gd name="connsiteY14" fmla="*/ 445292 h 716756"/>
              <a:gd name="connsiteX15" fmla="*/ 876301 w 2597945"/>
              <a:gd name="connsiteY15" fmla="*/ 483393 h 716756"/>
              <a:gd name="connsiteX16" fmla="*/ 892969 w 2597945"/>
              <a:gd name="connsiteY16" fmla="*/ 483392 h 716756"/>
              <a:gd name="connsiteX17" fmla="*/ 909638 w 2597945"/>
              <a:gd name="connsiteY17" fmla="*/ 614362 h 716756"/>
              <a:gd name="connsiteX18" fmla="*/ 1173957 w 2597945"/>
              <a:gd name="connsiteY18" fmla="*/ 623887 h 716756"/>
              <a:gd name="connsiteX19" fmla="*/ 1176338 w 2597945"/>
              <a:gd name="connsiteY19" fmla="*/ 664368 h 716756"/>
              <a:gd name="connsiteX20" fmla="*/ 1302544 w 2597945"/>
              <a:gd name="connsiteY20" fmla="*/ 669131 h 716756"/>
              <a:gd name="connsiteX21" fmla="*/ 1304926 w 2597945"/>
              <a:gd name="connsiteY21" fmla="*/ 716756 h 716756"/>
              <a:gd name="connsiteX22" fmla="*/ 2597945 w 2597945"/>
              <a:gd name="connsiteY22" fmla="*/ 714375 h 716756"/>
              <a:gd name="connsiteX0" fmla="*/ 0 w 2597945"/>
              <a:gd name="connsiteY0" fmla="*/ 0 h 716756"/>
              <a:gd name="connsiteX1" fmla="*/ 209551 w 2597945"/>
              <a:gd name="connsiteY1" fmla="*/ 0 h 716756"/>
              <a:gd name="connsiteX2" fmla="*/ 207170 w 2597945"/>
              <a:gd name="connsiteY2" fmla="*/ 26194 h 716756"/>
              <a:gd name="connsiteX3" fmla="*/ 302419 w 2597945"/>
              <a:gd name="connsiteY3" fmla="*/ 28575 h 716756"/>
              <a:gd name="connsiteX4" fmla="*/ 304801 w 2597945"/>
              <a:gd name="connsiteY4" fmla="*/ 47624 h 716756"/>
              <a:gd name="connsiteX5" fmla="*/ 361951 w 2597945"/>
              <a:gd name="connsiteY5" fmla="*/ 50005 h 716756"/>
              <a:gd name="connsiteX6" fmla="*/ 364332 w 2597945"/>
              <a:gd name="connsiteY6" fmla="*/ 78580 h 716756"/>
              <a:gd name="connsiteX7" fmla="*/ 428624 w 2597945"/>
              <a:gd name="connsiteY7" fmla="*/ 83342 h 716756"/>
              <a:gd name="connsiteX8" fmla="*/ 428626 w 2597945"/>
              <a:gd name="connsiteY8" fmla="*/ 109536 h 716756"/>
              <a:gd name="connsiteX9" fmla="*/ 659607 w 2597945"/>
              <a:gd name="connsiteY9" fmla="*/ 288130 h 716756"/>
              <a:gd name="connsiteX10" fmla="*/ 671513 w 2597945"/>
              <a:gd name="connsiteY10" fmla="*/ 371474 h 716756"/>
              <a:gd name="connsiteX11" fmla="*/ 681038 w 2597945"/>
              <a:gd name="connsiteY11" fmla="*/ 366711 h 716756"/>
              <a:gd name="connsiteX12" fmla="*/ 683420 w 2597945"/>
              <a:gd name="connsiteY12" fmla="*/ 400048 h 716756"/>
              <a:gd name="connsiteX13" fmla="*/ 752476 w 2597945"/>
              <a:gd name="connsiteY13" fmla="*/ 402430 h 716756"/>
              <a:gd name="connsiteX14" fmla="*/ 757238 w 2597945"/>
              <a:gd name="connsiteY14" fmla="*/ 445292 h 716756"/>
              <a:gd name="connsiteX15" fmla="*/ 869157 w 2597945"/>
              <a:gd name="connsiteY15" fmla="*/ 445292 h 716756"/>
              <a:gd name="connsiteX16" fmla="*/ 876301 w 2597945"/>
              <a:gd name="connsiteY16" fmla="*/ 483393 h 716756"/>
              <a:gd name="connsiteX17" fmla="*/ 892969 w 2597945"/>
              <a:gd name="connsiteY17" fmla="*/ 483392 h 716756"/>
              <a:gd name="connsiteX18" fmla="*/ 909638 w 2597945"/>
              <a:gd name="connsiteY18" fmla="*/ 614362 h 716756"/>
              <a:gd name="connsiteX19" fmla="*/ 1173957 w 2597945"/>
              <a:gd name="connsiteY19" fmla="*/ 623887 h 716756"/>
              <a:gd name="connsiteX20" fmla="*/ 1176338 w 2597945"/>
              <a:gd name="connsiteY20" fmla="*/ 664368 h 716756"/>
              <a:gd name="connsiteX21" fmla="*/ 1302544 w 2597945"/>
              <a:gd name="connsiteY21" fmla="*/ 669131 h 716756"/>
              <a:gd name="connsiteX22" fmla="*/ 1304926 w 2597945"/>
              <a:gd name="connsiteY22" fmla="*/ 716756 h 716756"/>
              <a:gd name="connsiteX23" fmla="*/ 2597945 w 2597945"/>
              <a:gd name="connsiteY23" fmla="*/ 714375 h 716756"/>
              <a:gd name="connsiteX0" fmla="*/ 0 w 2597945"/>
              <a:gd name="connsiteY0" fmla="*/ 0 h 716756"/>
              <a:gd name="connsiteX1" fmla="*/ 209551 w 2597945"/>
              <a:gd name="connsiteY1" fmla="*/ 0 h 716756"/>
              <a:gd name="connsiteX2" fmla="*/ 207170 w 2597945"/>
              <a:gd name="connsiteY2" fmla="*/ 26194 h 716756"/>
              <a:gd name="connsiteX3" fmla="*/ 302419 w 2597945"/>
              <a:gd name="connsiteY3" fmla="*/ 28575 h 716756"/>
              <a:gd name="connsiteX4" fmla="*/ 304801 w 2597945"/>
              <a:gd name="connsiteY4" fmla="*/ 47624 h 716756"/>
              <a:gd name="connsiteX5" fmla="*/ 361951 w 2597945"/>
              <a:gd name="connsiteY5" fmla="*/ 50005 h 716756"/>
              <a:gd name="connsiteX6" fmla="*/ 364332 w 2597945"/>
              <a:gd name="connsiteY6" fmla="*/ 78580 h 716756"/>
              <a:gd name="connsiteX7" fmla="*/ 428624 w 2597945"/>
              <a:gd name="connsiteY7" fmla="*/ 83342 h 716756"/>
              <a:gd name="connsiteX8" fmla="*/ 428626 w 2597945"/>
              <a:gd name="connsiteY8" fmla="*/ 109536 h 716756"/>
              <a:gd name="connsiteX9" fmla="*/ 659607 w 2597945"/>
              <a:gd name="connsiteY9" fmla="*/ 288130 h 716756"/>
              <a:gd name="connsiteX10" fmla="*/ 671513 w 2597945"/>
              <a:gd name="connsiteY10" fmla="*/ 371474 h 716756"/>
              <a:gd name="connsiteX11" fmla="*/ 681038 w 2597945"/>
              <a:gd name="connsiteY11" fmla="*/ 366711 h 716756"/>
              <a:gd name="connsiteX12" fmla="*/ 683420 w 2597945"/>
              <a:gd name="connsiteY12" fmla="*/ 400048 h 716756"/>
              <a:gd name="connsiteX13" fmla="*/ 752476 w 2597945"/>
              <a:gd name="connsiteY13" fmla="*/ 402430 h 716756"/>
              <a:gd name="connsiteX14" fmla="*/ 757238 w 2597945"/>
              <a:gd name="connsiteY14" fmla="*/ 445292 h 716756"/>
              <a:gd name="connsiteX15" fmla="*/ 869157 w 2597945"/>
              <a:gd name="connsiteY15" fmla="*/ 445292 h 716756"/>
              <a:gd name="connsiteX16" fmla="*/ 876301 w 2597945"/>
              <a:gd name="connsiteY16" fmla="*/ 483393 h 716756"/>
              <a:gd name="connsiteX17" fmla="*/ 892969 w 2597945"/>
              <a:gd name="connsiteY17" fmla="*/ 483392 h 716756"/>
              <a:gd name="connsiteX18" fmla="*/ 909638 w 2597945"/>
              <a:gd name="connsiteY18" fmla="*/ 614362 h 716756"/>
              <a:gd name="connsiteX19" fmla="*/ 1173957 w 2597945"/>
              <a:gd name="connsiteY19" fmla="*/ 623887 h 716756"/>
              <a:gd name="connsiteX20" fmla="*/ 1176338 w 2597945"/>
              <a:gd name="connsiteY20" fmla="*/ 664368 h 716756"/>
              <a:gd name="connsiteX21" fmla="*/ 1302544 w 2597945"/>
              <a:gd name="connsiteY21" fmla="*/ 669131 h 716756"/>
              <a:gd name="connsiteX22" fmla="*/ 1304926 w 2597945"/>
              <a:gd name="connsiteY22" fmla="*/ 716756 h 716756"/>
              <a:gd name="connsiteX23" fmla="*/ 2597945 w 2597945"/>
              <a:gd name="connsiteY23" fmla="*/ 714375 h 716756"/>
              <a:gd name="connsiteX0" fmla="*/ 0 w 2597945"/>
              <a:gd name="connsiteY0" fmla="*/ 0 h 716756"/>
              <a:gd name="connsiteX1" fmla="*/ 209551 w 2597945"/>
              <a:gd name="connsiteY1" fmla="*/ 0 h 716756"/>
              <a:gd name="connsiteX2" fmla="*/ 207170 w 2597945"/>
              <a:gd name="connsiteY2" fmla="*/ 26194 h 716756"/>
              <a:gd name="connsiteX3" fmla="*/ 302419 w 2597945"/>
              <a:gd name="connsiteY3" fmla="*/ 28575 h 716756"/>
              <a:gd name="connsiteX4" fmla="*/ 304801 w 2597945"/>
              <a:gd name="connsiteY4" fmla="*/ 47624 h 716756"/>
              <a:gd name="connsiteX5" fmla="*/ 361951 w 2597945"/>
              <a:gd name="connsiteY5" fmla="*/ 50005 h 716756"/>
              <a:gd name="connsiteX6" fmla="*/ 364332 w 2597945"/>
              <a:gd name="connsiteY6" fmla="*/ 78580 h 716756"/>
              <a:gd name="connsiteX7" fmla="*/ 428624 w 2597945"/>
              <a:gd name="connsiteY7" fmla="*/ 83342 h 716756"/>
              <a:gd name="connsiteX8" fmla="*/ 428626 w 2597945"/>
              <a:gd name="connsiteY8" fmla="*/ 109536 h 716756"/>
              <a:gd name="connsiteX9" fmla="*/ 659607 w 2597945"/>
              <a:gd name="connsiteY9" fmla="*/ 288130 h 716756"/>
              <a:gd name="connsiteX10" fmla="*/ 673894 w 2597945"/>
              <a:gd name="connsiteY10" fmla="*/ 369093 h 716756"/>
              <a:gd name="connsiteX11" fmla="*/ 681038 w 2597945"/>
              <a:gd name="connsiteY11" fmla="*/ 366711 h 716756"/>
              <a:gd name="connsiteX12" fmla="*/ 683420 w 2597945"/>
              <a:gd name="connsiteY12" fmla="*/ 400048 h 716756"/>
              <a:gd name="connsiteX13" fmla="*/ 752476 w 2597945"/>
              <a:gd name="connsiteY13" fmla="*/ 402430 h 716756"/>
              <a:gd name="connsiteX14" fmla="*/ 757238 w 2597945"/>
              <a:gd name="connsiteY14" fmla="*/ 445292 h 716756"/>
              <a:gd name="connsiteX15" fmla="*/ 869157 w 2597945"/>
              <a:gd name="connsiteY15" fmla="*/ 445292 h 716756"/>
              <a:gd name="connsiteX16" fmla="*/ 876301 w 2597945"/>
              <a:gd name="connsiteY16" fmla="*/ 483393 h 716756"/>
              <a:gd name="connsiteX17" fmla="*/ 892969 w 2597945"/>
              <a:gd name="connsiteY17" fmla="*/ 483392 h 716756"/>
              <a:gd name="connsiteX18" fmla="*/ 909638 w 2597945"/>
              <a:gd name="connsiteY18" fmla="*/ 614362 h 716756"/>
              <a:gd name="connsiteX19" fmla="*/ 1173957 w 2597945"/>
              <a:gd name="connsiteY19" fmla="*/ 623887 h 716756"/>
              <a:gd name="connsiteX20" fmla="*/ 1176338 w 2597945"/>
              <a:gd name="connsiteY20" fmla="*/ 664368 h 716756"/>
              <a:gd name="connsiteX21" fmla="*/ 1302544 w 2597945"/>
              <a:gd name="connsiteY21" fmla="*/ 669131 h 716756"/>
              <a:gd name="connsiteX22" fmla="*/ 1304926 w 2597945"/>
              <a:gd name="connsiteY22" fmla="*/ 716756 h 716756"/>
              <a:gd name="connsiteX23" fmla="*/ 2597945 w 2597945"/>
              <a:gd name="connsiteY23" fmla="*/ 714375 h 716756"/>
              <a:gd name="connsiteX0" fmla="*/ 0 w 2597945"/>
              <a:gd name="connsiteY0" fmla="*/ 0 h 716756"/>
              <a:gd name="connsiteX1" fmla="*/ 209551 w 2597945"/>
              <a:gd name="connsiteY1" fmla="*/ 0 h 716756"/>
              <a:gd name="connsiteX2" fmla="*/ 207170 w 2597945"/>
              <a:gd name="connsiteY2" fmla="*/ 26194 h 716756"/>
              <a:gd name="connsiteX3" fmla="*/ 302419 w 2597945"/>
              <a:gd name="connsiteY3" fmla="*/ 28575 h 716756"/>
              <a:gd name="connsiteX4" fmla="*/ 304801 w 2597945"/>
              <a:gd name="connsiteY4" fmla="*/ 47624 h 716756"/>
              <a:gd name="connsiteX5" fmla="*/ 361951 w 2597945"/>
              <a:gd name="connsiteY5" fmla="*/ 50005 h 716756"/>
              <a:gd name="connsiteX6" fmla="*/ 364332 w 2597945"/>
              <a:gd name="connsiteY6" fmla="*/ 78580 h 716756"/>
              <a:gd name="connsiteX7" fmla="*/ 428624 w 2597945"/>
              <a:gd name="connsiteY7" fmla="*/ 83342 h 716756"/>
              <a:gd name="connsiteX8" fmla="*/ 428626 w 2597945"/>
              <a:gd name="connsiteY8" fmla="*/ 109536 h 716756"/>
              <a:gd name="connsiteX9" fmla="*/ 616744 w 2597945"/>
              <a:gd name="connsiteY9" fmla="*/ 283367 h 716756"/>
              <a:gd name="connsiteX10" fmla="*/ 659607 w 2597945"/>
              <a:gd name="connsiteY10" fmla="*/ 288130 h 716756"/>
              <a:gd name="connsiteX11" fmla="*/ 673894 w 2597945"/>
              <a:gd name="connsiteY11" fmla="*/ 369093 h 716756"/>
              <a:gd name="connsiteX12" fmla="*/ 681038 w 2597945"/>
              <a:gd name="connsiteY12" fmla="*/ 366711 h 716756"/>
              <a:gd name="connsiteX13" fmla="*/ 683420 w 2597945"/>
              <a:gd name="connsiteY13" fmla="*/ 400048 h 716756"/>
              <a:gd name="connsiteX14" fmla="*/ 752476 w 2597945"/>
              <a:gd name="connsiteY14" fmla="*/ 402430 h 716756"/>
              <a:gd name="connsiteX15" fmla="*/ 757238 w 2597945"/>
              <a:gd name="connsiteY15" fmla="*/ 445292 h 716756"/>
              <a:gd name="connsiteX16" fmla="*/ 869157 w 2597945"/>
              <a:gd name="connsiteY16" fmla="*/ 445292 h 716756"/>
              <a:gd name="connsiteX17" fmla="*/ 876301 w 2597945"/>
              <a:gd name="connsiteY17" fmla="*/ 483393 h 716756"/>
              <a:gd name="connsiteX18" fmla="*/ 892969 w 2597945"/>
              <a:gd name="connsiteY18" fmla="*/ 483392 h 716756"/>
              <a:gd name="connsiteX19" fmla="*/ 909638 w 2597945"/>
              <a:gd name="connsiteY19" fmla="*/ 614362 h 716756"/>
              <a:gd name="connsiteX20" fmla="*/ 1173957 w 2597945"/>
              <a:gd name="connsiteY20" fmla="*/ 623887 h 716756"/>
              <a:gd name="connsiteX21" fmla="*/ 1176338 w 2597945"/>
              <a:gd name="connsiteY21" fmla="*/ 664368 h 716756"/>
              <a:gd name="connsiteX22" fmla="*/ 1302544 w 2597945"/>
              <a:gd name="connsiteY22" fmla="*/ 669131 h 716756"/>
              <a:gd name="connsiteX23" fmla="*/ 1304926 w 2597945"/>
              <a:gd name="connsiteY23" fmla="*/ 716756 h 716756"/>
              <a:gd name="connsiteX24" fmla="*/ 2597945 w 2597945"/>
              <a:gd name="connsiteY24" fmla="*/ 714375 h 716756"/>
              <a:gd name="connsiteX0" fmla="*/ 0 w 2597945"/>
              <a:gd name="connsiteY0" fmla="*/ 0 h 716756"/>
              <a:gd name="connsiteX1" fmla="*/ 209551 w 2597945"/>
              <a:gd name="connsiteY1" fmla="*/ 0 h 716756"/>
              <a:gd name="connsiteX2" fmla="*/ 207170 w 2597945"/>
              <a:gd name="connsiteY2" fmla="*/ 26194 h 716756"/>
              <a:gd name="connsiteX3" fmla="*/ 302419 w 2597945"/>
              <a:gd name="connsiteY3" fmla="*/ 28575 h 716756"/>
              <a:gd name="connsiteX4" fmla="*/ 304801 w 2597945"/>
              <a:gd name="connsiteY4" fmla="*/ 47624 h 716756"/>
              <a:gd name="connsiteX5" fmla="*/ 361951 w 2597945"/>
              <a:gd name="connsiteY5" fmla="*/ 50005 h 716756"/>
              <a:gd name="connsiteX6" fmla="*/ 364332 w 2597945"/>
              <a:gd name="connsiteY6" fmla="*/ 78580 h 716756"/>
              <a:gd name="connsiteX7" fmla="*/ 428624 w 2597945"/>
              <a:gd name="connsiteY7" fmla="*/ 83342 h 716756"/>
              <a:gd name="connsiteX8" fmla="*/ 428626 w 2597945"/>
              <a:gd name="connsiteY8" fmla="*/ 109536 h 716756"/>
              <a:gd name="connsiteX9" fmla="*/ 616744 w 2597945"/>
              <a:gd name="connsiteY9" fmla="*/ 283367 h 716756"/>
              <a:gd name="connsiteX10" fmla="*/ 659607 w 2597945"/>
              <a:gd name="connsiteY10" fmla="*/ 288130 h 716756"/>
              <a:gd name="connsiteX11" fmla="*/ 673894 w 2597945"/>
              <a:gd name="connsiteY11" fmla="*/ 369093 h 716756"/>
              <a:gd name="connsiteX12" fmla="*/ 681038 w 2597945"/>
              <a:gd name="connsiteY12" fmla="*/ 366711 h 716756"/>
              <a:gd name="connsiteX13" fmla="*/ 683420 w 2597945"/>
              <a:gd name="connsiteY13" fmla="*/ 400048 h 716756"/>
              <a:gd name="connsiteX14" fmla="*/ 752476 w 2597945"/>
              <a:gd name="connsiteY14" fmla="*/ 402430 h 716756"/>
              <a:gd name="connsiteX15" fmla="*/ 757238 w 2597945"/>
              <a:gd name="connsiteY15" fmla="*/ 445292 h 716756"/>
              <a:gd name="connsiteX16" fmla="*/ 869157 w 2597945"/>
              <a:gd name="connsiteY16" fmla="*/ 445292 h 716756"/>
              <a:gd name="connsiteX17" fmla="*/ 876301 w 2597945"/>
              <a:gd name="connsiteY17" fmla="*/ 483393 h 716756"/>
              <a:gd name="connsiteX18" fmla="*/ 892969 w 2597945"/>
              <a:gd name="connsiteY18" fmla="*/ 483392 h 716756"/>
              <a:gd name="connsiteX19" fmla="*/ 909638 w 2597945"/>
              <a:gd name="connsiteY19" fmla="*/ 614362 h 716756"/>
              <a:gd name="connsiteX20" fmla="*/ 1173957 w 2597945"/>
              <a:gd name="connsiteY20" fmla="*/ 623887 h 716756"/>
              <a:gd name="connsiteX21" fmla="*/ 1176338 w 2597945"/>
              <a:gd name="connsiteY21" fmla="*/ 664368 h 716756"/>
              <a:gd name="connsiteX22" fmla="*/ 1302544 w 2597945"/>
              <a:gd name="connsiteY22" fmla="*/ 669131 h 716756"/>
              <a:gd name="connsiteX23" fmla="*/ 1304926 w 2597945"/>
              <a:gd name="connsiteY23" fmla="*/ 716756 h 716756"/>
              <a:gd name="connsiteX24" fmla="*/ 2597945 w 2597945"/>
              <a:gd name="connsiteY24" fmla="*/ 714375 h 716756"/>
              <a:gd name="connsiteX0" fmla="*/ 0 w 2597945"/>
              <a:gd name="connsiteY0" fmla="*/ 0 h 716756"/>
              <a:gd name="connsiteX1" fmla="*/ 209551 w 2597945"/>
              <a:gd name="connsiteY1" fmla="*/ 0 h 716756"/>
              <a:gd name="connsiteX2" fmla="*/ 207170 w 2597945"/>
              <a:gd name="connsiteY2" fmla="*/ 26194 h 716756"/>
              <a:gd name="connsiteX3" fmla="*/ 302419 w 2597945"/>
              <a:gd name="connsiteY3" fmla="*/ 28575 h 716756"/>
              <a:gd name="connsiteX4" fmla="*/ 304801 w 2597945"/>
              <a:gd name="connsiteY4" fmla="*/ 47624 h 716756"/>
              <a:gd name="connsiteX5" fmla="*/ 361951 w 2597945"/>
              <a:gd name="connsiteY5" fmla="*/ 50005 h 716756"/>
              <a:gd name="connsiteX6" fmla="*/ 364332 w 2597945"/>
              <a:gd name="connsiteY6" fmla="*/ 78580 h 716756"/>
              <a:gd name="connsiteX7" fmla="*/ 428624 w 2597945"/>
              <a:gd name="connsiteY7" fmla="*/ 83342 h 716756"/>
              <a:gd name="connsiteX8" fmla="*/ 428626 w 2597945"/>
              <a:gd name="connsiteY8" fmla="*/ 109536 h 716756"/>
              <a:gd name="connsiteX9" fmla="*/ 621507 w 2597945"/>
              <a:gd name="connsiteY9" fmla="*/ 285749 h 716756"/>
              <a:gd name="connsiteX10" fmla="*/ 659607 w 2597945"/>
              <a:gd name="connsiteY10" fmla="*/ 288130 h 716756"/>
              <a:gd name="connsiteX11" fmla="*/ 673894 w 2597945"/>
              <a:gd name="connsiteY11" fmla="*/ 369093 h 716756"/>
              <a:gd name="connsiteX12" fmla="*/ 681038 w 2597945"/>
              <a:gd name="connsiteY12" fmla="*/ 366711 h 716756"/>
              <a:gd name="connsiteX13" fmla="*/ 683420 w 2597945"/>
              <a:gd name="connsiteY13" fmla="*/ 400048 h 716756"/>
              <a:gd name="connsiteX14" fmla="*/ 752476 w 2597945"/>
              <a:gd name="connsiteY14" fmla="*/ 402430 h 716756"/>
              <a:gd name="connsiteX15" fmla="*/ 757238 w 2597945"/>
              <a:gd name="connsiteY15" fmla="*/ 445292 h 716756"/>
              <a:gd name="connsiteX16" fmla="*/ 869157 w 2597945"/>
              <a:gd name="connsiteY16" fmla="*/ 445292 h 716756"/>
              <a:gd name="connsiteX17" fmla="*/ 876301 w 2597945"/>
              <a:gd name="connsiteY17" fmla="*/ 483393 h 716756"/>
              <a:gd name="connsiteX18" fmla="*/ 892969 w 2597945"/>
              <a:gd name="connsiteY18" fmla="*/ 483392 h 716756"/>
              <a:gd name="connsiteX19" fmla="*/ 909638 w 2597945"/>
              <a:gd name="connsiteY19" fmla="*/ 614362 h 716756"/>
              <a:gd name="connsiteX20" fmla="*/ 1173957 w 2597945"/>
              <a:gd name="connsiteY20" fmla="*/ 623887 h 716756"/>
              <a:gd name="connsiteX21" fmla="*/ 1176338 w 2597945"/>
              <a:gd name="connsiteY21" fmla="*/ 664368 h 716756"/>
              <a:gd name="connsiteX22" fmla="*/ 1302544 w 2597945"/>
              <a:gd name="connsiteY22" fmla="*/ 669131 h 716756"/>
              <a:gd name="connsiteX23" fmla="*/ 1304926 w 2597945"/>
              <a:gd name="connsiteY23" fmla="*/ 716756 h 716756"/>
              <a:gd name="connsiteX24" fmla="*/ 2597945 w 2597945"/>
              <a:gd name="connsiteY24" fmla="*/ 714375 h 716756"/>
              <a:gd name="connsiteX0" fmla="*/ 0 w 2597945"/>
              <a:gd name="connsiteY0" fmla="*/ 0 h 716756"/>
              <a:gd name="connsiteX1" fmla="*/ 209551 w 2597945"/>
              <a:gd name="connsiteY1" fmla="*/ 0 h 716756"/>
              <a:gd name="connsiteX2" fmla="*/ 207170 w 2597945"/>
              <a:gd name="connsiteY2" fmla="*/ 26194 h 716756"/>
              <a:gd name="connsiteX3" fmla="*/ 302419 w 2597945"/>
              <a:gd name="connsiteY3" fmla="*/ 28575 h 716756"/>
              <a:gd name="connsiteX4" fmla="*/ 304801 w 2597945"/>
              <a:gd name="connsiteY4" fmla="*/ 47624 h 716756"/>
              <a:gd name="connsiteX5" fmla="*/ 361951 w 2597945"/>
              <a:gd name="connsiteY5" fmla="*/ 50005 h 716756"/>
              <a:gd name="connsiteX6" fmla="*/ 364332 w 2597945"/>
              <a:gd name="connsiteY6" fmla="*/ 78580 h 716756"/>
              <a:gd name="connsiteX7" fmla="*/ 428624 w 2597945"/>
              <a:gd name="connsiteY7" fmla="*/ 83342 h 716756"/>
              <a:gd name="connsiteX8" fmla="*/ 428626 w 2597945"/>
              <a:gd name="connsiteY8" fmla="*/ 109536 h 716756"/>
              <a:gd name="connsiteX9" fmla="*/ 616744 w 2597945"/>
              <a:gd name="connsiteY9" fmla="*/ 252411 h 716756"/>
              <a:gd name="connsiteX10" fmla="*/ 621507 w 2597945"/>
              <a:gd name="connsiteY10" fmla="*/ 285749 h 716756"/>
              <a:gd name="connsiteX11" fmla="*/ 659607 w 2597945"/>
              <a:gd name="connsiteY11" fmla="*/ 288130 h 716756"/>
              <a:gd name="connsiteX12" fmla="*/ 673894 w 2597945"/>
              <a:gd name="connsiteY12" fmla="*/ 369093 h 716756"/>
              <a:gd name="connsiteX13" fmla="*/ 681038 w 2597945"/>
              <a:gd name="connsiteY13" fmla="*/ 366711 h 716756"/>
              <a:gd name="connsiteX14" fmla="*/ 683420 w 2597945"/>
              <a:gd name="connsiteY14" fmla="*/ 400048 h 716756"/>
              <a:gd name="connsiteX15" fmla="*/ 752476 w 2597945"/>
              <a:gd name="connsiteY15" fmla="*/ 402430 h 716756"/>
              <a:gd name="connsiteX16" fmla="*/ 757238 w 2597945"/>
              <a:gd name="connsiteY16" fmla="*/ 445292 h 716756"/>
              <a:gd name="connsiteX17" fmla="*/ 869157 w 2597945"/>
              <a:gd name="connsiteY17" fmla="*/ 445292 h 716756"/>
              <a:gd name="connsiteX18" fmla="*/ 876301 w 2597945"/>
              <a:gd name="connsiteY18" fmla="*/ 483393 h 716756"/>
              <a:gd name="connsiteX19" fmla="*/ 892969 w 2597945"/>
              <a:gd name="connsiteY19" fmla="*/ 483392 h 716756"/>
              <a:gd name="connsiteX20" fmla="*/ 909638 w 2597945"/>
              <a:gd name="connsiteY20" fmla="*/ 614362 h 716756"/>
              <a:gd name="connsiteX21" fmla="*/ 1173957 w 2597945"/>
              <a:gd name="connsiteY21" fmla="*/ 623887 h 716756"/>
              <a:gd name="connsiteX22" fmla="*/ 1176338 w 2597945"/>
              <a:gd name="connsiteY22" fmla="*/ 664368 h 716756"/>
              <a:gd name="connsiteX23" fmla="*/ 1302544 w 2597945"/>
              <a:gd name="connsiteY23" fmla="*/ 669131 h 716756"/>
              <a:gd name="connsiteX24" fmla="*/ 1304926 w 2597945"/>
              <a:gd name="connsiteY24" fmla="*/ 716756 h 716756"/>
              <a:gd name="connsiteX25" fmla="*/ 2597945 w 2597945"/>
              <a:gd name="connsiteY25" fmla="*/ 714375 h 716756"/>
              <a:gd name="connsiteX0" fmla="*/ 0 w 2597945"/>
              <a:gd name="connsiteY0" fmla="*/ 0 h 716756"/>
              <a:gd name="connsiteX1" fmla="*/ 209551 w 2597945"/>
              <a:gd name="connsiteY1" fmla="*/ 0 h 716756"/>
              <a:gd name="connsiteX2" fmla="*/ 207170 w 2597945"/>
              <a:gd name="connsiteY2" fmla="*/ 26194 h 716756"/>
              <a:gd name="connsiteX3" fmla="*/ 302419 w 2597945"/>
              <a:gd name="connsiteY3" fmla="*/ 28575 h 716756"/>
              <a:gd name="connsiteX4" fmla="*/ 304801 w 2597945"/>
              <a:gd name="connsiteY4" fmla="*/ 47624 h 716756"/>
              <a:gd name="connsiteX5" fmla="*/ 361951 w 2597945"/>
              <a:gd name="connsiteY5" fmla="*/ 50005 h 716756"/>
              <a:gd name="connsiteX6" fmla="*/ 364332 w 2597945"/>
              <a:gd name="connsiteY6" fmla="*/ 78580 h 716756"/>
              <a:gd name="connsiteX7" fmla="*/ 428624 w 2597945"/>
              <a:gd name="connsiteY7" fmla="*/ 83342 h 716756"/>
              <a:gd name="connsiteX8" fmla="*/ 428626 w 2597945"/>
              <a:gd name="connsiteY8" fmla="*/ 109536 h 716756"/>
              <a:gd name="connsiteX9" fmla="*/ 616744 w 2597945"/>
              <a:gd name="connsiteY9" fmla="*/ 252411 h 716756"/>
              <a:gd name="connsiteX10" fmla="*/ 621507 w 2597945"/>
              <a:gd name="connsiteY10" fmla="*/ 285749 h 716756"/>
              <a:gd name="connsiteX11" fmla="*/ 659607 w 2597945"/>
              <a:gd name="connsiteY11" fmla="*/ 288130 h 716756"/>
              <a:gd name="connsiteX12" fmla="*/ 673894 w 2597945"/>
              <a:gd name="connsiteY12" fmla="*/ 369093 h 716756"/>
              <a:gd name="connsiteX13" fmla="*/ 681038 w 2597945"/>
              <a:gd name="connsiteY13" fmla="*/ 366711 h 716756"/>
              <a:gd name="connsiteX14" fmla="*/ 683420 w 2597945"/>
              <a:gd name="connsiteY14" fmla="*/ 400048 h 716756"/>
              <a:gd name="connsiteX15" fmla="*/ 752476 w 2597945"/>
              <a:gd name="connsiteY15" fmla="*/ 402430 h 716756"/>
              <a:gd name="connsiteX16" fmla="*/ 757238 w 2597945"/>
              <a:gd name="connsiteY16" fmla="*/ 445292 h 716756"/>
              <a:gd name="connsiteX17" fmla="*/ 869157 w 2597945"/>
              <a:gd name="connsiteY17" fmla="*/ 445292 h 716756"/>
              <a:gd name="connsiteX18" fmla="*/ 876301 w 2597945"/>
              <a:gd name="connsiteY18" fmla="*/ 483393 h 716756"/>
              <a:gd name="connsiteX19" fmla="*/ 892969 w 2597945"/>
              <a:gd name="connsiteY19" fmla="*/ 483392 h 716756"/>
              <a:gd name="connsiteX20" fmla="*/ 909638 w 2597945"/>
              <a:gd name="connsiteY20" fmla="*/ 614362 h 716756"/>
              <a:gd name="connsiteX21" fmla="*/ 1173957 w 2597945"/>
              <a:gd name="connsiteY21" fmla="*/ 623887 h 716756"/>
              <a:gd name="connsiteX22" fmla="*/ 1176338 w 2597945"/>
              <a:gd name="connsiteY22" fmla="*/ 664368 h 716756"/>
              <a:gd name="connsiteX23" fmla="*/ 1302544 w 2597945"/>
              <a:gd name="connsiteY23" fmla="*/ 669131 h 716756"/>
              <a:gd name="connsiteX24" fmla="*/ 1304926 w 2597945"/>
              <a:gd name="connsiteY24" fmla="*/ 716756 h 716756"/>
              <a:gd name="connsiteX25" fmla="*/ 2597945 w 2597945"/>
              <a:gd name="connsiteY25" fmla="*/ 714375 h 716756"/>
              <a:gd name="connsiteX0" fmla="*/ 0 w 2597945"/>
              <a:gd name="connsiteY0" fmla="*/ 0 h 716756"/>
              <a:gd name="connsiteX1" fmla="*/ 209551 w 2597945"/>
              <a:gd name="connsiteY1" fmla="*/ 0 h 716756"/>
              <a:gd name="connsiteX2" fmla="*/ 207170 w 2597945"/>
              <a:gd name="connsiteY2" fmla="*/ 26194 h 716756"/>
              <a:gd name="connsiteX3" fmla="*/ 302419 w 2597945"/>
              <a:gd name="connsiteY3" fmla="*/ 28575 h 716756"/>
              <a:gd name="connsiteX4" fmla="*/ 304801 w 2597945"/>
              <a:gd name="connsiteY4" fmla="*/ 47624 h 716756"/>
              <a:gd name="connsiteX5" fmla="*/ 361951 w 2597945"/>
              <a:gd name="connsiteY5" fmla="*/ 50005 h 716756"/>
              <a:gd name="connsiteX6" fmla="*/ 364332 w 2597945"/>
              <a:gd name="connsiteY6" fmla="*/ 78580 h 716756"/>
              <a:gd name="connsiteX7" fmla="*/ 428624 w 2597945"/>
              <a:gd name="connsiteY7" fmla="*/ 83342 h 716756"/>
              <a:gd name="connsiteX8" fmla="*/ 428626 w 2597945"/>
              <a:gd name="connsiteY8" fmla="*/ 109536 h 716756"/>
              <a:gd name="connsiteX9" fmla="*/ 573882 w 2597945"/>
              <a:gd name="connsiteY9" fmla="*/ 250030 h 716756"/>
              <a:gd name="connsiteX10" fmla="*/ 616744 w 2597945"/>
              <a:gd name="connsiteY10" fmla="*/ 252411 h 716756"/>
              <a:gd name="connsiteX11" fmla="*/ 621507 w 2597945"/>
              <a:gd name="connsiteY11" fmla="*/ 285749 h 716756"/>
              <a:gd name="connsiteX12" fmla="*/ 659607 w 2597945"/>
              <a:gd name="connsiteY12" fmla="*/ 288130 h 716756"/>
              <a:gd name="connsiteX13" fmla="*/ 673894 w 2597945"/>
              <a:gd name="connsiteY13" fmla="*/ 369093 h 716756"/>
              <a:gd name="connsiteX14" fmla="*/ 681038 w 2597945"/>
              <a:gd name="connsiteY14" fmla="*/ 366711 h 716756"/>
              <a:gd name="connsiteX15" fmla="*/ 683420 w 2597945"/>
              <a:gd name="connsiteY15" fmla="*/ 400048 h 716756"/>
              <a:gd name="connsiteX16" fmla="*/ 752476 w 2597945"/>
              <a:gd name="connsiteY16" fmla="*/ 402430 h 716756"/>
              <a:gd name="connsiteX17" fmla="*/ 757238 w 2597945"/>
              <a:gd name="connsiteY17" fmla="*/ 445292 h 716756"/>
              <a:gd name="connsiteX18" fmla="*/ 869157 w 2597945"/>
              <a:gd name="connsiteY18" fmla="*/ 445292 h 716756"/>
              <a:gd name="connsiteX19" fmla="*/ 876301 w 2597945"/>
              <a:gd name="connsiteY19" fmla="*/ 483393 h 716756"/>
              <a:gd name="connsiteX20" fmla="*/ 892969 w 2597945"/>
              <a:gd name="connsiteY20" fmla="*/ 483392 h 716756"/>
              <a:gd name="connsiteX21" fmla="*/ 909638 w 2597945"/>
              <a:gd name="connsiteY21" fmla="*/ 614362 h 716756"/>
              <a:gd name="connsiteX22" fmla="*/ 1173957 w 2597945"/>
              <a:gd name="connsiteY22" fmla="*/ 623887 h 716756"/>
              <a:gd name="connsiteX23" fmla="*/ 1176338 w 2597945"/>
              <a:gd name="connsiteY23" fmla="*/ 664368 h 716756"/>
              <a:gd name="connsiteX24" fmla="*/ 1302544 w 2597945"/>
              <a:gd name="connsiteY24" fmla="*/ 669131 h 716756"/>
              <a:gd name="connsiteX25" fmla="*/ 1304926 w 2597945"/>
              <a:gd name="connsiteY25" fmla="*/ 716756 h 716756"/>
              <a:gd name="connsiteX26" fmla="*/ 2597945 w 2597945"/>
              <a:gd name="connsiteY26" fmla="*/ 714375 h 716756"/>
              <a:gd name="connsiteX0" fmla="*/ 0 w 2597945"/>
              <a:gd name="connsiteY0" fmla="*/ 0 h 716756"/>
              <a:gd name="connsiteX1" fmla="*/ 209551 w 2597945"/>
              <a:gd name="connsiteY1" fmla="*/ 0 h 716756"/>
              <a:gd name="connsiteX2" fmla="*/ 207170 w 2597945"/>
              <a:gd name="connsiteY2" fmla="*/ 26194 h 716756"/>
              <a:gd name="connsiteX3" fmla="*/ 302419 w 2597945"/>
              <a:gd name="connsiteY3" fmla="*/ 28575 h 716756"/>
              <a:gd name="connsiteX4" fmla="*/ 304801 w 2597945"/>
              <a:gd name="connsiteY4" fmla="*/ 47624 h 716756"/>
              <a:gd name="connsiteX5" fmla="*/ 361951 w 2597945"/>
              <a:gd name="connsiteY5" fmla="*/ 50005 h 716756"/>
              <a:gd name="connsiteX6" fmla="*/ 364332 w 2597945"/>
              <a:gd name="connsiteY6" fmla="*/ 78580 h 716756"/>
              <a:gd name="connsiteX7" fmla="*/ 428624 w 2597945"/>
              <a:gd name="connsiteY7" fmla="*/ 83342 h 716756"/>
              <a:gd name="connsiteX8" fmla="*/ 428626 w 2597945"/>
              <a:gd name="connsiteY8" fmla="*/ 109536 h 716756"/>
              <a:gd name="connsiteX9" fmla="*/ 573882 w 2597945"/>
              <a:gd name="connsiteY9" fmla="*/ 250030 h 716756"/>
              <a:gd name="connsiteX10" fmla="*/ 616744 w 2597945"/>
              <a:gd name="connsiteY10" fmla="*/ 252411 h 716756"/>
              <a:gd name="connsiteX11" fmla="*/ 621507 w 2597945"/>
              <a:gd name="connsiteY11" fmla="*/ 285749 h 716756"/>
              <a:gd name="connsiteX12" fmla="*/ 659607 w 2597945"/>
              <a:gd name="connsiteY12" fmla="*/ 288130 h 716756"/>
              <a:gd name="connsiteX13" fmla="*/ 673894 w 2597945"/>
              <a:gd name="connsiteY13" fmla="*/ 369093 h 716756"/>
              <a:gd name="connsiteX14" fmla="*/ 681038 w 2597945"/>
              <a:gd name="connsiteY14" fmla="*/ 366711 h 716756"/>
              <a:gd name="connsiteX15" fmla="*/ 683420 w 2597945"/>
              <a:gd name="connsiteY15" fmla="*/ 400048 h 716756"/>
              <a:gd name="connsiteX16" fmla="*/ 752476 w 2597945"/>
              <a:gd name="connsiteY16" fmla="*/ 402430 h 716756"/>
              <a:gd name="connsiteX17" fmla="*/ 757238 w 2597945"/>
              <a:gd name="connsiteY17" fmla="*/ 445292 h 716756"/>
              <a:gd name="connsiteX18" fmla="*/ 869157 w 2597945"/>
              <a:gd name="connsiteY18" fmla="*/ 445292 h 716756"/>
              <a:gd name="connsiteX19" fmla="*/ 876301 w 2597945"/>
              <a:gd name="connsiteY19" fmla="*/ 483393 h 716756"/>
              <a:gd name="connsiteX20" fmla="*/ 892969 w 2597945"/>
              <a:gd name="connsiteY20" fmla="*/ 483392 h 716756"/>
              <a:gd name="connsiteX21" fmla="*/ 909638 w 2597945"/>
              <a:gd name="connsiteY21" fmla="*/ 614362 h 716756"/>
              <a:gd name="connsiteX22" fmla="*/ 1173957 w 2597945"/>
              <a:gd name="connsiteY22" fmla="*/ 623887 h 716756"/>
              <a:gd name="connsiteX23" fmla="*/ 1176338 w 2597945"/>
              <a:gd name="connsiteY23" fmla="*/ 664368 h 716756"/>
              <a:gd name="connsiteX24" fmla="*/ 1302544 w 2597945"/>
              <a:gd name="connsiteY24" fmla="*/ 669131 h 716756"/>
              <a:gd name="connsiteX25" fmla="*/ 1304926 w 2597945"/>
              <a:gd name="connsiteY25" fmla="*/ 716756 h 716756"/>
              <a:gd name="connsiteX26" fmla="*/ 2597945 w 2597945"/>
              <a:gd name="connsiteY26" fmla="*/ 714375 h 716756"/>
              <a:gd name="connsiteX0" fmla="*/ 0 w 2597945"/>
              <a:gd name="connsiteY0" fmla="*/ 0 h 716756"/>
              <a:gd name="connsiteX1" fmla="*/ 209551 w 2597945"/>
              <a:gd name="connsiteY1" fmla="*/ 0 h 716756"/>
              <a:gd name="connsiteX2" fmla="*/ 207170 w 2597945"/>
              <a:gd name="connsiteY2" fmla="*/ 26194 h 716756"/>
              <a:gd name="connsiteX3" fmla="*/ 302419 w 2597945"/>
              <a:gd name="connsiteY3" fmla="*/ 28575 h 716756"/>
              <a:gd name="connsiteX4" fmla="*/ 304801 w 2597945"/>
              <a:gd name="connsiteY4" fmla="*/ 47624 h 716756"/>
              <a:gd name="connsiteX5" fmla="*/ 361951 w 2597945"/>
              <a:gd name="connsiteY5" fmla="*/ 50005 h 716756"/>
              <a:gd name="connsiteX6" fmla="*/ 364332 w 2597945"/>
              <a:gd name="connsiteY6" fmla="*/ 78580 h 716756"/>
              <a:gd name="connsiteX7" fmla="*/ 428624 w 2597945"/>
              <a:gd name="connsiteY7" fmla="*/ 83342 h 716756"/>
              <a:gd name="connsiteX8" fmla="*/ 428626 w 2597945"/>
              <a:gd name="connsiteY8" fmla="*/ 109536 h 716756"/>
              <a:gd name="connsiteX9" fmla="*/ 578644 w 2597945"/>
              <a:gd name="connsiteY9" fmla="*/ 209549 h 716756"/>
              <a:gd name="connsiteX10" fmla="*/ 573882 w 2597945"/>
              <a:gd name="connsiteY10" fmla="*/ 250030 h 716756"/>
              <a:gd name="connsiteX11" fmla="*/ 616744 w 2597945"/>
              <a:gd name="connsiteY11" fmla="*/ 252411 h 716756"/>
              <a:gd name="connsiteX12" fmla="*/ 621507 w 2597945"/>
              <a:gd name="connsiteY12" fmla="*/ 285749 h 716756"/>
              <a:gd name="connsiteX13" fmla="*/ 659607 w 2597945"/>
              <a:gd name="connsiteY13" fmla="*/ 288130 h 716756"/>
              <a:gd name="connsiteX14" fmla="*/ 673894 w 2597945"/>
              <a:gd name="connsiteY14" fmla="*/ 369093 h 716756"/>
              <a:gd name="connsiteX15" fmla="*/ 681038 w 2597945"/>
              <a:gd name="connsiteY15" fmla="*/ 366711 h 716756"/>
              <a:gd name="connsiteX16" fmla="*/ 683420 w 2597945"/>
              <a:gd name="connsiteY16" fmla="*/ 400048 h 716756"/>
              <a:gd name="connsiteX17" fmla="*/ 752476 w 2597945"/>
              <a:gd name="connsiteY17" fmla="*/ 402430 h 716756"/>
              <a:gd name="connsiteX18" fmla="*/ 757238 w 2597945"/>
              <a:gd name="connsiteY18" fmla="*/ 445292 h 716756"/>
              <a:gd name="connsiteX19" fmla="*/ 869157 w 2597945"/>
              <a:gd name="connsiteY19" fmla="*/ 445292 h 716756"/>
              <a:gd name="connsiteX20" fmla="*/ 876301 w 2597945"/>
              <a:gd name="connsiteY20" fmla="*/ 483393 h 716756"/>
              <a:gd name="connsiteX21" fmla="*/ 892969 w 2597945"/>
              <a:gd name="connsiteY21" fmla="*/ 483392 h 716756"/>
              <a:gd name="connsiteX22" fmla="*/ 909638 w 2597945"/>
              <a:gd name="connsiteY22" fmla="*/ 614362 h 716756"/>
              <a:gd name="connsiteX23" fmla="*/ 1173957 w 2597945"/>
              <a:gd name="connsiteY23" fmla="*/ 623887 h 716756"/>
              <a:gd name="connsiteX24" fmla="*/ 1176338 w 2597945"/>
              <a:gd name="connsiteY24" fmla="*/ 664368 h 716756"/>
              <a:gd name="connsiteX25" fmla="*/ 1302544 w 2597945"/>
              <a:gd name="connsiteY25" fmla="*/ 669131 h 716756"/>
              <a:gd name="connsiteX26" fmla="*/ 1304926 w 2597945"/>
              <a:gd name="connsiteY26" fmla="*/ 716756 h 716756"/>
              <a:gd name="connsiteX27" fmla="*/ 2597945 w 2597945"/>
              <a:gd name="connsiteY27" fmla="*/ 714375 h 716756"/>
              <a:gd name="connsiteX0" fmla="*/ 0 w 2597945"/>
              <a:gd name="connsiteY0" fmla="*/ 0 h 716756"/>
              <a:gd name="connsiteX1" fmla="*/ 209551 w 2597945"/>
              <a:gd name="connsiteY1" fmla="*/ 0 h 716756"/>
              <a:gd name="connsiteX2" fmla="*/ 207170 w 2597945"/>
              <a:gd name="connsiteY2" fmla="*/ 26194 h 716756"/>
              <a:gd name="connsiteX3" fmla="*/ 302419 w 2597945"/>
              <a:gd name="connsiteY3" fmla="*/ 28575 h 716756"/>
              <a:gd name="connsiteX4" fmla="*/ 304801 w 2597945"/>
              <a:gd name="connsiteY4" fmla="*/ 47624 h 716756"/>
              <a:gd name="connsiteX5" fmla="*/ 361951 w 2597945"/>
              <a:gd name="connsiteY5" fmla="*/ 50005 h 716756"/>
              <a:gd name="connsiteX6" fmla="*/ 364332 w 2597945"/>
              <a:gd name="connsiteY6" fmla="*/ 78580 h 716756"/>
              <a:gd name="connsiteX7" fmla="*/ 428624 w 2597945"/>
              <a:gd name="connsiteY7" fmla="*/ 83342 h 716756"/>
              <a:gd name="connsiteX8" fmla="*/ 428626 w 2597945"/>
              <a:gd name="connsiteY8" fmla="*/ 109536 h 716756"/>
              <a:gd name="connsiteX9" fmla="*/ 578644 w 2597945"/>
              <a:gd name="connsiteY9" fmla="*/ 209549 h 716756"/>
              <a:gd name="connsiteX10" fmla="*/ 573882 w 2597945"/>
              <a:gd name="connsiteY10" fmla="*/ 250030 h 716756"/>
              <a:gd name="connsiteX11" fmla="*/ 616744 w 2597945"/>
              <a:gd name="connsiteY11" fmla="*/ 252411 h 716756"/>
              <a:gd name="connsiteX12" fmla="*/ 621507 w 2597945"/>
              <a:gd name="connsiteY12" fmla="*/ 285749 h 716756"/>
              <a:gd name="connsiteX13" fmla="*/ 659607 w 2597945"/>
              <a:gd name="connsiteY13" fmla="*/ 288130 h 716756"/>
              <a:gd name="connsiteX14" fmla="*/ 673894 w 2597945"/>
              <a:gd name="connsiteY14" fmla="*/ 369093 h 716756"/>
              <a:gd name="connsiteX15" fmla="*/ 681038 w 2597945"/>
              <a:gd name="connsiteY15" fmla="*/ 366711 h 716756"/>
              <a:gd name="connsiteX16" fmla="*/ 683420 w 2597945"/>
              <a:gd name="connsiteY16" fmla="*/ 400048 h 716756"/>
              <a:gd name="connsiteX17" fmla="*/ 752476 w 2597945"/>
              <a:gd name="connsiteY17" fmla="*/ 402430 h 716756"/>
              <a:gd name="connsiteX18" fmla="*/ 757238 w 2597945"/>
              <a:gd name="connsiteY18" fmla="*/ 445292 h 716756"/>
              <a:gd name="connsiteX19" fmla="*/ 869157 w 2597945"/>
              <a:gd name="connsiteY19" fmla="*/ 445292 h 716756"/>
              <a:gd name="connsiteX20" fmla="*/ 876301 w 2597945"/>
              <a:gd name="connsiteY20" fmla="*/ 483393 h 716756"/>
              <a:gd name="connsiteX21" fmla="*/ 892969 w 2597945"/>
              <a:gd name="connsiteY21" fmla="*/ 483392 h 716756"/>
              <a:gd name="connsiteX22" fmla="*/ 909638 w 2597945"/>
              <a:gd name="connsiteY22" fmla="*/ 614362 h 716756"/>
              <a:gd name="connsiteX23" fmla="*/ 1173957 w 2597945"/>
              <a:gd name="connsiteY23" fmla="*/ 623887 h 716756"/>
              <a:gd name="connsiteX24" fmla="*/ 1176338 w 2597945"/>
              <a:gd name="connsiteY24" fmla="*/ 664368 h 716756"/>
              <a:gd name="connsiteX25" fmla="*/ 1302544 w 2597945"/>
              <a:gd name="connsiteY25" fmla="*/ 669131 h 716756"/>
              <a:gd name="connsiteX26" fmla="*/ 1304926 w 2597945"/>
              <a:gd name="connsiteY26" fmla="*/ 716756 h 716756"/>
              <a:gd name="connsiteX27" fmla="*/ 2597945 w 2597945"/>
              <a:gd name="connsiteY27" fmla="*/ 714375 h 716756"/>
              <a:gd name="connsiteX0" fmla="*/ 0 w 2597945"/>
              <a:gd name="connsiteY0" fmla="*/ 0 h 716756"/>
              <a:gd name="connsiteX1" fmla="*/ 209551 w 2597945"/>
              <a:gd name="connsiteY1" fmla="*/ 0 h 716756"/>
              <a:gd name="connsiteX2" fmla="*/ 207170 w 2597945"/>
              <a:gd name="connsiteY2" fmla="*/ 26194 h 716756"/>
              <a:gd name="connsiteX3" fmla="*/ 302419 w 2597945"/>
              <a:gd name="connsiteY3" fmla="*/ 28575 h 716756"/>
              <a:gd name="connsiteX4" fmla="*/ 304801 w 2597945"/>
              <a:gd name="connsiteY4" fmla="*/ 47624 h 716756"/>
              <a:gd name="connsiteX5" fmla="*/ 361951 w 2597945"/>
              <a:gd name="connsiteY5" fmla="*/ 50005 h 716756"/>
              <a:gd name="connsiteX6" fmla="*/ 364332 w 2597945"/>
              <a:gd name="connsiteY6" fmla="*/ 78580 h 716756"/>
              <a:gd name="connsiteX7" fmla="*/ 428624 w 2597945"/>
              <a:gd name="connsiteY7" fmla="*/ 83342 h 716756"/>
              <a:gd name="connsiteX8" fmla="*/ 428626 w 2597945"/>
              <a:gd name="connsiteY8" fmla="*/ 109536 h 716756"/>
              <a:gd name="connsiteX9" fmla="*/ 578644 w 2597945"/>
              <a:gd name="connsiteY9" fmla="*/ 209549 h 716756"/>
              <a:gd name="connsiteX10" fmla="*/ 578644 w 2597945"/>
              <a:gd name="connsiteY10" fmla="*/ 254792 h 716756"/>
              <a:gd name="connsiteX11" fmla="*/ 616744 w 2597945"/>
              <a:gd name="connsiteY11" fmla="*/ 252411 h 716756"/>
              <a:gd name="connsiteX12" fmla="*/ 621507 w 2597945"/>
              <a:gd name="connsiteY12" fmla="*/ 285749 h 716756"/>
              <a:gd name="connsiteX13" fmla="*/ 659607 w 2597945"/>
              <a:gd name="connsiteY13" fmla="*/ 288130 h 716756"/>
              <a:gd name="connsiteX14" fmla="*/ 673894 w 2597945"/>
              <a:gd name="connsiteY14" fmla="*/ 369093 h 716756"/>
              <a:gd name="connsiteX15" fmla="*/ 681038 w 2597945"/>
              <a:gd name="connsiteY15" fmla="*/ 366711 h 716756"/>
              <a:gd name="connsiteX16" fmla="*/ 683420 w 2597945"/>
              <a:gd name="connsiteY16" fmla="*/ 400048 h 716756"/>
              <a:gd name="connsiteX17" fmla="*/ 752476 w 2597945"/>
              <a:gd name="connsiteY17" fmla="*/ 402430 h 716756"/>
              <a:gd name="connsiteX18" fmla="*/ 757238 w 2597945"/>
              <a:gd name="connsiteY18" fmla="*/ 445292 h 716756"/>
              <a:gd name="connsiteX19" fmla="*/ 869157 w 2597945"/>
              <a:gd name="connsiteY19" fmla="*/ 445292 h 716756"/>
              <a:gd name="connsiteX20" fmla="*/ 876301 w 2597945"/>
              <a:gd name="connsiteY20" fmla="*/ 483393 h 716756"/>
              <a:gd name="connsiteX21" fmla="*/ 892969 w 2597945"/>
              <a:gd name="connsiteY21" fmla="*/ 483392 h 716756"/>
              <a:gd name="connsiteX22" fmla="*/ 909638 w 2597945"/>
              <a:gd name="connsiteY22" fmla="*/ 614362 h 716756"/>
              <a:gd name="connsiteX23" fmla="*/ 1173957 w 2597945"/>
              <a:gd name="connsiteY23" fmla="*/ 623887 h 716756"/>
              <a:gd name="connsiteX24" fmla="*/ 1176338 w 2597945"/>
              <a:gd name="connsiteY24" fmla="*/ 664368 h 716756"/>
              <a:gd name="connsiteX25" fmla="*/ 1302544 w 2597945"/>
              <a:gd name="connsiteY25" fmla="*/ 669131 h 716756"/>
              <a:gd name="connsiteX26" fmla="*/ 1304926 w 2597945"/>
              <a:gd name="connsiteY26" fmla="*/ 716756 h 716756"/>
              <a:gd name="connsiteX27" fmla="*/ 2597945 w 2597945"/>
              <a:gd name="connsiteY27" fmla="*/ 714375 h 716756"/>
              <a:gd name="connsiteX0" fmla="*/ 0 w 2597945"/>
              <a:gd name="connsiteY0" fmla="*/ 0 h 716756"/>
              <a:gd name="connsiteX1" fmla="*/ 209551 w 2597945"/>
              <a:gd name="connsiteY1" fmla="*/ 0 h 716756"/>
              <a:gd name="connsiteX2" fmla="*/ 207170 w 2597945"/>
              <a:gd name="connsiteY2" fmla="*/ 26194 h 716756"/>
              <a:gd name="connsiteX3" fmla="*/ 302419 w 2597945"/>
              <a:gd name="connsiteY3" fmla="*/ 28575 h 716756"/>
              <a:gd name="connsiteX4" fmla="*/ 304801 w 2597945"/>
              <a:gd name="connsiteY4" fmla="*/ 47624 h 716756"/>
              <a:gd name="connsiteX5" fmla="*/ 361951 w 2597945"/>
              <a:gd name="connsiteY5" fmla="*/ 50005 h 716756"/>
              <a:gd name="connsiteX6" fmla="*/ 364332 w 2597945"/>
              <a:gd name="connsiteY6" fmla="*/ 78580 h 716756"/>
              <a:gd name="connsiteX7" fmla="*/ 428624 w 2597945"/>
              <a:gd name="connsiteY7" fmla="*/ 83342 h 716756"/>
              <a:gd name="connsiteX8" fmla="*/ 428626 w 2597945"/>
              <a:gd name="connsiteY8" fmla="*/ 109536 h 716756"/>
              <a:gd name="connsiteX9" fmla="*/ 488157 w 2597945"/>
              <a:gd name="connsiteY9" fmla="*/ 211930 h 716756"/>
              <a:gd name="connsiteX10" fmla="*/ 578644 w 2597945"/>
              <a:gd name="connsiteY10" fmla="*/ 209549 h 716756"/>
              <a:gd name="connsiteX11" fmla="*/ 578644 w 2597945"/>
              <a:gd name="connsiteY11" fmla="*/ 254792 h 716756"/>
              <a:gd name="connsiteX12" fmla="*/ 616744 w 2597945"/>
              <a:gd name="connsiteY12" fmla="*/ 252411 h 716756"/>
              <a:gd name="connsiteX13" fmla="*/ 621507 w 2597945"/>
              <a:gd name="connsiteY13" fmla="*/ 285749 h 716756"/>
              <a:gd name="connsiteX14" fmla="*/ 659607 w 2597945"/>
              <a:gd name="connsiteY14" fmla="*/ 288130 h 716756"/>
              <a:gd name="connsiteX15" fmla="*/ 673894 w 2597945"/>
              <a:gd name="connsiteY15" fmla="*/ 369093 h 716756"/>
              <a:gd name="connsiteX16" fmla="*/ 681038 w 2597945"/>
              <a:gd name="connsiteY16" fmla="*/ 366711 h 716756"/>
              <a:gd name="connsiteX17" fmla="*/ 683420 w 2597945"/>
              <a:gd name="connsiteY17" fmla="*/ 400048 h 716756"/>
              <a:gd name="connsiteX18" fmla="*/ 752476 w 2597945"/>
              <a:gd name="connsiteY18" fmla="*/ 402430 h 716756"/>
              <a:gd name="connsiteX19" fmla="*/ 757238 w 2597945"/>
              <a:gd name="connsiteY19" fmla="*/ 445292 h 716756"/>
              <a:gd name="connsiteX20" fmla="*/ 869157 w 2597945"/>
              <a:gd name="connsiteY20" fmla="*/ 445292 h 716756"/>
              <a:gd name="connsiteX21" fmla="*/ 876301 w 2597945"/>
              <a:gd name="connsiteY21" fmla="*/ 483393 h 716756"/>
              <a:gd name="connsiteX22" fmla="*/ 892969 w 2597945"/>
              <a:gd name="connsiteY22" fmla="*/ 483392 h 716756"/>
              <a:gd name="connsiteX23" fmla="*/ 909638 w 2597945"/>
              <a:gd name="connsiteY23" fmla="*/ 614362 h 716756"/>
              <a:gd name="connsiteX24" fmla="*/ 1173957 w 2597945"/>
              <a:gd name="connsiteY24" fmla="*/ 623887 h 716756"/>
              <a:gd name="connsiteX25" fmla="*/ 1176338 w 2597945"/>
              <a:gd name="connsiteY25" fmla="*/ 664368 h 716756"/>
              <a:gd name="connsiteX26" fmla="*/ 1302544 w 2597945"/>
              <a:gd name="connsiteY26" fmla="*/ 669131 h 716756"/>
              <a:gd name="connsiteX27" fmla="*/ 1304926 w 2597945"/>
              <a:gd name="connsiteY27" fmla="*/ 716756 h 716756"/>
              <a:gd name="connsiteX28" fmla="*/ 2597945 w 2597945"/>
              <a:gd name="connsiteY28" fmla="*/ 714375 h 716756"/>
              <a:gd name="connsiteX0" fmla="*/ 0 w 2597945"/>
              <a:gd name="connsiteY0" fmla="*/ 0 h 716756"/>
              <a:gd name="connsiteX1" fmla="*/ 209551 w 2597945"/>
              <a:gd name="connsiteY1" fmla="*/ 0 h 716756"/>
              <a:gd name="connsiteX2" fmla="*/ 207170 w 2597945"/>
              <a:gd name="connsiteY2" fmla="*/ 26194 h 716756"/>
              <a:gd name="connsiteX3" fmla="*/ 302419 w 2597945"/>
              <a:gd name="connsiteY3" fmla="*/ 28575 h 716756"/>
              <a:gd name="connsiteX4" fmla="*/ 304801 w 2597945"/>
              <a:gd name="connsiteY4" fmla="*/ 47624 h 716756"/>
              <a:gd name="connsiteX5" fmla="*/ 361951 w 2597945"/>
              <a:gd name="connsiteY5" fmla="*/ 50005 h 716756"/>
              <a:gd name="connsiteX6" fmla="*/ 364332 w 2597945"/>
              <a:gd name="connsiteY6" fmla="*/ 78580 h 716756"/>
              <a:gd name="connsiteX7" fmla="*/ 428624 w 2597945"/>
              <a:gd name="connsiteY7" fmla="*/ 83342 h 716756"/>
              <a:gd name="connsiteX8" fmla="*/ 428626 w 2597945"/>
              <a:gd name="connsiteY8" fmla="*/ 109536 h 716756"/>
              <a:gd name="connsiteX9" fmla="*/ 488157 w 2597945"/>
              <a:gd name="connsiteY9" fmla="*/ 211930 h 716756"/>
              <a:gd name="connsiteX10" fmla="*/ 578644 w 2597945"/>
              <a:gd name="connsiteY10" fmla="*/ 209549 h 716756"/>
              <a:gd name="connsiteX11" fmla="*/ 578644 w 2597945"/>
              <a:gd name="connsiteY11" fmla="*/ 254792 h 716756"/>
              <a:gd name="connsiteX12" fmla="*/ 616744 w 2597945"/>
              <a:gd name="connsiteY12" fmla="*/ 252411 h 716756"/>
              <a:gd name="connsiteX13" fmla="*/ 621507 w 2597945"/>
              <a:gd name="connsiteY13" fmla="*/ 285749 h 716756"/>
              <a:gd name="connsiteX14" fmla="*/ 659607 w 2597945"/>
              <a:gd name="connsiteY14" fmla="*/ 288130 h 716756"/>
              <a:gd name="connsiteX15" fmla="*/ 673894 w 2597945"/>
              <a:gd name="connsiteY15" fmla="*/ 369093 h 716756"/>
              <a:gd name="connsiteX16" fmla="*/ 681038 w 2597945"/>
              <a:gd name="connsiteY16" fmla="*/ 366711 h 716756"/>
              <a:gd name="connsiteX17" fmla="*/ 683420 w 2597945"/>
              <a:gd name="connsiteY17" fmla="*/ 400048 h 716756"/>
              <a:gd name="connsiteX18" fmla="*/ 752476 w 2597945"/>
              <a:gd name="connsiteY18" fmla="*/ 402430 h 716756"/>
              <a:gd name="connsiteX19" fmla="*/ 757238 w 2597945"/>
              <a:gd name="connsiteY19" fmla="*/ 445292 h 716756"/>
              <a:gd name="connsiteX20" fmla="*/ 869157 w 2597945"/>
              <a:gd name="connsiteY20" fmla="*/ 445292 h 716756"/>
              <a:gd name="connsiteX21" fmla="*/ 876301 w 2597945"/>
              <a:gd name="connsiteY21" fmla="*/ 483393 h 716756"/>
              <a:gd name="connsiteX22" fmla="*/ 892969 w 2597945"/>
              <a:gd name="connsiteY22" fmla="*/ 483392 h 716756"/>
              <a:gd name="connsiteX23" fmla="*/ 909638 w 2597945"/>
              <a:gd name="connsiteY23" fmla="*/ 614362 h 716756"/>
              <a:gd name="connsiteX24" fmla="*/ 1173957 w 2597945"/>
              <a:gd name="connsiteY24" fmla="*/ 623887 h 716756"/>
              <a:gd name="connsiteX25" fmla="*/ 1176338 w 2597945"/>
              <a:gd name="connsiteY25" fmla="*/ 664368 h 716756"/>
              <a:gd name="connsiteX26" fmla="*/ 1302544 w 2597945"/>
              <a:gd name="connsiteY26" fmla="*/ 669131 h 716756"/>
              <a:gd name="connsiteX27" fmla="*/ 1304926 w 2597945"/>
              <a:gd name="connsiteY27" fmla="*/ 716756 h 716756"/>
              <a:gd name="connsiteX28" fmla="*/ 2597945 w 2597945"/>
              <a:gd name="connsiteY28" fmla="*/ 714375 h 716756"/>
              <a:gd name="connsiteX0" fmla="*/ 0 w 2597945"/>
              <a:gd name="connsiteY0" fmla="*/ 0 h 716756"/>
              <a:gd name="connsiteX1" fmla="*/ 209551 w 2597945"/>
              <a:gd name="connsiteY1" fmla="*/ 0 h 716756"/>
              <a:gd name="connsiteX2" fmla="*/ 207170 w 2597945"/>
              <a:gd name="connsiteY2" fmla="*/ 26194 h 716756"/>
              <a:gd name="connsiteX3" fmla="*/ 302419 w 2597945"/>
              <a:gd name="connsiteY3" fmla="*/ 28575 h 716756"/>
              <a:gd name="connsiteX4" fmla="*/ 304801 w 2597945"/>
              <a:gd name="connsiteY4" fmla="*/ 47624 h 716756"/>
              <a:gd name="connsiteX5" fmla="*/ 361951 w 2597945"/>
              <a:gd name="connsiteY5" fmla="*/ 50005 h 716756"/>
              <a:gd name="connsiteX6" fmla="*/ 364332 w 2597945"/>
              <a:gd name="connsiteY6" fmla="*/ 78580 h 716756"/>
              <a:gd name="connsiteX7" fmla="*/ 428624 w 2597945"/>
              <a:gd name="connsiteY7" fmla="*/ 83342 h 716756"/>
              <a:gd name="connsiteX8" fmla="*/ 428626 w 2597945"/>
              <a:gd name="connsiteY8" fmla="*/ 109536 h 716756"/>
              <a:gd name="connsiteX9" fmla="*/ 488157 w 2597945"/>
              <a:gd name="connsiteY9" fmla="*/ 169067 h 716756"/>
              <a:gd name="connsiteX10" fmla="*/ 488157 w 2597945"/>
              <a:gd name="connsiteY10" fmla="*/ 211930 h 716756"/>
              <a:gd name="connsiteX11" fmla="*/ 578644 w 2597945"/>
              <a:gd name="connsiteY11" fmla="*/ 209549 h 716756"/>
              <a:gd name="connsiteX12" fmla="*/ 578644 w 2597945"/>
              <a:gd name="connsiteY12" fmla="*/ 254792 h 716756"/>
              <a:gd name="connsiteX13" fmla="*/ 616744 w 2597945"/>
              <a:gd name="connsiteY13" fmla="*/ 252411 h 716756"/>
              <a:gd name="connsiteX14" fmla="*/ 621507 w 2597945"/>
              <a:gd name="connsiteY14" fmla="*/ 285749 h 716756"/>
              <a:gd name="connsiteX15" fmla="*/ 659607 w 2597945"/>
              <a:gd name="connsiteY15" fmla="*/ 288130 h 716756"/>
              <a:gd name="connsiteX16" fmla="*/ 673894 w 2597945"/>
              <a:gd name="connsiteY16" fmla="*/ 369093 h 716756"/>
              <a:gd name="connsiteX17" fmla="*/ 681038 w 2597945"/>
              <a:gd name="connsiteY17" fmla="*/ 366711 h 716756"/>
              <a:gd name="connsiteX18" fmla="*/ 683420 w 2597945"/>
              <a:gd name="connsiteY18" fmla="*/ 400048 h 716756"/>
              <a:gd name="connsiteX19" fmla="*/ 752476 w 2597945"/>
              <a:gd name="connsiteY19" fmla="*/ 402430 h 716756"/>
              <a:gd name="connsiteX20" fmla="*/ 757238 w 2597945"/>
              <a:gd name="connsiteY20" fmla="*/ 445292 h 716756"/>
              <a:gd name="connsiteX21" fmla="*/ 869157 w 2597945"/>
              <a:gd name="connsiteY21" fmla="*/ 445292 h 716756"/>
              <a:gd name="connsiteX22" fmla="*/ 876301 w 2597945"/>
              <a:gd name="connsiteY22" fmla="*/ 483393 h 716756"/>
              <a:gd name="connsiteX23" fmla="*/ 892969 w 2597945"/>
              <a:gd name="connsiteY23" fmla="*/ 483392 h 716756"/>
              <a:gd name="connsiteX24" fmla="*/ 909638 w 2597945"/>
              <a:gd name="connsiteY24" fmla="*/ 614362 h 716756"/>
              <a:gd name="connsiteX25" fmla="*/ 1173957 w 2597945"/>
              <a:gd name="connsiteY25" fmla="*/ 623887 h 716756"/>
              <a:gd name="connsiteX26" fmla="*/ 1176338 w 2597945"/>
              <a:gd name="connsiteY26" fmla="*/ 664368 h 716756"/>
              <a:gd name="connsiteX27" fmla="*/ 1302544 w 2597945"/>
              <a:gd name="connsiteY27" fmla="*/ 669131 h 716756"/>
              <a:gd name="connsiteX28" fmla="*/ 1304926 w 2597945"/>
              <a:gd name="connsiteY28" fmla="*/ 716756 h 716756"/>
              <a:gd name="connsiteX29" fmla="*/ 2597945 w 2597945"/>
              <a:gd name="connsiteY29" fmla="*/ 714375 h 716756"/>
              <a:gd name="connsiteX0" fmla="*/ 0 w 2597945"/>
              <a:gd name="connsiteY0" fmla="*/ 0 h 716756"/>
              <a:gd name="connsiteX1" fmla="*/ 209551 w 2597945"/>
              <a:gd name="connsiteY1" fmla="*/ 0 h 716756"/>
              <a:gd name="connsiteX2" fmla="*/ 207170 w 2597945"/>
              <a:gd name="connsiteY2" fmla="*/ 26194 h 716756"/>
              <a:gd name="connsiteX3" fmla="*/ 302419 w 2597945"/>
              <a:gd name="connsiteY3" fmla="*/ 28575 h 716756"/>
              <a:gd name="connsiteX4" fmla="*/ 304801 w 2597945"/>
              <a:gd name="connsiteY4" fmla="*/ 47624 h 716756"/>
              <a:gd name="connsiteX5" fmla="*/ 361951 w 2597945"/>
              <a:gd name="connsiteY5" fmla="*/ 50005 h 716756"/>
              <a:gd name="connsiteX6" fmla="*/ 364332 w 2597945"/>
              <a:gd name="connsiteY6" fmla="*/ 78580 h 716756"/>
              <a:gd name="connsiteX7" fmla="*/ 428624 w 2597945"/>
              <a:gd name="connsiteY7" fmla="*/ 83342 h 716756"/>
              <a:gd name="connsiteX8" fmla="*/ 428626 w 2597945"/>
              <a:gd name="connsiteY8" fmla="*/ 109536 h 716756"/>
              <a:gd name="connsiteX9" fmla="*/ 488157 w 2597945"/>
              <a:gd name="connsiteY9" fmla="*/ 169067 h 716756"/>
              <a:gd name="connsiteX10" fmla="*/ 488157 w 2597945"/>
              <a:gd name="connsiteY10" fmla="*/ 211930 h 716756"/>
              <a:gd name="connsiteX11" fmla="*/ 578644 w 2597945"/>
              <a:gd name="connsiteY11" fmla="*/ 209549 h 716756"/>
              <a:gd name="connsiteX12" fmla="*/ 578644 w 2597945"/>
              <a:gd name="connsiteY12" fmla="*/ 254792 h 716756"/>
              <a:gd name="connsiteX13" fmla="*/ 616744 w 2597945"/>
              <a:gd name="connsiteY13" fmla="*/ 252411 h 716756"/>
              <a:gd name="connsiteX14" fmla="*/ 621507 w 2597945"/>
              <a:gd name="connsiteY14" fmla="*/ 285749 h 716756"/>
              <a:gd name="connsiteX15" fmla="*/ 659607 w 2597945"/>
              <a:gd name="connsiteY15" fmla="*/ 288130 h 716756"/>
              <a:gd name="connsiteX16" fmla="*/ 673894 w 2597945"/>
              <a:gd name="connsiteY16" fmla="*/ 369093 h 716756"/>
              <a:gd name="connsiteX17" fmla="*/ 681038 w 2597945"/>
              <a:gd name="connsiteY17" fmla="*/ 366711 h 716756"/>
              <a:gd name="connsiteX18" fmla="*/ 683420 w 2597945"/>
              <a:gd name="connsiteY18" fmla="*/ 400048 h 716756"/>
              <a:gd name="connsiteX19" fmla="*/ 752476 w 2597945"/>
              <a:gd name="connsiteY19" fmla="*/ 402430 h 716756"/>
              <a:gd name="connsiteX20" fmla="*/ 757238 w 2597945"/>
              <a:gd name="connsiteY20" fmla="*/ 445292 h 716756"/>
              <a:gd name="connsiteX21" fmla="*/ 869157 w 2597945"/>
              <a:gd name="connsiteY21" fmla="*/ 445292 h 716756"/>
              <a:gd name="connsiteX22" fmla="*/ 876301 w 2597945"/>
              <a:gd name="connsiteY22" fmla="*/ 483393 h 716756"/>
              <a:gd name="connsiteX23" fmla="*/ 892969 w 2597945"/>
              <a:gd name="connsiteY23" fmla="*/ 483392 h 716756"/>
              <a:gd name="connsiteX24" fmla="*/ 909638 w 2597945"/>
              <a:gd name="connsiteY24" fmla="*/ 614362 h 716756"/>
              <a:gd name="connsiteX25" fmla="*/ 1173957 w 2597945"/>
              <a:gd name="connsiteY25" fmla="*/ 623887 h 716756"/>
              <a:gd name="connsiteX26" fmla="*/ 1176338 w 2597945"/>
              <a:gd name="connsiteY26" fmla="*/ 664368 h 716756"/>
              <a:gd name="connsiteX27" fmla="*/ 1302544 w 2597945"/>
              <a:gd name="connsiteY27" fmla="*/ 669131 h 716756"/>
              <a:gd name="connsiteX28" fmla="*/ 1304926 w 2597945"/>
              <a:gd name="connsiteY28" fmla="*/ 716756 h 716756"/>
              <a:gd name="connsiteX29" fmla="*/ 2597945 w 2597945"/>
              <a:gd name="connsiteY29" fmla="*/ 714375 h 716756"/>
              <a:gd name="connsiteX0" fmla="*/ 0 w 2597945"/>
              <a:gd name="connsiteY0" fmla="*/ 0 h 716756"/>
              <a:gd name="connsiteX1" fmla="*/ 209551 w 2597945"/>
              <a:gd name="connsiteY1" fmla="*/ 0 h 716756"/>
              <a:gd name="connsiteX2" fmla="*/ 207170 w 2597945"/>
              <a:gd name="connsiteY2" fmla="*/ 26194 h 716756"/>
              <a:gd name="connsiteX3" fmla="*/ 302419 w 2597945"/>
              <a:gd name="connsiteY3" fmla="*/ 28575 h 716756"/>
              <a:gd name="connsiteX4" fmla="*/ 304801 w 2597945"/>
              <a:gd name="connsiteY4" fmla="*/ 47624 h 716756"/>
              <a:gd name="connsiteX5" fmla="*/ 361951 w 2597945"/>
              <a:gd name="connsiteY5" fmla="*/ 50005 h 716756"/>
              <a:gd name="connsiteX6" fmla="*/ 364332 w 2597945"/>
              <a:gd name="connsiteY6" fmla="*/ 78580 h 716756"/>
              <a:gd name="connsiteX7" fmla="*/ 428624 w 2597945"/>
              <a:gd name="connsiteY7" fmla="*/ 83342 h 716756"/>
              <a:gd name="connsiteX8" fmla="*/ 428626 w 2597945"/>
              <a:gd name="connsiteY8" fmla="*/ 109536 h 716756"/>
              <a:gd name="connsiteX9" fmla="*/ 488157 w 2597945"/>
              <a:gd name="connsiteY9" fmla="*/ 183354 h 716756"/>
              <a:gd name="connsiteX10" fmla="*/ 488157 w 2597945"/>
              <a:gd name="connsiteY10" fmla="*/ 211930 h 716756"/>
              <a:gd name="connsiteX11" fmla="*/ 578644 w 2597945"/>
              <a:gd name="connsiteY11" fmla="*/ 209549 h 716756"/>
              <a:gd name="connsiteX12" fmla="*/ 578644 w 2597945"/>
              <a:gd name="connsiteY12" fmla="*/ 254792 h 716756"/>
              <a:gd name="connsiteX13" fmla="*/ 616744 w 2597945"/>
              <a:gd name="connsiteY13" fmla="*/ 252411 h 716756"/>
              <a:gd name="connsiteX14" fmla="*/ 621507 w 2597945"/>
              <a:gd name="connsiteY14" fmla="*/ 285749 h 716756"/>
              <a:gd name="connsiteX15" fmla="*/ 659607 w 2597945"/>
              <a:gd name="connsiteY15" fmla="*/ 288130 h 716756"/>
              <a:gd name="connsiteX16" fmla="*/ 673894 w 2597945"/>
              <a:gd name="connsiteY16" fmla="*/ 369093 h 716756"/>
              <a:gd name="connsiteX17" fmla="*/ 681038 w 2597945"/>
              <a:gd name="connsiteY17" fmla="*/ 366711 h 716756"/>
              <a:gd name="connsiteX18" fmla="*/ 683420 w 2597945"/>
              <a:gd name="connsiteY18" fmla="*/ 400048 h 716756"/>
              <a:gd name="connsiteX19" fmla="*/ 752476 w 2597945"/>
              <a:gd name="connsiteY19" fmla="*/ 402430 h 716756"/>
              <a:gd name="connsiteX20" fmla="*/ 757238 w 2597945"/>
              <a:gd name="connsiteY20" fmla="*/ 445292 h 716756"/>
              <a:gd name="connsiteX21" fmla="*/ 869157 w 2597945"/>
              <a:gd name="connsiteY21" fmla="*/ 445292 h 716756"/>
              <a:gd name="connsiteX22" fmla="*/ 876301 w 2597945"/>
              <a:gd name="connsiteY22" fmla="*/ 483393 h 716756"/>
              <a:gd name="connsiteX23" fmla="*/ 892969 w 2597945"/>
              <a:gd name="connsiteY23" fmla="*/ 483392 h 716756"/>
              <a:gd name="connsiteX24" fmla="*/ 909638 w 2597945"/>
              <a:gd name="connsiteY24" fmla="*/ 614362 h 716756"/>
              <a:gd name="connsiteX25" fmla="*/ 1173957 w 2597945"/>
              <a:gd name="connsiteY25" fmla="*/ 623887 h 716756"/>
              <a:gd name="connsiteX26" fmla="*/ 1176338 w 2597945"/>
              <a:gd name="connsiteY26" fmla="*/ 664368 h 716756"/>
              <a:gd name="connsiteX27" fmla="*/ 1302544 w 2597945"/>
              <a:gd name="connsiteY27" fmla="*/ 669131 h 716756"/>
              <a:gd name="connsiteX28" fmla="*/ 1304926 w 2597945"/>
              <a:gd name="connsiteY28" fmla="*/ 716756 h 716756"/>
              <a:gd name="connsiteX29" fmla="*/ 2597945 w 2597945"/>
              <a:gd name="connsiteY29" fmla="*/ 714375 h 716756"/>
              <a:gd name="connsiteX0" fmla="*/ 0 w 2597945"/>
              <a:gd name="connsiteY0" fmla="*/ 0 h 716756"/>
              <a:gd name="connsiteX1" fmla="*/ 209551 w 2597945"/>
              <a:gd name="connsiteY1" fmla="*/ 0 h 716756"/>
              <a:gd name="connsiteX2" fmla="*/ 207170 w 2597945"/>
              <a:gd name="connsiteY2" fmla="*/ 26194 h 716756"/>
              <a:gd name="connsiteX3" fmla="*/ 302419 w 2597945"/>
              <a:gd name="connsiteY3" fmla="*/ 28575 h 716756"/>
              <a:gd name="connsiteX4" fmla="*/ 304801 w 2597945"/>
              <a:gd name="connsiteY4" fmla="*/ 47624 h 716756"/>
              <a:gd name="connsiteX5" fmla="*/ 361951 w 2597945"/>
              <a:gd name="connsiteY5" fmla="*/ 50005 h 716756"/>
              <a:gd name="connsiteX6" fmla="*/ 364332 w 2597945"/>
              <a:gd name="connsiteY6" fmla="*/ 78580 h 716756"/>
              <a:gd name="connsiteX7" fmla="*/ 428624 w 2597945"/>
              <a:gd name="connsiteY7" fmla="*/ 83342 h 716756"/>
              <a:gd name="connsiteX8" fmla="*/ 428626 w 2597945"/>
              <a:gd name="connsiteY8" fmla="*/ 109536 h 716756"/>
              <a:gd name="connsiteX9" fmla="*/ 447676 w 2597945"/>
              <a:gd name="connsiteY9" fmla="*/ 180974 h 716756"/>
              <a:gd name="connsiteX10" fmla="*/ 488157 w 2597945"/>
              <a:gd name="connsiteY10" fmla="*/ 183354 h 716756"/>
              <a:gd name="connsiteX11" fmla="*/ 488157 w 2597945"/>
              <a:gd name="connsiteY11" fmla="*/ 211930 h 716756"/>
              <a:gd name="connsiteX12" fmla="*/ 578644 w 2597945"/>
              <a:gd name="connsiteY12" fmla="*/ 209549 h 716756"/>
              <a:gd name="connsiteX13" fmla="*/ 578644 w 2597945"/>
              <a:gd name="connsiteY13" fmla="*/ 254792 h 716756"/>
              <a:gd name="connsiteX14" fmla="*/ 616744 w 2597945"/>
              <a:gd name="connsiteY14" fmla="*/ 252411 h 716756"/>
              <a:gd name="connsiteX15" fmla="*/ 621507 w 2597945"/>
              <a:gd name="connsiteY15" fmla="*/ 285749 h 716756"/>
              <a:gd name="connsiteX16" fmla="*/ 659607 w 2597945"/>
              <a:gd name="connsiteY16" fmla="*/ 288130 h 716756"/>
              <a:gd name="connsiteX17" fmla="*/ 673894 w 2597945"/>
              <a:gd name="connsiteY17" fmla="*/ 369093 h 716756"/>
              <a:gd name="connsiteX18" fmla="*/ 681038 w 2597945"/>
              <a:gd name="connsiteY18" fmla="*/ 366711 h 716756"/>
              <a:gd name="connsiteX19" fmla="*/ 683420 w 2597945"/>
              <a:gd name="connsiteY19" fmla="*/ 400048 h 716756"/>
              <a:gd name="connsiteX20" fmla="*/ 752476 w 2597945"/>
              <a:gd name="connsiteY20" fmla="*/ 402430 h 716756"/>
              <a:gd name="connsiteX21" fmla="*/ 757238 w 2597945"/>
              <a:gd name="connsiteY21" fmla="*/ 445292 h 716756"/>
              <a:gd name="connsiteX22" fmla="*/ 869157 w 2597945"/>
              <a:gd name="connsiteY22" fmla="*/ 445292 h 716756"/>
              <a:gd name="connsiteX23" fmla="*/ 876301 w 2597945"/>
              <a:gd name="connsiteY23" fmla="*/ 483393 h 716756"/>
              <a:gd name="connsiteX24" fmla="*/ 892969 w 2597945"/>
              <a:gd name="connsiteY24" fmla="*/ 483392 h 716756"/>
              <a:gd name="connsiteX25" fmla="*/ 909638 w 2597945"/>
              <a:gd name="connsiteY25" fmla="*/ 614362 h 716756"/>
              <a:gd name="connsiteX26" fmla="*/ 1173957 w 2597945"/>
              <a:gd name="connsiteY26" fmla="*/ 623887 h 716756"/>
              <a:gd name="connsiteX27" fmla="*/ 1176338 w 2597945"/>
              <a:gd name="connsiteY27" fmla="*/ 664368 h 716756"/>
              <a:gd name="connsiteX28" fmla="*/ 1302544 w 2597945"/>
              <a:gd name="connsiteY28" fmla="*/ 669131 h 716756"/>
              <a:gd name="connsiteX29" fmla="*/ 1304926 w 2597945"/>
              <a:gd name="connsiteY29" fmla="*/ 716756 h 716756"/>
              <a:gd name="connsiteX30" fmla="*/ 2597945 w 2597945"/>
              <a:gd name="connsiteY30" fmla="*/ 714375 h 716756"/>
              <a:gd name="connsiteX0" fmla="*/ 0 w 2597945"/>
              <a:gd name="connsiteY0" fmla="*/ 0 h 716756"/>
              <a:gd name="connsiteX1" fmla="*/ 209551 w 2597945"/>
              <a:gd name="connsiteY1" fmla="*/ 0 h 716756"/>
              <a:gd name="connsiteX2" fmla="*/ 207170 w 2597945"/>
              <a:gd name="connsiteY2" fmla="*/ 26194 h 716756"/>
              <a:gd name="connsiteX3" fmla="*/ 302419 w 2597945"/>
              <a:gd name="connsiteY3" fmla="*/ 28575 h 716756"/>
              <a:gd name="connsiteX4" fmla="*/ 304801 w 2597945"/>
              <a:gd name="connsiteY4" fmla="*/ 47624 h 716756"/>
              <a:gd name="connsiteX5" fmla="*/ 361951 w 2597945"/>
              <a:gd name="connsiteY5" fmla="*/ 50005 h 716756"/>
              <a:gd name="connsiteX6" fmla="*/ 364332 w 2597945"/>
              <a:gd name="connsiteY6" fmla="*/ 78580 h 716756"/>
              <a:gd name="connsiteX7" fmla="*/ 428624 w 2597945"/>
              <a:gd name="connsiteY7" fmla="*/ 83342 h 716756"/>
              <a:gd name="connsiteX8" fmla="*/ 428626 w 2597945"/>
              <a:gd name="connsiteY8" fmla="*/ 109536 h 716756"/>
              <a:gd name="connsiteX9" fmla="*/ 447676 w 2597945"/>
              <a:gd name="connsiteY9" fmla="*/ 180974 h 716756"/>
              <a:gd name="connsiteX10" fmla="*/ 488157 w 2597945"/>
              <a:gd name="connsiteY10" fmla="*/ 183354 h 716756"/>
              <a:gd name="connsiteX11" fmla="*/ 488157 w 2597945"/>
              <a:gd name="connsiteY11" fmla="*/ 211930 h 716756"/>
              <a:gd name="connsiteX12" fmla="*/ 578644 w 2597945"/>
              <a:gd name="connsiteY12" fmla="*/ 209549 h 716756"/>
              <a:gd name="connsiteX13" fmla="*/ 578644 w 2597945"/>
              <a:gd name="connsiteY13" fmla="*/ 254792 h 716756"/>
              <a:gd name="connsiteX14" fmla="*/ 616744 w 2597945"/>
              <a:gd name="connsiteY14" fmla="*/ 252411 h 716756"/>
              <a:gd name="connsiteX15" fmla="*/ 621507 w 2597945"/>
              <a:gd name="connsiteY15" fmla="*/ 285749 h 716756"/>
              <a:gd name="connsiteX16" fmla="*/ 659607 w 2597945"/>
              <a:gd name="connsiteY16" fmla="*/ 288130 h 716756"/>
              <a:gd name="connsiteX17" fmla="*/ 673894 w 2597945"/>
              <a:gd name="connsiteY17" fmla="*/ 369093 h 716756"/>
              <a:gd name="connsiteX18" fmla="*/ 681038 w 2597945"/>
              <a:gd name="connsiteY18" fmla="*/ 366711 h 716756"/>
              <a:gd name="connsiteX19" fmla="*/ 683420 w 2597945"/>
              <a:gd name="connsiteY19" fmla="*/ 400048 h 716756"/>
              <a:gd name="connsiteX20" fmla="*/ 752476 w 2597945"/>
              <a:gd name="connsiteY20" fmla="*/ 402430 h 716756"/>
              <a:gd name="connsiteX21" fmla="*/ 757238 w 2597945"/>
              <a:gd name="connsiteY21" fmla="*/ 445292 h 716756"/>
              <a:gd name="connsiteX22" fmla="*/ 869157 w 2597945"/>
              <a:gd name="connsiteY22" fmla="*/ 445292 h 716756"/>
              <a:gd name="connsiteX23" fmla="*/ 876301 w 2597945"/>
              <a:gd name="connsiteY23" fmla="*/ 483393 h 716756"/>
              <a:gd name="connsiteX24" fmla="*/ 892969 w 2597945"/>
              <a:gd name="connsiteY24" fmla="*/ 483392 h 716756"/>
              <a:gd name="connsiteX25" fmla="*/ 909638 w 2597945"/>
              <a:gd name="connsiteY25" fmla="*/ 614362 h 716756"/>
              <a:gd name="connsiteX26" fmla="*/ 1173957 w 2597945"/>
              <a:gd name="connsiteY26" fmla="*/ 623887 h 716756"/>
              <a:gd name="connsiteX27" fmla="*/ 1176338 w 2597945"/>
              <a:gd name="connsiteY27" fmla="*/ 664368 h 716756"/>
              <a:gd name="connsiteX28" fmla="*/ 1302544 w 2597945"/>
              <a:gd name="connsiteY28" fmla="*/ 669131 h 716756"/>
              <a:gd name="connsiteX29" fmla="*/ 1304926 w 2597945"/>
              <a:gd name="connsiteY29" fmla="*/ 716756 h 716756"/>
              <a:gd name="connsiteX30" fmla="*/ 2597945 w 2597945"/>
              <a:gd name="connsiteY30" fmla="*/ 714375 h 716756"/>
              <a:gd name="connsiteX0" fmla="*/ 0 w 2597945"/>
              <a:gd name="connsiteY0" fmla="*/ 0 h 716756"/>
              <a:gd name="connsiteX1" fmla="*/ 209551 w 2597945"/>
              <a:gd name="connsiteY1" fmla="*/ 0 h 716756"/>
              <a:gd name="connsiteX2" fmla="*/ 207170 w 2597945"/>
              <a:gd name="connsiteY2" fmla="*/ 26194 h 716756"/>
              <a:gd name="connsiteX3" fmla="*/ 302419 w 2597945"/>
              <a:gd name="connsiteY3" fmla="*/ 28575 h 716756"/>
              <a:gd name="connsiteX4" fmla="*/ 304801 w 2597945"/>
              <a:gd name="connsiteY4" fmla="*/ 47624 h 716756"/>
              <a:gd name="connsiteX5" fmla="*/ 361951 w 2597945"/>
              <a:gd name="connsiteY5" fmla="*/ 50005 h 716756"/>
              <a:gd name="connsiteX6" fmla="*/ 364332 w 2597945"/>
              <a:gd name="connsiteY6" fmla="*/ 78580 h 716756"/>
              <a:gd name="connsiteX7" fmla="*/ 428624 w 2597945"/>
              <a:gd name="connsiteY7" fmla="*/ 83342 h 716756"/>
              <a:gd name="connsiteX8" fmla="*/ 428626 w 2597945"/>
              <a:gd name="connsiteY8" fmla="*/ 109536 h 716756"/>
              <a:gd name="connsiteX9" fmla="*/ 452438 w 2597945"/>
              <a:gd name="connsiteY9" fmla="*/ 116680 h 716756"/>
              <a:gd name="connsiteX10" fmla="*/ 447676 w 2597945"/>
              <a:gd name="connsiteY10" fmla="*/ 180974 h 716756"/>
              <a:gd name="connsiteX11" fmla="*/ 488157 w 2597945"/>
              <a:gd name="connsiteY11" fmla="*/ 183354 h 716756"/>
              <a:gd name="connsiteX12" fmla="*/ 488157 w 2597945"/>
              <a:gd name="connsiteY12" fmla="*/ 211930 h 716756"/>
              <a:gd name="connsiteX13" fmla="*/ 578644 w 2597945"/>
              <a:gd name="connsiteY13" fmla="*/ 209549 h 716756"/>
              <a:gd name="connsiteX14" fmla="*/ 578644 w 2597945"/>
              <a:gd name="connsiteY14" fmla="*/ 254792 h 716756"/>
              <a:gd name="connsiteX15" fmla="*/ 616744 w 2597945"/>
              <a:gd name="connsiteY15" fmla="*/ 252411 h 716756"/>
              <a:gd name="connsiteX16" fmla="*/ 621507 w 2597945"/>
              <a:gd name="connsiteY16" fmla="*/ 285749 h 716756"/>
              <a:gd name="connsiteX17" fmla="*/ 659607 w 2597945"/>
              <a:gd name="connsiteY17" fmla="*/ 288130 h 716756"/>
              <a:gd name="connsiteX18" fmla="*/ 673894 w 2597945"/>
              <a:gd name="connsiteY18" fmla="*/ 369093 h 716756"/>
              <a:gd name="connsiteX19" fmla="*/ 681038 w 2597945"/>
              <a:gd name="connsiteY19" fmla="*/ 366711 h 716756"/>
              <a:gd name="connsiteX20" fmla="*/ 683420 w 2597945"/>
              <a:gd name="connsiteY20" fmla="*/ 400048 h 716756"/>
              <a:gd name="connsiteX21" fmla="*/ 752476 w 2597945"/>
              <a:gd name="connsiteY21" fmla="*/ 402430 h 716756"/>
              <a:gd name="connsiteX22" fmla="*/ 757238 w 2597945"/>
              <a:gd name="connsiteY22" fmla="*/ 445292 h 716756"/>
              <a:gd name="connsiteX23" fmla="*/ 869157 w 2597945"/>
              <a:gd name="connsiteY23" fmla="*/ 445292 h 716756"/>
              <a:gd name="connsiteX24" fmla="*/ 876301 w 2597945"/>
              <a:gd name="connsiteY24" fmla="*/ 483393 h 716756"/>
              <a:gd name="connsiteX25" fmla="*/ 892969 w 2597945"/>
              <a:gd name="connsiteY25" fmla="*/ 483392 h 716756"/>
              <a:gd name="connsiteX26" fmla="*/ 909638 w 2597945"/>
              <a:gd name="connsiteY26" fmla="*/ 614362 h 716756"/>
              <a:gd name="connsiteX27" fmla="*/ 1173957 w 2597945"/>
              <a:gd name="connsiteY27" fmla="*/ 623887 h 716756"/>
              <a:gd name="connsiteX28" fmla="*/ 1176338 w 2597945"/>
              <a:gd name="connsiteY28" fmla="*/ 664368 h 716756"/>
              <a:gd name="connsiteX29" fmla="*/ 1302544 w 2597945"/>
              <a:gd name="connsiteY29" fmla="*/ 669131 h 716756"/>
              <a:gd name="connsiteX30" fmla="*/ 1304926 w 2597945"/>
              <a:gd name="connsiteY30" fmla="*/ 716756 h 716756"/>
              <a:gd name="connsiteX31" fmla="*/ 2597945 w 2597945"/>
              <a:gd name="connsiteY31" fmla="*/ 714375 h 716756"/>
              <a:gd name="connsiteX0" fmla="*/ 0 w 2597945"/>
              <a:gd name="connsiteY0" fmla="*/ 0 h 716756"/>
              <a:gd name="connsiteX1" fmla="*/ 209551 w 2597945"/>
              <a:gd name="connsiteY1" fmla="*/ 0 h 716756"/>
              <a:gd name="connsiteX2" fmla="*/ 207170 w 2597945"/>
              <a:gd name="connsiteY2" fmla="*/ 26194 h 716756"/>
              <a:gd name="connsiteX3" fmla="*/ 302419 w 2597945"/>
              <a:gd name="connsiteY3" fmla="*/ 28575 h 716756"/>
              <a:gd name="connsiteX4" fmla="*/ 304801 w 2597945"/>
              <a:gd name="connsiteY4" fmla="*/ 47624 h 716756"/>
              <a:gd name="connsiteX5" fmla="*/ 361951 w 2597945"/>
              <a:gd name="connsiteY5" fmla="*/ 50005 h 716756"/>
              <a:gd name="connsiteX6" fmla="*/ 364332 w 2597945"/>
              <a:gd name="connsiteY6" fmla="*/ 78580 h 716756"/>
              <a:gd name="connsiteX7" fmla="*/ 428624 w 2597945"/>
              <a:gd name="connsiteY7" fmla="*/ 83342 h 716756"/>
              <a:gd name="connsiteX8" fmla="*/ 428626 w 2597945"/>
              <a:gd name="connsiteY8" fmla="*/ 109536 h 716756"/>
              <a:gd name="connsiteX9" fmla="*/ 452438 w 2597945"/>
              <a:gd name="connsiteY9" fmla="*/ 116680 h 716756"/>
              <a:gd name="connsiteX10" fmla="*/ 447676 w 2597945"/>
              <a:gd name="connsiteY10" fmla="*/ 180974 h 716756"/>
              <a:gd name="connsiteX11" fmla="*/ 488157 w 2597945"/>
              <a:gd name="connsiteY11" fmla="*/ 183354 h 716756"/>
              <a:gd name="connsiteX12" fmla="*/ 488157 w 2597945"/>
              <a:gd name="connsiteY12" fmla="*/ 211930 h 716756"/>
              <a:gd name="connsiteX13" fmla="*/ 578644 w 2597945"/>
              <a:gd name="connsiteY13" fmla="*/ 209549 h 716756"/>
              <a:gd name="connsiteX14" fmla="*/ 578644 w 2597945"/>
              <a:gd name="connsiteY14" fmla="*/ 254792 h 716756"/>
              <a:gd name="connsiteX15" fmla="*/ 616744 w 2597945"/>
              <a:gd name="connsiteY15" fmla="*/ 252411 h 716756"/>
              <a:gd name="connsiteX16" fmla="*/ 621507 w 2597945"/>
              <a:gd name="connsiteY16" fmla="*/ 285749 h 716756"/>
              <a:gd name="connsiteX17" fmla="*/ 659607 w 2597945"/>
              <a:gd name="connsiteY17" fmla="*/ 288130 h 716756"/>
              <a:gd name="connsiteX18" fmla="*/ 673894 w 2597945"/>
              <a:gd name="connsiteY18" fmla="*/ 369093 h 716756"/>
              <a:gd name="connsiteX19" fmla="*/ 681038 w 2597945"/>
              <a:gd name="connsiteY19" fmla="*/ 366711 h 716756"/>
              <a:gd name="connsiteX20" fmla="*/ 683420 w 2597945"/>
              <a:gd name="connsiteY20" fmla="*/ 400048 h 716756"/>
              <a:gd name="connsiteX21" fmla="*/ 752476 w 2597945"/>
              <a:gd name="connsiteY21" fmla="*/ 402430 h 716756"/>
              <a:gd name="connsiteX22" fmla="*/ 757238 w 2597945"/>
              <a:gd name="connsiteY22" fmla="*/ 445292 h 716756"/>
              <a:gd name="connsiteX23" fmla="*/ 869157 w 2597945"/>
              <a:gd name="connsiteY23" fmla="*/ 445292 h 716756"/>
              <a:gd name="connsiteX24" fmla="*/ 876301 w 2597945"/>
              <a:gd name="connsiteY24" fmla="*/ 483393 h 716756"/>
              <a:gd name="connsiteX25" fmla="*/ 892969 w 2597945"/>
              <a:gd name="connsiteY25" fmla="*/ 483392 h 716756"/>
              <a:gd name="connsiteX26" fmla="*/ 909638 w 2597945"/>
              <a:gd name="connsiteY26" fmla="*/ 614362 h 716756"/>
              <a:gd name="connsiteX27" fmla="*/ 1173957 w 2597945"/>
              <a:gd name="connsiteY27" fmla="*/ 623887 h 716756"/>
              <a:gd name="connsiteX28" fmla="*/ 1176338 w 2597945"/>
              <a:gd name="connsiteY28" fmla="*/ 664368 h 716756"/>
              <a:gd name="connsiteX29" fmla="*/ 1302544 w 2597945"/>
              <a:gd name="connsiteY29" fmla="*/ 669131 h 716756"/>
              <a:gd name="connsiteX30" fmla="*/ 1304926 w 2597945"/>
              <a:gd name="connsiteY30" fmla="*/ 716756 h 716756"/>
              <a:gd name="connsiteX31" fmla="*/ 2597945 w 2597945"/>
              <a:gd name="connsiteY31" fmla="*/ 714375 h 716756"/>
              <a:gd name="connsiteX0" fmla="*/ 0 w 2597945"/>
              <a:gd name="connsiteY0" fmla="*/ 0 h 716756"/>
              <a:gd name="connsiteX1" fmla="*/ 209551 w 2597945"/>
              <a:gd name="connsiteY1" fmla="*/ 0 h 716756"/>
              <a:gd name="connsiteX2" fmla="*/ 207170 w 2597945"/>
              <a:gd name="connsiteY2" fmla="*/ 26194 h 716756"/>
              <a:gd name="connsiteX3" fmla="*/ 302419 w 2597945"/>
              <a:gd name="connsiteY3" fmla="*/ 28575 h 716756"/>
              <a:gd name="connsiteX4" fmla="*/ 304801 w 2597945"/>
              <a:gd name="connsiteY4" fmla="*/ 47624 h 716756"/>
              <a:gd name="connsiteX5" fmla="*/ 361951 w 2597945"/>
              <a:gd name="connsiteY5" fmla="*/ 50005 h 716756"/>
              <a:gd name="connsiteX6" fmla="*/ 364332 w 2597945"/>
              <a:gd name="connsiteY6" fmla="*/ 78580 h 716756"/>
              <a:gd name="connsiteX7" fmla="*/ 428624 w 2597945"/>
              <a:gd name="connsiteY7" fmla="*/ 83342 h 716756"/>
              <a:gd name="connsiteX8" fmla="*/ 428626 w 2597945"/>
              <a:gd name="connsiteY8" fmla="*/ 109536 h 716756"/>
              <a:gd name="connsiteX9" fmla="*/ 442913 w 2597945"/>
              <a:gd name="connsiteY9" fmla="*/ 109536 h 716756"/>
              <a:gd name="connsiteX10" fmla="*/ 447676 w 2597945"/>
              <a:gd name="connsiteY10" fmla="*/ 180974 h 716756"/>
              <a:gd name="connsiteX11" fmla="*/ 488157 w 2597945"/>
              <a:gd name="connsiteY11" fmla="*/ 183354 h 716756"/>
              <a:gd name="connsiteX12" fmla="*/ 488157 w 2597945"/>
              <a:gd name="connsiteY12" fmla="*/ 211930 h 716756"/>
              <a:gd name="connsiteX13" fmla="*/ 578644 w 2597945"/>
              <a:gd name="connsiteY13" fmla="*/ 209549 h 716756"/>
              <a:gd name="connsiteX14" fmla="*/ 578644 w 2597945"/>
              <a:gd name="connsiteY14" fmla="*/ 254792 h 716756"/>
              <a:gd name="connsiteX15" fmla="*/ 616744 w 2597945"/>
              <a:gd name="connsiteY15" fmla="*/ 252411 h 716756"/>
              <a:gd name="connsiteX16" fmla="*/ 621507 w 2597945"/>
              <a:gd name="connsiteY16" fmla="*/ 285749 h 716756"/>
              <a:gd name="connsiteX17" fmla="*/ 659607 w 2597945"/>
              <a:gd name="connsiteY17" fmla="*/ 288130 h 716756"/>
              <a:gd name="connsiteX18" fmla="*/ 673894 w 2597945"/>
              <a:gd name="connsiteY18" fmla="*/ 369093 h 716756"/>
              <a:gd name="connsiteX19" fmla="*/ 681038 w 2597945"/>
              <a:gd name="connsiteY19" fmla="*/ 366711 h 716756"/>
              <a:gd name="connsiteX20" fmla="*/ 683420 w 2597945"/>
              <a:gd name="connsiteY20" fmla="*/ 400048 h 716756"/>
              <a:gd name="connsiteX21" fmla="*/ 752476 w 2597945"/>
              <a:gd name="connsiteY21" fmla="*/ 402430 h 716756"/>
              <a:gd name="connsiteX22" fmla="*/ 757238 w 2597945"/>
              <a:gd name="connsiteY22" fmla="*/ 445292 h 716756"/>
              <a:gd name="connsiteX23" fmla="*/ 869157 w 2597945"/>
              <a:gd name="connsiteY23" fmla="*/ 445292 h 716756"/>
              <a:gd name="connsiteX24" fmla="*/ 876301 w 2597945"/>
              <a:gd name="connsiteY24" fmla="*/ 483393 h 716756"/>
              <a:gd name="connsiteX25" fmla="*/ 892969 w 2597945"/>
              <a:gd name="connsiteY25" fmla="*/ 483392 h 716756"/>
              <a:gd name="connsiteX26" fmla="*/ 909638 w 2597945"/>
              <a:gd name="connsiteY26" fmla="*/ 614362 h 716756"/>
              <a:gd name="connsiteX27" fmla="*/ 1173957 w 2597945"/>
              <a:gd name="connsiteY27" fmla="*/ 623887 h 716756"/>
              <a:gd name="connsiteX28" fmla="*/ 1176338 w 2597945"/>
              <a:gd name="connsiteY28" fmla="*/ 664368 h 716756"/>
              <a:gd name="connsiteX29" fmla="*/ 1302544 w 2597945"/>
              <a:gd name="connsiteY29" fmla="*/ 669131 h 716756"/>
              <a:gd name="connsiteX30" fmla="*/ 1304926 w 2597945"/>
              <a:gd name="connsiteY30" fmla="*/ 716756 h 716756"/>
              <a:gd name="connsiteX31" fmla="*/ 2597945 w 2597945"/>
              <a:gd name="connsiteY31" fmla="*/ 714375 h 716756"/>
              <a:gd name="connsiteX0" fmla="*/ 0 w 2597945"/>
              <a:gd name="connsiteY0" fmla="*/ 0 h 716756"/>
              <a:gd name="connsiteX1" fmla="*/ 209551 w 2597945"/>
              <a:gd name="connsiteY1" fmla="*/ 0 h 716756"/>
              <a:gd name="connsiteX2" fmla="*/ 207170 w 2597945"/>
              <a:gd name="connsiteY2" fmla="*/ 26194 h 716756"/>
              <a:gd name="connsiteX3" fmla="*/ 302419 w 2597945"/>
              <a:gd name="connsiteY3" fmla="*/ 28575 h 716756"/>
              <a:gd name="connsiteX4" fmla="*/ 304801 w 2597945"/>
              <a:gd name="connsiteY4" fmla="*/ 47624 h 716756"/>
              <a:gd name="connsiteX5" fmla="*/ 361951 w 2597945"/>
              <a:gd name="connsiteY5" fmla="*/ 50005 h 716756"/>
              <a:gd name="connsiteX6" fmla="*/ 364332 w 2597945"/>
              <a:gd name="connsiteY6" fmla="*/ 78580 h 716756"/>
              <a:gd name="connsiteX7" fmla="*/ 428624 w 2597945"/>
              <a:gd name="connsiteY7" fmla="*/ 83342 h 716756"/>
              <a:gd name="connsiteX8" fmla="*/ 428626 w 2597945"/>
              <a:gd name="connsiteY8" fmla="*/ 109536 h 716756"/>
              <a:gd name="connsiteX9" fmla="*/ 464344 w 2597945"/>
              <a:gd name="connsiteY9" fmla="*/ 109536 h 716756"/>
              <a:gd name="connsiteX10" fmla="*/ 447676 w 2597945"/>
              <a:gd name="connsiteY10" fmla="*/ 180974 h 716756"/>
              <a:gd name="connsiteX11" fmla="*/ 488157 w 2597945"/>
              <a:gd name="connsiteY11" fmla="*/ 183354 h 716756"/>
              <a:gd name="connsiteX12" fmla="*/ 488157 w 2597945"/>
              <a:gd name="connsiteY12" fmla="*/ 211930 h 716756"/>
              <a:gd name="connsiteX13" fmla="*/ 578644 w 2597945"/>
              <a:gd name="connsiteY13" fmla="*/ 209549 h 716756"/>
              <a:gd name="connsiteX14" fmla="*/ 578644 w 2597945"/>
              <a:gd name="connsiteY14" fmla="*/ 254792 h 716756"/>
              <a:gd name="connsiteX15" fmla="*/ 616744 w 2597945"/>
              <a:gd name="connsiteY15" fmla="*/ 252411 h 716756"/>
              <a:gd name="connsiteX16" fmla="*/ 621507 w 2597945"/>
              <a:gd name="connsiteY16" fmla="*/ 285749 h 716756"/>
              <a:gd name="connsiteX17" fmla="*/ 659607 w 2597945"/>
              <a:gd name="connsiteY17" fmla="*/ 288130 h 716756"/>
              <a:gd name="connsiteX18" fmla="*/ 673894 w 2597945"/>
              <a:gd name="connsiteY18" fmla="*/ 369093 h 716756"/>
              <a:gd name="connsiteX19" fmla="*/ 681038 w 2597945"/>
              <a:gd name="connsiteY19" fmla="*/ 366711 h 716756"/>
              <a:gd name="connsiteX20" fmla="*/ 683420 w 2597945"/>
              <a:gd name="connsiteY20" fmla="*/ 400048 h 716756"/>
              <a:gd name="connsiteX21" fmla="*/ 752476 w 2597945"/>
              <a:gd name="connsiteY21" fmla="*/ 402430 h 716756"/>
              <a:gd name="connsiteX22" fmla="*/ 757238 w 2597945"/>
              <a:gd name="connsiteY22" fmla="*/ 445292 h 716756"/>
              <a:gd name="connsiteX23" fmla="*/ 869157 w 2597945"/>
              <a:gd name="connsiteY23" fmla="*/ 445292 h 716756"/>
              <a:gd name="connsiteX24" fmla="*/ 876301 w 2597945"/>
              <a:gd name="connsiteY24" fmla="*/ 483393 h 716756"/>
              <a:gd name="connsiteX25" fmla="*/ 892969 w 2597945"/>
              <a:gd name="connsiteY25" fmla="*/ 483392 h 716756"/>
              <a:gd name="connsiteX26" fmla="*/ 909638 w 2597945"/>
              <a:gd name="connsiteY26" fmla="*/ 614362 h 716756"/>
              <a:gd name="connsiteX27" fmla="*/ 1173957 w 2597945"/>
              <a:gd name="connsiteY27" fmla="*/ 623887 h 716756"/>
              <a:gd name="connsiteX28" fmla="*/ 1176338 w 2597945"/>
              <a:gd name="connsiteY28" fmla="*/ 664368 h 716756"/>
              <a:gd name="connsiteX29" fmla="*/ 1302544 w 2597945"/>
              <a:gd name="connsiteY29" fmla="*/ 669131 h 716756"/>
              <a:gd name="connsiteX30" fmla="*/ 1304926 w 2597945"/>
              <a:gd name="connsiteY30" fmla="*/ 716756 h 716756"/>
              <a:gd name="connsiteX31" fmla="*/ 2597945 w 2597945"/>
              <a:gd name="connsiteY31" fmla="*/ 714375 h 716756"/>
              <a:gd name="connsiteX0" fmla="*/ 0 w 2597945"/>
              <a:gd name="connsiteY0" fmla="*/ 0 h 716756"/>
              <a:gd name="connsiteX1" fmla="*/ 209551 w 2597945"/>
              <a:gd name="connsiteY1" fmla="*/ 0 h 716756"/>
              <a:gd name="connsiteX2" fmla="*/ 207170 w 2597945"/>
              <a:gd name="connsiteY2" fmla="*/ 26194 h 716756"/>
              <a:gd name="connsiteX3" fmla="*/ 302419 w 2597945"/>
              <a:gd name="connsiteY3" fmla="*/ 28575 h 716756"/>
              <a:gd name="connsiteX4" fmla="*/ 304801 w 2597945"/>
              <a:gd name="connsiteY4" fmla="*/ 47624 h 716756"/>
              <a:gd name="connsiteX5" fmla="*/ 361951 w 2597945"/>
              <a:gd name="connsiteY5" fmla="*/ 50005 h 716756"/>
              <a:gd name="connsiteX6" fmla="*/ 364332 w 2597945"/>
              <a:gd name="connsiteY6" fmla="*/ 78580 h 716756"/>
              <a:gd name="connsiteX7" fmla="*/ 428624 w 2597945"/>
              <a:gd name="connsiteY7" fmla="*/ 83342 h 716756"/>
              <a:gd name="connsiteX8" fmla="*/ 428626 w 2597945"/>
              <a:gd name="connsiteY8" fmla="*/ 109536 h 716756"/>
              <a:gd name="connsiteX9" fmla="*/ 464344 w 2597945"/>
              <a:gd name="connsiteY9" fmla="*/ 109536 h 716756"/>
              <a:gd name="connsiteX10" fmla="*/ 447676 w 2597945"/>
              <a:gd name="connsiteY10" fmla="*/ 180974 h 716756"/>
              <a:gd name="connsiteX11" fmla="*/ 488157 w 2597945"/>
              <a:gd name="connsiteY11" fmla="*/ 183354 h 716756"/>
              <a:gd name="connsiteX12" fmla="*/ 488157 w 2597945"/>
              <a:gd name="connsiteY12" fmla="*/ 211930 h 716756"/>
              <a:gd name="connsiteX13" fmla="*/ 578644 w 2597945"/>
              <a:gd name="connsiteY13" fmla="*/ 209549 h 716756"/>
              <a:gd name="connsiteX14" fmla="*/ 578644 w 2597945"/>
              <a:gd name="connsiteY14" fmla="*/ 254792 h 716756"/>
              <a:gd name="connsiteX15" fmla="*/ 616744 w 2597945"/>
              <a:gd name="connsiteY15" fmla="*/ 252411 h 716756"/>
              <a:gd name="connsiteX16" fmla="*/ 621507 w 2597945"/>
              <a:gd name="connsiteY16" fmla="*/ 285749 h 716756"/>
              <a:gd name="connsiteX17" fmla="*/ 659607 w 2597945"/>
              <a:gd name="connsiteY17" fmla="*/ 288130 h 716756"/>
              <a:gd name="connsiteX18" fmla="*/ 673894 w 2597945"/>
              <a:gd name="connsiteY18" fmla="*/ 369093 h 716756"/>
              <a:gd name="connsiteX19" fmla="*/ 681038 w 2597945"/>
              <a:gd name="connsiteY19" fmla="*/ 366711 h 716756"/>
              <a:gd name="connsiteX20" fmla="*/ 683420 w 2597945"/>
              <a:gd name="connsiteY20" fmla="*/ 400048 h 716756"/>
              <a:gd name="connsiteX21" fmla="*/ 752476 w 2597945"/>
              <a:gd name="connsiteY21" fmla="*/ 402430 h 716756"/>
              <a:gd name="connsiteX22" fmla="*/ 757238 w 2597945"/>
              <a:gd name="connsiteY22" fmla="*/ 445292 h 716756"/>
              <a:gd name="connsiteX23" fmla="*/ 869157 w 2597945"/>
              <a:gd name="connsiteY23" fmla="*/ 445292 h 716756"/>
              <a:gd name="connsiteX24" fmla="*/ 876301 w 2597945"/>
              <a:gd name="connsiteY24" fmla="*/ 483393 h 716756"/>
              <a:gd name="connsiteX25" fmla="*/ 892969 w 2597945"/>
              <a:gd name="connsiteY25" fmla="*/ 483392 h 716756"/>
              <a:gd name="connsiteX26" fmla="*/ 909638 w 2597945"/>
              <a:gd name="connsiteY26" fmla="*/ 614362 h 716756"/>
              <a:gd name="connsiteX27" fmla="*/ 1173957 w 2597945"/>
              <a:gd name="connsiteY27" fmla="*/ 623887 h 716756"/>
              <a:gd name="connsiteX28" fmla="*/ 1176338 w 2597945"/>
              <a:gd name="connsiteY28" fmla="*/ 664368 h 716756"/>
              <a:gd name="connsiteX29" fmla="*/ 1302544 w 2597945"/>
              <a:gd name="connsiteY29" fmla="*/ 669131 h 716756"/>
              <a:gd name="connsiteX30" fmla="*/ 1304926 w 2597945"/>
              <a:gd name="connsiteY30" fmla="*/ 716756 h 716756"/>
              <a:gd name="connsiteX31" fmla="*/ 2597945 w 2597945"/>
              <a:gd name="connsiteY31" fmla="*/ 714375 h 716756"/>
              <a:gd name="connsiteX0" fmla="*/ 0 w 2597945"/>
              <a:gd name="connsiteY0" fmla="*/ 0 h 716756"/>
              <a:gd name="connsiteX1" fmla="*/ 209551 w 2597945"/>
              <a:gd name="connsiteY1" fmla="*/ 0 h 716756"/>
              <a:gd name="connsiteX2" fmla="*/ 207170 w 2597945"/>
              <a:gd name="connsiteY2" fmla="*/ 26194 h 716756"/>
              <a:gd name="connsiteX3" fmla="*/ 302419 w 2597945"/>
              <a:gd name="connsiteY3" fmla="*/ 28575 h 716756"/>
              <a:gd name="connsiteX4" fmla="*/ 304801 w 2597945"/>
              <a:gd name="connsiteY4" fmla="*/ 47624 h 716756"/>
              <a:gd name="connsiteX5" fmla="*/ 361951 w 2597945"/>
              <a:gd name="connsiteY5" fmla="*/ 50005 h 716756"/>
              <a:gd name="connsiteX6" fmla="*/ 364332 w 2597945"/>
              <a:gd name="connsiteY6" fmla="*/ 78580 h 716756"/>
              <a:gd name="connsiteX7" fmla="*/ 428624 w 2597945"/>
              <a:gd name="connsiteY7" fmla="*/ 83342 h 716756"/>
              <a:gd name="connsiteX8" fmla="*/ 428626 w 2597945"/>
              <a:gd name="connsiteY8" fmla="*/ 109536 h 716756"/>
              <a:gd name="connsiteX9" fmla="*/ 440531 w 2597945"/>
              <a:gd name="connsiteY9" fmla="*/ 111917 h 716756"/>
              <a:gd name="connsiteX10" fmla="*/ 447676 w 2597945"/>
              <a:gd name="connsiteY10" fmla="*/ 180974 h 716756"/>
              <a:gd name="connsiteX11" fmla="*/ 488157 w 2597945"/>
              <a:gd name="connsiteY11" fmla="*/ 183354 h 716756"/>
              <a:gd name="connsiteX12" fmla="*/ 488157 w 2597945"/>
              <a:gd name="connsiteY12" fmla="*/ 211930 h 716756"/>
              <a:gd name="connsiteX13" fmla="*/ 578644 w 2597945"/>
              <a:gd name="connsiteY13" fmla="*/ 209549 h 716756"/>
              <a:gd name="connsiteX14" fmla="*/ 578644 w 2597945"/>
              <a:gd name="connsiteY14" fmla="*/ 254792 h 716756"/>
              <a:gd name="connsiteX15" fmla="*/ 616744 w 2597945"/>
              <a:gd name="connsiteY15" fmla="*/ 252411 h 716756"/>
              <a:gd name="connsiteX16" fmla="*/ 621507 w 2597945"/>
              <a:gd name="connsiteY16" fmla="*/ 285749 h 716756"/>
              <a:gd name="connsiteX17" fmla="*/ 659607 w 2597945"/>
              <a:gd name="connsiteY17" fmla="*/ 288130 h 716756"/>
              <a:gd name="connsiteX18" fmla="*/ 673894 w 2597945"/>
              <a:gd name="connsiteY18" fmla="*/ 369093 h 716756"/>
              <a:gd name="connsiteX19" fmla="*/ 681038 w 2597945"/>
              <a:gd name="connsiteY19" fmla="*/ 366711 h 716756"/>
              <a:gd name="connsiteX20" fmla="*/ 683420 w 2597945"/>
              <a:gd name="connsiteY20" fmla="*/ 400048 h 716756"/>
              <a:gd name="connsiteX21" fmla="*/ 752476 w 2597945"/>
              <a:gd name="connsiteY21" fmla="*/ 402430 h 716756"/>
              <a:gd name="connsiteX22" fmla="*/ 757238 w 2597945"/>
              <a:gd name="connsiteY22" fmla="*/ 445292 h 716756"/>
              <a:gd name="connsiteX23" fmla="*/ 869157 w 2597945"/>
              <a:gd name="connsiteY23" fmla="*/ 445292 h 716756"/>
              <a:gd name="connsiteX24" fmla="*/ 876301 w 2597945"/>
              <a:gd name="connsiteY24" fmla="*/ 483393 h 716756"/>
              <a:gd name="connsiteX25" fmla="*/ 892969 w 2597945"/>
              <a:gd name="connsiteY25" fmla="*/ 483392 h 716756"/>
              <a:gd name="connsiteX26" fmla="*/ 909638 w 2597945"/>
              <a:gd name="connsiteY26" fmla="*/ 614362 h 716756"/>
              <a:gd name="connsiteX27" fmla="*/ 1173957 w 2597945"/>
              <a:gd name="connsiteY27" fmla="*/ 623887 h 716756"/>
              <a:gd name="connsiteX28" fmla="*/ 1176338 w 2597945"/>
              <a:gd name="connsiteY28" fmla="*/ 664368 h 716756"/>
              <a:gd name="connsiteX29" fmla="*/ 1302544 w 2597945"/>
              <a:gd name="connsiteY29" fmla="*/ 669131 h 716756"/>
              <a:gd name="connsiteX30" fmla="*/ 1304926 w 2597945"/>
              <a:gd name="connsiteY30" fmla="*/ 716756 h 716756"/>
              <a:gd name="connsiteX31" fmla="*/ 2597945 w 2597945"/>
              <a:gd name="connsiteY31" fmla="*/ 714375 h 716756"/>
              <a:gd name="connsiteX0" fmla="*/ 0 w 2597945"/>
              <a:gd name="connsiteY0" fmla="*/ 0 h 716756"/>
              <a:gd name="connsiteX1" fmla="*/ 209551 w 2597945"/>
              <a:gd name="connsiteY1" fmla="*/ 0 h 716756"/>
              <a:gd name="connsiteX2" fmla="*/ 207170 w 2597945"/>
              <a:gd name="connsiteY2" fmla="*/ 26194 h 716756"/>
              <a:gd name="connsiteX3" fmla="*/ 302419 w 2597945"/>
              <a:gd name="connsiteY3" fmla="*/ 28575 h 716756"/>
              <a:gd name="connsiteX4" fmla="*/ 304801 w 2597945"/>
              <a:gd name="connsiteY4" fmla="*/ 47624 h 716756"/>
              <a:gd name="connsiteX5" fmla="*/ 361951 w 2597945"/>
              <a:gd name="connsiteY5" fmla="*/ 50005 h 716756"/>
              <a:gd name="connsiteX6" fmla="*/ 364332 w 2597945"/>
              <a:gd name="connsiteY6" fmla="*/ 78580 h 716756"/>
              <a:gd name="connsiteX7" fmla="*/ 428624 w 2597945"/>
              <a:gd name="connsiteY7" fmla="*/ 83342 h 716756"/>
              <a:gd name="connsiteX8" fmla="*/ 428626 w 2597945"/>
              <a:gd name="connsiteY8" fmla="*/ 109536 h 716756"/>
              <a:gd name="connsiteX9" fmla="*/ 440531 w 2597945"/>
              <a:gd name="connsiteY9" fmla="*/ 111917 h 716756"/>
              <a:gd name="connsiteX10" fmla="*/ 447676 w 2597945"/>
              <a:gd name="connsiteY10" fmla="*/ 180974 h 716756"/>
              <a:gd name="connsiteX11" fmla="*/ 488157 w 2597945"/>
              <a:gd name="connsiteY11" fmla="*/ 183354 h 716756"/>
              <a:gd name="connsiteX12" fmla="*/ 488157 w 2597945"/>
              <a:gd name="connsiteY12" fmla="*/ 211930 h 716756"/>
              <a:gd name="connsiteX13" fmla="*/ 578644 w 2597945"/>
              <a:gd name="connsiteY13" fmla="*/ 209549 h 716756"/>
              <a:gd name="connsiteX14" fmla="*/ 578644 w 2597945"/>
              <a:gd name="connsiteY14" fmla="*/ 254792 h 716756"/>
              <a:gd name="connsiteX15" fmla="*/ 616744 w 2597945"/>
              <a:gd name="connsiteY15" fmla="*/ 252411 h 716756"/>
              <a:gd name="connsiteX16" fmla="*/ 621507 w 2597945"/>
              <a:gd name="connsiteY16" fmla="*/ 285749 h 716756"/>
              <a:gd name="connsiteX17" fmla="*/ 659607 w 2597945"/>
              <a:gd name="connsiteY17" fmla="*/ 288130 h 716756"/>
              <a:gd name="connsiteX18" fmla="*/ 673894 w 2597945"/>
              <a:gd name="connsiteY18" fmla="*/ 369093 h 716756"/>
              <a:gd name="connsiteX19" fmla="*/ 681038 w 2597945"/>
              <a:gd name="connsiteY19" fmla="*/ 366711 h 716756"/>
              <a:gd name="connsiteX20" fmla="*/ 683420 w 2597945"/>
              <a:gd name="connsiteY20" fmla="*/ 400048 h 716756"/>
              <a:gd name="connsiteX21" fmla="*/ 752476 w 2597945"/>
              <a:gd name="connsiteY21" fmla="*/ 402430 h 716756"/>
              <a:gd name="connsiteX22" fmla="*/ 757238 w 2597945"/>
              <a:gd name="connsiteY22" fmla="*/ 445292 h 716756"/>
              <a:gd name="connsiteX23" fmla="*/ 869157 w 2597945"/>
              <a:gd name="connsiteY23" fmla="*/ 445292 h 716756"/>
              <a:gd name="connsiteX24" fmla="*/ 876301 w 2597945"/>
              <a:gd name="connsiteY24" fmla="*/ 483393 h 716756"/>
              <a:gd name="connsiteX25" fmla="*/ 892969 w 2597945"/>
              <a:gd name="connsiteY25" fmla="*/ 483392 h 716756"/>
              <a:gd name="connsiteX26" fmla="*/ 904876 w 2597945"/>
              <a:gd name="connsiteY26" fmla="*/ 619125 h 716756"/>
              <a:gd name="connsiteX27" fmla="*/ 1173957 w 2597945"/>
              <a:gd name="connsiteY27" fmla="*/ 623887 h 716756"/>
              <a:gd name="connsiteX28" fmla="*/ 1176338 w 2597945"/>
              <a:gd name="connsiteY28" fmla="*/ 664368 h 716756"/>
              <a:gd name="connsiteX29" fmla="*/ 1302544 w 2597945"/>
              <a:gd name="connsiteY29" fmla="*/ 669131 h 716756"/>
              <a:gd name="connsiteX30" fmla="*/ 1304926 w 2597945"/>
              <a:gd name="connsiteY30" fmla="*/ 716756 h 716756"/>
              <a:gd name="connsiteX31" fmla="*/ 2597945 w 2597945"/>
              <a:gd name="connsiteY31" fmla="*/ 714375 h 716756"/>
              <a:gd name="connsiteX0" fmla="*/ 0 w 2597945"/>
              <a:gd name="connsiteY0" fmla="*/ 0 h 716756"/>
              <a:gd name="connsiteX1" fmla="*/ 209551 w 2597945"/>
              <a:gd name="connsiteY1" fmla="*/ 0 h 716756"/>
              <a:gd name="connsiteX2" fmla="*/ 207170 w 2597945"/>
              <a:gd name="connsiteY2" fmla="*/ 26194 h 716756"/>
              <a:gd name="connsiteX3" fmla="*/ 302419 w 2597945"/>
              <a:gd name="connsiteY3" fmla="*/ 28575 h 716756"/>
              <a:gd name="connsiteX4" fmla="*/ 304801 w 2597945"/>
              <a:gd name="connsiteY4" fmla="*/ 47624 h 716756"/>
              <a:gd name="connsiteX5" fmla="*/ 361951 w 2597945"/>
              <a:gd name="connsiteY5" fmla="*/ 50005 h 716756"/>
              <a:gd name="connsiteX6" fmla="*/ 364332 w 2597945"/>
              <a:gd name="connsiteY6" fmla="*/ 78580 h 716756"/>
              <a:gd name="connsiteX7" fmla="*/ 428624 w 2597945"/>
              <a:gd name="connsiteY7" fmla="*/ 83342 h 716756"/>
              <a:gd name="connsiteX8" fmla="*/ 428626 w 2597945"/>
              <a:gd name="connsiteY8" fmla="*/ 109536 h 716756"/>
              <a:gd name="connsiteX9" fmla="*/ 440531 w 2597945"/>
              <a:gd name="connsiteY9" fmla="*/ 111917 h 716756"/>
              <a:gd name="connsiteX10" fmla="*/ 447676 w 2597945"/>
              <a:gd name="connsiteY10" fmla="*/ 180974 h 716756"/>
              <a:gd name="connsiteX11" fmla="*/ 488157 w 2597945"/>
              <a:gd name="connsiteY11" fmla="*/ 183354 h 716756"/>
              <a:gd name="connsiteX12" fmla="*/ 488157 w 2597945"/>
              <a:gd name="connsiteY12" fmla="*/ 211930 h 716756"/>
              <a:gd name="connsiteX13" fmla="*/ 578644 w 2597945"/>
              <a:gd name="connsiteY13" fmla="*/ 209549 h 716756"/>
              <a:gd name="connsiteX14" fmla="*/ 578644 w 2597945"/>
              <a:gd name="connsiteY14" fmla="*/ 254792 h 716756"/>
              <a:gd name="connsiteX15" fmla="*/ 616744 w 2597945"/>
              <a:gd name="connsiteY15" fmla="*/ 252411 h 716756"/>
              <a:gd name="connsiteX16" fmla="*/ 621507 w 2597945"/>
              <a:gd name="connsiteY16" fmla="*/ 285749 h 716756"/>
              <a:gd name="connsiteX17" fmla="*/ 659607 w 2597945"/>
              <a:gd name="connsiteY17" fmla="*/ 288130 h 716756"/>
              <a:gd name="connsiteX18" fmla="*/ 673894 w 2597945"/>
              <a:gd name="connsiteY18" fmla="*/ 369093 h 716756"/>
              <a:gd name="connsiteX19" fmla="*/ 681038 w 2597945"/>
              <a:gd name="connsiteY19" fmla="*/ 366711 h 716756"/>
              <a:gd name="connsiteX20" fmla="*/ 683420 w 2597945"/>
              <a:gd name="connsiteY20" fmla="*/ 400048 h 716756"/>
              <a:gd name="connsiteX21" fmla="*/ 752476 w 2597945"/>
              <a:gd name="connsiteY21" fmla="*/ 402430 h 716756"/>
              <a:gd name="connsiteX22" fmla="*/ 757238 w 2597945"/>
              <a:gd name="connsiteY22" fmla="*/ 445292 h 716756"/>
              <a:gd name="connsiteX23" fmla="*/ 869157 w 2597945"/>
              <a:gd name="connsiteY23" fmla="*/ 445292 h 716756"/>
              <a:gd name="connsiteX24" fmla="*/ 876301 w 2597945"/>
              <a:gd name="connsiteY24" fmla="*/ 483393 h 716756"/>
              <a:gd name="connsiteX25" fmla="*/ 892969 w 2597945"/>
              <a:gd name="connsiteY25" fmla="*/ 483392 h 716756"/>
              <a:gd name="connsiteX26" fmla="*/ 904876 w 2597945"/>
              <a:gd name="connsiteY26" fmla="*/ 619125 h 716756"/>
              <a:gd name="connsiteX27" fmla="*/ 1169194 w 2597945"/>
              <a:gd name="connsiteY27" fmla="*/ 614362 h 716756"/>
              <a:gd name="connsiteX28" fmla="*/ 1176338 w 2597945"/>
              <a:gd name="connsiteY28" fmla="*/ 664368 h 716756"/>
              <a:gd name="connsiteX29" fmla="*/ 1302544 w 2597945"/>
              <a:gd name="connsiteY29" fmla="*/ 669131 h 716756"/>
              <a:gd name="connsiteX30" fmla="*/ 1304926 w 2597945"/>
              <a:gd name="connsiteY30" fmla="*/ 716756 h 716756"/>
              <a:gd name="connsiteX31" fmla="*/ 2597945 w 2597945"/>
              <a:gd name="connsiteY31" fmla="*/ 714375 h 716756"/>
              <a:gd name="connsiteX0" fmla="*/ 0 w 2597945"/>
              <a:gd name="connsiteY0" fmla="*/ 0 h 716756"/>
              <a:gd name="connsiteX1" fmla="*/ 209551 w 2597945"/>
              <a:gd name="connsiteY1" fmla="*/ 0 h 716756"/>
              <a:gd name="connsiteX2" fmla="*/ 207170 w 2597945"/>
              <a:gd name="connsiteY2" fmla="*/ 26194 h 716756"/>
              <a:gd name="connsiteX3" fmla="*/ 302419 w 2597945"/>
              <a:gd name="connsiteY3" fmla="*/ 28575 h 716756"/>
              <a:gd name="connsiteX4" fmla="*/ 304801 w 2597945"/>
              <a:gd name="connsiteY4" fmla="*/ 47624 h 716756"/>
              <a:gd name="connsiteX5" fmla="*/ 361951 w 2597945"/>
              <a:gd name="connsiteY5" fmla="*/ 50005 h 716756"/>
              <a:gd name="connsiteX6" fmla="*/ 364332 w 2597945"/>
              <a:gd name="connsiteY6" fmla="*/ 78580 h 716756"/>
              <a:gd name="connsiteX7" fmla="*/ 428624 w 2597945"/>
              <a:gd name="connsiteY7" fmla="*/ 83342 h 716756"/>
              <a:gd name="connsiteX8" fmla="*/ 428626 w 2597945"/>
              <a:gd name="connsiteY8" fmla="*/ 109536 h 716756"/>
              <a:gd name="connsiteX9" fmla="*/ 440531 w 2597945"/>
              <a:gd name="connsiteY9" fmla="*/ 111917 h 716756"/>
              <a:gd name="connsiteX10" fmla="*/ 447676 w 2597945"/>
              <a:gd name="connsiteY10" fmla="*/ 180974 h 716756"/>
              <a:gd name="connsiteX11" fmla="*/ 488157 w 2597945"/>
              <a:gd name="connsiteY11" fmla="*/ 183354 h 716756"/>
              <a:gd name="connsiteX12" fmla="*/ 488157 w 2597945"/>
              <a:gd name="connsiteY12" fmla="*/ 211930 h 716756"/>
              <a:gd name="connsiteX13" fmla="*/ 578644 w 2597945"/>
              <a:gd name="connsiteY13" fmla="*/ 209549 h 716756"/>
              <a:gd name="connsiteX14" fmla="*/ 578644 w 2597945"/>
              <a:gd name="connsiteY14" fmla="*/ 254792 h 716756"/>
              <a:gd name="connsiteX15" fmla="*/ 616744 w 2597945"/>
              <a:gd name="connsiteY15" fmla="*/ 252411 h 716756"/>
              <a:gd name="connsiteX16" fmla="*/ 621507 w 2597945"/>
              <a:gd name="connsiteY16" fmla="*/ 285749 h 716756"/>
              <a:gd name="connsiteX17" fmla="*/ 659607 w 2597945"/>
              <a:gd name="connsiteY17" fmla="*/ 288130 h 716756"/>
              <a:gd name="connsiteX18" fmla="*/ 673894 w 2597945"/>
              <a:gd name="connsiteY18" fmla="*/ 369093 h 716756"/>
              <a:gd name="connsiteX19" fmla="*/ 681038 w 2597945"/>
              <a:gd name="connsiteY19" fmla="*/ 366711 h 716756"/>
              <a:gd name="connsiteX20" fmla="*/ 683420 w 2597945"/>
              <a:gd name="connsiteY20" fmla="*/ 400048 h 716756"/>
              <a:gd name="connsiteX21" fmla="*/ 752476 w 2597945"/>
              <a:gd name="connsiteY21" fmla="*/ 402430 h 716756"/>
              <a:gd name="connsiteX22" fmla="*/ 757238 w 2597945"/>
              <a:gd name="connsiteY22" fmla="*/ 445292 h 716756"/>
              <a:gd name="connsiteX23" fmla="*/ 869157 w 2597945"/>
              <a:gd name="connsiteY23" fmla="*/ 445292 h 716756"/>
              <a:gd name="connsiteX24" fmla="*/ 876301 w 2597945"/>
              <a:gd name="connsiteY24" fmla="*/ 483393 h 716756"/>
              <a:gd name="connsiteX25" fmla="*/ 892969 w 2597945"/>
              <a:gd name="connsiteY25" fmla="*/ 483392 h 716756"/>
              <a:gd name="connsiteX26" fmla="*/ 904876 w 2597945"/>
              <a:gd name="connsiteY26" fmla="*/ 619125 h 716756"/>
              <a:gd name="connsiteX27" fmla="*/ 1173956 w 2597945"/>
              <a:gd name="connsiteY27" fmla="*/ 616743 h 716756"/>
              <a:gd name="connsiteX28" fmla="*/ 1176338 w 2597945"/>
              <a:gd name="connsiteY28" fmla="*/ 664368 h 716756"/>
              <a:gd name="connsiteX29" fmla="*/ 1302544 w 2597945"/>
              <a:gd name="connsiteY29" fmla="*/ 669131 h 716756"/>
              <a:gd name="connsiteX30" fmla="*/ 1304926 w 2597945"/>
              <a:gd name="connsiteY30" fmla="*/ 716756 h 716756"/>
              <a:gd name="connsiteX31" fmla="*/ 2597945 w 2597945"/>
              <a:gd name="connsiteY31" fmla="*/ 714375 h 716756"/>
              <a:gd name="connsiteX0" fmla="*/ 0 w 2597945"/>
              <a:gd name="connsiteY0" fmla="*/ 0 h 716756"/>
              <a:gd name="connsiteX1" fmla="*/ 200026 w 2597945"/>
              <a:gd name="connsiteY1" fmla="*/ 0 h 716756"/>
              <a:gd name="connsiteX2" fmla="*/ 207170 w 2597945"/>
              <a:gd name="connsiteY2" fmla="*/ 26194 h 716756"/>
              <a:gd name="connsiteX3" fmla="*/ 302419 w 2597945"/>
              <a:gd name="connsiteY3" fmla="*/ 28575 h 716756"/>
              <a:gd name="connsiteX4" fmla="*/ 304801 w 2597945"/>
              <a:gd name="connsiteY4" fmla="*/ 47624 h 716756"/>
              <a:gd name="connsiteX5" fmla="*/ 361951 w 2597945"/>
              <a:gd name="connsiteY5" fmla="*/ 50005 h 716756"/>
              <a:gd name="connsiteX6" fmla="*/ 364332 w 2597945"/>
              <a:gd name="connsiteY6" fmla="*/ 78580 h 716756"/>
              <a:gd name="connsiteX7" fmla="*/ 428624 w 2597945"/>
              <a:gd name="connsiteY7" fmla="*/ 83342 h 716756"/>
              <a:gd name="connsiteX8" fmla="*/ 428626 w 2597945"/>
              <a:gd name="connsiteY8" fmla="*/ 109536 h 716756"/>
              <a:gd name="connsiteX9" fmla="*/ 440531 w 2597945"/>
              <a:gd name="connsiteY9" fmla="*/ 111917 h 716756"/>
              <a:gd name="connsiteX10" fmla="*/ 447676 w 2597945"/>
              <a:gd name="connsiteY10" fmla="*/ 180974 h 716756"/>
              <a:gd name="connsiteX11" fmla="*/ 488157 w 2597945"/>
              <a:gd name="connsiteY11" fmla="*/ 183354 h 716756"/>
              <a:gd name="connsiteX12" fmla="*/ 488157 w 2597945"/>
              <a:gd name="connsiteY12" fmla="*/ 211930 h 716756"/>
              <a:gd name="connsiteX13" fmla="*/ 578644 w 2597945"/>
              <a:gd name="connsiteY13" fmla="*/ 209549 h 716756"/>
              <a:gd name="connsiteX14" fmla="*/ 578644 w 2597945"/>
              <a:gd name="connsiteY14" fmla="*/ 254792 h 716756"/>
              <a:gd name="connsiteX15" fmla="*/ 616744 w 2597945"/>
              <a:gd name="connsiteY15" fmla="*/ 252411 h 716756"/>
              <a:gd name="connsiteX16" fmla="*/ 621507 w 2597945"/>
              <a:gd name="connsiteY16" fmla="*/ 285749 h 716756"/>
              <a:gd name="connsiteX17" fmla="*/ 659607 w 2597945"/>
              <a:gd name="connsiteY17" fmla="*/ 288130 h 716756"/>
              <a:gd name="connsiteX18" fmla="*/ 673894 w 2597945"/>
              <a:gd name="connsiteY18" fmla="*/ 369093 h 716756"/>
              <a:gd name="connsiteX19" fmla="*/ 681038 w 2597945"/>
              <a:gd name="connsiteY19" fmla="*/ 366711 h 716756"/>
              <a:gd name="connsiteX20" fmla="*/ 683420 w 2597945"/>
              <a:gd name="connsiteY20" fmla="*/ 400048 h 716756"/>
              <a:gd name="connsiteX21" fmla="*/ 752476 w 2597945"/>
              <a:gd name="connsiteY21" fmla="*/ 402430 h 716756"/>
              <a:gd name="connsiteX22" fmla="*/ 757238 w 2597945"/>
              <a:gd name="connsiteY22" fmla="*/ 445292 h 716756"/>
              <a:gd name="connsiteX23" fmla="*/ 869157 w 2597945"/>
              <a:gd name="connsiteY23" fmla="*/ 445292 h 716756"/>
              <a:gd name="connsiteX24" fmla="*/ 876301 w 2597945"/>
              <a:gd name="connsiteY24" fmla="*/ 483393 h 716756"/>
              <a:gd name="connsiteX25" fmla="*/ 892969 w 2597945"/>
              <a:gd name="connsiteY25" fmla="*/ 483392 h 716756"/>
              <a:gd name="connsiteX26" fmla="*/ 904876 w 2597945"/>
              <a:gd name="connsiteY26" fmla="*/ 619125 h 716756"/>
              <a:gd name="connsiteX27" fmla="*/ 1173956 w 2597945"/>
              <a:gd name="connsiteY27" fmla="*/ 616743 h 716756"/>
              <a:gd name="connsiteX28" fmla="*/ 1176338 w 2597945"/>
              <a:gd name="connsiteY28" fmla="*/ 664368 h 716756"/>
              <a:gd name="connsiteX29" fmla="*/ 1302544 w 2597945"/>
              <a:gd name="connsiteY29" fmla="*/ 669131 h 716756"/>
              <a:gd name="connsiteX30" fmla="*/ 1304926 w 2597945"/>
              <a:gd name="connsiteY30" fmla="*/ 716756 h 716756"/>
              <a:gd name="connsiteX31" fmla="*/ 2597945 w 2597945"/>
              <a:gd name="connsiteY31" fmla="*/ 714375 h 716756"/>
              <a:gd name="connsiteX0" fmla="*/ 0 w 2597945"/>
              <a:gd name="connsiteY0" fmla="*/ 0 h 716756"/>
              <a:gd name="connsiteX1" fmla="*/ 209551 w 2597945"/>
              <a:gd name="connsiteY1" fmla="*/ 2382 h 716756"/>
              <a:gd name="connsiteX2" fmla="*/ 207170 w 2597945"/>
              <a:gd name="connsiteY2" fmla="*/ 26194 h 716756"/>
              <a:gd name="connsiteX3" fmla="*/ 302419 w 2597945"/>
              <a:gd name="connsiteY3" fmla="*/ 28575 h 716756"/>
              <a:gd name="connsiteX4" fmla="*/ 304801 w 2597945"/>
              <a:gd name="connsiteY4" fmla="*/ 47624 h 716756"/>
              <a:gd name="connsiteX5" fmla="*/ 361951 w 2597945"/>
              <a:gd name="connsiteY5" fmla="*/ 50005 h 716756"/>
              <a:gd name="connsiteX6" fmla="*/ 364332 w 2597945"/>
              <a:gd name="connsiteY6" fmla="*/ 78580 h 716756"/>
              <a:gd name="connsiteX7" fmla="*/ 428624 w 2597945"/>
              <a:gd name="connsiteY7" fmla="*/ 83342 h 716756"/>
              <a:gd name="connsiteX8" fmla="*/ 428626 w 2597945"/>
              <a:gd name="connsiteY8" fmla="*/ 109536 h 716756"/>
              <a:gd name="connsiteX9" fmla="*/ 440531 w 2597945"/>
              <a:gd name="connsiteY9" fmla="*/ 111917 h 716756"/>
              <a:gd name="connsiteX10" fmla="*/ 447676 w 2597945"/>
              <a:gd name="connsiteY10" fmla="*/ 180974 h 716756"/>
              <a:gd name="connsiteX11" fmla="*/ 488157 w 2597945"/>
              <a:gd name="connsiteY11" fmla="*/ 183354 h 716756"/>
              <a:gd name="connsiteX12" fmla="*/ 488157 w 2597945"/>
              <a:gd name="connsiteY12" fmla="*/ 211930 h 716756"/>
              <a:gd name="connsiteX13" fmla="*/ 578644 w 2597945"/>
              <a:gd name="connsiteY13" fmla="*/ 209549 h 716756"/>
              <a:gd name="connsiteX14" fmla="*/ 578644 w 2597945"/>
              <a:gd name="connsiteY14" fmla="*/ 254792 h 716756"/>
              <a:gd name="connsiteX15" fmla="*/ 616744 w 2597945"/>
              <a:gd name="connsiteY15" fmla="*/ 252411 h 716756"/>
              <a:gd name="connsiteX16" fmla="*/ 621507 w 2597945"/>
              <a:gd name="connsiteY16" fmla="*/ 285749 h 716756"/>
              <a:gd name="connsiteX17" fmla="*/ 659607 w 2597945"/>
              <a:gd name="connsiteY17" fmla="*/ 288130 h 716756"/>
              <a:gd name="connsiteX18" fmla="*/ 673894 w 2597945"/>
              <a:gd name="connsiteY18" fmla="*/ 369093 h 716756"/>
              <a:gd name="connsiteX19" fmla="*/ 681038 w 2597945"/>
              <a:gd name="connsiteY19" fmla="*/ 366711 h 716756"/>
              <a:gd name="connsiteX20" fmla="*/ 683420 w 2597945"/>
              <a:gd name="connsiteY20" fmla="*/ 400048 h 716756"/>
              <a:gd name="connsiteX21" fmla="*/ 752476 w 2597945"/>
              <a:gd name="connsiteY21" fmla="*/ 402430 h 716756"/>
              <a:gd name="connsiteX22" fmla="*/ 757238 w 2597945"/>
              <a:gd name="connsiteY22" fmla="*/ 445292 h 716756"/>
              <a:gd name="connsiteX23" fmla="*/ 869157 w 2597945"/>
              <a:gd name="connsiteY23" fmla="*/ 445292 h 716756"/>
              <a:gd name="connsiteX24" fmla="*/ 876301 w 2597945"/>
              <a:gd name="connsiteY24" fmla="*/ 483393 h 716756"/>
              <a:gd name="connsiteX25" fmla="*/ 892969 w 2597945"/>
              <a:gd name="connsiteY25" fmla="*/ 483392 h 716756"/>
              <a:gd name="connsiteX26" fmla="*/ 904876 w 2597945"/>
              <a:gd name="connsiteY26" fmla="*/ 619125 h 716756"/>
              <a:gd name="connsiteX27" fmla="*/ 1173956 w 2597945"/>
              <a:gd name="connsiteY27" fmla="*/ 616743 h 716756"/>
              <a:gd name="connsiteX28" fmla="*/ 1176338 w 2597945"/>
              <a:gd name="connsiteY28" fmla="*/ 664368 h 716756"/>
              <a:gd name="connsiteX29" fmla="*/ 1302544 w 2597945"/>
              <a:gd name="connsiteY29" fmla="*/ 669131 h 716756"/>
              <a:gd name="connsiteX30" fmla="*/ 1304926 w 2597945"/>
              <a:gd name="connsiteY30" fmla="*/ 716756 h 716756"/>
              <a:gd name="connsiteX31" fmla="*/ 2597945 w 2597945"/>
              <a:gd name="connsiteY31" fmla="*/ 714375 h 716756"/>
              <a:gd name="connsiteX0" fmla="*/ 0 w 2597945"/>
              <a:gd name="connsiteY0" fmla="*/ 0 h 716756"/>
              <a:gd name="connsiteX1" fmla="*/ 204789 w 2597945"/>
              <a:gd name="connsiteY1" fmla="*/ 0 h 716756"/>
              <a:gd name="connsiteX2" fmla="*/ 207170 w 2597945"/>
              <a:gd name="connsiteY2" fmla="*/ 26194 h 716756"/>
              <a:gd name="connsiteX3" fmla="*/ 302419 w 2597945"/>
              <a:gd name="connsiteY3" fmla="*/ 28575 h 716756"/>
              <a:gd name="connsiteX4" fmla="*/ 304801 w 2597945"/>
              <a:gd name="connsiteY4" fmla="*/ 47624 h 716756"/>
              <a:gd name="connsiteX5" fmla="*/ 361951 w 2597945"/>
              <a:gd name="connsiteY5" fmla="*/ 50005 h 716756"/>
              <a:gd name="connsiteX6" fmla="*/ 364332 w 2597945"/>
              <a:gd name="connsiteY6" fmla="*/ 78580 h 716756"/>
              <a:gd name="connsiteX7" fmla="*/ 428624 w 2597945"/>
              <a:gd name="connsiteY7" fmla="*/ 83342 h 716756"/>
              <a:gd name="connsiteX8" fmla="*/ 428626 w 2597945"/>
              <a:gd name="connsiteY8" fmla="*/ 109536 h 716756"/>
              <a:gd name="connsiteX9" fmla="*/ 440531 w 2597945"/>
              <a:gd name="connsiteY9" fmla="*/ 111917 h 716756"/>
              <a:gd name="connsiteX10" fmla="*/ 447676 w 2597945"/>
              <a:gd name="connsiteY10" fmla="*/ 180974 h 716756"/>
              <a:gd name="connsiteX11" fmla="*/ 488157 w 2597945"/>
              <a:gd name="connsiteY11" fmla="*/ 183354 h 716756"/>
              <a:gd name="connsiteX12" fmla="*/ 488157 w 2597945"/>
              <a:gd name="connsiteY12" fmla="*/ 211930 h 716756"/>
              <a:gd name="connsiteX13" fmla="*/ 578644 w 2597945"/>
              <a:gd name="connsiteY13" fmla="*/ 209549 h 716756"/>
              <a:gd name="connsiteX14" fmla="*/ 578644 w 2597945"/>
              <a:gd name="connsiteY14" fmla="*/ 254792 h 716756"/>
              <a:gd name="connsiteX15" fmla="*/ 616744 w 2597945"/>
              <a:gd name="connsiteY15" fmla="*/ 252411 h 716756"/>
              <a:gd name="connsiteX16" fmla="*/ 621507 w 2597945"/>
              <a:gd name="connsiteY16" fmla="*/ 285749 h 716756"/>
              <a:gd name="connsiteX17" fmla="*/ 659607 w 2597945"/>
              <a:gd name="connsiteY17" fmla="*/ 288130 h 716756"/>
              <a:gd name="connsiteX18" fmla="*/ 673894 w 2597945"/>
              <a:gd name="connsiteY18" fmla="*/ 369093 h 716756"/>
              <a:gd name="connsiteX19" fmla="*/ 681038 w 2597945"/>
              <a:gd name="connsiteY19" fmla="*/ 366711 h 716756"/>
              <a:gd name="connsiteX20" fmla="*/ 683420 w 2597945"/>
              <a:gd name="connsiteY20" fmla="*/ 400048 h 716756"/>
              <a:gd name="connsiteX21" fmla="*/ 752476 w 2597945"/>
              <a:gd name="connsiteY21" fmla="*/ 402430 h 716756"/>
              <a:gd name="connsiteX22" fmla="*/ 757238 w 2597945"/>
              <a:gd name="connsiteY22" fmla="*/ 445292 h 716756"/>
              <a:gd name="connsiteX23" fmla="*/ 869157 w 2597945"/>
              <a:gd name="connsiteY23" fmla="*/ 445292 h 716756"/>
              <a:gd name="connsiteX24" fmla="*/ 876301 w 2597945"/>
              <a:gd name="connsiteY24" fmla="*/ 483393 h 716756"/>
              <a:gd name="connsiteX25" fmla="*/ 892969 w 2597945"/>
              <a:gd name="connsiteY25" fmla="*/ 483392 h 716756"/>
              <a:gd name="connsiteX26" fmla="*/ 904876 w 2597945"/>
              <a:gd name="connsiteY26" fmla="*/ 619125 h 716756"/>
              <a:gd name="connsiteX27" fmla="*/ 1173956 w 2597945"/>
              <a:gd name="connsiteY27" fmla="*/ 616743 h 716756"/>
              <a:gd name="connsiteX28" fmla="*/ 1176338 w 2597945"/>
              <a:gd name="connsiteY28" fmla="*/ 664368 h 716756"/>
              <a:gd name="connsiteX29" fmla="*/ 1302544 w 2597945"/>
              <a:gd name="connsiteY29" fmla="*/ 669131 h 716756"/>
              <a:gd name="connsiteX30" fmla="*/ 1304926 w 2597945"/>
              <a:gd name="connsiteY30" fmla="*/ 716756 h 716756"/>
              <a:gd name="connsiteX31" fmla="*/ 2597945 w 2597945"/>
              <a:gd name="connsiteY31" fmla="*/ 714375 h 716756"/>
              <a:gd name="connsiteX0" fmla="*/ 0 w 2597945"/>
              <a:gd name="connsiteY0" fmla="*/ 0 h 716756"/>
              <a:gd name="connsiteX1" fmla="*/ 204789 w 2597945"/>
              <a:gd name="connsiteY1" fmla="*/ 0 h 716756"/>
              <a:gd name="connsiteX2" fmla="*/ 207170 w 2597945"/>
              <a:gd name="connsiteY2" fmla="*/ 26194 h 716756"/>
              <a:gd name="connsiteX3" fmla="*/ 302419 w 2597945"/>
              <a:gd name="connsiteY3" fmla="*/ 28575 h 716756"/>
              <a:gd name="connsiteX4" fmla="*/ 304801 w 2597945"/>
              <a:gd name="connsiteY4" fmla="*/ 47624 h 716756"/>
              <a:gd name="connsiteX5" fmla="*/ 361951 w 2597945"/>
              <a:gd name="connsiteY5" fmla="*/ 50005 h 716756"/>
              <a:gd name="connsiteX6" fmla="*/ 364332 w 2597945"/>
              <a:gd name="connsiteY6" fmla="*/ 78580 h 716756"/>
              <a:gd name="connsiteX7" fmla="*/ 428624 w 2597945"/>
              <a:gd name="connsiteY7" fmla="*/ 83342 h 716756"/>
              <a:gd name="connsiteX8" fmla="*/ 428626 w 2597945"/>
              <a:gd name="connsiteY8" fmla="*/ 109536 h 716756"/>
              <a:gd name="connsiteX9" fmla="*/ 440531 w 2597945"/>
              <a:gd name="connsiteY9" fmla="*/ 111917 h 716756"/>
              <a:gd name="connsiteX10" fmla="*/ 447676 w 2597945"/>
              <a:gd name="connsiteY10" fmla="*/ 180974 h 716756"/>
              <a:gd name="connsiteX11" fmla="*/ 488157 w 2597945"/>
              <a:gd name="connsiteY11" fmla="*/ 183354 h 716756"/>
              <a:gd name="connsiteX12" fmla="*/ 488157 w 2597945"/>
              <a:gd name="connsiteY12" fmla="*/ 211930 h 716756"/>
              <a:gd name="connsiteX13" fmla="*/ 578644 w 2597945"/>
              <a:gd name="connsiteY13" fmla="*/ 209549 h 716756"/>
              <a:gd name="connsiteX14" fmla="*/ 578644 w 2597945"/>
              <a:gd name="connsiteY14" fmla="*/ 254792 h 716756"/>
              <a:gd name="connsiteX15" fmla="*/ 616744 w 2597945"/>
              <a:gd name="connsiteY15" fmla="*/ 252411 h 716756"/>
              <a:gd name="connsiteX16" fmla="*/ 621507 w 2597945"/>
              <a:gd name="connsiteY16" fmla="*/ 285749 h 716756"/>
              <a:gd name="connsiteX17" fmla="*/ 659607 w 2597945"/>
              <a:gd name="connsiteY17" fmla="*/ 288130 h 716756"/>
              <a:gd name="connsiteX18" fmla="*/ 673894 w 2597945"/>
              <a:gd name="connsiteY18" fmla="*/ 369093 h 716756"/>
              <a:gd name="connsiteX19" fmla="*/ 681038 w 2597945"/>
              <a:gd name="connsiteY19" fmla="*/ 366711 h 716756"/>
              <a:gd name="connsiteX20" fmla="*/ 683420 w 2597945"/>
              <a:gd name="connsiteY20" fmla="*/ 400048 h 716756"/>
              <a:gd name="connsiteX21" fmla="*/ 752476 w 2597945"/>
              <a:gd name="connsiteY21" fmla="*/ 402430 h 716756"/>
              <a:gd name="connsiteX22" fmla="*/ 757238 w 2597945"/>
              <a:gd name="connsiteY22" fmla="*/ 445292 h 716756"/>
              <a:gd name="connsiteX23" fmla="*/ 869157 w 2597945"/>
              <a:gd name="connsiteY23" fmla="*/ 445292 h 716756"/>
              <a:gd name="connsiteX24" fmla="*/ 876301 w 2597945"/>
              <a:gd name="connsiteY24" fmla="*/ 483393 h 716756"/>
              <a:gd name="connsiteX25" fmla="*/ 892969 w 2597945"/>
              <a:gd name="connsiteY25" fmla="*/ 483392 h 716756"/>
              <a:gd name="connsiteX26" fmla="*/ 904876 w 2597945"/>
              <a:gd name="connsiteY26" fmla="*/ 619125 h 716756"/>
              <a:gd name="connsiteX27" fmla="*/ 1173956 w 2597945"/>
              <a:gd name="connsiteY27" fmla="*/ 616743 h 716756"/>
              <a:gd name="connsiteX28" fmla="*/ 1176338 w 2597945"/>
              <a:gd name="connsiteY28" fmla="*/ 664368 h 716756"/>
              <a:gd name="connsiteX29" fmla="*/ 1302544 w 2597945"/>
              <a:gd name="connsiteY29" fmla="*/ 669131 h 716756"/>
              <a:gd name="connsiteX30" fmla="*/ 1304926 w 2597945"/>
              <a:gd name="connsiteY30" fmla="*/ 716756 h 716756"/>
              <a:gd name="connsiteX31" fmla="*/ 2597945 w 2597945"/>
              <a:gd name="connsiteY31" fmla="*/ 714375 h 716756"/>
              <a:gd name="connsiteX0" fmla="*/ 0 w 2597945"/>
              <a:gd name="connsiteY0" fmla="*/ 0 h 716756"/>
              <a:gd name="connsiteX1" fmla="*/ 204789 w 2597945"/>
              <a:gd name="connsiteY1" fmla="*/ 0 h 716756"/>
              <a:gd name="connsiteX2" fmla="*/ 207170 w 2597945"/>
              <a:gd name="connsiteY2" fmla="*/ 26194 h 716756"/>
              <a:gd name="connsiteX3" fmla="*/ 302419 w 2597945"/>
              <a:gd name="connsiteY3" fmla="*/ 28575 h 716756"/>
              <a:gd name="connsiteX4" fmla="*/ 304801 w 2597945"/>
              <a:gd name="connsiteY4" fmla="*/ 47624 h 716756"/>
              <a:gd name="connsiteX5" fmla="*/ 361951 w 2597945"/>
              <a:gd name="connsiteY5" fmla="*/ 50005 h 716756"/>
              <a:gd name="connsiteX6" fmla="*/ 364332 w 2597945"/>
              <a:gd name="connsiteY6" fmla="*/ 78580 h 716756"/>
              <a:gd name="connsiteX7" fmla="*/ 428624 w 2597945"/>
              <a:gd name="connsiteY7" fmla="*/ 83342 h 716756"/>
              <a:gd name="connsiteX8" fmla="*/ 428626 w 2597945"/>
              <a:gd name="connsiteY8" fmla="*/ 109536 h 716756"/>
              <a:gd name="connsiteX9" fmla="*/ 440531 w 2597945"/>
              <a:gd name="connsiteY9" fmla="*/ 111917 h 716756"/>
              <a:gd name="connsiteX10" fmla="*/ 447676 w 2597945"/>
              <a:gd name="connsiteY10" fmla="*/ 180974 h 716756"/>
              <a:gd name="connsiteX11" fmla="*/ 488157 w 2597945"/>
              <a:gd name="connsiteY11" fmla="*/ 183354 h 716756"/>
              <a:gd name="connsiteX12" fmla="*/ 488157 w 2597945"/>
              <a:gd name="connsiteY12" fmla="*/ 211930 h 716756"/>
              <a:gd name="connsiteX13" fmla="*/ 578644 w 2597945"/>
              <a:gd name="connsiteY13" fmla="*/ 209549 h 716756"/>
              <a:gd name="connsiteX14" fmla="*/ 578644 w 2597945"/>
              <a:gd name="connsiteY14" fmla="*/ 254792 h 716756"/>
              <a:gd name="connsiteX15" fmla="*/ 616744 w 2597945"/>
              <a:gd name="connsiteY15" fmla="*/ 252411 h 716756"/>
              <a:gd name="connsiteX16" fmla="*/ 621507 w 2597945"/>
              <a:gd name="connsiteY16" fmla="*/ 285749 h 716756"/>
              <a:gd name="connsiteX17" fmla="*/ 659607 w 2597945"/>
              <a:gd name="connsiteY17" fmla="*/ 288130 h 716756"/>
              <a:gd name="connsiteX18" fmla="*/ 669131 w 2597945"/>
              <a:gd name="connsiteY18" fmla="*/ 366712 h 716756"/>
              <a:gd name="connsiteX19" fmla="*/ 681038 w 2597945"/>
              <a:gd name="connsiteY19" fmla="*/ 366711 h 716756"/>
              <a:gd name="connsiteX20" fmla="*/ 683420 w 2597945"/>
              <a:gd name="connsiteY20" fmla="*/ 400048 h 716756"/>
              <a:gd name="connsiteX21" fmla="*/ 752476 w 2597945"/>
              <a:gd name="connsiteY21" fmla="*/ 402430 h 716756"/>
              <a:gd name="connsiteX22" fmla="*/ 757238 w 2597945"/>
              <a:gd name="connsiteY22" fmla="*/ 445292 h 716756"/>
              <a:gd name="connsiteX23" fmla="*/ 869157 w 2597945"/>
              <a:gd name="connsiteY23" fmla="*/ 445292 h 716756"/>
              <a:gd name="connsiteX24" fmla="*/ 876301 w 2597945"/>
              <a:gd name="connsiteY24" fmla="*/ 483393 h 716756"/>
              <a:gd name="connsiteX25" fmla="*/ 892969 w 2597945"/>
              <a:gd name="connsiteY25" fmla="*/ 483392 h 716756"/>
              <a:gd name="connsiteX26" fmla="*/ 904876 w 2597945"/>
              <a:gd name="connsiteY26" fmla="*/ 619125 h 716756"/>
              <a:gd name="connsiteX27" fmla="*/ 1173956 w 2597945"/>
              <a:gd name="connsiteY27" fmla="*/ 616743 h 716756"/>
              <a:gd name="connsiteX28" fmla="*/ 1176338 w 2597945"/>
              <a:gd name="connsiteY28" fmla="*/ 664368 h 716756"/>
              <a:gd name="connsiteX29" fmla="*/ 1302544 w 2597945"/>
              <a:gd name="connsiteY29" fmla="*/ 669131 h 716756"/>
              <a:gd name="connsiteX30" fmla="*/ 1304926 w 2597945"/>
              <a:gd name="connsiteY30" fmla="*/ 716756 h 716756"/>
              <a:gd name="connsiteX31" fmla="*/ 2597945 w 2597945"/>
              <a:gd name="connsiteY31" fmla="*/ 714375 h 7167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97945" h="716756">
                <a:moveTo>
                  <a:pt x="0" y="0"/>
                </a:moveTo>
                <a:lnTo>
                  <a:pt x="204789" y="0"/>
                </a:lnTo>
                <a:lnTo>
                  <a:pt x="207170" y="26194"/>
                </a:lnTo>
                <a:lnTo>
                  <a:pt x="302419" y="28575"/>
                </a:lnTo>
                <a:cubicBezTo>
                  <a:pt x="302419" y="36512"/>
                  <a:pt x="304801" y="39687"/>
                  <a:pt x="304801" y="47624"/>
                </a:cubicBezTo>
                <a:lnTo>
                  <a:pt x="361951" y="50005"/>
                </a:lnTo>
                <a:lnTo>
                  <a:pt x="364332" y="78580"/>
                </a:lnTo>
                <a:lnTo>
                  <a:pt x="428624" y="83342"/>
                </a:lnTo>
                <a:cubicBezTo>
                  <a:pt x="428625" y="92073"/>
                  <a:pt x="428625" y="100805"/>
                  <a:pt x="428626" y="109536"/>
                </a:cubicBezTo>
                <a:lnTo>
                  <a:pt x="440531" y="111917"/>
                </a:lnTo>
                <a:lnTo>
                  <a:pt x="447676" y="180974"/>
                </a:lnTo>
                <a:lnTo>
                  <a:pt x="488157" y="183354"/>
                </a:lnTo>
                <a:lnTo>
                  <a:pt x="488157" y="211930"/>
                </a:lnTo>
                <a:lnTo>
                  <a:pt x="578644" y="209549"/>
                </a:lnTo>
                <a:lnTo>
                  <a:pt x="578644" y="254792"/>
                </a:lnTo>
                <a:lnTo>
                  <a:pt x="616744" y="252411"/>
                </a:lnTo>
                <a:lnTo>
                  <a:pt x="621507" y="285749"/>
                </a:lnTo>
                <a:lnTo>
                  <a:pt x="659607" y="288130"/>
                </a:lnTo>
                <a:lnTo>
                  <a:pt x="669131" y="366712"/>
                </a:lnTo>
                <a:lnTo>
                  <a:pt x="681038" y="366711"/>
                </a:lnTo>
                <a:lnTo>
                  <a:pt x="683420" y="400048"/>
                </a:lnTo>
                <a:lnTo>
                  <a:pt x="752476" y="402430"/>
                </a:lnTo>
                <a:lnTo>
                  <a:pt x="757238" y="445292"/>
                </a:lnTo>
                <a:lnTo>
                  <a:pt x="869157" y="445292"/>
                </a:lnTo>
                <a:lnTo>
                  <a:pt x="876301" y="483393"/>
                </a:lnTo>
                <a:lnTo>
                  <a:pt x="892969" y="483392"/>
                </a:lnTo>
                <a:lnTo>
                  <a:pt x="904876" y="619125"/>
                </a:lnTo>
                <a:lnTo>
                  <a:pt x="1173956" y="616743"/>
                </a:lnTo>
                <a:lnTo>
                  <a:pt x="1176338" y="664368"/>
                </a:lnTo>
                <a:lnTo>
                  <a:pt x="1302544" y="669131"/>
                </a:lnTo>
                <a:lnTo>
                  <a:pt x="1304926" y="716756"/>
                </a:lnTo>
                <a:lnTo>
                  <a:pt x="2597945" y="714375"/>
                </a:lnTo>
              </a:path>
            </a:pathLst>
          </a:custGeom>
          <a:noFill/>
          <a:ln w="28575">
            <a:solidFill>
              <a:schemeClr val="bg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0" name="Freeform 79"/>
          <p:cNvSpPr/>
          <p:nvPr/>
        </p:nvSpPr>
        <p:spPr>
          <a:xfrm>
            <a:off x="3593307" y="1528764"/>
            <a:ext cx="278430" cy="130968"/>
          </a:xfrm>
          <a:custGeom>
            <a:avLst/>
            <a:gdLst>
              <a:gd name="connsiteX0" fmla="*/ 0 w 276225"/>
              <a:gd name="connsiteY0" fmla="*/ 0 h 140493"/>
              <a:gd name="connsiteX1" fmla="*/ 276225 w 276225"/>
              <a:gd name="connsiteY1" fmla="*/ 140493 h 140493"/>
              <a:gd name="connsiteX2" fmla="*/ 276225 w 276225"/>
              <a:gd name="connsiteY2" fmla="*/ 140493 h 140493"/>
              <a:gd name="connsiteX0" fmla="*/ 0 w 276225"/>
              <a:gd name="connsiteY0" fmla="*/ 0 h 140493"/>
              <a:gd name="connsiteX1" fmla="*/ 214313 w 276225"/>
              <a:gd name="connsiteY1" fmla="*/ 140493 h 140493"/>
              <a:gd name="connsiteX2" fmla="*/ 276225 w 276225"/>
              <a:gd name="connsiteY2" fmla="*/ 140493 h 140493"/>
              <a:gd name="connsiteX3" fmla="*/ 276225 w 276225"/>
              <a:gd name="connsiteY3" fmla="*/ 140493 h 140493"/>
              <a:gd name="connsiteX0" fmla="*/ 0 w 276225"/>
              <a:gd name="connsiteY0" fmla="*/ 0 h 140493"/>
              <a:gd name="connsiteX1" fmla="*/ 214313 w 276225"/>
              <a:gd name="connsiteY1" fmla="*/ 97631 h 140493"/>
              <a:gd name="connsiteX2" fmla="*/ 214313 w 276225"/>
              <a:gd name="connsiteY2" fmla="*/ 140493 h 140493"/>
              <a:gd name="connsiteX3" fmla="*/ 276225 w 276225"/>
              <a:gd name="connsiteY3" fmla="*/ 140493 h 140493"/>
              <a:gd name="connsiteX4" fmla="*/ 276225 w 276225"/>
              <a:gd name="connsiteY4" fmla="*/ 140493 h 140493"/>
              <a:gd name="connsiteX0" fmla="*/ 0 w 276225"/>
              <a:gd name="connsiteY0" fmla="*/ 0 h 140493"/>
              <a:gd name="connsiteX1" fmla="*/ 214313 w 276225"/>
              <a:gd name="connsiteY1" fmla="*/ 97631 h 140493"/>
              <a:gd name="connsiteX2" fmla="*/ 214313 w 276225"/>
              <a:gd name="connsiteY2" fmla="*/ 140493 h 140493"/>
              <a:gd name="connsiteX3" fmla="*/ 276225 w 276225"/>
              <a:gd name="connsiteY3" fmla="*/ 140493 h 140493"/>
              <a:gd name="connsiteX4" fmla="*/ 276225 w 276225"/>
              <a:gd name="connsiteY4" fmla="*/ 140493 h 140493"/>
              <a:gd name="connsiteX0" fmla="*/ 0 w 276225"/>
              <a:gd name="connsiteY0" fmla="*/ 0 h 140493"/>
              <a:gd name="connsiteX1" fmla="*/ 169069 w 276225"/>
              <a:gd name="connsiteY1" fmla="*/ 88106 h 140493"/>
              <a:gd name="connsiteX2" fmla="*/ 214313 w 276225"/>
              <a:gd name="connsiteY2" fmla="*/ 97631 h 140493"/>
              <a:gd name="connsiteX3" fmla="*/ 214313 w 276225"/>
              <a:gd name="connsiteY3" fmla="*/ 140493 h 140493"/>
              <a:gd name="connsiteX4" fmla="*/ 276225 w 276225"/>
              <a:gd name="connsiteY4" fmla="*/ 140493 h 140493"/>
              <a:gd name="connsiteX5" fmla="*/ 276225 w 276225"/>
              <a:gd name="connsiteY5" fmla="*/ 140493 h 140493"/>
              <a:gd name="connsiteX0" fmla="*/ 0 w 276225"/>
              <a:gd name="connsiteY0" fmla="*/ 0 h 140493"/>
              <a:gd name="connsiteX1" fmla="*/ 169069 w 276225"/>
              <a:gd name="connsiteY1" fmla="*/ 88106 h 140493"/>
              <a:gd name="connsiteX2" fmla="*/ 214313 w 276225"/>
              <a:gd name="connsiteY2" fmla="*/ 97631 h 140493"/>
              <a:gd name="connsiteX3" fmla="*/ 214313 w 276225"/>
              <a:gd name="connsiteY3" fmla="*/ 140493 h 140493"/>
              <a:gd name="connsiteX4" fmla="*/ 276225 w 276225"/>
              <a:gd name="connsiteY4" fmla="*/ 140493 h 140493"/>
              <a:gd name="connsiteX5" fmla="*/ 276225 w 276225"/>
              <a:gd name="connsiteY5" fmla="*/ 140493 h 140493"/>
              <a:gd name="connsiteX0" fmla="*/ 0 w 276225"/>
              <a:gd name="connsiteY0" fmla="*/ 0 h 140493"/>
              <a:gd name="connsiteX1" fmla="*/ 180976 w 276225"/>
              <a:gd name="connsiteY1" fmla="*/ 97631 h 140493"/>
              <a:gd name="connsiteX2" fmla="*/ 214313 w 276225"/>
              <a:gd name="connsiteY2" fmla="*/ 97631 h 140493"/>
              <a:gd name="connsiteX3" fmla="*/ 214313 w 276225"/>
              <a:gd name="connsiteY3" fmla="*/ 140493 h 140493"/>
              <a:gd name="connsiteX4" fmla="*/ 276225 w 276225"/>
              <a:gd name="connsiteY4" fmla="*/ 140493 h 140493"/>
              <a:gd name="connsiteX5" fmla="*/ 276225 w 276225"/>
              <a:gd name="connsiteY5" fmla="*/ 140493 h 140493"/>
              <a:gd name="connsiteX0" fmla="*/ 0 w 276225"/>
              <a:gd name="connsiteY0" fmla="*/ 0 h 140493"/>
              <a:gd name="connsiteX1" fmla="*/ 176213 w 276225"/>
              <a:gd name="connsiteY1" fmla="*/ 47625 h 140493"/>
              <a:gd name="connsiteX2" fmla="*/ 180976 w 276225"/>
              <a:gd name="connsiteY2" fmla="*/ 97631 h 140493"/>
              <a:gd name="connsiteX3" fmla="*/ 214313 w 276225"/>
              <a:gd name="connsiteY3" fmla="*/ 97631 h 140493"/>
              <a:gd name="connsiteX4" fmla="*/ 214313 w 276225"/>
              <a:gd name="connsiteY4" fmla="*/ 140493 h 140493"/>
              <a:gd name="connsiteX5" fmla="*/ 276225 w 276225"/>
              <a:gd name="connsiteY5" fmla="*/ 140493 h 140493"/>
              <a:gd name="connsiteX6" fmla="*/ 276225 w 276225"/>
              <a:gd name="connsiteY6" fmla="*/ 140493 h 140493"/>
              <a:gd name="connsiteX0" fmla="*/ 0 w 276225"/>
              <a:gd name="connsiteY0" fmla="*/ 0 h 140493"/>
              <a:gd name="connsiteX1" fmla="*/ 176213 w 276225"/>
              <a:gd name="connsiteY1" fmla="*/ 47625 h 140493"/>
              <a:gd name="connsiteX2" fmla="*/ 180976 w 276225"/>
              <a:gd name="connsiteY2" fmla="*/ 97631 h 140493"/>
              <a:gd name="connsiteX3" fmla="*/ 214313 w 276225"/>
              <a:gd name="connsiteY3" fmla="*/ 97631 h 140493"/>
              <a:gd name="connsiteX4" fmla="*/ 214313 w 276225"/>
              <a:gd name="connsiteY4" fmla="*/ 140493 h 140493"/>
              <a:gd name="connsiteX5" fmla="*/ 276225 w 276225"/>
              <a:gd name="connsiteY5" fmla="*/ 140493 h 140493"/>
              <a:gd name="connsiteX6" fmla="*/ 276225 w 276225"/>
              <a:gd name="connsiteY6" fmla="*/ 140493 h 140493"/>
              <a:gd name="connsiteX0" fmla="*/ 0 w 276225"/>
              <a:gd name="connsiteY0" fmla="*/ 0 h 140493"/>
              <a:gd name="connsiteX1" fmla="*/ 88106 w 276225"/>
              <a:gd name="connsiteY1" fmla="*/ 50006 h 140493"/>
              <a:gd name="connsiteX2" fmla="*/ 176213 w 276225"/>
              <a:gd name="connsiteY2" fmla="*/ 47625 h 140493"/>
              <a:gd name="connsiteX3" fmla="*/ 180976 w 276225"/>
              <a:gd name="connsiteY3" fmla="*/ 97631 h 140493"/>
              <a:gd name="connsiteX4" fmla="*/ 214313 w 276225"/>
              <a:gd name="connsiteY4" fmla="*/ 97631 h 140493"/>
              <a:gd name="connsiteX5" fmla="*/ 214313 w 276225"/>
              <a:gd name="connsiteY5" fmla="*/ 140493 h 140493"/>
              <a:gd name="connsiteX6" fmla="*/ 276225 w 276225"/>
              <a:gd name="connsiteY6" fmla="*/ 140493 h 140493"/>
              <a:gd name="connsiteX7" fmla="*/ 276225 w 276225"/>
              <a:gd name="connsiteY7" fmla="*/ 140493 h 140493"/>
              <a:gd name="connsiteX0" fmla="*/ 0 w 276225"/>
              <a:gd name="connsiteY0" fmla="*/ 0 h 140493"/>
              <a:gd name="connsiteX1" fmla="*/ 88106 w 276225"/>
              <a:gd name="connsiteY1" fmla="*/ 50006 h 140493"/>
              <a:gd name="connsiteX2" fmla="*/ 176213 w 276225"/>
              <a:gd name="connsiteY2" fmla="*/ 47625 h 140493"/>
              <a:gd name="connsiteX3" fmla="*/ 180976 w 276225"/>
              <a:gd name="connsiteY3" fmla="*/ 97631 h 140493"/>
              <a:gd name="connsiteX4" fmla="*/ 214313 w 276225"/>
              <a:gd name="connsiteY4" fmla="*/ 97631 h 140493"/>
              <a:gd name="connsiteX5" fmla="*/ 214313 w 276225"/>
              <a:gd name="connsiteY5" fmla="*/ 140493 h 140493"/>
              <a:gd name="connsiteX6" fmla="*/ 276225 w 276225"/>
              <a:gd name="connsiteY6" fmla="*/ 140493 h 140493"/>
              <a:gd name="connsiteX7" fmla="*/ 276225 w 276225"/>
              <a:gd name="connsiteY7" fmla="*/ 140493 h 140493"/>
              <a:gd name="connsiteX0" fmla="*/ 0 w 276225"/>
              <a:gd name="connsiteY0" fmla="*/ 0 h 140493"/>
              <a:gd name="connsiteX1" fmla="*/ 85725 w 276225"/>
              <a:gd name="connsiteY1" fmla="*/ 9525 h 140493"/>
              <a:gd name="connsiteX2" fmla="*/ 88106 w 276225"/>
              <a:gd name="connsiteY2" fmla="*/ 50006 h 140493"/>
              <a:gd name="connsiteX3" fmla="*/ 176213 w 276225"/>
              <a:gd name="connsiteY3" fmla="*/ 47625 h 140493"/>
              <a:gd name="connsiteX4" fmla="*/ 180976 w 276225"/>
              <a:gd name="connsiteY4" fmla="*/ 97631 h 140493"/>
              <a:gd name="connsiteX5" fmla="*/ 214313 w 276225"/>
              <a:gd name="connsiteY5" fmla="*/ 97631 h 140493"/>
              <a:gd name="connsiteX6" fmla="*/ 214313 w 276225"/>
              <a:gd name="connsiteY6" fmla="*/ 140493 h 140493"/>
              <a:gd name="connsiteX7" fmla="*/ 276225 w 276225"/>
              <a:gd name="connsiteY7" fmla="*/ 140493 h 140493"/>
              <a:gd name="connsiteX8" fmla="*/ 276225 w 276225"/>
              <a:gd name="connsiteY8" fmla="*/ 140493 h 140493"/>
              <a:gd name="connsiteX0" fmla="*/ 0 w 276225"/>
              <a:gd name="connsiteY0" fmla="*/ 0 h 140493"/>
              <a:gd name="connsiteX1" fmla="*/ 85725 w 276225"/>
              <a:gd name="connsiteY1" fmla="*/ 9525 h 140493"/>
              <a:gd name="connsiteX2" fmla="*/ 88106 w 276225"/>
              <a:gd name="connsiteY2" fmla="*/ 50006 h 140493"/>
              <a:gd name="connsiteX3" fmla="*/ 176213 w 276225"/>
              <a:gd name="connsiteY3" fmla="*/ 47625 h 140493"/>
              <a:gd name="connsiteX4" fmla="*/ 180976 w 276225"/>
              <a:gd name="connsiteY4" fmla="*/ 97631 h 140493"/>
              <a:gd name="connsiteX5" fmla="*/ 214313 w 276225"/>
              <a:gd name="connsiteY5" fmla="*/ 97631 h 140493"/>
              <a:gd name="connsiteX6" fmla="*/ 214313 w 276225"/>
              <a:gd name="connsiteY6" fmla="*/ 140493 h 140493"/>
              <a:gd name="connsiteX7" fmla="*/ 276225 w 276225"/>
              <a:gd name="connsiteY7" fmla="*/ 140493 h 140493"/>
              <a:gd name="connsiteX8" fmla="*/ 276225 w 276225"/>
              <a:gd name="connsiteY8" fmla="*/ 140493 h 140493"/>
              <a:gd name="connsiteX0" fmla="*/ 0 w 273844"/>
              <a:gd name="connsiteY0" fmla="*/ 2737 h 133705"/>
              <a:gd name="connsiteX1" fmla="*/ 83344 w 273844"/>
              <a:gd name="connsiteY1" fmla="*/ 2737 h 133705"/>
              <a:gd name="connsiteX2" fmla="*/ 85725 w 273844"/>
              <a:gd name="connsiteY2" fmla="*/ 43218 h 133705"/>
              <a:gd name="connsiteX3" fmla="*/ 173832 w 273844"/>
              <a:gd name="connsiteY3" fmla="*/ 40837 h 133705"/>
              <a:gd name="connsiteX4" fmla="*/ 178595 w 273844"/>
              <a:gd name="connsiteY4" fmla="*/ 90843 h 133705"/>
              <a:gd name="connsiteX5" fmla="*/ 211932 w 273844"/>
              <a:gd name="connsiteY5" fmla="*/ 90843 h 133705"/>
              <a:gd name="connsiteX6" fmla="*/ 211932 w 273844"/>
              <a:gd name="connsiteY6" fmla="*/ 133705 h 133705"/>
              <a:gd name="connsiteX7" fmla="*/ 273844 w 273844"/>
              <a:gd name="connsiteY7" fmla="*/ 133705 h 133705"/>
              <a:gd name="connsiteX8" fmla="*/ 273844 w 273844"/>
              <a:gd name="connsiteY8" fmla="*/ 133705 h 133705"/>
              <a:gd name="connsiteX0" fmla="*/ 0 w 273844"/>
              <a:gd name="connsiteY0" fmla="*/ 0 h 130968"/>
              <a:gd name="connsiteX1" fmla="*/ 83344 w 273844"/>
              <a:gd name="connsiteY1" fmla="*/ 0 h 130968"/>
              <a:gd name="connsiteX2" fmla="*/ 85725 w 273844"/>
              <a:gd name="connsiteY2" fmla="*/ 40481 h 130968"/>
              <a:gd name="connsiteX3" fmla="*/ 173832 w 273844"/>
              <a:gd name="connsiteY3" fmla="*/ 38100 h 130968"/>
              <a:gd name="connsiteX4" fmla="*/ 178595 w 273844"/>
              <a:gd name="connsiteY4" fmla="*/ 88106 h 130968"/>
              <a:gd name="connsiteX5" fmla="*/ 211932 w 273844"/>
              <a:gd name="connsiteY5" fmla="*/ 88106 h 130968"/>
              <a:gd name="connsiteX6" fmla="*/ 211932 w 273844"/>
              <a:gd name="connsiteY6" fmla="*/ 130968 h 130968"/>
              <a:gd name="connsiteX7" fmla="*/ 273844 w 273844"/>
              <a:gd name="connsiteY7" fmla="*/ 130968 h 130968"/>
              <a:gd name="connsiteX8" fmla="*/ 273844 w 273844"/>
              <a:gd name="connsiteY8" fmla="*/ 130968 h 130968"/>
              <a:gd name="connsiteX0" fmla="*/ 0 w 278430"/>
              <a:gd name="connsiteY0" fmla="*/ 0 h 130968"/>
              <a:gd name="connsiteX1" fmla="*/ 83344 w 278430"/>
              <a:gd name="connsiteY1" fmla="*/ 0 h 130968"/>
              <a:gd name="connsiteX2" fmla="*/ 85725 w 278430"/>
              <a:gd name="connsiteY2" fmla="*/ 40481 h 130968"/>
              <a:gd name="connsiteX3" fmla="*/ 173832 w 278430"/>
              <a:gd name="connsiteY3" fmla="*/ 38100 h 130968"/>
              <a:gd name="connsiteX4" fmla="*/ 178595 w 278430"/>
              <a:gd name="connsiteY4" fmla="*/ 88106 h 130968"/>
              <a:gd name="connsiteX5" fmla="*/ 211932 w 278430"/>
              <a:gd name="connsiteY5" fmla="*/ 88106 h 130968"/>
              <a:gd name="connsiteX6" fmla="*/ 211932 w 278430"/>
              <a:gd name="connsiteY6" fmla="*/ 130968 h 130968"/>
              <a:gd name="connsiteX7" fmla="*/ 273844 w 278430"/>
              <a:gd name="connsiteY7" fmla="*/ 130968 h 130968"/>
              <a:gd name="connsiteX8" fmla="*/ 273844 w 278430"/>
              <a:gd name="connsiteY8" fmla="*/ 128587 h 130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8430" h="130968">
                <a:moveTo>
                  <a:pt x="0" y="0"/>
                </a:moveTo>
                <a:lnTo>
                  <a:pt x="83344" y="0"/>
                </a:lnTo>
                <a:lnTo>
                  <a:pt x="85725" y="40481"/>
                </a:lnTo>
                <a:lnTo>
                  <a:pt x="173832" y="38100"/>
                </a:lnTo>
                <a:lnTo>
                  <a:pt x="178595" y="88106"/>
                </a:lnTo>
                <a:lnTo>
                  <a:pt x="211932" y="88106"/>
                </a:lnTo>
                <a:lnTo>
                  <a:pt x="211932" y="130968"/>
                </a:lnTo>
                <a:lnTo>
                  <a:pt x="273844" y="130968"/>
                </a:lnTo>
                <a:cubicBezTo>
                  <a:pt x="284163" y="130571"/>
                  <a:pt x="273844" y="129381"/>
                  <a:pt x="273844" y="128587"/>
                </a:cubicBezTo>
              </a:path>
            </a:pathLst>
          </a:cu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1" name="Freeform 80"/>
          <p:cNvSpPr/>
          <p:nvPr/>
        </p:nvSpPr>
        <p:spPr>
          <a:xfrm>
            <a:off x="3867150" y="1652587"/>
            <a:ext cx="724126" cy="826293"/>
          </a:xfrm>
          <a:custGeom>
            <a:avLst/>
            <a:gdLst>
              <a:gd name="connsiteX0" fmla="*/ 5556 w 729682"/>
              <a:gd name="connsiteY0" fmla="*/ 0 h 816768"/>
              <a:gd name="connsiteX1" fmla="*/ 3175 w 729682"/>
              <a:gd name="connsiteY1" fmla="*/ 11906 h 816768"/>
              <a:gd name="connsiteX2" fmla="*/ 3175 w 729682"/>
              <a:gd name="connsiteY2" fmla="*/ 40481 h 816768"/>
              <a:gd name="connsiteX3" fmla="*/ 10319 w 729682"/>
              <a:gd name="connsiteY3" fmla="*/ 42862 h 816768"/>
              <a:gd name="connsiteX4" fmla="*/ 31750 w 729682"/>
              <a:gd name="connsiteY4" fmla="*/ 45243 h 816768"/>
              <a:gd name="connsiteX5" fmla="*/ 34131 w 729682"/>
              <a:gd name="connsiteY5" fmla="*/ 73818 h 816768"/>
              <a:gd name="connsiteX6" fmla="*/ 36512 w 729682"/>
              <a:gd name="connsiteY6" fmla="*/ 80962 h 816768"/>
              <a:gd name="connsiteX7" fmla="*/ 43656 w 729682"/>
              <a:gd name="connsiteY7" fmla="*/ 83343 h 816768"/>
              <a:gd name="connsiteX8" fmla="*/ 62706 w 729682"/>
              <a:gd name="connsiteY8" fmla="*/ 80962 h 816768"/>
              <a:gd name="connsiteX9" fmla="*/ 79375 w 729682"/>
              <a:gd name="connsiteY9" fmla="*/ 83343 h 816768"/>
              <a:gd name="connsiteX10" fmla="*/ 119856 w 729682"/>
              <a:gd name="connsiteY10" fmla="*/ 88106 h 816768"/>
              <a:gd name="connsiteX11" fmla="*/ 122237 w 729682"/>
              <a:gd name="connsiteY11" fmla="*/ 128587 h 816768"/>
              <a:gd name="connsiteX12" fmla="*/ 131762 w 729682"/>
              <a:gd name="connsiteY12" fmla="*/ 130968 h 816768"/>
              <a:gd name="connsiteX13" fmla="*/ 174625 w 729682"/>
              <a:gd name="connsiteY13" fmla="*/ 133350 h 816768"/>
              <a:gd name="connsiteX14" fmla="*/ 177006 w 729682"/>
              <a:gd name="connsiteY14" fmla="*/ 147637 h 816768"/>
              <a:gd name="connsiteX15" fmla="*/ 179387 w 729682"/>
              <a:gd name="connsiteY15" fmla="*/ 176212 h 816768"/>
              <a:gd name="connsiteX16" fmla="*/ 207962 w 729682"/>
              <a:gd name="connsiteY16" fmla="*/ 173831 h 816768"/>
              <a:gd name="connsiteX17" fmla="*/ 234156 w 729682"/>
              <a:gd name="connsiteY17" fmla="*/ 173831 h 816768"/>
              <a:gd name="connsiteX18" fmla="*/ 236537 w 729682"/>
              <a:gd name="connsiteY18" fmla="*/ 180975 h 816768"/>
              <a:gd name="connsiteX19" fmla="*/ 238919 w 729682"/>
              <a:gd name="connsiteY19" fmla="*/ 197643 h 816768"/>
              <a:gd name="connsiteX20" fmla="*/ 241300 w 729682"/>
              <a:gd name="connsiteY20" fmla="*/ 211931 h 816768"/>
              <a:gd name="connsiteX21" fmla="*/ 248444 w 729682"/>
              <a:gd name="connsiteY21" fmla="*/ 216693 h 816768"/>
              <a:gd name="connsiteX22" fmla="*/ 265112 w 729682"/>
              <a:gd name="connsiteY22" fmla="*/ 221456 h 816768"/>
              <a:gd name="connsiteX23" fmla="*/ 267494 w 729682"/>
              <a:gd name="connsiteY23" fmla="*/ 254793 h 816768"/>
              <a:gd name="connsiteX24" fmla="*/ 269875 w 729682"/>
              <a:gd name="connsiteY24" fmla="*/ 261937 h 816768"/>
              <a:gd name="connsiteX25" fmla="*/ 277019 w 729682"/>
              <a:gd name="connsiteY25" fmla="*/ 269081 h 816768"/>
              <a:gd name="connsiteX26" fmla="*/ 277019 w 729682"/>
              <a:gd name="connsiteY26" fmla="*/ 300037 h 816768"/>
              <a:gd name="connsiteX27" fmla="*/ 288925 w 729682"/>
              <a:gd name="connsiteY27" fmla="*/ 302418 h 816768"/>
              <a:gd name="connsiteX28" fmla="*/ 298450 w 729682"/>
              <a:gd name="connsiteY28" fmla="*/ 304800 h 816768"/>
              <a:gd name="connsiteX29" fmla="*/ 303212 w 729682"/>
              <a:gd name="connsiteY29" fmla="*/ 311943 h 816768"/>
              <a:gd name="connsiteX30" fmla="*/ 305594 w 729682"/>
              <a:gd name="connsiteY30" fmla="*/ 323850 h 816768"/>
              <a:gd name="connsiteX31" fmla="*/ 307975 w 729682"/>
              <a:gd name="connsiteY31" fmla="*/ 333375 h 816768"/>
              <a:gd name="connsiteX32" fmla="*/ 310356 w 729682"/>
              <a:gd name="connsiteY32" fmla="*/ 340518 h 816768"/>
              <a:gd name="connsiteX33" fmla="*/ 317500 w 729682"/>
              <a:gd name="connsiteY33" fmla="*/ 345281 h 816768"/>
              <a:gd name="connsiteX34" fmla="*/ 324644 w 729682"/>
              <a:gd name="connsiteY34" fmla="*/ 347662 h 816768"/>
              <a:gd name="connsiteX35" fmla="*/ 367506 w 729682"/>
              <a:gd name="connsiteY35" fmla="*/ 350043 h 816768"/>
              <a:gd name="connsiteX36" fmla="*/ 377031 w 729682"/>
              <a:gd name="connsiteY36" fmla="*/ 352425 h 816768"/>
              <a:gd name="connsiteX37" fmla="*/ 403225 w 729682"/>
              <a:gd name="connsiteY37" fmla="*/ 354806 h 816768"/>
              <a:gd name="connsiteX38" fmla="*/ 400844 w 729682"/>
              <a:gd name="connsiteY38" fmla="*/ 361950 h 816768"/>
              <a:gd name="connsiteX39" fmla="*/ 403225 w 729682"/>
              <a:gd name="connsiteY39" fmla="*/ 381000 h 816768"/>
              <a:gd name="connsiteX40" fmla="*/ 427037 w 729682"/>
              <a:gd name="connsiteY40" fmla="*/ 392906 h 816768"/>
              <a:gd name="connsiteX41" fmla="*/ 429419 w 729682"/>
              <a:gd name="connsiteY41" fmla="*/ 426243 h 816768"/>
              <a:gd name="connsiteX42" fmla="*/ 431800 w 729682"/>
              <a:gd name="connsiteY42" fmla="*/ 433387 h 816768"/>
              <a:gd name="connsiteX43" fmla="*/ 438944 w 729682"/>
              <a:gd name="connsiteY43" fmla="*/ 438150 h 816768"/>
              <a:gd name="connsiteX44" fmla="*/ 462756 w 729682"/>
              <a:gd name="connsiteY44" fmla="*/ 440531 h 816768"/>
              <a:gd name="connsiteX45" fmla="*/ 472281 w 729682"/>
              <a:gd name="connsiteY45" fmla="*/ 442912 h 816768"/>
              <a:gd name="connsiteX46" fmla="*/ 479425 w 729682"/>
              <a:gd name="connsiteY46" fmla="*/ 476250 h 816768"/>
              <a:gd name="connsiteX47" fmla="*/ 486569 w 729682"/>
              <a:gd name="connsiteY47" fmla="*/ 483393 h 816768"/>
              <a:gd name="connsiteX48" fmla="*/ 488950 w 729682"/>
              <a:gd name="connsiteY48" fmla="*/ 504825 h 816768"/>
              <a:gd name="connsiteX49" fmla="*/ 493712 w 729682"/>
              <a:gd name="connsiteY49" fmla="*/ 519112 h 816768"/>
              <a:gd name="connsiteX50" fmla="*/ 496094 w 729682"/>
              <a:gd name="connsiteY50" fmla="*/ 526256 h 816768"/>
              <a:gd name="connsiteX51" fmla="*/ 498475 w 729682"/>
              <a:gd name="connsiteY51" fmla="*/ 578643 h 816768"/>
              <a:gd name="connsiteX52" fmla="*/ 505619 w 729682"/>
              <a:gd name="connsiteY52" fmla="*/ 581025 h 816768"/>
              <a:gd name="connsiteX53" fmla="*/ 572294 w 729682"/>
              <a:gd name="connsiteY53" fmla="*/ 583406 h 816768"/>
              <a:gd name="connsiteX54" fmla="*/ 579437 w 729682"/>
              <a:gd name="connsiteY54" fmla="*/ 585787 h 816768"/>
              <a:gd name="connsiteX55" fmla="*/ 584200 w 729682"/>
              <a:gd name="connsiteY55" fmla="*/ 602456 h 816768"/>
              <a:gd name="connsiteX56" fmla="*/ 586581 w 729682"/>
              <a:gd name="connsiteY56" fmla="*/ 623887 h 816768"/>
              <a:gd name="connsiteX57" fmla="*/ 688975 w 729682"/>
              <a:gd name="connsiteY57" fmla="*/ 645318 h 816768"/>
              <a:gd name="connsiteX58" fmla="*/ 691356 w 729682"/>
              <a:gd name="connsiteY58" fmla="*/ 666750 h 816768"/>
              <a:gd name="connsiteX59" fmla="*/ 712787 w 729682"/>
              <a:gd name="connsiteY59" fmla="*/ 676275 h 816768"/>
              <a:gd name="connsiteX60" fmla="*/ 715169 w 729682"/>
              <a:gd name="connsiteY60" fmla="*/ 683418 h 816768"/>
              <a:gd name="connsiteX61" fmla="*/ 710406 w 729682"/>
              <a:gd name="connsiteY61" fmla="*/ 697706 h 816768"/>
              <a:gd name="connsiteX62" fmla="*/ 712787 w 729682"/>
              <a:gd name="connsiteY62" fmla="*/ 711993 h 816768"/>
              <a:gd name="connsiteX63" fmla="*/ 717550 w 729682"/>
              <a:gd name="connsiteY63" fmla="*/ 719137 h 816768"/>
              <a:gd name="connsiteX64" fmla="*/ 719931 w 729682"/>
              <a:gd name="connsiteY64" fmla="*/ 726281 h 816768"/>
              <a:gd name="connsiteX65" fmla="*/ 719931 w 729682"/>
              <a:gd name="connsiteY65" fmla="*/ 769143 h 816768"/>
              <a:gd name="connsiteX66" fmla="*/ 724694 w 729682"/>
              <a:gd name="connsiteY66" fmla="*/ 776287 h 816768"/>
              <a:gd name="connsiteX67" fmla="*/ 729456 w 729682"/>
              <a:gd name="connsiteY67" fmla="*/ 795337 h 816768"/>
              <a:gd name="connsiteX68" fmla="*/ 729456 w 729682"/>
              <a:gd name="connsiteY68" fmla="*/ 816768 h 816768"/>
              <a:gd name="connsiteX0" fmla="*/ 5556 w 729682"/>
              <a:gd name="connsiteY0" fmla="*/ 0 h 816768"/>
              <a:gd name="connsiteX1" fmla="*/ 3175 w 729682"/>
              <a:gd name="connsiteY1" fmla="*/ 11906 h 816768"/>
              <a:gd name="connsiteX2" fmla="*/ 3175 w 729682"/>
              <a:gd name="connsiteY2" fmla="*/ 40481 h 816768"/>
              <a:gd name="connsiteX3" fmla="*/ 10319 w 729682"/>
              <a:gd name="connsiteY3" fmla="*/ 42862 h 816768"/>
              <a:gd name="connsiteX4" fmla="*/ 31750 w 729682"/>
              <a:gd name="connsiteY4" fmla="*/ 45243 h 816768"/>
              <a:gd name="connsiteX5" fmla="*/ 34131 w 729682"/>
              <a:gd name="connsiteY5" fmla="*/ 73818 h 816768"/>
              <a:gd name="connsiteX6" fmla="*/ 36512 w 729682"/>
              <a:gd name="connsiteY6" fmla="*/ 80962 h 816768"/>
              <a:gd name="connsiteX7" fmla="*/ 43656 w 729682"/>
              <a:gd name="connsiteY7" fmla="*/ 83343 h 816768"/>
              <a:gd name="connsiteX8" fmla="*/ 62706 w 729682"/>
              <a:gd name="connsiteY8" fmla="*/ 80962 h 816768"/>
              <a:gd name="connsiteX9" fmla="*/ 79375 w 729682"/>
              <a:gd name="connsiteY9" fmla="*/ 83343 h 816768"/>
              <a:gd name="connsiteX10" fmla="*/ 119856 w 729682"/>
              <a:gd name="connsiteY10" fmla="*/ 88106 h 816768"/>
              <a:gd name="connsiteX11" fmla="*/ 122237 w 729682"/>
              <a:gd name="connsiteY11" fmla="*/ 128587 h 816768"/>
              <a:gd name="connsiteX12" fmla="*/ 131762 w 729682"/>
              <a:gd name="connsiteY12" fmla="*/ 130968 h 816768"/>
              <a:gd name="connsiteX13" fmla="*/ 174625 w 729682"/>
              <a:gd name="connsiteY13" fmla="*/ 133350 h 816768"/>
              <a:gd name="connsiteX14" fmla="*/ 177006 w 729682"/>
              <a:gd name="connsiteY14" fmla="*/ 147637 h 816768"/>
              <a:gd name="connsiteX15" fmla="*/ 179387 w 729682"/>
              <a:gd name="connsiteY15" fmla="*/ 176212 h 816768"/>
              <a:gd name="connsiteX16" fmla="*/ 234156 w 729682"/>
              <a:gd name="connsiteY16" fmla="*/ 173831 h 816768"/>
              <a:gd name="connsiteX17" fmla="*/ 236537 w 729682"/>
              <a:gd name="connsiteY17" fmla="*/ 180975 h 816768"/>
              <a:gd name="connsiteX18" fmla="*/ 238919 w 729682"/>
              <a:gd name="connsiteY18" fmla="*/ 197643 h 816768"/>
              <a:gd name="connsiteX19" fmla="*/ 241300 w 729682"/>
              <a:gd name="connsiteY19" fmla="*/ 211931 h 816768"/>
              <a:gd name="connsiteX20" fmla="*/ 248444 w 729682"/>
              <a:gd name="connsiteY20" fmla="*/ 216693 h 816768"/>
              <a:gd name="connsiteX21" fmla="*/ 265112 w 729682"/>
              <a:gd name="connsiteY21" fmla="*/ 221456 h 816768"/>
              <a:gd name="connsiteX22" fmla="*/ 267494 w 729682"/>
              <a:gd name="connsiteY22" fmla="*/ 254793 h 816768"/>
              <a:gd name="connsiteX23" fmla="*/ 269875 w 729682"/>
              <a:gd name="connsiteY23" fmla="*/ 261937 h 816768"/>
              <a:gd name="connsiteX24" fmla="*/ 277019 w 729682"/>
              <a:gd name="connsiteY24" fmla="*/ 269081 h 816768"/>
              <a:gd name="connsiteX25" fmla="*/ 277019 w 729682"/>
              <a:gd name="connsiteY25" fmla="*/ 300037 h 816768"/>
              <a:gd name="connsiteX26" fmla="*/ 288925 w 729682"/>
              <a:gd name="connsiteY26" fmla="*/ 302418 h 816768"/>
              <a:gd name="connsiteX27" fmla="*/ 298450 w 729682"/>
              <a:gd name="connsiteY27" fmla="*/ 304800 h 816768"/>
              <a:gd name="connsiteX28" fmla="*/ 303212 w 729682"/>
              <a:gd name="connsiteY28" fmla="*/ 311943 h 816768"/>
              <a:gd name="connsiteX29" fmla="*/ 305594 w 729682"/>
              <a:gd name="connsiteY29" fmla="*/ 323850 h 816768"/>
              <a:gd name="connsiteX30" fmla="*/ 307975 w 729682"/>
              <a:gd name="connsiteY30" fmla="*/ 333375 h 816768"/>
              <a:gd name="connsiteX31" fmla="*/ 310356 w 729682"/>
              <a:gd name="connsiteY31" fmla="*/ 340518 h 816768"/>
              <a:gd name="connsiteX32" fmla="*/ 317500 w 729682"/>
              <a:gd name="connsiteY32" fmla="*/ 345281 h 816768"/>
              <a:gd name="connsiteX33" fmla="*/ 324644 w 729682"/>
              <a:gd name="connsiteY33" fmla="*/ 347662 h 816768"/>
              <a:gd name="connsiteX34" fmla="*/ 367506 w 729682"/>
              <a:gd name="connsiteY34" fmla="*/ 350043 h 816768"/>
              <a:gd name="connsiteX35" fmla="*/ 377031 w 729682"/>
              <a:gd name="connsiteY35" fmla="*/ 352425 h 816768"/>
              <a:gd name="connsiteX36" fmla="*/ 403225 w 729682"/>
              <a:gd name="connsiteY36" fmla="*/ 354806 h 816768"/>
              <a:gd name="connsiteX37" fmla="*/ 400844 w 729682"/>
              <a:gd name="connsiteY37" fmla="*/ 361950 h 816768"/>
              <a:gd name="connsiteX38" fmla="*/ 403225 w 729682"/>
              <a:gd name="connsiteY38" fmla="*/ 381000 h 816768"/>
              <a:gd name="connsiteX39" fmla="*/ 427037 w 729682"/>
              <a:gd name="connsiteY39" fmla="*/ 392906 h 816768"/>
              <a:gd name="connsiteX40" fmla="*/ 429419 w 729682"/>
              <a:gd name="connsiteY40" fmla="*/ 426243 h 816768"/>
              <a:gd name="connsiteX41" fmla="*/ 431800 w 729682"/>
              <a:gd name="connsiteY41" fmla="*/ 433387 h 816768"/>
              <a:gd name="connsiteX42" fmla="*/ 438944 w 729682"/>
              <a:gd name="connsiteY42" fmla="*/ 438150 h 816768"/>
              <a:gd name="connsiteX43" fmla="*/ 462756 w 729682"/>
              <a:gd name="connsiteY43" fmla="*/ 440531 h 816768"/>
              <a:gd name="connsiteX44" fmla="*/ 472281 w 729682"/>
              <a:gd name="connsiteY44" fmla="*/ 442912 h 816768"/>
              <a:gd name="connsiteX45" fmla="*/ 479425 w 729682"/>
              <a:gd name="connsiteY45" fmla="*/ 476250 h 816768"/>
              <a:gd name="connsiteX46" fmla="*/ 486569 w 729682"/>
              <a:gd name="connsiteY46" fmla="*/ 483393 h 816768"/>
              <a:gd name="connsiteX47" fmla="*/ 488950 w 729682"/>
              <a:gd name="connsiteY47" fmla="*/ 504825 h 816768"/>
              <a:gd name="connsiteX48" fmla="*/ 493712 w 729682"/>
              <a:gd name="connsiteY48" fmla="*/ 519112 h 816768"/>
              <a:gd name="connsiteX49" fmla="*/ 496094 w 729682"/>
              <a:gd name="connsiteY49" fmla="*/ 526256 h 816768"/>
              <a:gd name="connsiteX50" fmla="*/ 498475 w 729682"/>
              <a:gd name="connsiteY50" fmla="*/ 578643 h 816768"/>
              <a:gd name="connsiteX51" fmla="*/ 505619 w 729682"/>
              <a:gd name="connsiteY51" fmla="*/ 581025 h 816768"/>
              <a:gd name="connsiteX52" fmla="*/ 572294 w 729682"/>
              <a:gd name="connsiteY52" fmla="*/ 583406 h 816768"/>
              <a:gd name="connsiteX53" fmla="*/ 579437 w 729682"/>
              <a:gd name="connsiteY53" fmla="*/ 585787 h 816768"/>
              <a:gd name="connsiteX54" fmla="*/ 584200 w 729682"/>
              <a:gd name="connsiteY54" fmla="*/ 602456 h 816768"/>
              <a:gd name="connsiteX55" fmla="*/ 586581 w 729682"/>
              <a:gd name="connsiteY55" fmla="*/ 623887 h 816768"/>
              <a:gd name="connsiteX56" fmla="*/ 688975 w 729682"/>
              <a:gd name="connsiteY56" fmla="*/ 645318 h 816768"/>
              <a:gd name="connsiteX57" fmla="*/ 691356 w 729682"/>
              <a:gd name="connsiteY57" fmla="*/ 666750 h 816768"/>
              <a:gd name="connsiteX58" fmla="*/ 712787 w 729682"/>
              <a:gd name="connsiteY58" fmla="*/ 676275 h 816768"/>
              <a:gd name="connsiteX59" fmla="*/ 715169 w 729682"/>
              <a:gd name="connsiteY59" fmla="*/ 683418 h 816768"/>
              <a:gd name="connsiteX60" fmla="*/ 710406 w 729682"/>
              <a:gd name="connsiteY60" fmla="*/ 697706 h 816768"/>
              <a:gd name="connsiteX61" fmla="*/ 712787 w 729682"/>
              <a:gd name="connsiteY61" fmla="*/ 711993 h 816768"/>
              <a:gd name="connsiteX62" fmla="*/ 717550 w 729682"/>
              <a:gd name="connsiteY62" fmla="*/ 719137 h 816768"/>
              <a:gd name="connsiteX63" fmla="*/ 719931 w 729682"/>
              <a:gd name="connsiteY63" fmla="*/ 726281 h 816768"/>
              <a:gd name="connsiteX64" fmla="*/ 719931 w 729682"/>
              <a:gd name="connsiteY64" fmla="*/ 769143 h 816768"/>
              <a:gd name="connsiteX65" fmla="*/ 724694 w 729682"/>
              <a:gd name="connsiteY65" fmla="*/ 776287 h 816768"/>
              <a:gd name="connsiteX66" fmla="*/ 729456 w 729682"/>
              <a:gd name="connsiteY66" fmla="*/ 795337 h 816768"/>
              <a:gd name="connsiteX67" fmla="*/ 729456 w 729682"/>
              <a:gd name="connsiteY67" fmla="*/ 816768 h 816768"/>
              <a:gd name="connsiteX0" fmla="*/ 5556 w 729682"/>
              <a:gd name="connsiteY0" fmla="*/ 0 h 816768"/>
              <a:gd name="connsiteX1" fmla="*/ 3175 w 729682"/>
              <a:gd name="connsiteY1" fmla="*/ 11906 h 816768"/>
              <a:gd name="connsiteX2" fmla="*/ 3175 w 729682"/>
              <a:gd name="connsiteY2" fmla="*/ 40481 h 816768"/>
              <a:gd name="connsiteX3" fmla="*/ 10319 w 729682"/>
              <a:gd name="connsiteY3" fmla="*/ 42862 h 816768"/>
              <a:gd name="connsiteX4" fmla="*/ 31750 w 729682"/>
              <a:gd name="connsiteY4" fmla="*/ 45243 h 816768"/>
              <a:gd name="connsiteX5" fmla="*/ 34131 w 729682"/>
              <a:gd name="connsiteY5" fmla="*/ 73818 h 816768"/>
              <a:gd name="connsiteX6" fmla="*/ 36512 w 729682"/>
              <a:gd name="connsiteY6" fmla="*/ 80962 h 816768"/>
              <a:gd name="connsiteX7" fmla="*/ 43656 w 729682"/>
              <a:gd name="connsiteY7" fmla="*/ 83343 h 816768"/>
              <a:gd name="connsiteX8" fmla="*/ 62706 w 729682"/>
              <a:gd name="connsiteY8" fmla="*/ 80962 h 816768"/>
              <a:gd name="connsiteX9" fmla="*/ 79375 w 729682"/>
              <a:gd name="connsiteY9" fmla="*/ 83343 h 816768"/>
              <a:gd name="connsiteX10" fmla="*/ 119856 w 729682"/>
              <a:gd name="connsiteY10" fmla="*/ 88106 h 816768"/>
              <a:gd name="connsiteX11" fmla="*/ 122237 w 729682"/>
              <a:gd name="connsiteY11" fmla="*/ 128587 h 816768"/>
              <a:gd name="connsiteX12" fmla="*/ 131762 w 729682"/>
              <a:gd name="connsiteY12" fmla="*/ 130968 h 816768"/>
              <a:gd name="connsiteX13" fmla="*/ 174625 w 729682"/>
              <a:gd name="connsiteY13" fmla="*/ 133350 h 816768"/>
              <a:gd name="connsiteX14" fmla="*/ 177006 w 729682"/>
              <a:gd name="connsiteY14" fmla="*/ 147637 h 816768"/>
              <a:gd name="connsiteX15" fmla="*/ 184150 w 729682"/>
              <a:gd name="connsiteY15" fmla="*/ 169069 h 816768"/>
              <a:gd name="connsiteX16" fmla="*/ 234156 w 729682"/>
              <a:gd name="connsiteY16" fmla="*/ 173831 h 816768"/>
              <a:gd name="connsiteX17" fmla="*/ 236537 w 729682"/>
              <a:gd name="connsiteY17" fmla="*/ 180975 h 816768"/>
              <a:gd name="connsiteX18" fmla="*/ 238919 w 729682"/>
              <a:gd name="connsiteY18" fmla="*/ 197643 h 816768"/>
              <a:gd name="connsiteX19" fmla="*/ 241300 w 729682"/>
              <a:gd name="connsiteY19" fmla="*/ 211931 h 816768"/>
              <a:gd name="connsiteX20" fmla="*/ 248444 w 729682"/>
              <a:gd name="connsiteY20" fmla="*/ 216693 h 816768"/>
              <a:gd name="connsiteX21" fmla="*/ 265112 w 729682"/>
              <a:gd name="connsiteY21" fmla="*/ 221456 h 816768"/>
              <a:gd name="connsiteX22" fmla="*/ 267494 w 729682"/>
              <a:gd name="connsiteY22" fmla="*/ 254793 h 816768"/>
              <a:gd name="connsiteX23" fmla="*/ 269875 w 729682"/>
              <a:gd name="connsiteY23" fmla="*/ 261937 h 816768"/>
              <a:gd name="connsiteX24" fmla="*/ 277019 w 729682"/>
              <a:gd name="connsiteY24" fmla="*/ 269081 h 816768"/>
              <a:gd name="connsiteX25" fmla="*/ 277019 w 729682"/>
              <a:gd name="connsiteY25" fmla="*/ 300037 h 816768"/>
              <a:gd name="connsiteX26" fmla="*/ 288925 w 729682"/>
              <a:gd name="connsiteY26" fmla="*/ 302418 h 816768"/>
              <a:gd name="connsiteX27" fmla="*/ 298450 w 729682"/>
              <a:gd name="connsiteY27" fmla="*/ 304800 h 816768"/>
              <a:gd name="connsiteX28" fmla="*/ 303212 w 729682"/>
              <a:gd name="connsiteY28" fmla="*/ 311943 h 816768"/>
              <a:gd name="connsiteX29" fmla="*/ 305594 w 729682"/>
              <a:gd name="connsiteY29" fmla="*/ 323850 h 816768"/>
              <a:gd name="connsiteX30" fmla="*/ 307975 w 729682"/>
              <a:gd name="connsiteY30" fmla="*/ 333375 h 816768"/>
              <a:gd name="connsiteX31" fmla="*/ 310356 w 729682"/>
              <a:gd name="connsiteY31" fmla="*/ 340518 h 816768"/>
              <a:gd name="connsiteX32" fmla="*/ 317500 w 729682"/>
              <a:gd name="connsiteY32" fmla="*/ 345281 h 816768"/>
              <a:gd name="connsiteX33" fmla="*/ 324644 w 729682"/>
              <a:gd name="connsiteY33" fmla="*/ 347662 h 816768"/>
              <a:gd name="connsiteX34" fmla="*/ 367506 w 729682"/>
              <a:gd name="connsiteY34" fmla="*/ 350043 h 816768"/>
              <a:gd name="connsiteX35" fmla="*/ 377031 w 729682"/>
              <a:gd name="connsiteY35" fmla="*/ 352425 h 816768"/>
              <a:gd name="connsiteX36" fmla="*/ 403225 w 729682"/>
              <a:gd name="connsiteY36" fmla="*/ 354806 h 816768"/>
              <a:gd name="connsiteX37" fmla="*/ 400844 w 729682"/>
              <a:gd name="connsiteY37" fmla="*/ 361950 h 816768"/>
              <a:gd name="connsiteX38" fmla="*/ 403225 w 729682"/>
              <a:gd name="connsiteY38" fmla="*/ 381000 h 816768"/>
              <a:gd name="connsiteX39" fmla="*/ 427037 w 729682"/>
              <a:gd name="connsiteY39" fmla="*/ 392906 h 816768"/>
              <a:gd name="connsiteX40" fmla="*/ 429419 w 729682"/>
              <a:gd name="connsiteY40" fmla="*/ 426243 h 816768"/>
              <a:gd name="connsiteX41" fmla="*/ 431800 w 729682"/>
              <a:gd name="connsiteY41" fmla="*/ 433387 h 816768"/>
              <a:gd name="connsiteX42" fmla="*/ 438944 w 729682"/>
              <a:gd name="connsiteY42" fmla="*/ 438150 h 816768"/>
              <a:gd name="connsiteX43" fmla="*/ 462756 w 729682"/>
              <a:gd name="connsiteY43" fmla="*/ 440531 h 816768"/>
              <a:gd name="connsiteX44" fmla="*/ 472281 w 729682"/>
              <a:gd name="connsiteY44" fmla="*/ 442912 h 816768"/>
              <a:gd name="connsiteX45" fmla="*/ 479425 w 729682"/>
              <a:gd name="connsiteY45" fmla="*/ 476250 h 816768"/>
              <a:gd name="connsiteX46" fmla="*/ 486569 w 729682"/>
              <a:gd name="connsiteY46" fmla="*/ 483393 h 816768"/>
              <a:gd name="connsiteX47" fmla="*/ 488950 w 729682"/>
              <a:gd name="connsiteY47" fmla="*/ 504825 h 816768"/>
              <a:gd name="connsiteX48" fmla="*/ 493712 w 729682"/>
              <a:gd name="connsiteY48" fmla="*/ 519112 h 816768"/>
              <a:gd name="connsiteX49" fmla="*/ 496094 w 729682"/>
              <a:gd name="connsiteY49" fmla="*/ 526256 h 816768"/>
              <a:gd name="connsiteX50" fmla="*/ 498475 w 729682"/>
              <a:gd name="connsiteY50" fmla="*/ 578643 h 816768"/>
              <a:gd name="connsiteX51" fmla="*/ 505619 w 729682"/>
              <a:gd name="connsiteY51" fmla="*/ 581025 h 816768"/>
              <a:gd name="connsiteX52" fmla="*/ 572294 w 729682"/>
              <a:gd name="connsiteY52" fmla="*/ 583406 h 816768"/>
              <a:gd name="connsiteX53" fmla="*/ 579437 w 729682"/>
              <a:gd name="connsiteY53" fmla="*/ 585787 h 816768"/>
              <a:gd name="connsiteX54" fmla="*/ 584200 w 729682"/>
              <a:gd name="connsiteY54" fmla="*/ 602456 h 816768"/>
              <a:gd name="connsiteX55" fmla="*/ 586581 w 729682"/>
              <a:gd name="connsiteY55" fmla="*/ 623887 h 816768"/>
              <a:gd name="connsiteX56" fmla="*/ 688975 w 729682"/>
              <a:gd name="connsiteY56" fmla="*/ 645318 h 816768"/>
              <a:gd name="connsiteX57" fmla="*/ 691356 w 729682"/>
              <a:gd name="connsiteY57" fmla="*/ 666750 h 816768"/>
              <a:gd name="connsiteX58" fmla="*/ 712787 w 729682"/>
              <a:gd name="connsiteY58" fmla="*/ 676275 h 816768"/>
              <a:gd name="connsiteX59" fmla="*/ 715169 w 729682"/>
              <a:gd name="connsiteY59" fmla="*/ 683418 h 816768"/>
              <a:gd name="connsiteX60" fmla="*/ 710406 w 729682"/>
              <a:gd name="connsiteY60" fmla="*/ 697706 h 816768"/>
              <a:gd name="connsiteX61" fmla="*/ 712787 w 729682"/>
              <a:gd name="connsiteY61" fmla="*/ 711993 h 816768"/>
              <a:gd name="connsiteX62" fmla="*/ 717550 w 729682"/>
              <a:gd name="connsiteY62" fmla="*/ 719137 h 816768"/>
              <a:gd name="connsiteX63" fmla="*/ 719931 w 729682"/>
              <a:gd name="connsiteY63" fmla="*/ 726281 h 816768"/>
              <a:gd name="connsiteX64" fmla="*/ 719931 w 729682"/>
              <a:gd name="connsiteY64" fmla="*/ 769143 h 816768"/>
              <a:gd name="connsiteX65" fmla="*/ 724694 w 729682"/>
              <a:gd name="connsiteY65" fmla="*/ 776287 h 816768"/>
              <a:gd name="connsiteX66" fmla="*/ 729456 w 729682"/>
              <a:gd name="connsiteY66" fmla="*/ 795337 h 816768"/>
              <a:gd name="connsiteX67" fmla="*/ 729456 w 729682"/>
              <a:gd name="connsiteY67" fmla="*/ 816768 h 816768"/>
              <a:gd name="connsiteX0" fmla="*/ 5556 w 729682"/>
              <a:gd name="connsiteY0" fmla="*/ 0 h 816768"/>
              <a:gd name="connsiteX1" fmla="*/ 3175 w 729682"/>
              <a:gd name="connsiteY1" fmla="*/ 11906 h 816768"/>
              <a:gd name="connsiteX2" fmla="*/ 3175 w 729682"/>
              <a:gd name="connsiteY2" fmla="*/ 40481 h 816768"/>
              <a:gd name="connsiteX3" fmla="*/ 10319 w 729682"/>
              <a:gd name="connsiteY3" fmla="*/ 42862 h 816768"/>
              <a:gd name="connsiteX4" fmla="*/ 31750 w 729682"/>
              <a:gd name="connsiteY4" fmla="*/ 45243 h 816768"/>
              <a:gd name="connsiteX5" fmla="*/ 34131 w 729682"/>
              <a:gd name="connsiteY5" fmla="*/ 73818 h 816768"/>
              <a:gd name="connsiteX6" fmla="*/ 36512 w 729682"/>
              <a:gd name="connsiteY6" fmla="*/ 80962 h 816768"/>
              <a:gd name="connsiteX7" fmla="*/ 43656 w 729682"/>
              <a:gd name="connsiteY7" fmla="*/ 83343 h 816768"/>
              <a:gd name="connsiteX8" fmla="*/ 62706 w 729682"/>
              <a:gd name="connsiteY8" fmla="*/ 80962 h 816768"/>
              <a:gd name="connsiteX9" fmla="*/ 79375 w 729682"/>
              <a:gd name="connsiteY9" fmla="*/ 83343 h 816768"/>
              <a:gd name="connsiteX10" fmla="*/ 119856 w 729682"/>
              <a:gd name="connsiteY10" fmla="*/ 88106 h 816768"/>
              <a:gd name="connsiteX11" fmla="*/ 122237 w 729682"/>
              <a:gd name="connsiteY11" fmla="*/ 128587 h 816768"/>
              <a:gd name="connsiteX12" fmla="*/ 131762 w 729682"/>
              <a:gd name="connsiteY12" fmla="*/ 130968 h 816768"/>
              <a:gd name="connsiteX13" fmla="*/ 174625 w 729682"/>
              <a:gd name="connsiteY13" fmla="*/ 133350 h 816768"/>
              <a:gd name="connsiteX14" fmla="*/ 177006 w 729682"/>
              <a:gd name="connsiteY14" fmla="*/ 147637 h 816768"/>
              <a:gd name="connsiteX15" fmla="*/ 184150 w 729682"/>
              <a:gd name="connsiteY15" fmla="*/ 169069 h 816768"/>
              <a:gd name="connsiteX16" fmla="*/ 234156 w 729682"/>
              <a:gd name="connsiteY16" fmla="*/ 173831 h 816768"/>
              <a:gd name="connsiteX17" fmla="*/ 236537 w 729682"/>
              <a:gd name="connsiteY17" fmla="*/ 180975 h 816768"/>
              <a:gd name="connsiteX18" fmla="*/ 238919 w 729682"/>
              <a:gd name="connsiteY18" fmla="*/ 197643 h 816768"/>
              <a:gd name="connsiteX19" fmla="*/ 241300 w 729682"/>
              <a:gd name="connsiteY19" fmla="*/ 211931 h 816768"/>
              <a:gd name="connsiteX20" fmla="*/ 248444 w 729682"/>
              <a:gd name="connsiteY20" fmla="*/ 216693 h 816768"/>
              <a:gd name="connsiteX21" fmla="*/ 265112 w 729682"/>
              <a:gd name="connsiteY21" fmla="*/ 221456 h 816768"/>
              <a:gd name="connsiteX22" fmla="*/ 267494 w 729682"/>
              <a:gd name="connsiteY22" fmla="*/ 254793 h 816768"/>
              <a:gd name="connsiteX23" fmla="*/ 269875 w 729682"/>
              <a:gd name="connsiteY23" fmla="*/ 261937 h 816768"/>
              <a:gd name="connsiteX24" fmla="*/ 277019 w 729682"/>
              <a:gd name="connsiteY24" fmla="*/ 269081 h 816768"/>
              <a:gd name="connsiteX25" fmla="*/ 277019 w 729682"/>
              <a:gd name="connsiteY25" fmla="*/ 300037 h 816768"/>
              <a:gd name="connsiteX26" fmla="*/ 288925 w 729682"/>
              <a:gd name="connsiteY26" fmla="*/ 302418 h 816768"/>
              <a:gd name="connsiteX27" fmla="*/ 298450 w 729682"/>
              <a:gd name="connsiteY27" fmla="*/ 304800 h 816768"/>
              <a:gd name="connsiteX28" fmla="*/ 303212 w 729682"/>
              <a:gd name="connsiteY28" fmla="*/ 311943 h 816768"/>
              <a:gd name="connsiteX29" fmla="*/ 305594 w 729682"/>
              <a:gd name="connsiteY29" fmla="*/ 323850 h 816768"/>
              <a:gd name="connsiteX30" fmla="*/ 307975 w 729682"/>
              <a:gd name="connsiteY30" fmla="*/ 333375 h 816768"/>
              <a:gd name="connsiteX31" fmla="*/ 310356 w 729682"/>
              <a:gd name="connsiteY31" fmla="*/ 340518 h 816768"/>
              <a:gd name="connsiteX32" fmla="*/ 317500 w 729682"/>
              <a:gd name="connsiteY32" fmla="*/ 345281 h 816768"/>
              <a:gd name="connsiteX33" fmla="*/ 324644 w 729682"/>
              <a:gd name="connsiteY33" fmla="*/ 347662 h 816768"/>
              <a:gd name="connsiteX34" fmla="*/ 367506 w 729682"/>
              <a:gd name="connsiteY34" fmla="*/ 350043 h 816768"/>
              <a:gd name="connsiteX35" fmla="*/ 377031 w 729682"/>
              <a:gd name="connsiteY35" fmla="*/ 352425 h 816768"/>
              <a:gd name="connsiteX36" fmla="*/ 403225 w 729682"/>
              <a:gd name="connsiteY36" fmla="*/ 354806 h 816768"/>
              <a:gd name="connsiteX37" fmla="*/ 403225 w 729682"/>
              <a:gd name="connsiteY37" fmla="*/ 381000 h 816768"/>
              <a:gd name="connsiteX38" fmla="*/ 427037 w 729682"/>
              <a:gd name="connsiteY38" fmla="*/ 392906 h 816768"/>
              <a:gd name="connsiteX39" fmla="*/ 429419 w 729682"/>
              <a:gd name="connsiteY39" fmla="*/ 426243 h 816768"/>
              <a:gd name="connsiteX40" fmla="*/ 431800 w 729682"/>
              <a:gd name="connsiteY40" fmla="*/ 433387 h 816768"/>
              <a:gd name="connsiteX41" fmla="*/ 438944 w 729682"/>
              <a:gd name="connsiteY41" fmla="*/ 438150 h 816768"/>
              <a:gd name="connsiteX42" fmla="*/ 462756 w 729682"/>
              <a:gd name="connsiteY42" fmla="*/ 440531 h 816768"/>
              <a:gd name="connsiteX43" fmla="*/ 472281 w 729682"/>
              <a:gd name="connsiteY43" fmla="*/ 442912 h 816768"/>
              <a:gd name="connsiteX44" fmla="*/ 479425 w 729682"/>
              <a:gd name="connsiteY44" fmla="*/ 476250 h 816768"/>
              <a:gd name="connsiteX45" fmla="*/ 486569 w 729682"/>
              <a:gd name="connsiteY45" fmla="*/ 483393 h 816768"/>
              <a:gd name="connsiteX46" fmla="*/ 488950 w 729682"/>
              <a:gd name="connsiteY46" fmla="*/ 504825 h 816768"/>
              <a:gd name="connsiteX47" fmla="*/ 493712 w 729682"/>
              <a:gd name="connsiteY47" fmla="*/ 519112 h 816768"/>
              <a:gd name="connsiteX48" fmla="*/ 496094 w 729682"/>
              <a:gd name="connsiteY48" fmla="*/ 526256 h 816768"/>
              <a:gd name="connsiteX49" fmla="*/ 498475 w 729682"/>
              <a:gd name="connsiteY49" fmla="*/ 578643 h 816768"/>
              <a:gd name="connsiteX50" fmla="*/ 505619 w 729682"/>
              <a:gd name="connsiteY50" fmla="*/ 581025 h 816768"/>
              <a:gd name="connsiteX51" fmla="*/ 572294 w 729682"/>
              <a:gd name="connsiteY51" fmla="*/ 583406 h 816768"/>
              <a:gd name="connsiteX52" fmla="*/ 579437 w 729682"/>
              <a:gd name="connsiteY52" fmla="*/ 585787 h 816768"/>
              <a:gd name="connsiteX53" fmla="*/ 584200 w 729682"/>
              <a:gd name="connsiteY53" fmla="*/ 602456 h 816768"/>
              <a:gd name="connsiteX54" fmla="*/ 586581 w 729682"/>
              <a:gd name="connsiteY54" fmla="*/ 623887 h 816768"/>
              <a:gd name="connsiteX55" fmla="*/ 688975 w 729682"/>
              <a:gd name="connsiteY55" fmla="*/ 645318 h 816768"/>
              <a:gd name="connsiteX56" fmla="*/ 691356 w 729682"/>
              <a:gd name="connsiteY56" fmla="*/ 666750 h 816768"/>
              <a:gd name="connsiteX57" fmla="*/ 712787 w 729682"/>
              <a:gd name="connsiteY57" fmla="*/ 676275 h 816768"/>
              <a:gd name="connsiteX58" fmla="*/ 715169 w 729682"/>
              <a:gd name="connsiteY58" fmla="*/ 683418 h 816768"/>
              <a:gd name="connsiteX59" fmla="*/ 710406 w 729682"/>
              <a:gd name="connsiteY59" fmla="*/ 697706 h 816768"/>
              <a:gd name="connsiteX60" fmla="*/ 712787 w 729682"/>
              <a:gd name="connsiteY60" fmla="*/ 711993 h 816768"/>
              <a:gd name="connsiteX61" fmla="*/ 717550 w 729682"/>
              <a:gd name="connsiteY61" fmla="*/ 719137 h 816768"/>
              <a:gd name="connsiteX62" fmla="*/ 719931 w 729682"/>
              <a:gd name="connsiteY62" fmla="*/ 726281 h 816768"/>
              <a:gd name="connsiteX63" fmla="*/ 719931 w 729682"/>
              <a:gd name="connsiteY63" fmla="*/ 769143 h 816768"/>
              <a:gd name="connsiteX64" fmla="*/ 724694 w 729682"/>
              <a:gd name="connsiteY64" fmla="*/ 776287 h 816768"/>
              <a:gd name="connsiteX65" fmla="*/ 729456 w 729682"/>
              <a:gd name="connsiteY65" fmla="*/ 795337 h 816768"/>
              <a:gd name="connsiteX66" fmla="*/ 729456 w 729682"/>
              <a:gd name="connsiteY66" fmla="*/ 816768 h 816768"/>
              <a:gd name="connsiteX0" fmla="*/ 5556 w 729682"/>
              <a:gd name="connsiteY0" fmla="*/ 0 h 816768"/>
              <a:gd name="connsiteX1" fmla="*/ 3175 w 729682"/>
              <a:gd name="connsiteY1" fmla="*/ 11906 h 816768"/>
              <a:gd name="connsiteX2" fmla="*/ 3175 w 729682"/>
              <a:gd name="connsiteY2" fmla="*/ 40481 h 816768"/>
              <a:gd name="connsiteX3" fmla="*/ 10319 w 729682"/>
              <a:gd name="connsiteY3" fmla="*/ 42862 h 816768"/>
              <a:gd name="connsiteX4" fmla="*/ 31750 w 729682"/>
              <a:gd name="connsiteY4" fmla="*/ 45243 h 816768"/>
              <a:gd name="connsiteX5" fmla="*/ 34131 w 729682"/>
              <a:gd name="connsiteY5" fmla="*/ 73818 h 816768"/>
              <a:gd name="connsiteX6" fmla="*/ 36512 w 729682"/>
              <a:gd name="connsiteY6" fmla="*/ 80962 h 816768"/>
              <a:gd name="connsiteX7" fmla="*/ 43656 w 729682"/>
              <a:gd name="connsiteY7" fmla="*/ 83343 h 816768"/>
              <a:gd name="connsiteX8" fmla="*/ 62706 w 729682"/>
              <a:gd name="connsiteY8" fmla="*/ 80962 h 816768"/>
              <a:gd name="connsiteX9" fmla="*/ 79375 w 729682"/>
              <a:gd name="connsiteY9" fmla="*/ 83343 h 816768"/>
              <a:gd name="connsiteX10" fmla="*/ 119856 w 729682"/>
              <a:gd name="connsiteY10" fmla="*/ 88106 h 816768"/>
              <a:gd name="connsiteX11" fmla="*/ 122237 w 729682"/>
              <a:gd name="connsiteY11" fmla="*/ 128587 h 816768"/>
              <a:gd name="connsiteX12" fmla="*/ 131762 w 729682"/>
              <a:gd name="connsiteY12" fmla="*/ 130968 h 816768"/>
              <a:gd name="connsiteX13" fmla="*/ 174625 w 729682"/>
              <a:gd name="connsiteY13" fmla="*/ 133350 h 816768"/>
              <a:gd name="connsiteX14" fmla="*/ 177006 w 729682"/>
              <a:gd name="connsiteY14" fmla="*/ 147637 h 816768"/>
              <a:gd name="connsiteX15" fmla="*/ 184150 w 729682"/>
              <a:gd name="connsiteY15" fmla="*/ 169069 h 816768"/>
              <a:gd name="connsiteX16" fmla="*/ 234156 w 729682"/>
              <a:gd name="connsiteY16" fmla="*/ 173831 h 816768"/>
              <a:gd name="connsiteX17" fmla="*/ 236537 w 729682"/>
              <a:gd name="connsiteY17" fmla="*/ 180975 h 816768"/>
              <a:gd name="connsiteX18" fmla="*/ 238919 w 729682"/>
              <a:gd name="connsiteY18" fmla="*/ 197643 h 816768"/>
              <a:gd name="connsiteX19" fmla="*/ 241300 w 729682"/>
              <a:gd name="connsiteY19" fmla="*/ 211931 h 816768"/>
              <a:gd name="connsiteX20" fmla="*/ 248444 w 729682"/>
              <a:gd name="connsiteY20" fmla="*/ 216693 h 816768"/>
              <a:gd name="connsiteX21" fmla="*/ 265112 w 729682"/>
              <a:gd name="connsiteY21" fmla="*/ 221456 h 816768"/>
              <a:gd name="connsiteX22" fmla="*/ 267494 w 729682"/>
              <a:gd name="connsiteY22" fmla="*/ 254793 h 816768"/>
              <a:gd name="connsiteX23" fmla="*/ 269875 w 729682"/>
              <a:gd name="connsiteY23" fmla="*/ 261937 h 816768"/>
              <a:gd name="connsiteX24" fmla="*/ 277019 w 729682"/>
              <a:gd name="connsiteY24" fmla="*/ 269081 h 816768"/>
              <a:gd name="connsiteX25" fmla="*/ 277019 w 729682"/>
              <a:gd name="connsiteY25" fmla="*/ 300037 h 816768"/>
              <a:gd name="connsiteX26" fmla="*/ 288925 w 729682"/>
              <a:gd name="connsiteY26" fmla="*/ 302418 h 816768"/>
              <a:gd name="connsiteX27" fmla="*/ 298450 w 729682"/>
              <a:gd name="connsiteY27" fmla="*/ 304800 h 816768"/>
              <a:gd name="connsiteX28" fmla="*/ 303212 w 729682"/>
              <a:gd name="connsiteY28" fmla="*/ 311943 h 816768"/>
              <a:gd name="connsiteX29" fmla="*/ 305594 w 729682"/>
              <a:gd name="connsiteY29" fmla="*/ 323850 h 816768"/>
              <a:gd name="connsiteX30" fmla="*/ 307975 w 729682"/>
              <a:gd name="connsiteY30" fmla="*/ 333375 h 816768"/>
              <a:gd name="connsiteX31" fmla="*/ 310356 w 729682"/>
              <a:gd name="connsiteY31" fmla="*/ 340518 h 816768"/>
              <a:gd name="connsiteX32" fmla="*/ 317500 w 729682"/>
              <a:gd name="connsiteY32" fmla="*/ 345281 h 816768"/>
              <a:gd name="connsiteX33" fmla="*/ 324644 w 729682"/>
              <a:gd name="connsiteY33" fmla="*/ 347662 h 816768"/>
              <a:gd name="connsiteX34" fmla="*/ 367506 w 729682"/>
              <a:gd name="connsiteY34" fmla="*/ 350043 h 816768"/>
              <a:gd name="connsiteX35" fmla="*/ 403225 w 729682"/>
              <a:gd name="connsiteY35" fmla="*/ 354806 h 816768"/>
              <a:gd name="connsiteX36" fmla="*/ 403225 w 729682"/>
              <a:gd name="connsiteY36" fmla="*/ 381000 h 816768"/>
              <a:gd name="connsiteX37" fmla="*/ 427037 w 729682"/>
              <a:gd name="connsiteY37" fmla="*/ 392906 h 816768"/>
              <a:gd name="connsiteX38" fmla="*/ 429419 w 729682"/>
              <a:gd name="connsiteY38" fmla="*/ 426243 h 816768"/>
              <a:gd name="connsiteX39" fmla="*/ 431800 w 729682"/>
              <a:gd name="connsiteY39" fmla="*/ 433387 h 816768"/>
              <a:gd name="connsiteX40" fmla="*/ 438944 w 729682"/>
              <a:gd name="connsiteY40" fmla="*/ 438150 h 816768"/>
              <a:gd name="connsiteX41" fmla="*/ 462756 w 729682"/>
              <a:gd name="connsiteY41" fmla="*/ 440531 h 816768"/>
              <a:gd name="connsiteX42" fmla="*/ 472281 w 729682"/>
              <a:gd name="connsiteY42" fmla="*/ 442912 h 816768"/>
              <a:gd name="connsiteX43" fmla="*/ 479425 w 729682"/>
              <a:gd name="connsiteY43" fmla="*/ 476250 h 816768"/>
              <a:gd name="connsiteX44" fmla="*/ 486569 w 729682"/>
              <a:gd name="connsiteY44" fmla="*/ 483393 h 816768"/>
              <a:gd name="connsiteX45" fmla="*/ 488950 w 729682"/>
              <a:gd name="connsiteY45" fmla="*/ 504825 h 816768"/>
              <a:gd name="connsiteX46" fmla="*/ 493712 w 729682"/>
              <a:gd name="connsiteY46" fmla="*/ 519112 h 816768"/>
              <a:gd name="connsiteX47" fmla="*/ 496094 w 729682"/>
              <a:gd name="connsiteY47" fmla="*/ 526256 h 816768"/>
              <a:gd name="connsiteX48" fmla="*/ 498475 w 729682"/>
              <a:gd name="connsiteY48" fmla="*/ 578643 h 816768"/>
              <a:gd name="connsiteX49" fmla="*/ 505619 w 729682"/>
              <a:gd name="connsiteY49" fmla="*/ 581025 h 816768"/>
              <a:gd name="connsiteX50" fmla="*/ 572294 w 729682"/>
              <a:gd name="connsiteY50" fmla="*/ 583406 h 816768"/>
              <a:gd name="connsiteX51" fmla="*/ 579437 w 729682"/>
              <a:gd name="connsiteY51" fmla="*/ 585787 h 816768"/>
              <a:gd name="connsiteX52" fmla="*/ 584200 w 729682"/>
              <a:gd name="connsiteY52" fmla="*/ 602456 h 816768"/>
              <a:gd name="connsiteX53" fmla="*/ 586581 w 729682"/>
              <a:gd name="connsiteY53" fmla="*/ 623887 h 816768"/>
              <a:gd name="connsiteX54" fmla="*/ 688975 w 729682"/>
              <a:gd name="connsiteY54" fmla="*/ 645318 h 816768"/>
              <a:gd name="connsiteX55" fmla="*/ 691356 w 729682"/>
              <a:gd name="connsiteY55" fmla="*/ 666750 h 816768"/>
              <a:gd name="connsiteX56" fmla="*/ 712787 w 729682"/>
              <a:gd name="connsiteY56" fmla="*/ 676275 h 816768"/>
              <a:gd name="connsiteX57" fmla="*/ 715169 w 729682"/>
              <a:gd name="connsiteY57" fmla="*/ 683418 h 816768"/>
              <a:gd name="connsiteX58" fmla="*/ 710406 w 729682"/>
              <a:gd name="connsiteY58" fmla="*/ 697706 h 816768"/>
              <a:gd name="connsiteX59" fmla="*/ 712787 w 729682"/>
              <a:gd name="connsiteY59" fmla="*/ 711993 h 816768"/>
              <a:gd name="connsiteX60" fmla="*/ 717550 w 729682"/>
              <a:gd name="connsiteY60" fmla="*/ 719137 h 816768"/>
              <a:gd name="connsiteX61" fmla="*/ 719931 w 729682"/>
              <a:gd name="connsiteY61" fmla="*/ 726281 h 816768"/>
              <a:gd name="connsiteX62" fmla="*/ 719931 w 729682"/>
              <a:gd name="connsiteY62" fmla="*/ 769143 h 816768"/>
              <a:gd name="connsiteX63" fmla="*/ 724694 w 729682"/>
              <a:gd name="connsiteY63" fmla="*/ 776287 h 816768"/>
              <a:gd name="connsiteX64" fmla="*/ 729456 w 729682"/>
              <a:gd name="connsiteY64" fmla="*/ 795337 h 816768"/>
              <a:gd name="connsiteX65" fmla="*/ 729456 w 729682"/>
              <a:gd name="connsiteY65" fmla="*/ 816768 h 816768"/>
              <a:gd name="connsiteX0" fmla="*/ 5556 w 729682"/>
              <a:gd name="connsiteY0" fmla="*/ 0 h 816768"/>
              <a:gd name="connsiteX1" fmla="*/ 3175 w 729682"/>
              <a:gd name="connsiteY1" fmla="*/ 11906 h 816768"/>
              <a:gd name="connsiteX2" fmla="*/ 3175 w 729682"/>
              <a:gd name="connsiteY2" fmla="*/ 40481 h 816768"/>
              <a:gd name="connsiteX3" fmla="*/ 10319 w 729682"/>
              <a:gd name="connsiteY3" fmla="*/ 42862 h 816768"/>
              <a:gd name="connsiteX4" fmla="*/ 31750 w 729682"/>
              <a:gd name="connsiteY4" fmla="*/ 45243 h 816768"/>
              <a:gd name="connsiteX5" fmla="*/ 34131 w 729682"/>
              <a:gd name="connsiteY5" fmla="*/ 73818 h 816768"/>
              <a:gd name="connsiteX6" fmla="*/ 36512 w 729682"/>
              <a:gd name="connsiteY6" fmla="*/ 80962 h 816768"/>
              <a:gd name="connsiteX7" fmla="*/ 43656 w 729682"/>
              <a:gd name="connsiteY7" fmla="*/ 83343 h 816768"/>
              <a:gd name="connsiteX8" fmla="*/ 62706 w 729682"/>
              <a:gd name="connsiteY8" fmla="*/ 80962 h 816768"/>
              <a:gd name="connsiteX9" fmla="*/ 79375 w 729682"/>
              <a:gd name="connsiteY9" fmla="*/ 83343 h 816768"/>
              <a:gd name="connsiteX10" fmla="*/ 119856 w 729682"/>
              <a:gd name="connsiteY10" fmla="*/ 88106 h 816768"/>
              <a:gd name="connsiteX11" fmla="*/ 122237 w 729682"/>
              <a:gd name="connsiteY11" fmla="*/ 128587 h 816768"/>
              <a:gd name="connsiteX12" fmla="*/ 131762 w 729682"/>
              <a:gd name="connsiteY12" fmla="*/ 130968 h 816768"/>
              <a:gd name="connsiteX13" fmla="*/ 174625 w 729682"/>
              <a:gd name="connsiteY13" fmla="*/ 133350 h 816768"/>
              <a:gd name="connsiteX14" fmla="*/ 177006 w 729682"/>
              <a:gd name="connsiteY14" fmla="*/ 147637 h 816768"/>
              <a:gd name="connsiteX15" fmla="*/ 184150 w 729682"/>
              <a:gd name="connsiteY15" fmla="*/ 169069 h 816768"/>
              <a:gd name="connsiteX16" fmla="*/ 234156 w 729682"/>
              <a:gd name="connsiteY16" fmla="*/ 173831 h 816768"/>
              <a:gd name="connsiteX17" fmla="*/ 236537 w 729682"/>
              <a:gd name="connsiteY17" fmla="*/ 180975 h 816768"/>
              <a:gd name="connsiteX18" fmla="*/ 238919 w 729682"/>
              <a:gd name="connsiteY18" fmla="*/ 197643 h 816768"/>
              <a:gd name="connsiteX19" fmla="*/ 241300 w 729682"/>
              <a:gd name="connsiteY19" fmla="*/ 211931 h 816768"/>
              <a:gd name="connsiteX20" fmla="*/ 248444 w 729682"/>
              <a:gd name="connsiteY20" fmla="*/ 216693 h 816768"/>
              <a:gd name="connsiteX21" fmla="*/ 265112 w 729682"/>
              <a:gd name="connsiteY21" fmla="*/ 221456 h 816768"/>
              <a:gd name="connsiteX22" fmla="*/ 267494 w 729682"/>
              <a:gd name="connsiteY22" fmla="*/ 254793 h 816768"/>
              <a:gd name="connsiteX23" fmla="*/ 269875 w 729682"/>
              <a:gd name="connsiteY23" fmla="*/ 261937 h 816768"/>
              <a:gd name="connsiteX24" fmla="*/ 277019 w 729682"/>
              <a:gd name="connsiteY24" fmla="*/ 269081 h 816768"/>
              <a:gd name="connsiteX25" fmla="*/ 277019 w 729682"/>
              <a:gd name="connsiteY25" fmla="*/ 300037 h 816768"/>
              <a:gd name="connsiteX26" fmla="*/ 288925 w 729682"/>
              <a:gd name="connsiteY26" fmla="*/ 302418 h 816768"/>
              <a:gd name="connsiteX27" fmla="*/ 298450 w 729682"/>
              <a:gd name="connsiteY27" fmla="*/ 304800 h 816768"/>
              <a:gd name="connsiteX28" fmla="*/ 303212 w 729682"/>
              <a:gd name="connsiteY28" fmla="*/ 311943 h 816768"/>
              <a:gd name="connsiteX29" fmla="*/ 305594 w 729682"/>
              <a:gd name="connsiteY29" fmla="*/ 323850 h 816768"/>
              <a:gd name="connsiteX30" fmla="*/ 307975 w 729682"/>
              <a:gd name="connsiteY30" fmla="*/ 333375 h 816768"/>
              <a:gd name="connsiteX31" fmla="*/ 310356 w 729682"/>
              <a:gd name="connsiteY31" fmla="*/ 340518 h 816768"/>
              <a:gd name="connsiteX32" fmla="*/ 317500 w 729682"/>
              <a:gd name="connsiteY32" fmla="*/ 345281 h 816768"/>
              <a:gd name="connsiteX33" fmla="*/ 324644 w 729682"/>
              <a:gd name="connsiteY33" fmla="*/ 347662 h 816768"/>
              <a:gd name="connsiteX34" fmla="*/ 403225 w 729682"/>
              <a:gd name="connsiteY34" fmla="*/ 354806 h 816768"/>
              <a:gd name="connsiteX35" fmla="*/ 403225 w 729682"/>
              <a:gd name="connsiteY35" fmla="*/ 381000 h 816768"/>
              <a:gd name="connsiteX36" fmla="*/ 427037 w 729682"/>
              <a:gd name="connsiteY36" fmla="*/ 392906 h 816768"/>
              <a:gd name="connsiteX37" fmla="*/ 429419 w 729682"/>
              <a:gd name="connsiteY37" fmla="*/ 426243 h 816768"/>
              <a:gd name="connsiteX38" fmla="*/ 431800 w 729682"/>
              <a:gd name="connsiteY38" fmla="*/ 433387 h 816768"/>
              <a:gd name="connsiteX39" fmla="*/ 438944 w 729682"/>
              <a:gd name="connsiteY39" fmla="*/ 438150 h 816768"/>
              <a:gd name="connsiteX40" fmla="*/ 462756 w 729682"/>
              <a:gd name="connsiteY40" fmla="*/ 440531 h 816768"/>
              <a:gd name="connsiteX41" fmla="*/ 472281 w 729682"/>
              <a:gd name="connsiteY41" fmla="*/ 442912 h 816768"/>
              <a:gd name="connsiteX42" fmla="*/ 479425 w 729682"/>
              <a:gd name="connsiteY42" fmla="*/ 476250 h 816768"/>
              <a:gd name="connsiteX43" fmla="*/ 486569 w 729682"/>
              <a:gd name="connsiteY43" fmla="*/ 483393 h 816768"/>
              <a:gd name="connsiteX44" fmla="*/ 488950 w 729682"/>
              <a:gd name="connsiteY44" fmla="*/ 504825 h 816768"/>
              <a:gd name="connsiteX45" fmla="*/ 493712 w 729682"/>
              <a:gd name="connsiteY45" fmla="*/ 519112 h 816768"/>
              <a:gd name="connsiteX46" fmla="*/ 496094 w 729682"/>
              <a:gd name="connsiteY46" fmla="*/ 526256 h 816768"/>
              <a:gd name="connsiteX47" fmla="*/ 498475 w 729682"/>
              <a:gd name="connsiteY47" fmla="*/ 578643 h 816768"/>
              <a:gd name="connsiteX48" fmla="*/ 505619 w 729682"/>
              <a:gd name="connsiteY48" fmla="*/ 581025 h 816768"/>
              <a:gd name="connsiteX49" fmla="*/ 572294 w 729682"/>
              <a:gd name="connsiteY49" fmla="*/ 583406 h 816768"/>
              <a:gd name="connsiteX50" fmla="*/ 579437 w 729682"/>
              <a:gd name="connsiteY50" fmla="*/ 585787 h 816768"/>
              <a:gd name="connsiteX51" fmla="*/ 584200 w 729682"/>
              <a:gd name="connsiteY51" fmla="*/ 602456 h 816768"/>
              <a:gd name="connsiteX52" fmla="*/ 586581 w 729682"/>
              <a:gd name="connsiteY52" fmla="*/ 623887 h 816768"/>
              <a:gd name="connsiteX53" fmla="*/ 688975 w 729682"/>
              <a:gd name="connsiteY53" fmla="*/ 645318 h 816768"/>
              <a:gd name="connsiteX54" fmla="*/ 691356 w 729682"/>
              <a:gd name="connsiteY54" fmla="*/ 666750 h 816768"/>
              <a:gd name="connsiteX55" fmla="*/ 712787 w 729682"/>
              <a:gd name="connsiteY55" fmla="*/ 676275 h 816768"/>
              <a:gd name="connsiteX56" fmla="*/ 715169 w 729682"/>
              <a:gd name="connsiteY56" fmla="*/ 683418 h 816768"/>
              <a:gd name="connsiteX57" fmla="*/ 710406 w 729682"/>
              <a:gd name="connsiteY57" fmla="*/ 697706 h 816768"/>
              <a:gd name="connsiteX58" fmla="*/ 712787 w 729682"/>
              <a:gd name="connsiteY58" fmla="*/ 711993 h 816768"/>
              <a:gd name="connsiteX59" fmla="*/ 717550 w 729682"/>
              <a:gd name="connsiteY59" fmla="*/ 719137 h 816768"/>
              <a:gd name="connsiteX60" fmla="*/ 719931 w 729682"/>
              <a:gd name="connsiteY60" fmla="*/ 726281 h 816768"/>
              <a:gd name="connsiteX61" fmla="*/ 719931 w 729682"/>
              <a:gd name="connsiteY61" fmla="*/ 769143 h 816768"/>
              <a:gd name="connsiteX62" fmla="*/ 724694 w 729682"/>
              <a:gd name="connsiteY62" fmla="*/ 776287 h 816768"/>
              <a:gd name="connsiteX63" fmla="*/ 729456 w 729682"/>
              <a:gd name="connsiteY63" fmla="*/ 795337 h 816768"/>
              <a:gd name="connsiteX64" fmla="*/ 729456 w 729682"/>
              <a:gd name="connsiteY64" fmla="*/ 816768 h 816768"/>
              <a:gd name="connsiteX0" fmla="*/ 5556 w 729682"/>
              <a:gd name="connsiteY0" fmla="*/ 0 h 816768"/>
              <a:gd name="connsiteX1" fmla="*/ 3175 w 729682"/>
              <a:gd name="connsiteY1" fmla="*/ 11906 h 816768"/>
              <a:gd name="connsiteX2" fmla="*/ 3175 w 729682"/>
              <a:gd name="connsiteY2" fmla="*/ 40481 h 816768"/>
              <a:gd name="connsiteX3" fmla="*/ 10319 w 729682"/>
              <a:gd name="connsiteY3" fmla="*/ 42862 h 816768"/>
              <a:gd name="connsiteX4" fmla="*/ 31750 w 729682"/>
              <a:gd name="connsiteY4" fmla="*/ 45243 h 816768"/>
              <a:gd name="connsiteX5" fmla="*/ 34131 w 729682"/>
              <a:gd name="connsiteY5" fmla="*/ 73818 h 816768"/>
              <a:gd name="connsiteX6" fmla="*/ 36512 w 729682"/>
              <a:gd name="connsiteY6" fmla="*/ 80962 h 816768"/>
              <a:gd name="connsiteX7" fmla="*/ 43656 w 729682"/>
              <a:gd name="connsiteY7" fmla="*/ 83343 h 816768"/>
              <a:gd name="connsiteX8" fmla="*/ 62706 w 729682"/>
              <a:gd name="connsiteY8" fmla="*/ 80962 h 816768"/>
              <a:gd name="connsiteX9" fmla="*/ 79375 w 729682"/>
              <a:gd name="connsiteY9" fmla="*/ 83343 h 816768"/>
              <a:gd name="connsiteX10" fmla="*/ 119856 w 729682"/>
              <a:gd name="connsiteY10" fmla="*/ 88106 h 816768"/>
              <a:gd name="connsiteX11" fmla="*/ 122237 w 729682"/>
              <a:gd name="connsiteY11" fmla="*/ 128587 h 816768"/>
              <a:gd name="connsiteX12" fmla="*/ 131762 w 729682"/>
              <a:gd name="connsiteY12" fmla="*/ 130968 h 816768"/>
              <a:gd name="connsiteX13" fmla="*/ 174625 w 729682"/>
              <a:gd name="connsiteY13" fmla="*/ 133350 h 816768"/>
              <a:gd name="connsiteX14" fmla="*/ 177006 w 729682"/>
              <a:gd name="connsiteY14" fmla="*/ 147637 h 816768"/>
              <a:gd name="connsiteX15" fmla="*/ 184150 w 729682"/>
              <a:gd name="connsiteY15" fmla="*/ 169069 h 816768"/>
              <a:gd name="connsiteX16" fmla="*/ 234156 w 729682"/>
              <a:gd name="connsiteY16" fmla="*/ 173831 h 816768"/>
              <a:gd name="connsiteX17" fmla="*/ 236537 w 729682"/>
              <a:gd name="connsiteY17" fmla="*/ 180975 h 816768"/>
              <a:gd name="connsiteX18" fmla="*/ 238919 w 729682"/>
              <a:gd name="connsiteY18" fmla="*/ 197643 h 816768"/>
              <a:gd name="connsiteX19" fmla="*/ 241300 w 729682"/>
              <a:gd name="connsiteY19" fmla="*/ 211931 h 816768"/>
              <a:gd name="connsiteX20" fmla="*/ 248444 w 729682"/>
              <a:gd name="connsiteY20" fmla="*/ 216693 h 816768"/>
              <a:gd name="connsiteX21" fmla="*/ 265112 w 729682"/>
              <a:gd name="connsiteY21" fmla="*/ 221456 h 816768"/>
              <a:gd name="connsiteX22" fmla="*/ 267494 w 729682"/>
              <a:gd name="connsiteY22" fmla="*/ 254793 h 816768"/>
              <a:gd name="connsiteX23" fmla="*/ 269875 w 729682"/>
              <a:gd name="connsiteY23" fmla="*/ 261937 h 816768"/>
              <a:gd name="connsiteX24" fmla="*/ 277019 w 729682"/>
              <a:gd name="connsiteY24" fmla="*/ 269081 h 816768"/>
              <a:gd name="connsiteX25" fmla="*/ 277019 w 729682"/>
              <a:gd name="connsiteY25" fmla="*/ 300037 h 816768"/>
              <a:gd name="connsiteX26" fmla="*/ 288925 w 729682"/>
              <a:gd name="connsiteY26" fmla="*/ 302418 h 816768"/>
              <a:gd name="connsiteX27" fmla="*/ 298450 w 729682"/>
              <a:gd name="connsiteY27" fmla="*/ 304800 h 816768"/>
              <a:gd name="connsiteX28" fmla="*/ 303212 w 729682"/>
              <a:gd name="connsiteY28" fmla="*/ 311943 h 816768"/>
              <a:gd name="connsiteX29" fmla="*/ 305594 w 729682"/>
              <a:gd name="connsiteY29" fmla="*/ 323850 h 816768"/>
              <a:gd name="connsiteX30" fmla="*/ 307975 w 729682"/>
              <a:gd name="connsiteY30" fmla="*/ 333375 h 816768"/>
              <a:gd name="connsiteX31" fmla="*/ 310356 w 729682"/>
              <a:gd name="connsiteY31" fmla="*/ 340518 h 816768"/>
              <a:gd name="connsiteX32" fmla="*/ 317500 w 729682"/>
              <a:gd name="connsiteY32" fmla="*/ 345281 h 816768"/>
              <a:gd name="connsiteX33" fmla="*/ 324644 w 729682"/>
              <a:gd name="connsiteY33" fmla="*/ 347662 h 816768"/>
              <a:gd name="connsiteX34" fmla="*/ 403225 w 729682"/>
              <a:gd name="connsiteY34" fmla="*/ 354806 h 816768"/>
              <a:gd name="connsiteX35" fmla="*/ 403225 w 729682"/>
              <a:gd name="connsiteY35" fmla="*/ 381000 h 816768"/>
              <a:gd name="connsiteX36" fmla="*/ 427037 w 729682"/>
              <a:gd name="connsiteY36" fmla="*/ 392906 h 816768"/>
              <a:gd name="connsiteX37" fmla="*/ 429419 w 729682"/>
              <a:gd name="connsiteY37" fmla="*/ 426243 h 816768"/>
              <a:gd name="connsiteX38" fmla="*/ 431800 w 729682"/>
              <a:gd name="connsiteY38" fmla="*/ 433387 h 816768"/>
              <a:gd name="connsiteX39" fmla="*/ 438944 w 729682"/>
              <a:gd name="connsiteY39" fmla="*/ 438150 h 816768"/>
              <a:gd name="connsiteX40" fmla="*/ 462756 w 729682"/>
              <a:gd name="connsiteY40" fmla="*/ 440531 h 816768"/>
              <a:gd name="connsiteX41" fmla="*/ 472281 w 729682"/>
              <a:gd name="connsiteY41" fmla="*/ 442912 h 816768"/>
              <a:gd name="connsiteX42" fmla="*/ 479425 w 729682"/>
              <a:gd name="connsiteY42" fmla="*/ 476250 h 816768"/>
              <a:gd name="connsiteX43" fmla="*/ 486569 w 729682"/>
              <a:gd name="connsiteY43" fmla="*/ 483393 h 816768"/>
              <a:gd name="connsiteX44" fmla="*/ 488950 w 729682"/>
              <a:gd name="connsiteY44" fmla="*/ 504825 h 816768"/>
              <a:gd name="connsiteX45" fmla="*/ 493712 w 729682"/>
              <a:gd name="connsiteY45" fmla="*/ 519112 h 816768"/>
              <a:gd name="connsiteX46" fmla="*/ 496094 w 729682"/>
              <a:gd name="connsiteY46" fmla="*/ 526256 h 816768"/>
              <a:gd name="connsiteX47" fmla="*/ 498475 w 729682"/>
              <a:gd name="connsiteY47" fmla="*/ 578643 h 816768"/>
              <a:gd name="connsiteX48" fmla="*/ 505619 w 729682"/>
              <a:gd name="connsiteY48" fmla="*/ 581025 h 816768"/>
              <a:gd name="connsiteX49" fmla="*/ 572294 w 729682"/>
              <a:gd name="connsiteY49" fmla="*/ 583406 h 816768"/>
              <a:gd name="connsiteX50" fmla="*/ 579437 w 729682"/>
              <a:gd name="connsiteY50" fmla="*/ 585787 h 816768"/>
              <a:gd name="connsiteX51" fmla="*/ 584200 w 729682"/>
              <a:gd name="connsiteY51" fmla="*/ 602456 h 816768"/>
              <a:gd name="connsiteX52" fmla="*/ 586581 w 729682"/>
              <a:gd name="connsiteY52" fmla="*/ 623887 h 816768"/>
              <a:gd name="connsiteX53" fmla="*/ 688975 w 729682"/>
              <a:gd name="connsiteY53" fmla="*/ 645318 h 816768"/>
              <a:gd name="connsiteX54" fmla="*/ 691356 w 729682"/>
              <a:gd name="connsiteY54" fmla="*/ 666750 h 816768"/>
              <a:gd name="connsiteX55" fmla="*/ 712787 w 729682"/>
              <a:gd name="connsiteY55" fmla="*/ 676275 h 816768"/>
              <a:gd name="connsiteX56" fmla="*/ 715169 w 729682"/>
              <a:gd name="connsiteY56" fmla="*/ 683418 h 816768"/>
              <a:gd name="connsiteX57" fmla="*/ 710406 w 729682"/>
              <a:gd name="connsiteY57" fmla="*/ 697706 h 816768"/>
              <a:gd name="connsiteX58" fmla="*/ 712787 w 729682"/>
              <a:gd name="connsiteY58" fmla="*/ 711993 h 816768"/>
              <a:gd name="connsiteX59" fmla="*/ 717550 w 729682"/>
              <a:gd name="connsiteY59" fmla="*/ 719137 h 816768"/>
              <a:gd name="connsiteX60" fmla="*/ 719931 w 729682"/>
              <a:gd name="connsiteY60" fmla="*/ 726281 h 816768"/>
              <a:gd name="connsiteX61" fmla="*/ 719931 w 729682"/>
              <a:gd name="connsiteY61" fmla="*/ 769143 h 816768"/>
              <a:gd name="connsiteX62" fmla="*/ 724694 w 729682"/>
              <a:gd name="connsiteY62" fmla="*/ 776287 h 816768"/>
              <a:gd name="connsiteX63" fmla="*/ 729456 w 729682"/>
              <a:gd name="connsiteY63" fmla="*/ 795337 h 816768"/>
              <a:gd name="connsiteX64" fmla="*/ 729456 w 729682"/>
              <a:gd name="connsiteY64" fmla="*/ 816768 h 816768"/>
              <a:gd name="connsiteX0" fmla="*/ 5556 w 729682"/>
              <a:gd name="connsiteY0" fmla="*/ 0 h 816768"/>
              <a:gd name="connsiteX1" fmla="*/ 3175 w 729682"/>
              <a:gd name="connsiteY1" fmla="*/ 11906 h 816768"/>
              <a:gd name="connsiteX2" fmla="*/ 3175 w 729682"/>
              <a:gd name="connsiteY2" fmla="*/ 40481 h 816768"/>
              <a:gd name="connsiteX3" fmla="*/ 10319 w 729682"/>
              <a:gd name="connsiteY3" fmla="*/ 42862 h 816768"/>
              <a:gd name="connsiteX4" fmla="*/ 31750 w 729682"/>
              <a:gd name="connsiteY4" fmla="*/ 45243 h 816768"/>
              <a:gd name="connsiteX5" fmla="*/ 34131 w 729682"/>
              <a:gd name="connsiteY5" fmla="*/ 73818 h 816768"/>
              <a:gd name="connsiteX6" fmla="*/ 36512 w 729682"/>
              <a:gd name="connsiteY6" fmla="*/ 80962 h 816768"/>
              <a:gd name="connsiteX7" fmla="*/ 43656 w 729682"/>
              <a:gd name="connsiteY7" fmla="*/ 83343 h 816768"/>
              <a:gd name="connsiteX8" fmla="*/ 62706 w 729682"/>
              <a:gd name="connsiteY8" fmla="*/ 80962 h 816768"/>
              <a:gd name="connsiteX9" fmla="*/ 79375 w 729682"/>
              <a:gd name="connsiteY9" fmla="*/ 83343 h 816768"/>
              <a:gd name="connsiteX10" fmla="*/ 119856 w 729682"/>
              <a:gd name="connsiteY10" fmla="*/ 88106 h 816768"/>
              <a:gd name="connsiteX11" fmla="*/ 122237 w 729682"/>
              <a:gd name="connsiteY11" fmla="*/ 128587 h 816768"/>
              <a:gd name="connsiteX12" fmla="*/ 131762 w 729682"/>
              <a:gd name="connsiteY12" fmla="*/ 130968 h 816768"/>
              <a:gd name="connsiteX13" fmla="*/ 174625 w 729682"/>
              <a:gd name="connsiteY13" fmla="*/ 133350 h 816768"/>
              <a:gd name="connsiteX14" fmla="*/ 177006 w 729682"/>
              <a:gd name="connsiteY14" fmla="*/ 147637 h 816768"/>
              <a:gd name="connsiteX15" fmla="*/ 184150 w 729682"/>
              <a:gd name="connsiteY15" fmla="*/ 169069 h 816768"/>
              <a:gd name="connsiteX16" fmla="*/ 234156 w 729682"/>
              <a:gd name="connsiteY16" fmla="*/ 173831 h 816768"/>
              <a:gd name="connsiteX17" fmla="*/ 236537 w 729682"/>
              <a:gd name="connsiteY17" fmla="*/ 180975 h 816768"/>
              <a:gd name="connsiteX18" fmla="*/ 238919 w 729682"/>
              <a:gd name="connsiteY18" fmla="*/ 197643 h 816768"/>
              <a:gd name="connsiteX19" fmla="*/ 241300 w 729682"/>
              <a:gd name="connsiteY19" fmla="*/ 211931 h 816768"/>
              <a:gd name="connsiteX20" fmla="*/ 248444 w 729682"/>
              <a:gd name="connsiteY20" fmla="*/ 216693 h 816768"/>
              <a:gd name="connsiteX21" fmla="*/ 265112 w 729682"/>
              <a:gd name="connsiteY21" fmla="*/ 221456 h 816768"/>
              <a:gd name="connsiteX22" fmla="*/ 267494 w 729682"/>
              <a:gd name="connsiteY22" fmla="*/ 254793 h 816768"/>
              <a:gd name="connsiteX23" fmla="*/ 269875 w 729682"/>
              <a:gd name="connsiteY23" fmla="*/ 261937 h 816768"/>
              <a:gd name="connsiteX24" fmla="*/ 277019 w 729682"/>
              <a:gd name="connsiteY24" fmla="*/ 269081 h 816768"/>
              <a:gd name="connsiteX25" fmla="*/ 277019 w 729682"/>
              <a:gd name="connsiteY25" fmla="*/ 300037 h 816768"/>
              <a:gd name="connsiteX26" fmla="*/ 288925 w 729682"/>
              <a:gd name="connsiteY26" fmla="*/ 302418 h 816768"/>
              <a:gd name="connsiteX27" fmla="*/ 298450 w 729682"/>
              <a:gd name="connsiteY27" fmla="*/ 304800 h 816768"/>
              <a:gd name="connsiteX28" fmla="*/ 303212 w 729682"/>
              <a:gd name="connsiteY28" fmla="*/ 311943 h 816768"/>
              <a:gd name="connsiteX29" fmla="*/ 305594 w 729682"/>
              <a:gd name="connsiteY29" fmla="*/ 323850 h 816768"/>
              <a:gd name="connsiteX30" fmla="*/ 307975 w 729682"/>
              <a:gd name="connsiteY30" fmla="*/ 333375 h 816768"/>
              <a:gd name="connsiteX31" fmla="*/ 310356 w 729682"/>
              <a:gd name="connsiteY31" fmla="*/ 340518 h 816768"/>
              <a:gd name="connsiteX32" fmla="*/ 317500 w 729682"/>
              <a:gd name="connsiteY32" fmla="*/ 345281 h 816768"/>
              <a:gd name="connsiteX33" fmla="*/ 324644 w 729682"/>
              <a:gd name="connsiteY33" fmla="*/ 347662 h 816768"/>
              <a:gd name="connsiteX34" fmla="*/ 403225 w 729682"/>
              <a:gd name="connsiteY34" fmla="*/ 354806 h 816768"/>
              <a:gd name="connsiteX35" fmla="*/ 403225 w 729682"/>
              <a:gd name="connsiteY35" fmla="*/ 381000 h 816768"/>
              <a:gd name="connsiteX36" fmla="*/ 427037 w 729682"/>
              <a:gd name="connsiteY36" fmla="*/ 392906 h 816768"/>
              <a:gd name="connsiteX37" fmla="*/ 429419 w 729682"/>
              <a:gd name="connsiteY37" fmla="*/ 426243 h 816768"/>
              <a:gd name="connsiteX38" fmla="*/ 431800 w 729682"/>
              <a:gd name="connsiteY38" fmla="*/ 433387 h 816768"/>
              <a:gd name="connsiteX39" fmla="*/ 438944 w 729682"/>
              <a:gd name="connsiteY39" fmla="*/ 438150 h 816768"/>
              <a:gd name="connsiteX40" fmla="*/ 462756 w 729682"/>
              <a:gd name="connsiteY40" fmla="*/ 440531 h 816768"/>
              <a:gd name="connsiteX41" fmla="*/ 472281 w 729682"/>
              <a:gd name="connsiteY41" fmla="*/ 442912 h 816768"/>
              <a:gd name="connsiteX42" fmla="*/ 479425 w 729682"/>
              <a:gd name="connsiteY42" fmla="*/ 476250 h 816768"/>
              <a:gd name="connsiteX43" fmla="*/ 486569 w 729682"/>
              <a:gd name="connsiteY43" fmla="*/ 483393 h 816768"/>
              <a:gd name="connsiteX44" fmla="*/ 488950 w 729682"/>
              <a:gd name="connsiteY44" fmla="*/ 504825 h 816768"/>
              <a:gd name="connsiteX45" fmla="*/ 493712 w 729682"/>
              <a:gd name="connsiteY45" fmla="*/ 519112 h 816768"/>
              <a:gd name="connsiteX46" fmla="*/ 496094 w 729682"/>
              <a:gd name="connsiteY46" fmla="*/ 526256 h 816768"/>
              <a:gd name="connsiteX47" fmla="*/ 498475 w 729682"/>
              <a:gd name="connsiteY47" fmla="*/ 578643 h 816768"/>
              <a:gd name="connsiteX48" fmla="*/ 505619 w 729682"/>
              <a:gd name="connsiteY48" fmla="*/ 581025 h 816768"/>
              <a:gd name="connsiteX49" fmla="*/ 572294 w 729682"/>
              <a:gd name="connsiteY49" fmla="*/ 583406 h 816768"/>
              <a:gd name="connsiteX50" fmla="*/ 579437 w 729682"/>
              <a:gd name="connsiteY50" fmla="*/ 585787 h 816768"/>
              <a:gd name="connsiteX51" fmla="*/ 584200 w 729682"/>
              <a:gd name="connsiteY51" fmla="*/ 602456 h 816768"/>
              <a:gd name="connsiteX52" fmla="*/ 586581 w 729682"/>
              <a:gd name="connsiteY52" fmla="*/ 623887 h 816768"/>
              <a:gd name="connsiteX53" fmla="*/ 688975 w 729682"/>
              <a:gd name="connsiteY53" fmla="*/ 645318 h 816768"/>
              <a:gd name="connsiteX54" fmla="*/ 691356 w 729682"/>
              <a:gd name="connsiteY54" fmla="*/ 666750 h 816768"/>
              <a:gd name="connsiteX55" fmla="*/ 712787 w 729682"/>
              <a:gd name="connsiteY55" fmla="*/ 676275 h 816768"/>
              <a:gd name="connsiteX56" fmla="*/ 715169 w 729682"/>
              <a:gd name="connsiteY56" fmla="*/ 683418 h 816768"/>
              <a:gd name="connsiteX57" fmla="*/ 710406 w 729682"/>
              <a:gd name="connsiteY57" fmla="*/ 697706 h 816768"/>
              <a:gd name="connsiteX58" fmla="*/ 712787 w 729682"/>
              <a:gd name="connsiteY58" fmla="*/ 711993 h 816768"/>
              <a:gd name="connsiteX59" fmla="*/ 717550 w 729682"/>
              <a:gd name="connsiteY59" fmla="*/ 719137 h 816768"/>
              <a:gd name="connsiteX60" fmla="*/ 719931 w 729682"/>
              <a:gd name="connsiteY60" fmla="*/ 726281 h 816768"/>
              <a:gd name="connsiteX61" fmla="*/ 719931 w 729682"/>
              <a:gd name="connsiteY61" fmla="*/ 769143 h 816768"/>
              <a:gd name="connsiteX62" fmla="*/ 724694 w 729682"/>
              <a:gd name="connsiteY62" fmla="*/ 776287 h 816768"/>
              <a:gd name="connsiteX63" fmla="*/ 729456 w 729682"/>
              <a:gd name="connsiteY63" fmla="*/ 795337 h 816768"/>
              <a:gd name="connsiteX64" fmla="*/ 729456 w 729682"/>
              <a:gd name="connsiteY64" fmla="*/ 816768 h 816768"/>
              <a:gd name="connsiteX0" fmla="*/ 5556 w 729682"/>
              <a:gd name="connsiteY0" fmla="*/ 0 h 816768"/>
              <a:gd name="connsiteX1" fmla="*/ 3175 w 729682"/>
              <a:gd name="connsiteY1" fmla="*/ 11906 h 816768"/>
              <a:gd name="connsiteX2" fmla="*/ 3175 w 729682"/>
              <a:gd name="connsiteY2" fmla="*/ 40481 h 816768"/>
              <a:gd name="connsiteX3" fmla="*/ 10319 w 729682"/>
              <a:gd name="connsiteY3" fmla="*/ 42862 h 816768"/>
              <a:gd name="connsiteX4" fmla="*/ 31750 w 729682"/>
              <a:gd name="connsiteY4" fmla="*/ 45243 h 816768"/>
              <a:gd name="connsiteX5" fmla="*/ 34131 w 729682"/>
              <a:gd name="connsiteY5" fmla="*/ 73818 h 816768"/>
              <a:gd name="connsiteX6" fmla="*/ 36512 w 729682"/>
              <a:gd name="connsiteY6" fmla="*/ 80962 h 816768"/>
              <a:gd name="connsiteX7" fmla="*/ 43656 w 729682"/>
              <a:gd name="connsiteY7" fmla="*/ 83343 h 816768"/>
              <a:gd name="connsiteX8" fmla="*/ 62706 w 729682"/>
              <a:gd name="connsiteY8" fmla="*/ 80962 h 816768"/>
              <a:gd name="connsiteX9" fmla="*/ 79375 w 729682"/>
              <a:gd name="connsiteY9" fmla="*/ 83343 h 816768"/>
              <a:gd name="connsiteX10" fmla="*/ 119856 w 729682"/>
              <a:gd name="connsiteY10" fmla="*/ 88106 h 816768"/>
              <a:gd name="connsiteX11" fmla="*/ 122237 w 729682"/>
              <a:gd name="connsiteY11" fmla="*/ 128587 h 816768"/>
              <a:gd name="connsiteX12" fmla="*/ 131762 w 729682"/>
              <a:gd name="connsiteY12" fmla="*/ 130968 h 816768"/>
              <a:gd name="connsiteX13" fmla="*/ 174625 w 729682"/>
              <a:gd name="connsiteY13" fmla="*/ 133350 h 816768"/>
              <a:gd name="connsiteX14" fmla="*/ 177006 w 729682"/>
              <a:gd name="connsiteY14" fmla="*/ 147637 h 816768"/>
              <a:gd name="connsiteX15" fmla="*/ 184150 w 729682"/>
              <a:gd name="connsiteY15" fmla="*/ 169069 h 816768"/>
              <a:gd name="connsiteX16" fmla="*/ 234156 w 729682"/>
              <a:gd name="connsiteY16" fmla="*/ 173831 h 816768"/>
              <a:gd name="connsiteX17" fmla="*/ 236537 w 729682"/>
              <a:gd name="connsiteY17" fmla="*/ 180975 h 816768"/>
              <a:gd name="connsiteX18" fmla="*/ 238919 w 729682"/>
              <a:gd name="connsiteY18" fmla="*/ 197643 h 816768"/>
              <a:gd name="connsiteX19" fmla="*/ 241300 w 729682"/>
              <a:gd name="connsiteY19" fmla="*/ 211931 h 816768"/>
              <a:gd name="connsiteX20" fmla="*/ 248444 w 729682"/>
              <a:gd name="connsiteY20" fmla="*/ 216693 h 816768"/>
              <a:gd name="connsiteX21" fmla="*/ 265112 w 729682"/>
              <a:gd name="connsiteY21" fmla="*/ 221456 h 816768"/>
              <a:gd name="connsiteX22" fmla="*/ 267494 w 729682"/>
              <a:gd name="connsiteY22" fmla="*/ 254793 h 816768"/>
              <a:gd name="connsiteX23" fmla="*/ 269875 w 729682"/>
              <a:gd name="connsiteY23" fmla="*/ 261937 h 816768"/>
              <a:gd name="connsiteX24" fmla="*/ 277019 w 729682"/>
              <a:gd name="connsiteY24" fmla="*/ 269081 h 816768"/>
              <a:gd name="connsiteX25" fmla="*/ 277019 w 729682"/>
              <a:gd name="connsiteY25" fmla="*/ 300037 h 816768"/>
              <a:gd name="connsiteX26" fmla="*/ 288925 w 729682"/>
              <a:gd name="connsiteY26" fmla="*/ 302418 h 816768"/>
              <a:gd name="connsiteX27" fmla="*/ 298450 w 729682"/>
              <a:gd name="connsiteY27" fmla="*/ 304800 h 816768"/>
              <a:gd name="connsiteX28" fmla="*/ 303212 w 729682"/>
              <a:gd name="connsiteY28" fmla="*/ 311943 h 816768"/>
              <a:gd name="connsiteX29" fmla="*/ 305594 w 729682"/>
              <a:gd name="connsiteY29" fmla="*/ 323850 h 816768"/>
              <a:gd name="connsiteX30" fmla="*/ 307975 w 729682"/>
              <a:gd name="connsiteY30" fmla="*/ 333375 h 816768"/>
              <a:gd name="connsiteX31" fmla="*/ 310356 w 729682"/>
              <a:gd name="connsiteY31" fmla="*/ 340518 h 816768"/>
              <a:gd name="connsiteX32" fmla="*/ 317500 w 729682"/>
              <a:gd name="connsiteY32" fmla="*/ 345281 h 816768"/>
              <a:gd name="connsiteX33" fmla="*/ 324644 w 729682"/>
              <a:gd name="connsiteY33" fmla="*/ 347662 h 816768"/>
              <a:gd name="connsiteX34" fmla="*/ 400843 w 729682"/>
              <a:gd name="connsiteY34" fmla="*/ 350044 h 816768"/>
              <a:gd name="connsiteX35" fmla="*/ 403225 w 729682"/>
              <a:gd name="connsiteY35" fmla="*/ 381000 h 816768"/>
              <a:gd name="connsiteX36" fmla="*/ 427037 w 729682"/>
              <a:gd name="connsiteY36" fmla="*/ 392906 h 816768"/>
              <a:gd name="connsiteX37" fmla="*/ 429419 w 729682"/>
              <a:gd name="connsiteY37" fmla="*/ 426243 h 816768"/>
              <a:gd name="connsiteX38" fmla="*/ 431800 w 729682"/>
              <a:gd name="connsiteY38" fmla="*/ 433387 h 816768"/>
              <a:gd name="connsiteX39" fmla="*/ 438944 w 729682"/>
              <a:gd name="connsiteY39" fmla="*/ 438150 h 816768"/>
              <a:gd name="connsiteX40" fmla="*/ 462756 w 729682"/>
              <a:gd name="connsiteY40" fmla="*/ 440531 h 816768"/>
              <a:gd name="connsiteX41" fmla="*/ 472281 w 729682"/>
              <a:gd name="connsiteY41" fmla="*/ 442912 h 816768"/>
              <a:gd name="connsiteX42" fmla="*/ 479425 w 729682"/>
              <a:gd name="connsiteY42" fmla="*/ 476250 h 816768"/>
              <a:gd name="connsiteX43" fmla="*/ 486569 w 729682"/>
              <a:gd name="connsiteY43" fmla="*/ 483393 h 816768"/>
              <a:gd name="connsiteX44" fmla="*/ 488950 w 729682"/>
              <a:gd name="connsiteY44" fmla="*/ 504825 h 816768"/>
              <a:gd name="connsiteX45" fmla="*/ 493712 w 729682"/>
              <a:gd name="connsiteY45" fmla="*/ 519112 h 816768"/>
              <a:gd name="connsiteX46" fmla="*/ 496094 w 729682"/>
              <a:gd name="connsiteY46" fmla="*/ 526256 h 816768"/>
              <a:gd name="connsiteX47" fmla="*/ 498475 w 729682"/>
              <a:gd name="connsiteY47" fmla="*/ 578643 h 816768"/>
              <a:gd name="connsiteX48" fmla="*/ 505619 w 729682"/>
              <a:gd name="connsiteY48" fmla="*/ 581025 h 816768"/>
              <a:gd name="connsiteX49" fmla="*/ 572294 w 729682"/>
              <a:gd name="connsiteY49" fmla="*/ 583406 h 816768"/>
              <a:gd name="connsiteX50" fmla="*/ 579437 w 729682"/>
              <a:gd name="connsiteY50" fmla="*/ 585787 h 816768"/>
              <a:gd name="connsiteX51" fmla="*/ 584200 w 729682"/>
              <a:gd name="connsiteY51" fmla="*/ 602456 h 816768"/>
              <a:gd name="connsiteX52" fmla="*/ 586581 w 729682"/>
              <a:gd name="connsiteY52" fmla="*/ 623887 h 816768"/>
              <a:gd name="connsiteX53" fmla="*/ 688975 w 729682"/>
              <a:gd name="connsiteY53" fmla="*/ 645318 h 816768"/>
              <a:gd name="connsiteX54" fmla="*/ 691356 w 729682"/>
              <a:gd name="connsiteY54" fmla="*/ 666750 h 816768"/>
              <a:gd name="connsiteX55" fmla="*/ 712787 w 729682"/>
              <a:gd name="connsiteY55" fmla="*/ 676275 h 816768"/>
              <a:gd name="connsiteX56" fmla="*/ 715169 w 729682"/>
              <a:gd name="connsiteY56" fmla="*/ 683418 h 816768"/>
              <a:gd name="connsiteX57" fmla="*/ 710406 w 729682"/>
              <a:gd name="connsiteY57" fmla="*/ 697706 h 816768"/>
              <a:gd name="connsiteX58" fmla="*/ 712787 w 729682"/>
              <a:gd name="connsiteY58" fmla="*/ 711993 h 816768"/>
              <a:gd name="connsiteX59" fmla="*/ 717550 w 729682"/>
              <a:gd name="connsiteY59" fmla="*/ 719137 h 816768"/>
              <a:gd name="connsiteX60" fmla="*/ 719931 w 729682"/>
              <a:gd name="connsiteY60" fmla="*/ 726281 h 816768"/>
              <a:gd name="connsiteX61" fmla="*/ 719931 w 729682"/>
              <a:gd name="connsiteY61" fmla="*/ 769143 h 816768"/>
              <a:gd name="connsiteX62" fmla="*/ 724694 w 729682"/>
              <a:gd name="connsiteY62" fmla="*/ 776287 h 816768"/>
              <a:gd name="connsiteX63" fmla="*/ 729456 w 729682"/>
              <a:gd name="connsiteY63" fmla="*/ 795337 h 816768"/>
              <a:gd name="connsiteX64" fmla="*/ 729456 w 729682"/>
              <a:gd name="connsiteY64" fmla="*/ 816768 h 816768"/>
              <a:gd name="connsiteX0" fmla="*/ 5556 w 729682"/>
              <a:gd name="connsiteY0" fmla="*/ 0 h 816768"/>
              <a:gd name="connsiteX1" fmla="*/ 3175 w 729682"/>
              <a:gd name="connsiteY1" fmla="*/ 11906 h 816768"/>
              <a:gd name="connsiteX2" fmla="*/ 3175 w 729682"/>
              <a:gd name="connsiteY2" fmla="*/ 40481 h 816768"/>
              <a:gd name="connsiteX3" fmla="*/ 10319 w 729682"/>
              <a:gd name="connsiteY3" fmla="*/ 42862 h 816768"/>
              <a:gd name="connsiteX4" fmla="*/ 31750 w 729682"/>
              <a:gd name="connsiteY4" fmla="*/ 45243 h 816768"/>
              <a:gd name="connsiteX5" fmla="*/ 34131 w 729682"/>
              <a:gd name="connsiteY5" fmla="*/ 73818 h 816768"/>
              <a:gd name="connsiteX6" fmla="*/ 36512 w 729682"/>
              <a:gd name="connsiteY6" fmla="*/ 80962 h 816768"/>
              <a:gd name="connsiteX7" fmla="*/ 43656 w 729682"/>
              <a:gd name="connsiteY7" fmla="*/ 83343 h 816768"/>
              <a:gd name="connsiteX8" fmla="*/ 62706 w 729682"/>
              <a:gd name="connsiteY8" fmla="*/ 80962 h 816768"/>
              <a:gd name="connsiteX9" fmla="*/ 79375 w 729682"/>
              <a:gd name="connsiteY9" fmla="*/ 83343 h 816768"/>
              <a:gd name="connsiteX10" fmla="*/ 119856 w 729682"/>
              <a:gd name="connsiteY10" fmla="*/ 88106 h 816768"/>
              <a:gd name="connsiteX11" fmla="*/ 122237 w 729682"/>
              <a:gd name="connsiteY11" fmla="*/ 128587 h 816768"/>
              <a:gd name="connsiteX12" fmla="*/ 131762 w 729682"/>
              <a:gd name="connsiteY12" fmla="*/ 130968 h 816768"/>
              <a:gd name="connsiteX13" fmla="*/ 174625 w 729682"/>
              <a:gd name="connsiteY13" fmla="*/ 133350 h 816768"/>
              <a:gd name="connsiteX14" fmla="*/ 177006 w 729682"/>
              <a:gd name="connsiteY14" fmla="*/ 147637 h 816768"/>
              <a:gd name="connsiteX15" fmla="*/ 184150 w 729682"/>
              <a:gd name="connsiteY15" fmla="*/ 169069 h 816768"/>
              <a:gd name="connsiteX16" fmla="*/ 234156 w 729682"/>
              <a:gd name="connsiteY16" fmla="*/ 173831 h 816768"/>
              <a:gd name="connsiteX17" fmla="*/ 236537 w 729682"/>
              <a:gd name="connsiteY17" fmla="*/ 180975 h 816768"/>
              <a:gd name="connsiteX18" fmla="*/ 238919 w 729682"/>
              <a:gd name="connsiteY18" fmla="*/ 197643 h 816768"/>
              <a:gd name="connsiteX19" fmla="*/ 241300 w 729682"/>
              <a:gd name="connsiteY19" fmla="*/ 211931 h 816768"/>
              <a:gd name="connsiteX20" fmla="*/ 248444 w 729682"/>
              <a:gd name="connsiteY20" fmla="*/ 216693 h 816768"/>
              <a:gd name="connsiteX21" fmla="*/ 265112 w 729682"/>
              <a:gd name="connsiteY21" fmla="*/ 221456 h 816768"/>
              <a:gd name="connsiteX22" fmla="*/ 267494 w 729682"/>
              <a:gd name="connsiteY22" fmla="*/ 254793 h 816768"/>
              <a:gd name="connsiteX23" fmla="*/ 269875 w 729682"/>
              <a:gd name="connsiteY23" fmla="*/ 261937 h 816768"/>
              <a:gd name="connsiteX24" fmla="*/ 277019 w 729682"/>
              <a:gd name="connsiteY24" fmla="*/ 269081 h 816768"/>
              <a:gd name="connsiteX25" fmla="*/ 277019 w 729682"/>
              <a:gd name="connsiteY25" fmla="*/ 300037 h 816768"/>
              <a:gd name="connsiteX26" fmla="*/ 288925 w 729682"/>
              <a:gd name="connsiteY26" fmla="*/ 302418 h 816768"/>
              <a:gd name="connsiteX27" fmla="*/ 298450 w 729682"/>
              <a:gd name="connsiteY27" fmla="*/ 304800 h 816768"/>
              <a:gd name="connsiteX28" fmla="*/ 303212 w 729682"/>
              <a:gd name="connsiteY28" fmla="*/ 311943 h 816768"/>
              <a:gd name="connsiteX29" fmla="*/ 305594 w 729682"/>
              <a:gd name="connsiteY29" fmla="*/ 323850 h 816768"/>
              <a:gd name="connsiteX30" fmla="*/ 307975 w 729682"/>
              <a:gd name="connsiteY30" fmla="*/ 333375 h 816768"/>
              <a:gd name="connsiteX31" fmla="*/ 310356 w 729682"/>
              <a:gd name="connsiteY31" fmla="*/ 340518 h 816768"/>
              <a:gd name="connsiteX32" fmla="*/ 317500 w 729682"/>
              <a:gd name="connsiteY32" fmla="*/ 345281 h 816768"/>
              <a:gd name="connsiteX33" fmla="*/ 324644 w 729682"/>
              <a:gd name="connsiteY33" fmla="*/ 347662 h 816768"/>
              <a:gd name="connsiteX34" fmla="*/ 400843 w 729682"/>
              <a:gd name="connsiteY34" fmla="*/ 350044 h 816768"/>
              <a:gd name="connsiteX35" fmla="*/ 403225 w 729682"/>
              <a:gd name="connsiteY35" fmla="*/ 381000 h 816768"/>
              <a:gd name="connsiteX36" fmla="*/ 427037 w 729682"/>
              <a:gd name="connsiteY36" fmla="*/ 392906 h 816768"/>
              <a:gd name="connsiteX37" fmla="*/ 429419 w 729682"/>
              <a:gd name="connsiteY37" fmla="*/ 426243 h 816768"/>
              <a:gd name="connsiteX38" fmla="*/ 431800 w 729682"/>
              <a:gd name="connsiteY38" fmla="*/ 433387 h 816768"/>
              <a:gd name="connsiteX39" fmla="*/ 438944 w 729682"/>
              <a:gd name="connsiteY39" fmla="*/ 438150 h 816768"/>
              <a:gd name="connsiteX40" fmla="*/ 462756 w 729682"/>
              <a:gd name="connsiteY40" fmla="*/ 440531 h 816768"/>
              <a:gd name="connsiteX41" fmla="*/ 472281 w 729682"/>
              <a:gd name="connsiteY41" fmla="*/ 442912 h 816768"/>
              <a:gd name="connsiteX42" fmla="*/ 479425 w 729682"/>
              <a:gd name="connsiteY42" fmla="*/ 476250 h 816768"/>
              <a:gd name="connsiteX43" fmla="*/ 486569 w 729682"/>
              <a:gd name="connsiteY43" fmla="*/ 483393 h 816768"/>
              <a:gd name="connsiteX44" fmla="*/ 488950 w 729682"/>
              <a:gd name="connsiteY44" fmla="*/ 504825 h 816768"/>
              <a:gd name="connsiteX45" fmla="*/ 493712 w 729682"/>
              <a:gd name="connsiteY45" fmla="*/ 519112 h 816768"/>
              <a:gd name="connsiteX46" fmla="*/ 496094 w 729682"/>
              <a:gd name="connsiteY46" fmla="*/ 526256 h 816768"/>
              <a:gd name="connsiteX47" fmla="*/ 498475 w 729682"/>
              <a:gd name="connsiteY47" fmla="*/ 578643 h 816768"/>
              <a:gd name="connsiteX48" fmla="*/ 505619 w 729682"/>
              <a:gd name="connsiteY48" fmla="*/ 581025 h 816768"/>
              <a:gd name="connsiteX49" fmla="*/ 572294 w 729682"/>
              <a:gd name="connsiteY49" fmla="*/ 583406 h 816768"/>
              <a:gd name="connsiteX50" fmla="*/ 579437 w 729682"/>
              <a:gd name="connsiteY50" fmla="*/ 585787 h 816768"/>
              <a:gd name="connsiteX51" fmla="*/ 584200 w 729682"/>
              <a:gd name="connsiteY51" fmla="*/ 602456 h 816768"/>
              <a:gd name="connsiteX52" fmla="*/ 586581 w 729682"/>
              <a:gd name="connsiteY52" fmla="*/ 623887 h 816768"/>
              <a:gd name="connsiteX53" fmla="*/ 688975 w 729682"/>
              <a:gd name="connsiteY53" fmla="*/ 645318 h 816768"/>
              <a:gd name="connsiteX54" fmla="*/ 691356 w 729682"/>
              <a:gd name="connsiteY54" fmla="*/ 666750 h 816768"/>
              <a:gd name="connsiteX55" fmla="*/ 712787 w 729682"/>
              <a:gd name="connsiteY55" fmla="*/ 676275 h 816768"/>
              <a:gd name="connsiteX56" fmla="*/ 715169 w 729682"/>
              <a:gd name="connsiteY56" fmla="*/ 683418 h 816768"/>
              <a:gd name="connsiteX57" fmla="*/ 710406 w 729682"/>
              <a:gd name="connsiteY57" fmla="*/ 697706 h 816768"/>
              <a:gd name="connsiteX58" fmla="*/ 712787 w 729682"/>
              <a:gd name="connsiteY58" fmla="*/ 711993 h 816768"/>
              <a:gd name="connsiteX59" fmla="*/ 717550 w 729682"/>
              <a:gd name="connsiteY59" fmla="*/ 719137 h 816768"/>
              <a:gd name="connsiteX60" fmla="*/ 719931 w 729682"/>
              <a:gd name="connsiteY60" fmla="*/ 726281 h 816768"/>
              <a:gd name="connsiteX61" fmla="*/ 719931 w 729682"/>
              <a:gd name="connsiteY61" fmla="*/ 769143 h 816768"/>
              <a:gd name="connsiteX62" fmla="*/ 724694 w 729682"/>
              <a:gd name="connsiteY62" fmla="*/ 776287 h 816768"/>
              <a:gd name="connsiteX63" fmla="*/ 729456 w 729682"/>
              <a:gd name="connsiteY63" fmla="*/ 795337 h 816768"/>
              <a:gd name="connsiteX64" fmla="*/ 729456 w 729682"/>
              <a:gd name="connsiteY64" fmla="*/ 816768 h 816768"/>
              <a:gd name="connsiteX0" fmla="*/ 5556 w 729682"/>
              <a:gd name="connsiteY0" fmla="*/ 0 h 816768"/>
              <a:gd name="connsiteX1" fmla="*/ 3175 w 729682"/>
              <a:gd name="connsiteY1" fmla="*/ 11906 h 816768"/>
              <a:gd name="connsiteX2" fmla="*/ 3175 w 729682"/>
              <a:gd name="connsiteY2" fmla="*/ 40481 h 816768"/>
              <a:gd name="connsiteX3" fmla="*/ 10319 w 729682"/>
              <a:gd name="connsiteY3" fmla="*/ 42862 h 816768"/>
              <a:gd name="connsiteX4" fmla="*/ 31750 w 729682"/>
              <a:gd name="connsiteY4" fmla="*/ 45243 h 816768"/>
              <a:gd name="connsiteX5" fmla="*/ 34131 w 729682"/>
              <a:gd name="connsiteY5" fmla="*/ 73818 h 816768"/>
              <a:gd name="connsiteX6" fmla="*/ 36512 w 729682"/>
              <a:gd name="connsiteY6" fmla="*/ 80962 h 816768"/>
              <a:gd name="connsiteX7" fmla="*/ 43656 w 729682"/>
              <a:gd name="connsiteY7" fmla="*/ 83343 h 816768"/>
              <a:gd name="connsiteX8" fmla="*/ 62706 w 729682"/>
              <a:gd name="connsiteY8" fmla="*/ 80962 h 816768"/>
              <a:gd name="connsiteX9" fmla="*/ 79375 w 729682"/>
              <a:gd name="connsiteY9" fmla="*/ 83343 h 816768"/>
              <a:gd name="connsiteX10" fmla="*/ 119856 w 729682"/>
              <a:gd name="connsiteY10" fmla="*/ 88106 h 816768"/>
              <a:gd name="connsiteX11" fmla="*/ 122237 w 729682"/>
              <a:gd name="connsiteY11" fmla="*/ 128587 h 816768"/>
              <a:gd name="connsiteX12" fmla="*/ 131762 w 729682"/>
              <a:gd name="connsiteY12" fmla="*/ 130968 h 816768"/>
              <a:gd name="connsiteX13" fmla="*/ 174625 w 729682"/>
              <a:gd name="connsiteY13" fmla="*/ 133350 h 816768"/>
              <a:gd name="connsiteX14" fmla="*/ 177006 w 729682"/>
              <a:gd name="connsiteY14" fmla="*/ 147637 h 816768"/>
              <a:gd name="connsiteX15" fmla="*/ 184150 w 729682"/>
              <a:gd name="connsiteY15" fmla="*/ 169069 h 816768"/>
              <a:gd name="connsiteX16" fmla="*/ 234156 w 729682"/>
              <a:gd name="connsiteY16" fmla="*/ 173831 h 816768"/>
              <a:gd name="connsiteX17" fmla="*/ 236537 w 729682"/>
              <a:gd name="connsiteY17" fmla="*/ 180975 h 816768"/>
              <a:gd name="connsiteX18" fmla="*/ 238919 w 729682"/>
              <a:gd name="connsiteY18" fmla="*/ 197643 h 816768"/>
              <a:gd name="connsiteX19" fmla="*/ 241300 w 729682"/>
              <a:gd name="connsiteY19" fmla="*/ 211931 h 816768"/>
              <a:gd name="connsiteX20" fmla="*/ 248444 w 729682"/>
              <a:gd name="connsiteY20" fmla="*/ 216693 h 816768"/>
              <a:gd name="connsiteX21" fmla="*/ 265112 w 729682"/>
              <a:gd name="connsiteY21" fmla="*/ 221456 h 816768"/>
              <a:gd name="connsiteX22" fmla="*/ 267494 w 729682"/>
              <a:gd name="connsiteY22" fmla="*/ 254793 h 816768"/>
              <a:gd name="connsiteX23" fmla="*/ 269875 w 729682"/>
              <a:gd name="connsiteY23" fmla="*/ 261937 h 816768"/>
              <a:gd name="connsiteX24" fmla="*/ 277019 w 729682"/>
              <a:gd name="connsiteY24" fmla="*/ 269081 h 816768"/>
              <a:gd name="connsiteX25" fmla="*/ 277019 w 729682"/>
              <a:gd name="connsiteY25" fmla="*/ 300037 h 816768"/>
              <a:gd name="connsiteX26" fmla="*/ 288925 w 729682"/>
              <a:gd name="connsiteY26" fmla="*/ 302418 h 816768"/>
              <a:gd name="connsiteX27" fmla="*/ 298450 w 729682"/>
              <a:gd name="connsiteY27" fmla="*/ 304800 h 816768"/>
              <a:gd name="connsiteX28" fmla="*/ 303212 w 729682"/>
              <a:gd name="connsiteY28" fmla="*/ 311943 h 816768"/>
              <a:gd name="connsiteX29" fmla="*/ 305594 w 729682"/>
              <a:gd name="connsiteY29" fmla="*/ 323850 h 816768"/>
              <a:gd name="connsiteX30" fmla="*/ 307975 w 729682"/>
              <a:gd name="connsiteY30" fmla="*/ 333375 h 816768"/>
              <a:gd name="connsiteX31" fmla="*/ 310356 w 729682"/>
              <a:gd name="connsiteY31" fmla="*/ 340518 h 816768"/>
              <a:gd name="connsiteX32" fmla="*/ 317500 w 729682"/>
              <a:gd name="connsiteY32" fmla="*/ 345281 h 816768"/>
              <a:gd name="connsiteX33" fmla="*/ 324644 w 729682"/>
              <a:gd name="connsiteY33" fmla="*/ 347662 h 816768"/>
              <a:gd name="connsiteX34" fmla="*/ 400843 w 729682"/>
              <a:gd name="connsiteY34" fmla="*/ 350044 h 816768"/>
              <a:gd name="connsiteX35" fmla="*/ 403225 w 729682"/>
              <a:gd name="connsiteY35" fmla="*/ 381000 h 816768"/>
              <a:gd name="connsiteX36" fmla="*/ 427037 w 729682"/>
              <a:gd name="connsiteY36" fmla="*/ 392906 h 816768"/>
              <a:gd name="connsiteX37" fmla="*/ 429419 w 729682"/>
              <a:gd name="connsiteY37" fmla="*/ 426243 h 816768"/>
              <a:gd name="connsiteX38" fmla="*/ 431800 w 729682"/>
              <a:gd name="connsiteY38" fmla="*/ 433387 h 816768"/>
              <a:gd name="connsiteX39" fmla="*/ 438944 w 729682"/>
              <a:gd name="connsiteY39" fmla="*/ 438150 h 816768"/>
              <a:gd name="connsiteX40" fmla="*/ 462756 w 729682"/>
              <a:gd name="connsiteY40" fmla="*/ 440531 h 816768"/>
              <a:gd name="connsiteX41" fmla="*/ 472281 w 729682"/>
              <a:gd name="connsiteY41" fmla="*/ 442912 h 816768"/>
              <a:gd name="connsiteX42" fmla="*/ 479425 w 729682"/>
              <a:gd name="connsiteY42" fmla="*/ 476250 h 816768"/>
              <a:gd name="connsiteX43" fmla="*/ 486569 w 729682"/>
              <a:gd name="connsiteY43" fmla="*/ 483393 h 816768"/>
              <a:gd name="connsiteX44" fmla="*/ 488950 w 729682"/>
              <a:gd name="connsiteY44" fmla="*/ 504825 h 816768"/>
              <a:gd name="connsiteX45" fmla="*/ 493712 w 729682"/>
              <a:gd name="connsiteY45" fmla="*/ 519112 h 816768"/>
              <a:gd name="connsiteX46" fmla="*/ 496094 w 729682"/>
              <a:gd name="connsiteY46" fmla="*/ 526256 h 816768"/>
              <a:gd name="connsiteX47" fmla="*/ 498475 w 729682"/>
              <a:gd name="connsiteY47" fmla="*/ 578643 h 816768"/>
              <a:gd name="connsiteX48" fmla="*/ 505619 w 729682"/>
              <a:gd name="connsiteY48" fmla="*/ 581025 h 816768"/>
              <a:gd name="connsiteX49" fmla="*/ 572294 w 729682"/>
              <a:gd name="connsiteY49" fmla="*/ 583406 h 816768"/>
              <a:gd name="connsiteX50" fmla="*/ 579437 w 729682"/>
              <a:gd name="connsiteY50" fmla="*/ 585787 h 816768"/>
              <a:gd name="connsiteX51" fmla="*/ 584200 w 729682"/>
              <a:gd name="connsiteY51" fmla="*/ 602456 h 816768"/>
              <a:gd name="connsiteX52" fmla="*/ 586581 w 729682"/>
              <a:gd name="connsiteY52" fmla="*/ 623887 h 816768"/>
              <a:gd name="connsiteX53" fmla="*/ 681831 w 729682"/>
              <a:gd name="connsiteY53" fmla="*/ 626268 h 816768"/>
              <a:gd name="connsiteX54" fmla="*/ 688975 w 729682"/>
              <a:gd name="connsiteY54" fmla="*/ 645318 h 816768"/>
              <a:gd name="connsiteX55" fmla="*/ 691356 w 729682"/>
              <a:gd name="connsiteY55" fmla="*/ 666750 h 816768"/>
              <a:gd name="connsiteX56" fmla="*/ 712787 w 729682"/>
              <a:gd name="connsiteY56" fmla="*/ 676275 h 816768"/>
              <a:gd name="connsiteX57" fmla="*/ 715169 w 729682"/>
              <a:gd name="connsiteY57" fmla="*/ 683418 h 816768"/>
              <a:gd name="connsiteX58" fmla="*/ 710406 w 729682"/>
              <a:gd name="connsiteY58" fmla="*/ 697706 h 816768"/>
              <a:gd name="connsiteX59" fmla="*/ 712787 w 729682"/>
              <a:gd name="connsiteY59" fmla="*/ 711993 h 816768"/>
              <a:gd name="connsiteX60" fmla="*/ 717550 w 729682"/>
              <a:gd name="connsiteY60" fmla="*/ 719137 h 816768"/>
              <a:gd name="connsiteX61" fmla="*/ 719931 w 729682"/>
              <a:gd name="connsiteY61" fmla="*/ 726281 h 816768"/>
              <a:gd name="connsiteX62" fmla="*/ 719931 w 729682"/>
              <a:gd name="connsiteY62" fmla="*/ 769143 h 816768"/>
              <a:gd name="connsiteX63" fmla="*/ 724694 w 729682"/>
              <a:gd name="connsiteY63" fmla="*/ 776287 h 816768"/>
              <a:gd name="connsiteX64" fmla="*/ 729456 w 729682"/>
              <a:gd name="connsiteY64" fmla="*/ 795337 h 816768"/>
              <a:gd name="connsiteX65" fmla="*/ 729456 w 729682"/>
              <a:gd name="connsiteY65" fmla="*/ 816768 h 816768"/>
              <a:gd name="connsiteX0" fmla="*/ 5556 w 729682"/>
              <a:gd name="connsiteY0" fmla="*/ 0 h 816768"/>
              <a:gd name="connsiteX1" fmla="*/ 3175 w 729682"/>
              <a:gd name="connsiteY1" fmla="*/ 11906 h 816768"/>
              <a:gd name="connsiteX2" fmla="*/ 3175 w 729682"/>
              <a:gd name="connsiteY2" fmla="*/ 40481 h 816768"/>
              <a:gd name="connsiteX3" fmla="*/ 10319 w 729682"/>
              <a:gd name="connsiteY3" fmla="*/ 42862 h 816768"/>
              <a:gd name="connsiteX4" fmla="*/ 31750 w 729682"/>
              <a:gd name="connsiteY4" fmla="*/ 45243 h 816768"/>
              <a:gd name="connsiteX5" fmla="*/ 34131 w 729682"/>
              <a:gd name="connsiteY5" fmla="*/ 73818 h 816768"/>
              <a:gd name="connsiteX6" fmla="*/ 36512 w 729682"/>
              <a:gd name="connsiteY6" fmla="*/ 80962 h 816768"/>
              <a:gd name="connsiteX7" fmla="*/ 43656 w 729682"/>
              <a:gd name="connsiteY7" fmla="*/ 83343 h 816768"/>
              <a:gd name="connsiteX8" fmla="*/ 62706 w 729682"/>
              <a:gd name="connsiteY8" fmla="*/ 80962 h 816768"/>
              <a:gd name="connsiteX9" fmla="*/ 79375 w 729682"/>
              <a:gd name="connsiteY9" fmla="*/ 83343 h 816768"/>
              <a:gd name="connsiteX10" fmla="*/ 119856 w 729682"/>
              <a:gd name="connsiteY10" fmla="*/ 88106 h 816768"/>
              <a:gd name="connsiteX11" fmla="*/ 122237 w 729682"/>
              <a:gd name="connsiteY11" fmla="*/ 128587 h 816768"/>
              <a:gd name="connsiteX12" fmla="*/ 131762 w 729682"/>
              <a:gd name="connsiteY12" fmla="*/ 130968 h 816768"/>
              <a:gd name="connsiteX13" fmla="*/ 174625 w 729682"/>
              <a:gd name="connsiteY13" fmla="*/ 133350 h 816768"/>
              <a:gd name="connsiteX14" fmla="*/ 177006 w 729682"/>
              <a:gd name="connsiteY14" fmla="*/ 147637 h 816768"/>
              <a:gd name="connsiteX15" fmla="*/ 184150 w 729682"/>
              <a:gd name="connsiteY15" fmla="*/ 169069 h 816768"/>
              <a:gd name="connsiteX16" fmla="*/ 234156 w 729682"/>
              <a:gd name="connsiteY16" fmla="*/ 173831 h 816768"/>
              <a:gd name="connsiteX17" fmla="*/ 236537 w 729682"/>
              <a:gd name="connsiteY17" fmla="*/ 180975 h 816768"/>
              <a:gd name="connsiteX18" fmla="*/ 238919 w 729682"/>
              <a:gd name="connsiteY18" fmla="*/ 197643 h 816768"/>
              <a:gd name="connsiteX19" fmla="*/ 241300 w 729682"/>
              <a:gd name="connsiteY19" fmla="*/ 211931 h 816768"/>
              <a:gd name="connsiteX20" fmla="*/ 248444 w 729682"/>
              <a:gd name="connsiteY20" fmla="*/ 216693 h 816768"/>
              <a:gd name="connsiteX21" fmla="*/ 265112 w 729682"/>
              <a:gd name="connsiteY21" fmla="*/ 221456 h 816768"/>
              <a:gd name="connsiteX22" fmla="*/ 267494 w 729682"/>
              <a:gd name="connsiteY22" fmla="*/ 254793 h 816768"/>
              <a:gd name="connsiteX23" fmla="*/ 269875 w 729682"/>
              <a:gd name="connsiteY23" fmla="*/ 261937 h 816768"/>
              <a:gd name="connsiteX24" fmla="*/ 277019 w 729682"/>
              <a:gd name="connsiteY24" fmla="*/ 269081 h 816768"/>
              <a:gd name="connsiteX25" fmla="*/ 277019 w 729682"/>
              <a:gd name="connsiteY25" fmla="*/ 300037 h 816768"/>
              <a:gd name="connsiteX26" fmla="*/ 288925 w 729682"/>
              <a:gd name="connsiteY26" fmla="*/ 302418 h 816768"/>
              <a:gd name="connsiteX27" fmla="*/ 298450 w 729682"/>
              <a:gd name="connsiteY27" fmla="*/ 304800 h 816768"/>
              <a:gd name="connsiteX28" fmla="*/ 303212 w 729682"/>
              <a:gd name="connsiteY28" fmla="*/ 311943 h 816768"/>
              <a:gd name="connsiteX29" fmla="*/ 305594 w 729682"/>
              <a:gd name="connsiteY29" fmla="*/ 323850 h 816768"/>
              <a:gd name="connsiteX30" fmla="*/ 307975 w 729682"/>
              <a:gd name="connsiteY30" fmla="*/ 333375 h 816768"/>
              <a:gd name="connsiteX31" fmla="*/ 310356 w 729682"/>
              <a:gd name="connsiteY31" fmla="*/ 340518 h 816768"/>
              <a:gd name="connsiteX32" fmla="*/ 317500 w 729682"/>
              <a:gd name="connsiteY32" fmla="*/ 345281 h 816768"/>
              <a:gd name="connsiteX33" fmla="*/ 324644 w 729682"/>
              <a:gd name="connsiteY33" fmla="*/ 347662 h 816768"/>
              <a:gd name="connsiteX34" fmla="*/ 400843 w 729682"/>
              <a:gd name="connsiteY34" fmla="*/ 350044 h 816768"/>
              <a:gd name="connsiteX35" fmla="*/ 403225 w 729682"/>
              <a:gd name="connsiteY35" fmla="*/ 381000 h 816768"/>
              <a:gd name="connsiteX36" fmla="*/ 427037 w 729682"/>
              <a:gd name="connsiteY36" fmla="*/ 392906 h 816768"/>
              <a:gd name="connsiteX37" fmla="*/ 429419 w 729682"/>
              <a:gd name="connsiteY37" fmla="*/ 426243 h 816768"/>
              <a:gd name="connsiteX38" fmla="*/ 431800 w 729682"/>
              <a:gd name="connsiteY38" fmla="*/ 433387 h 816768"/>
              <a:gd name="connsiteX39" fmla="*/ 438944 w 729682"/>
              <a:gd name="connsiteY39" fmla="*/ 438150 h 816768"/>
              <a:gd name="connsiteX40" fmla="*/ 462756 w 729682"/>
              <a:gd name="connsiteY40" fmla="*/ 440531 h 816768"/>
              <a:gd name="connsiteX41" fmla="*/ 472281 w 729682"/>
              <a:gd name="connsiteY41" fmla="*/ 442912 h 816768"/>
              <a:gd name="connsiteX42" fmla="*/ 479425 w 729682"/>
              <a:gd name="connsiteY42" fmla="*/ 476250 h 816768"/>
              <a:gd name="connsiteX43" fmla="*/ 486569 w 729682"/>
              <a:gd name="connsiteY43" fmla="*/ 483393 h 816768"/>
              <a:gd name="connsiteX44" fmla="*/ 488950 w 729682"/>
              <a:gd name="connsiteY44" fmla="*/ 504825 h 816768"/>
              <a:gd name="connsiteX45" fmla="*/ 493712 w 729682"/>
              <a:gd name="connsiteY45" fmla="*/ 519112 h 816768"/>
              <a:gd name="connsiteX46" fmla="*/ 496094 w 729682"/>
              <a:gd name="connsiteY46" fmla="*/ 526256 h 816768"/>
              <a:gd name="connsiteX47" fmla="*/ 498475 w 729682"/>
              <a:gd name="connsiteY47" fmla="*/ 578643 h 816768"/>
              <a:gd name="connsiteX48" fmla="*/ 505619 w 729682"/>
              <a:gd name="connsiteY48" fmla="*/ 581025 h 816768"/>
              <a:gd name="connsiteX49" fmla="*/ 572294 w 729682"/>
              <a:gd name="connsiteY49" fmla="*/ 583406 h 816768"/>
              <a:gd name="connsiteX50" fmla="*/ 579437 w 729682"/>
              <a:gd name="connsiteY50" fmla="*/ 585787 h 816768"/>
              <a:gd name="connsiteX51" fmla="*/ 584200 w 729682"/>
              <a:gd name="connsiteY51" fmla="*/ 602456 h 816768"/>
              <a:gd name="connsiteX52" fmla="*/ 586581 w 729682"/>
              <a:gd name="connsiteY52" fmla="*/ 623887 h 816768"/>
              <a:gd name="connsiteX53" fmla="*/ 686593 w 729682"/>
              <a:gd name="connsiteY53" fmla="*/ 628649 h 816768"/>
              <a:gd name="connsiteX54" fmla="*/ 688975 w 729682"/>
              <a:gd name="connsiteY54" fmla="*/ 645318 h 816768"/>
              <a:gd name="connsiteX55" fmla="*/ 691356 w 729682"/>
              <a:gd name="connsiteY55" fmla="*/ 666750 h 816768"/>
              <a:gd name="connsiteX56" fmla="*/ 712787 w 729682"/>
              <a:gd name="connsiteY56" fmla="*/ 676275 h 816768"/>
              <a:gd name="connsiteX57" fmla="*/ 715169 w 729682"/>
              <a:gd name="connsiteY57" fmla="*/ 683418 h 816768"/>
              <a:gd name="connsiteX58" fmla="*/ 710406 w 729682"/>
              <a:gd name="connsiteY58" fmla="*/ 697706 h 816768"/>
              <a:gd name="connsiteX59" fmla="*/ 712787 w 729682"/>
              <a:gd name="connsiteY59" fmla="*/ 711993 h 816768"/>
              <a:gd name="connsiteX60" fmla="*/ 717550 w 729682"/>
              <a:gd name="connsiteY60" fmla="*/ 719137 h 816768"/>
              <a:gd name="connsiteX61" fmla="*/ 719931 w 729682"/>
              <a:gd name="connsiteY61" fmla="*/ 726281 h 816768"/>
              <a:gd name="connsiteX62" fmla="*/ 719931 w 729682"/>
              <a:gd name="connsiteY62" fmla="*/ 769143 h 816768"/>
              <a:gd name="connsiteX63" fmla="*/ 724694 w 729682"/>
              <a:gd name="connsiteY63" fmla="*/ 776287 h 816768"/>
              <a:gd name="connsiteX64" fmla="*/ 729456 w 729682"/>
              <a:gd name="connsiteY64" fmla="*/ 795337 h 816768"/>
              <a:gd name="connsiteX65" fmla="*/ 729456 w 729682"/>
              <a:gd name="connsiteY65" fmla="*/ 816768 h 816768"/>
              <a:gd name="connsiteX0" fmla="*/ 5556 w 729682"/>
              <a:gd name="connsiteY0" fmla="*/ 0 h 816768"/>
              <a:gd name="connsiteX1" fmla="*/ 3175 w 729682"/>
              <a:gd name="connsiteY1" fmla="*/ 11906 h 816768"/>
              <a:gd name="connsiteX2" fmla="*/ 3175 w 729682"/>
              <a:gd name="connsiteY2" fmla="*/ 40481 h 816768"/>
              <a:gd name="connsiteX3" fmla="*/ 10319 w 729682"/>
              <a:gd name="connsiteY3" fmla="*/ 42862 h 816768"/>
              <a:gd name="connsiteX4" fmla="*/ 31750 w 729682"/>
              <a:gd name="connsiteY4" fmla="*/ 45243 h 816768"/>
              <a:gd name="connsiteX5" fmla="*/ 34131 w 729682"/>
              <a:gd name="connsiteY5" fmla="*/ 73818 h 816768"/>
              <a:gd name="connsiteX6" fmla="*/ 36512 w 729682"/>
              <a:gd name="connsiteY6" fmla="*/ 80962 h 816768"/>
              <a:gd name="connsiteX7" fmla="*/ 43656 w 729682"/>
              <a:gd name="connsiteY7" fmla="*/ 83343 h 816768"/>
              <a:gd name="connsiteX8" fmla="*/ 62706 w 729682"/>
              <a:gd name="connsiteY8" fmla="*/ 80962 h 816768"/>
              <a:gd name="connsiteX9" fmla="*/ 79375 w 729682"/>
              <a:gd name="connsiteY9" fmla="*/ 83343 h 816768"/>
              <a:gd name="connsiteX10" fmla="*/ 119856 w 729682"/>
              <a:gd name="connsiteY10" fmla="*/ 88106 h 816768"/>
              <a:gd name="connsiteX11" fmla="*/ 122237 w 729682"/>
              <a:gd name="connsiteY11" fmla="*/ 128587 h 816768"/>
              <a:gd name="connsiteX12" fmla="*/ 131762 w 729682"/>
              <a:gd name="connsiteY12" fmla="*/ 130968 h 816768"/>
              <a:gd name="connsiteX13" fmla="*/ 174625 w 729682"/>
              <a:gd name="connsiteY13" fmla="*/ 133350 h 816768"/>
              <a:gd name="connsiteX14" fmla="*/ 177006 w 729682"/>
              <a:gd name="connsiteY14" fmla="*/ 147637 h 816768"/>
              <a:gd name="connsiteX15" fmla="*/ 184150 w 729682"/>
              <a:gd name="connsiteY15" fmla="*/ 169069 h 816768"/>
              <a:gd name="connsiteX16" fmla="*/ 234156 w 729682"/>
              <a:gd name="connsiteY16" fmla="*/ 173831 h 816768"/>
              <a:gd name="connsiteX17" fmla="*/ 236537 w 729682"/>
              <a:gd name="connsiteY17" fmla="*/ 180975 h 816768"/>
              <a:gd name="connsiteX18" fmla="*/ 238919 w 729682"/>
              <a:gd name="connsiteY18" fmla="*/ 197643 h 816768"/>
              <a:gd name="connsiteX19" fmla="*/ 241300 w 729682"/>
              <a:gd name="connsiteY19" fmla="*/ 211931 h 816768"/>
              <a:gd name="connsiteX20" fmla="*/ 248444 w 729682"/>
              <a:gd name="connsiteY20" fmla="*/ 216693 h 816768"/>
              <a:gd name="connsiteX21" fmla="*/ 265112 w 729682"/>
              <a:gd name="connsiteY21" fmla="*/ 221456 h 816768"/>
              <a:gd name="connsiteX22" fmla="*/ 267494 w 729682"/>
              <a:gd name="connsiteY22" fmla="*/ 254793 h 816768"/>
              <a:gd name="connsiteX23" fmla="*/ 269875 w 729682"/>
              <a:gd name="connsiteY23" fmla="*/ 261937 h 816768"/>
              <a:gd name="connsiteX24" fmla="*/ 277019 w 729682"/>
              <a:gd name="connsiteY24" fmla="*/ 269081 h 816768"/>
              <a:gd name="connsiteX25" fmla="*/ 277019 w 729682"/>
              <a:gd name="connsiteY25" fmla="*/ 300037 h 816768"/>
              <a:gd name="connsiteX26" fmla="*/ 288925 w 729682"/>
              <a:gd name="connsiteY26" fmla="*/ 302418 h 816768"/>
              <a:gd name="connsiteX27" fmla="*/ 298450 w 729682"/>
              <a:gd name="connsiteY27" fmla="*/ 304800 h 816768"/>
              <a:gd name="connsiteX28" fmla="*/ 303212 w 729682"/>
              <a:gd name="connsiteY28" fmla="*/ 311943 h 816768"/>
              <a:gd name="connsiteX29" fmla="*/ 305594 w 729682"/>
              <a:gd name="connsiteY29" fmla="*/ 323850 h 816768"/>
              <a:gd name="connsiteX30" fmla="*/ 307975 w 729682"/>
              <a:gd name="connsiteY30" fmla="*/ 333375 h 816768"/>
              <a:gd name="connsiteX31" fmla="*/ 310356 w 729682"/>
              <a:gd name="connsiteY31" fmla="*/ 340518 h 816768"/>
              <a:gd name="connsiteX32" fmla="*/ 317500 w 729682"/>
              <a:gd name="connsiteY32" fmla="*/ 345281 h 816768"/>
              <a:gd name="connsiteX33" fmla="*/ 324644 w 729682"/>
              <a:gd name="connsiteY33" fmla="*/ 347662 h 816768"/>
              <a:gd name="connsiteX34" fmla="*/ 400843 w 729682"/>
              <a:gd name="connsiteY34" fmla="*/ 350044 h 816768"/>
              <a:gd name="connsiteX35" fmla="*/ 403225 w 729682"/>
              <a:gd name="connsiteY35" fmla="*/ 381000 h 816768"/>
              <a:gd name="connsiteX36" fmla="*/ 427037 w 729682"/>
              <a:gd name="connsiteY36" fmla="*/ 392906 h 816768"/>
              <a:gd name="connsiteX37" fmla="*/ 429419 w 729682"/>
              <a:gd name="connsiteY37" fmla="*/ 426243 h 816768"/>
              <a:gd name="connsiteX38" fmla="*/ 431800 w 729682"/>
              <a:gd name="connsiteY38" fmla="*/ 433387 h 816768"/>
              <a:gd name="connsiteX39" fmla="*/ 438944 w 729682"/>
              <a:gd name="connsiteY39" fmla="*/ 438150 h 816768"/>
              <a:gd name="connsiteX40" fmla="*/ 462756 w 729682"/>
              <a:gd name="connsiteY40" fmla="*/ 440531 h 816768"/>
              <a:gd name="connsiteX41" fmla="*/ 472281 w 729682"/>
              <a:gd name="connsiteY41" fmla="*/ 442912 h 816768"/>
              <a:gd name="connsiteX42" fmla="*/ 479425 w 729682"/>
              <a:gd name="connsiteY42" fmla="*/ 476250 h 816768"/>
              <a:gd name="connsiteX43" fmla="*/ 486569 w 729682"/>
              <a:gd name="connsiteY43" fmla="*/ 483393 h 816768"/>
              <a:gd name="connsiteX44" fmla="*/ 488950 w 729682"/>
              <a:gd name="connsiteY44" fmla="*/ 504825 h 816768"/>
              <a:gd name="connsiteX45" fmla="*/ 493712 w 729682"/>
              <a:gd name="connsiteY45" fmla="*/ 519112 h 816768"/>
              <a:gd name="connsiteX46" fmla="*/ 496094 w 729682"/>
              <a:gd name="connsiteY46" fmla="*/ 526256 h 816768"/>
              <a:gd name="connsiteX47" fmla="*/ 498475 w 729682"/>
              <a:gd name="connsiteY47" fmla="*/ 578643 h 816768"/>
              <a:gd name="connsiteX48" fmla="*/ 505619 w 729682"/>
              <a:gd name="connsiteY48" fmla="*/ 581025 h 816768"/>
              <a:gd name="connsiteX49" fmla="*/ 572294 w 729682"/>
              <a:gd name="connsiteY49" fmla="*/ 583406 h 816768"/>
              <a:gd name="connsiteX50" fmla="*/ 579437 w 729682"/>
              <a:gd name="connsiteY50" fmla="*/ 585787 h 816768"/>
              <a:gd name="connsiteX51" fmla="*/ 584200 w 729682"/>
              <a:gd name="connsiteY51" fmla="*/ 602456 h 816768"/>
              <a:gd name="connsiteX52" fmla="*/ 586581 w 729682"/>
              <a:gd name="connsiteY52" fmla="*/ 623887 h 816768"/>
              <a:gd name="connsiteX53" fmla="*/ 686593 w 729682"/>
              <a:gd name="connsiteY53" fmla="*/ 628649 h 816768"/>
              <a:gd name="connsiteX54" fmla="*/ 688975 w 729682"/>
              <a:gd name="connsiteY54" fmla="*/ 645318 h 816768"/>
              <a:gd name="connsiteX55" fmla="*/ 691356 w 729682"/>
              <a:gd name="connsiteY55" fmla="*/ 666750 h 816768"/>
              <a:gd name="connsiteX56" fmla="*/ 712787 w 729682"/>
              <a:gd name="connsiteY56" fmla="*/ 676275 h 816768"/>
              <a:gd name="connsiteX57" fmla="*/ 715169 w 729682"/>
              <a:gd name="connsiteY57" fmla="*/ 683418 h 816768"/>
              <a:gd name="connsiteX58" fmla="*/ 710406 w 729682"/>
              <a:gd name="connsiteY58" fmla="*/ 697706 h 816768"/>
              <a:gd name="connsiteX59" fmla="*/ 712787 w 729682"/>
              <a:gd name="connsiteY59" fmla="*/ 711993 h 816768"/>
              <a:gd name="connsiteX60" fmla="*/ 717550 w 729682"/>
              <a:gd name="connsiteY60" fmla="*/ 719137 h 816768"/>
              <a:gd name="connsiteX61" fmla="*/ 719931 w 729682"/>
              <a:gd name="connsiteY61" fmla="*/ 726281 h 816768"/>
              <a:gd name="connsiteX62" fmla="*/ 719931 w 729682"/>
              <a:gd name="connsiteY62" fmla="*/ 769143 h 816768"/>
              <a:gd name="connsiteX63" fmla="*/ 724694 w 729682"/>
              <a:gd name="connsiteY63" fmla="*/ 776287 h 816768"/>
              <a:gd name="connsiteX64" fmla="*/ 729456 w 729682"/>
              <a:gd name="connsiteY64" fmla="*/ 795337 h 816768"/>
              <a:gd name="connsiteX65" fmla="*/ 729456 w 729682"/>
              <a:gd name="connsiteY65" fmla="*/ 816768 h 816768"/>
              <a:gd name="connsiteX0" fmla="*/ 2528 w 726654"/>
              <a:gd name="connsiteY0" fmla="*/ 0 h 816768"/>
              <a:gd name="connsiteX1" fmla="*/ 147 w 726654"/>
              <a:gd name="connsiteY1" fmla="*/ 40481 h 816768"/>
              <a:gd name="connsiteX2" fmla="*/ 7291 w 726654"/>
              <a:gd name="connsiteY2" fmla="*/ 42862 h 816768"/>
              <a:gd name="connsiteX3" fmla="*/ 28722 w 726654"/>
              <a:gd name="connsiteY3" fmla="*/ 45243 h 816768"/>
              <a:gd name="connsiteX4" fmla="*/ 31103 w 726654"/>
              <a:gd name="connsiteY4" fmla="*/ 73818 h 816768"/>
              <a:gd name="connsiteX5" fmla="*/ 33484 w 726654"/>
              <a:gd name="connsiteY5" fmla="*/ 80962 h 816768"/>
              <a:gd name="connsiteX6" fmla="*/ 40628 w 726654"/>
              <a:gd name="connsiteY6" fmla="*/ 83343 h 816768"/>
              <a:gd name="connsiteX7" fmla="*/ 59678 w 726654"/>
              <a:gd name="connsiteY7" fmla="*/ 80962 h 816768"/>
              <a:gd name="connsiteX8" fmla="*/ 76347 w 726654"/>
              <a:gd name="connsiteY8" fmla="*/ 83343 h 816768"/>
              <a:gd name="connsiteX9" fmla="*/ 116828 w 726654"/>
              <a:gd name="connsiteY9" fmla="*/ 88106 h 816768"/>
              <a:gd name="connsiteX10" fmla="*/ 119209 w 726654"/>
              <a:gd name="connsiteY10" fmla="*/ 128587 h 816768"/>
              <a:gd name="connsiteX11" fmla="*/ 128734 w 726654"/>
              <a:gd name="connsiteY11" fmla="*/ 130968 h 816768"/>
              <a:gd name="connsiteX12" fmla="*/ 171597 w 726654"/>
              <a:gd name="connsiteY12" fmla="*/ 133350 h 816768"/>
              <a:gd name="connsiteX13" fmla="*/ 173978 w 726654"/>
              <a:gd name="connsiteY13" fmla="*/ 147637 h 816768"/>
              <a:gd name="connsiteX14" fmla="*/ 181122 w 726654"/>
              <a:gd name="connsiteY14" fmla="*/ 169069 h 816768"/>
              <a:gd name="connsiteX15" fmla="*/ 231128 w 726654"/>
              <a:gd name="connsiteY15" fmla="*/ 173831 h 816768"/>
              <a:gd name="connsiteX16" fmla="*/ 233509 w 726654"/>
              <a:gd name="connsiteY16" fmla="*/ 180975 h 816768"/>
              <a:gd name="connsiteX17" fmla="*/ 235891 w 726654"/>
              <a:gd name="connsiteY17" fmla="*/ 197643 h 816768"/>
              <a:gd name="connsiteX18" fmla="*/ 238272 w 726654"/>
              <a:gd name="connsiteY18" fmla="*/ 211931 h 816768"/>
              <a:gd name="connsiteX19" fmla="*/ 245416 w 726654"/>
              <a:gd name="connsiteY19" fmla="*/ 216693 h 816768"/>
              <a:gd name="connsiteX20" fmla="*/ 262084 w 726654"/>
              <a:gd name="connsiteY20" fmla="*/ 221456 h 816768"/>
              <a:gd name="connsiteX21" fmla="*/ 264466 w 726654"/>
              <a:gd name="connsiteY21" fmla="*/ 254793 h 816768"/>
              <a:gd name="connsiteX22" fmla="*/ 266847 w 726654"/>
              <a:gd name="connsiteY22" fmla="*/ 261937 h 816768"/>
              <a:gd name="connsiteX23" fmla="*/ 273991 w 726654"/>
              <a:gd name="connsiteY23" fmla="*/ 269081 h 816768"/>
              <a:gd name="connsiteX24" fmla="*/ 273991 w 726654"/>
              <a:gd name="connsiteY24" fmla="*/ 300037 h 816768"/>
              <a:gd name="connsiteX25" fmla="*/ 285897 w 726654"/>
              <a:gd name="connsiteY25" fmla="*/ 302418 h 816768"/>
              <a:gd name="connsiteX26" fmla="*/ 295422 w 726654"/>
              <a:gd name="connsiteY26" fmla="*/ 304800 h 816768"/>
              <a:gd name="connsiteX27" fmla="*/ 300184 w 726654"/>
              <a:gd name="connsiteY27" fmla="*/ 311943 h 816768"/>
              <a:gd name="connsiteX28" fmla="*/ 302566 w 726654"/>
              <a:gd name="connsiteY28" fmla="*/ 323850 h 816768"/>
              <a:gd name="connsiteX29" fmla="*/ 304947 w 726654"/>
              <a:gd name="connsiteY29" fmla="*/ 333375 h 816768"/>
              <a:gd name="connsiteX30" fmla="*/ 307328 w 726654"/>
              <a:gd name="connsiteY30" fmla="*/ 340518 h 816768"/>
              <a:gd name="connsiteX31" fmla="*/ 314472 w 726654"/>
              <a:gd name="connsiteY31" fmla="*/ 345281 h 816768"/>
              <a:gd name="connsiteX32" fmla="*/ 321616 w 726654"/>
              <a:gd name="connsiteY32" fmla="*/ 347662 h 816768"/>
              <a:gd name="connsiteX33" fmla="*/ 397815 w 726654"/>
              <a:gd name="connsiteY33" fmla="*/ 350044 h 816768"/>
              <a:gd name="connsiteX34" fmla="*/ 400197 w 726654"/>
              <a:gd name="connsiteY34" fmla="*/ 381000 h 816768"/>
              <a:gd name="connsiteX35" fmla="*/ 424009 w 726654"/>
              <a:gd name="connsiteY35" fmla="*/ 392906 h 816768"/>
              <a:gd name="connsiteX36" fmla="*/ 426391 w 726654"/>
              <a:gd name="connsiteY36" fmla="*/ 426243 h 816768"/>
              <a:gd name="connsiteX37" fmla="*/ 428772 w 726654"/>
              <a:gd name="connsiteY37" fmla="*/ 433387 h 816768"/>
              <a:gd name="connsiteX38" fmla="*/ 435916 w 726654"/>
              <a:gd name="connsiteY38" fmla="*/ 438150 h 816768"/>
              <a:gd name="connsiteX39" fmla="*/ 459728 w 726654"/>
              <a:gd name="connsiteY39" fmla="*/ 440531 h 816768"/>
              <a:gd name="connsiteX40" fmla="*/ 469253 w 726654"/>
              <a:gd name="connsiteY40" fmla="*/ 442912 h 816768"/>
              <a:gd name="connsiteX41" fmla="*/ 476397 w 726654"/>
              <a:gd name="connsiteY41" fmla="*/ 476250 h 816768"/>
              <a:gd name="connsiteX42" fmla="*/ 483541 w 726654"/>
              <a:gd name="connsiteY42" fmla="*/ 483393 h 816768"/>
              <a:gd name="connsiteX43" fmla="*/ 485922 w 726654"/>
              <a:gd name="connsiteY43" fmla="*/ 504825 h 816768"/>
              <a:gd name="connsiteX44" fmla="*/ 490684 w 726654"/>
              <a:gd name="connsiteY44" fmla="*/ 519112 h 816768"/>
              <a:gd name="connsiteX45" fmla="*/ 493066 w 726654"/>
              <a:gd name="connsiteY45" fmla="*/ 526256 h 816768"/>
              <a:gd name="connsiteX46" fmla="*/ 495447 w 726654"/>
              <a:gd name="connsiteY46" fmla="*/ 578643 h 816768"/>
              <a:gd name="connsiteX47" fmla="*/ 502591 w 726654"/>
              <a:gd name="connsiteY47" fmla="*/ 581025 h 816768"/>
              <a:gd name="connsiteX48" fmla="*/ 569266 w 726654"/>
              <a:gd name="connsiteY48" fmla="*/ 583406 h 816768"/>
              <a:gd name="connsiteX49" fmla="*/ 576409 w 726654"/>
              <a:gd name="connsiteY49" fmla="*/ 585787 h 816768"/>
              <a:gd name="connsiteX50" fmla="*/ 581172 w 726654"/>
              <a:gd name="connsiteY50" fmla="*/ 602456 h 816768"/>
              <a:gd name="connsiteX51" fmla="*/ 583553 w 726654"/>
              <a:gd name="connsiteY51" fmla="*/ 623887 h 816768"/>
              <a:gd name="connsiteX52" fmla="*/ 683565 w 726654"/>
              <a:gd name="connsiteY52" fmla="*/ 628649 h 816768"/>
              <a:gd name="connsiteX53" fmla="*/ 685947 w 726654"/>
              <a:gd name="connsiteY53" fmla="*/ 645318 h 816768"/>
              <a:gd name="connsiteX54" fmla="*/ 688328 w 726654"/>
              <a:gd name="connsiteY54" fmla="*/ 666750 h 816768"/>
              <a:gd name="connsiteX55" fmla="*/ 709759 w 726654"/>
              <a:gd name="connsiteY55" fmla="*/ 676275 h 816768"/>
              <a:gd name="connsiteX56" fmla="*/ 712141 w 726654"/>
              <a:gd name="connsiteY56" fmla="*/ 683418 h 816768"/>
              <a:gd name="connsiteX57" fmla="*/ 707378 w 726654"/>
              <a:gd name="connsiteY57" fmla="*/ 697706 h 816768"/>
              <a:gd name="connsiteX58" fmla="*/ 709759 w 726654"/>
              <a:gd name="connsiteY58" fmla="*/ 711993 h 816768"/>
              <a:gd name="connsiteX59" fmla="*/ 714522 w 726654"/>
              <a:gd name="connsiteY59" fmla="*/ 719137 h 816768"/>
              <a:gd name="connsiteX60" fmla="*/ 716903 w 726654"/>
              <a:gd name="connsiteY60" fmla="*/ 726281 h 816768"/>
              <a:gd name="connsiteX61" fmla="*/ 716903 w 726654"/>
              <a:gd name="connsiteY61" fmla="*/ 769143 h 816768"/>
              <a:gd name="connsiteX62" fmla="*/ 721666 w 726654"/>
              <a:gd name="connsiteY62" fmla="*/ 776287 h 816768"/>
              <a:gd name="connsiteX63" fmla="*/ 726428 w 726654"/>
              <a:gd name="connsiteY63" fmla="*/ 795337 h 816768"/>
              <a:gd name="connsiteX64" fmla="*/ 726428 w 726654"/>
              <a:gd name="connsiteY64" fmla="*/ 816768 h 816768"/>
              <a:gd name="connsiteX0" fmla="*/ 0 w 724126"/>
              <a:gd name="connsiteY0" fmla="*/ 0 h 816768"/>
              <a:gd name="connsiteX1" fmla="*/ 4763 w 724126"/>
              <a:gd name="connsiteY1" fmla="*/ 42862 h 816768"/>
              <a:gd name="connsiteX2" fmla="*/ 26194 w 724126"/>
              <a:gd name="connsiteY2" fmla="*/ 45243 h 816768"/>
              <a:gd name="connsiteX3" fmla="*/ 28575 w 724126"/>
              <a:gd name="connsiteY3" fmla="*/ 73818 h 816768"/>
              <a:gd name="connsiteX4" fmla="*/ 30956 w 724126"/>
              <a:gd name="connsiteY4" fmla="*/ 80962 h 816768"/>
              <a:gd name="connsiteX5" fmla="*/ 38100 w 724126"/>
              <a:gd name="connsiteY5" fmla="*/ 83343 h 816768"/>
              <a:gd name="connsiteX6" fmla="*/ 57150 w 724126"/>
              <a:gd name="connsiteY6" fmla="*/ 80962 h 816768"/>
              <a:gd name="connsiteX7" fmla="*/ 73819 w 724126"/>
              <a:gd name="connsiteY7" fmla="*/ 83343 h 816768"/>
              <a:gd name="connsiteX8" fmla="*/ 114300 w 724126"/>
              <a:gd name="connsiteY8" fmla="*/ 88106 h 816768"/>
              <a:gd name="connsiteX9" fmla="*/ 116681 w 724126"/>
              <a:gd name="connsiteY9" fmla="*/ 128587 h 816768"/>
              <a:gd name="connsiteX10" fmla="*/ 126206 w 724126"/>
              <a:gd name="connsiteY10" fmla="*/ 130968 h 816768"/>
              <a:gd name="connsiteX11" fmla="*/ 169069 w 724126"/>
              <a:gd name="connsiteY11" fmla="*/ 133350 h 816768"/>
              <a:gd name="connsiteX12" fmla="*/ 171450 w 724126"/>
              <a:gd name="connsiteY12" fmla="*/ 147637 h 816768"/>
              <a:gd name="connsiteX13" fmla="*/ 178594 w 724126"/>
              <a:gd name="connsiteY13" fmla="*/ 169069 h 816768"/>
              <a:gd name="connsiteX14" fmla="*/ 228600 w 724126"/>
              <a:gd name="connsiteY14" fmla="*/ 173831 h 816768"/>
              <a:gd name="connsiteX15" fmla="*/ 230981 w 724126"/>
              <a:gd name="connsiteY15" fmla="*/ 180975 h 816768"/>
              <a:gd name="connsiteX16" fmla="*/ 233363 w 724126"/>
              <a:gd name="connsiteY16" fmla="*/ 197643 h 816768"/>
              <a:gd name="connsiteX17" fmla="*/ 235744 w 724126"/>
              <a:gd name="connsiteY17" fmla="*/ 211931 h 816768"/>
              <a:gd name="connsiteX18" fmla="*/ 242888 w 724126"/>
              <a:gd name="connsiteY18" fmla="*/ 216693 h 816768"/>
              <a:gd name="connsiteX19" fmla="*/ 259556 w 724126"/>
              <a:gd name="connsiteY19" fmla="*/ 221456 h 816768"/>
              <a:gd name="connsiteX20" fmla="*/ 261938 w 724126"/>
              <a:gd name="connsiteY20" fmla="*/ 254793 h 816768"/>
              <a:gd name="connsiteX21" fmla="*/ 264319 w 724126"/>
              <a:gd name="connsiteY21" fmla="*/ 261937 h 816768"/>
              <a:gd name="connsiteX22" fmla="*/ 271463 w 724126"/>
              <a:gd name="connsiteY22" fmla="*/ 269081 h 816768"/>
              <a:gd name="connsiteX23" fmla="*/ 271463 w 724126"/>
              <a:gd name="connsiteY23" fmla="*/ 300037 h 816768"/>
              <a:gd name="connsiteX24" fmla="*/ 283369 w 724126"/>
              <a:gd name="connsiteY24" fmla="*/ 302418 h 816768"/>
              <a:gd name="connsiteX25" fmla="*/ 292894 w 724126"/>
              <a:gd name="connsiteY25" fmla="*/ 304800 h 816768"/>
              <a:gd name="connsiteX26" fmla="*/ 297656 w 724126"/>
              <a:gd name="connsiteY26" fmla="*/ 311943 h 816768"/>
              <a:gd name="connsiteX27" fmla="*/ 300038 w 724126"/>
              <a:gd name="connsiteY27" fmla="*/ 323850 h 816768"/>
              <a:gd name="connsiteX28" fmla="*/ 302419 w 724126"/>
              <a:gd name="connsiteY28" fmla="*/ 333375 h 816768"/>
              <a:gd name="connsiteX29" fmla="*/ 304800 w 724126"/>
              <a:gd name="connsiteY29" fmla="*/ 340518 h 816768"/>
              <a:gd name="connsiteX30" fmla="*/ 311944 w 724126"/>
              <a:gd name="connsiteY30" fmla="*/ 345281 h 816768"/>
              <a:gd name="connsiteX31" fmla="*/ 319088 w 724126"/>
              <a:gd name="connsiteY31" fmla="*/ 347662 h 816768"/>
              <a:gd name="connsiteX32" fmla="*/ 395287 w 724126"/>
              <a:gd name="connsiteY32" fmla="*/ 350044 h 816768"/>
              <a:gd name="connsiteX33" fmla="*/ 397669 w 724126"/>
              <a:gd name="connsiteY33" fmla="*/ 381000 h 816768"/>
              <a:gd name="connsiteX34" fmla="*/ 421481 w 724126"/>
              <a:gd name="connsiteY34" fmla="*/ 392906 h 816768"/>
              <a:gd name="connsiteX35" fmla="*/ 423863 w 724126"/>
              <a:gd name="connsiteY35" fmla="*/ 426243 h 816768"/>
              <a:gd name="connsiteX36" fmla="*/ 426244 w 724126"/>
              <a:gd name="connsiteY36" fmla="*/ 433387 h 816768"/>
              <a:gd name="connsiteX37" fmla="*/ 433388 w 724126"/>
              <a:gd name="connsiteY37" fmla="*/ 438150 h 816768"/>
              <a:gd name="connsiteX38" fmla="*/ 457200 w 724126"/>
              <a:gd name="connsiteY38" fmla="*/ 440531 h 816768"/>
              <a:gd name="connsiteX39" fmla="*/ 466725 w 724126"/>
              <a:gd name="connsiteY39" fmla="*/ 442912 h 816768"/>
              <a:gd name="connsiteX40" fmla="*/ 473869 w 724126"/>
              <a:gd name="connsiteY40" fmla="*/ 476250 h 816768"/>
              <a:gd name="connsiteX41" fmla="*/ 481013 w 724126"/>
              <a:gd name="connsiteY41" fmla="*/ 483393 h 816768"/>
              <a:gd name="connsiteX42" fmla="*/ 483394 w 724126"/>
              <a:gd name="connsiteY42" fmla="*/ 504825 h 816768"/>
              <a:gd name="connsiteX43" fmla="*/ 488156 w 724126"/>
              <a:gd name="connsiteY43" fmla="*/ 519112 h 816768"/>
              <a:gd name="connsiteX44" fmla="*/ 490538 w 724126"/>
              <a:gd name="connsiteY44" fmla="*/ 526256 h 816768"/>
              <a:gd name="connsiteX45" fmla="*/ 492919 w 724126"/>
              <a:gd name="connsiteY45" fmla="*/ 578643 h 816768"/>
              <a:gd name="connsiteX46" fmla="*/ 500063 w 724126"/>
              <a:gd name="connsiteY46" fmla="*/ 581025 h 816768"/>
              <a:gd name="connsiteX47" fmla="*/ 566738 w 724126"/>
              <a:gd name="connsiteY47" fmla="*/ 583406 h 816768"/>
              <a:gd name="connsiteX48" fmla="*/ 573881 w 724126"/>
              <a:gd name="connsiteY48" fmla="*/ 585787 h 816768"/>
              <a:gd name="connsiteX49" fmla="*/ 578644 w 724126"/>
              <a:gd name="connsiteY49" fmla="*/ 602456 h 816768"/>
              <a:gd name="connsiteX50" fmla="*/ 581025 w 724126"/>
              <a:gd name="connsiteY50" fmla="*/ 623887 h 816768"/>
              <a:gd name="connsiteX51" fmla="*/ 681037 w 724126"/>
              <a:gd name="connsiteY51" fmla="*/ 628649 h 816768"/>
              <a:gd name="connsiteX52" fmla="*/ 683419 w 724126"/>
              <a:gd name="connsiteY52" fmla="*/ 645318 h 816768"/>
              <a:gd name="connsiteX53" fmla="*/ 685800 w 724126"/>
              <a:gd name="connsiteY53" fmla="*/ 666750 h 816768"/>
              <a:gd name="connsiteX54" fmla="*/ 707231 w 724126"/>
              <a:gd name="connsiteY54" fmla="*/ 676275 h 816768"/>
              <a:gd name="connsiteX55" fmla="*/ 709613 w 724126"/>
              <a:gd name="connsiteY55" fmla="*/ 683418 h 816768"/>
              <a:gd name="connsiteX56" fmla="*/ 704850 w 724126"/>
              <a:gd name="connsiteY56" fmla="*/ 697706 h 816768"/>
              <a:gd name="connsiteX57" fmla="*/ 707231 w 724126"/>
              <a:gd name="connsiteY57" fmla="*/ 711993 h 816768"/>
              <a:gd name="connsiteX58" fmla="*/ 711994 w 724126"/>
              <a:gd name="connsiteY58" fmla="*/ 719137 h 816768"/>
              <a:gd name="connsiteX59" fmla="*/ 714375 w 724126"/>
              <a:gd name="connsiteY59" fmla="*/ 726281 h 816768"/>
              <a:gd name="connsiteX60" fmla="*/ 714375 w 724126"/>
              <a:gd name="connsiteY60" fmla="*/ 769143 h 816768"/>
              <a:gd name="connsiteX61" fmla="*/ 719138 w 724126"/>
              <a:gd name="connsiteY61" fmla="*/ 776287 h 816768"/>
              <a:gd name="connsiteX62" fmla="*/ 723900 w 724126"/>
              <a:gd name="connsiteY62" fmla="*/ 795337 h 816768"/>
              <a:gd name="connsiteX63" fmla="*/ 723900 w 724126"/>
              <a:gd name="connsiteY63" fmla="*/ 816768 h 816768"/>
              <a:gd name="connsiteX0" fmla="*/ 0 w 724126"/>
              <a:gd name="connsiteY0" fmla="*/ 0 h 816768"/>
              <a:gd name="connsiteX1" fmla="*/ 4763 w 724126"/>
              <a:gd name="connsiteY1" fmla="*/ 42862 h 816768"/>
              <a:gd name="connsiteX2" fmla="*/ 26194 w 724126"/>
              <a:gd name="connsiteY2" fmla="*/ 45243 h 816768"/>
              <a:gd name="connsiteX3" fmla="*/ 28575 w 724126"/>
              <a:gd name="connsiteY3" fmla="*/ 73818 h 816768"/>
              <a:gd name="connsiteX4" fmla="*/ 30956 w 724126"/>
              <a:gd name="connsiteY4" fmla="*/ 80962 h 816768"/>
              <a:gd name="connsiteX5" fmla="*/ 38100 w 724126"/>
              <a:gd name="connsiteY5" fmla="*/ 83343 h 816768"/>
              <a:gd name="connsiteX6" fmla="*/ 57150 w 724126"/>
              <a:gd name="connsiteY6" fmla="*/ 80962 h 816768"/>
              <a:gd name="connsiteX7" fmla="*/ 73819 w 724126"/>
              <a:gd name="connsiteY7" fmla="*/ 83343 h 816768"/>
              <a:gd name="connsiteX8" fmla="*/ 114300 w 724126"/>
              <a:gd name="connsiteY8" fmla="*/ 88106 h 816768"/>
              <a:gd name="connsiteX9" fmla="*/ 116681 w 724126"/>
              <a:gd name="connsiteY9" fmla="*/ 128587 h 816768"/>
              <a:gd name="connsiteX10" fmla="*/ 126206 w 724126"/>
              <a:gd name="connsiteY10" fmla="*/ 130968 h 816768"/>
              <a:gd name="connsiteX11" fmla="*/ 169069 w 724126"/>
              <a:gd name="connsiteY11" fmla="*/ 133350 h 816768"/>
              <a:gd name="connsiteX12" fmla="*/ 171450 w 724126"/>
              <a:gd name="connsiteY12" fmla="*/ 147637 h 816768"/>
              <a:gd name="connsiteX13" fmla="*/ 178594 w 724126"/>
              <a:gd name="connsiteY13" fmla="*/ 169069 h 816768"/>
              <a:gd name="connsiteX14" fmla="*/ 228600 w 724126"/>
              <a:gd name="connsiteY14" fmla="*/ 173831 h 816768"/>
              <a:gd name="connsiteX15" fmla="*/ 230981 w 724126"/>
              <a:gd name="connsiteY15" fmla="*/ 180975 h 816768"/>
              <a:gd name="connsiteX16" fmla="*/ 233363 w 724126"/>
              <a:gd name="connsiteY16" fmla="*/ 197643 h 816768"/>
              <a:gd name="connsiteX17" fmla="*/ 235744 w 724126"/>
              <a:gd name="connsiteY17" fmla="*/ 211931 h 816768"/>
              <a:gd name="connsiteX18" fmla="*/ 242888 w 724126"/>
              <a:gd name="connsiteY18" fmla="*/ 216693 h 816768"/>
              <a:gd name="connsiteX19" fmla="*/ 259556 w 724126"/>
              <a:gd name="connsiteY19" fmla="*/ 221456 h 816768"/>
              <a:gd name="connsiteX20" fmla="*/ 261938 w 724126"/>
              <a:gd name="connsiteY20" fmla="*/ 254793 h 816768"/>
              <a:gd name="connsiteX21" fmla="*/ 264319 w 724126"/>
              <a:gd name="connsiteY21" fmla="*/ 261937 h 816768"/>
              <a:gd name="connsiteX22" fmla="*/ 271463 w 724126"/>
              <a:gd name="connsiteY22" fmla="*/ 269081 h 816768"/>
              <a:gd name="connsiteX23" fmla="*/ 271463 w 724126"/>
              <a:gd name="connsiteY23" fmla="*/ 300037 h 816768"/>
              <a:gd name="connsiteX24" fmla="*/ 283369 w 724126"/>
              <a:gd name="connsiteY24" fmla="*/ 302418 h 816768"/>
              <a:gd name="connsiteX25" fmla="*/ 292894 w 724126"/>
              <a:gd name="connsiteY25" fmla="*/ 304800 h 816768"/>
              <a:gd name="connsiteX26" fmla="*/ 297656 w 724126"/>
              <a:gd name="connsiteY26" fmla="*/ 311943 h 816768"/>
              <a:gd name="connsiteX27" fmla="*/ 300038 w 724126"/>
              <a:gd name="connsiteY27" fmla="*/ 323850 h 816768"/>
              <a:gd name="connsiteX28" fmla="*/ 302419 w 724126"/>
              <a:gd name="connsiteY28" fmla="*/ 333375 h 816768"/>
              <a:gd name="connsiteX29" fmla="*/ 304800 w 724126"/>
              <a:gd name="connsiteY29" fmla="*/ 340518 h 816768"/>
              <a:gd name="connsiteX30" fmla="*/ 311944 w 724126"/>
              <a:gd name="connsiteY30" fmla="*/ 345281 h 816768"/>
              <a:gd name="connsiteX31" fmla="*/ 319088 w 724126"/>
              <a:gd name="connsiteY31" fmla="*/ 347662 h 816768"/>
              <a:gd name="connsiteX32" fmla="*/ 395287 w 724126"/>
              <a:gd name="connsiteY32" fmla="*/ 350044 h 816768"/>
              <a:gd name="connsiteX33" fmla="*/ 397669 w 724126"/>
              <a:gd name="connsiteY33" fmla="*/ 381000 h 816768"/>
              <a:gd name="connsiteX34" fmla="*/ 421481 w 724126"/>
              <a:gd name="connsiteY34" fmla="*/ 392906 h 816768"/>
              <a:gd name="connsiteX35" fmla="*/ 423863 w 724126"/>
              <a:gd name="connsiteY35" fmla="*/ 426243 h 816768"/>
              <a:gd name="connsiteX36" fmla="*/ 426244 w 724126"/>
              <a:gd name="connsiteY36" fmla="*/ 433387 h 816768"/>
              <a:gd name="connsiteX37" fmla="*/ 433388 w 724126"/>
              <a:gd name="connsiteY37" fmla="*/ 438150 h 816768"/>
              <a:gd name="connsiteX38" fmla="*/ 457200 w 724126"/>
              <a:gd name="connsiteY38" fmla="*/ 440531 h 816768"/>
              <a:gd name="connsiteX39" fmla="*/ 466725 w 724126"/>
              <a:gd name="connsiteY39" fmla="*/ 442912 h 816768"/>
              <a:gd name="connsiteX40" fmla="*/ 473869 w 724126"/>
              <a:gd name="connsiteY40" fmla="*/ 476250 h 816768"/>
              <a:gd name="connsiteX41" fmla="*/ 481013 w 724126"/>
              <a:gd name="connsiteY41" fmla="*/ 483393 h 816768"/>
              <a:gd name="connsiteX42" fmla="*/ 483394 w 724126"/>
              <a:gd name="connsiteY42" fmla="*/ 504825 h 816768"/>
              <a:gd name="connsiteX43" fmla="*/ 488156 w 724126"/>
              <a:gd name="connsiteY43" fmla="*/ 519112 h 816768"/>
              <a:gd name="connsiteX44" fmla="*/ 490538 w 724126"/>
              <a:gd name="connsiteY44" fmla="*/ 526256 h 816768"/>
              <a:gd name="connsiteX45" fmla="*/ 492919 w 724126"/>
              <a:gd name="connsiteY45" fmla="*/ 578643 h 816768"/>
              <a:gd name="connsiteX46" fmla="*/ 500063 w 724126"/>
              <a:gd name="connsiteY46" fmla="*/ 581025 h 816768"/>
              <a:gd name="connsiteX47" fmla="*/ 566738 w 724126"/>
              <a:gd name="connsiteY47" fmla="*/ 583406 h 816768"/>
              <a:gd name="connsiteX48" fmla="*/ 573881 w 724126"/>
              <a:gd name="connsiteY48" fmla="*/ 585787 h 816768"/>
              <a:gd name="connsiteX49" fmla="*/ 578644 w 724126"/>
              <a:gd name="connsiteY49" fmla="*/ 602456 h 816768"/>
              <a:gd name="connsiteX50" fmla="*/ 581025 w 724126"/>
              <a:gd name="connsiteY50" fmla="*/ 623887 h 816768"/>
              <a:gd name="connsiteX51" fmla="*/ 681037 w 724126"/>
              <a:gd name="connsiteY51" fmla="*/ 628649 h 816768"/>
              <a:gd name="connsiteX52" fmla="*/ 683419 w 724126"/>
              <a:gd name="connsiteY52" fmla="*/ 645318 h 816768"/>
              <a:gd name="connsiteX53" fmla="*/ 685800 w 724126"/>
              <a:gd name="connsiteY53" fmla="*/ 666750 h 816768"/>
              <a:gd name="connsiteX54" fmla="*/ 707231 w 724126"/>
              <a:gd name="connsiteY54" fmla="*/ 676275 h 816768"/>
              <a:gd name="connsiteX55" fmla="*/ 709613 w 724126"/>
              <a:gd name="connsiteY55" fmla="*/ 683418 h 816768"/>
              <a:gd name="connsiteX56" fmla="*/ 704850 w 724126"/>
              <a:gd name="connsiteY56" fmla="*/ 697706 h 816768"/>
              <a:gd name="connsiteX57" fmla="*/ 707231 w 724126"/>
              <a:gd name="connsiteY57" fmla="*/ 711993 h 816768"/>
              <a:gd name="connsiteX58" fmla="*/ 711994 w 724126"/>
              <a:gd name="connsiteY58" fmla="*/ 719137 h 816768"/>
              <a:gd name="connsiteX59" fmla="*/ 714375 w 724126"/>
              <a:gd name="connsiteY59" fmla="*/ 726281 h 816768"/>
              <a:gd name="connsiteX60" fmla="*/ 714375 w 724126"/>
              <a:gd name="connsiteY60" fmla="*/ 769143 h 816768"/>
              <a:gd name="connsiteX61" fmla="*/ 719138 w 724126"/>
              <a:gd name="connsiteY61" fmla="*/ 776287 h 816768"/>
              <a:gd name="connsiteX62" fmla="*/ 723900 w 724126"/>
              <a:gd name="connsiteY62" fmla="*/ 795337 h 816768"/>
              <a:gd name="connsiteX63" fmla="*/ 723900 w 724126"/>
              <a:gd name="connsiteY63" fmla="*/ 816768 h 816768"/>
              <a:gd name="connsiteX0" fmla="*/ 0 w 724126"/>
              <a:gd name="connsiteY0" fmla="*/ 0 h 826293"/>
              <a:gd name="connsiteX1" fmla="*/ 4763 w 724126"/>
              <a:gd name="connsiteY1" fmla="*/ 52387 h 826293"/>
              <a:gd name="connsiteX2" fmla="*/ 26194 w 724126"/>
              <a:gd name="connsiteY2" fmla="*/ 54768 h 826293"/>
              <a:gd name="connsiteX3" fmla="*/ 28575 w 724126"/>
              <a:gd name="connsiteY3" fmla="*/ 83343 h 826293"/>
              <a:gd name="connsiteX4" fmla="*/ 30956 w 724126"/>
              <a:gd name="connsiteY4" fmla="*/ 90487 h 826293"/>
              <a:gd name="connsiteX5" fmla="*/ 38100 w 724126"/>
              <a:gd name="connsiteY5" fmla="*/ 92868 h 826293"/>
              <a:gd name="connsiteX6" fmla="*/ 57150 w 724126"/>
              <a:gd name="connsiteY6" fmla="*/ 90487 h 826293"/>
              <a:gd name="connsiteX7" fmla="*/ 73819 w 724126"/>
              <a:gd name="connsiteY7" fmla="*/ 92868 h 826293"/>
              <a:gd name="connsiteX8" fmla="*/ 114300 w 724126"/>
              <a:gd name="connsiteY8" fmla="*/ 97631 h 826293"/>
              <a:gd name="connsiteX9" fmla="*/ 116681 w 724126"/>
              <a:gd name="connsiteY9" fmla="*/ 138112 h 826293"/>
              <a:gd name="connsiteX10" fmla="*/ 126206 w 724126"/>
              <a:gd name="connsiteY10" fmla="*/ 140493 h 826293"/>
              <a:gd name="connsiteX11" fmla="*/ 169069 w 724126"/>
              <a:gd name="connsiteY11" fmla="*/ 142875 h 826293"/>
              <a:gd name="connsiteX12" fmla="*/ 171450 w 724126"/>
              <a:gd name="connsiteY12" fmla="*/ 157162 h 826293"/>
              <a:gd name="connsiteX13" fmla="*/ 178594 w 724126"/>
              <a:gd name="connsiteY13" fmla="*/ 178594 h 826293"/>
              <a:gd name="connsiteX14" fmla="*/ 228600 w 724126"/>
              <a:gd name="connsiteY14" fmla="*/ 183356 h 826293"/>
              <a:gd name="connsiteX15" fmla="*/ 230981 w 724126"/>
              <a:gd name="connsiteY15" fmla="*/ 190500 h 826293"/>
              <a:gd name="connsiteX16" fmla="*/ 233363 w 724126"/>
              <a:gd name="connsiteY16" fmla="*/ 207168 h 826293"/>
              <a:gd name="connsiteX17" fmla="*/ 235744 w 724126"/>
              <a:gd name="connsiteY17" fmla="*/ 221456 h 826293"/>
              <a:gd name="connsiteX18" fmla="*/ 242888 w 724126"/>
              <a:gd name="connsiteY18" fmla="*/ 226218 h 826293"/>
              <a:gd name="connsiteX19" fmla="*/ 259556 w 724126"/>
              <a:gd name="connsiteY19" fmla="*/ 230981 h 826293"/>
              <a:gd name="connsiteX20" fmla="*/ 261938 w 724126"/>
              <a:gd name="connsiteY20" fmla="*/ 264318 h 826293"/>
              <a:gd name="connsiteX21" fmla="*/ 264319 w 724126"/>
              <a:gd name="connsiteY21" fmla="*/ 271462 h 826293"/>
              <a:gd name="connsiteX22" fmla="*/ 271463 w 724126"/>
              <a:gd name="connsiteY22" fmla="*/ 278606 h 826293"/>
              <a:gd name="connsiteX23" fmla="*/ 271463 w 724126"/>
              <a:gd name="connsiteY23" fmla="*/ 309562 h 826293"/>
              <a:gd name="connsiteX24" fmla="*/ 283369 w 724126"/>
              <a:gd name="connsiteY24" fmla="*/ 311943 h 826293"/>
              <a:gd name="connsiteX25" fmla="*/ 292894 w 724126"/>
              <a:gd name="connsiteY25" fmla="*/ 314325 h 826293"/>
              <a:gd name="connsiteX26" fmla="*/ 297656 w 724126"/>
              <a:gd name="connsiteY26" fmla="*/ 321468 h 826293"/>
              <a:gd name="connsiteX27" fmla="*/ 300038 w 724126"/>
              <a:gd name="connsiteY27" fmla="*/ 333375 h 826293"/>
              <a:gd name="connsiteX28" fmla="*/ 302419 w 724126"/>
              <a:gd name="connsiteY28" fmla="*/ 342900 h 826293"/>
              <a:gd name="connsiteX29" fmla="*/ 304800 w 724126"/>
              <a:gd name="connsiteY29" fmla="*/ 350043 h 826293"/>
              <a:gd name="connsiteX30" fmla="*/ 311944 w 724126"/>
              <a:gd name="connsiteY30" fmla="*/ 354806 h 826293"/>
              <a:gd name="connsiteX31" fmla="*/ 319088 w 724126"/>
              <a:gd name="connsiteY31" fmla="*/ 357187 h 826293"/>
              <a:gd name="connsiteX32" fmla="*/ 395287 w 724126"/>
              <a:gd name="connsiteY32" fmla="*/ 359569 h 826293"/>
              <a:gd name="connsiteX33" fmla="*/ 397669 w 724126"/>
              <a:gd name="connsiteY33" fmla="*/ 390525 h 826293"/>
              <a:gd name="connsiteX34" fmla="*/ 421481 w 724126"/>
              <a:gd name="connsiteY34" fmla="*/ 402431 h 826293"/>
              <a:gd name="connsiteX35" fmla="*/ 423863 w 724126"/>
              <a:gd name="connsiteY35" fmla="*/ 435768 h 826293"/>
              <a:gd name="connsiteX36" fmla="*/ 426244 w 724126"/>
              <a:gd name="connsiteY36" fmla="*/ 442912 h 826293"/>
              <a:gd name="connsiteX37" fmla="*/ 433388 w 724126"/>
              <a:gd name="connsiteY37" fmla="*/ 447675 h 826293"/>
              <a:gd name="connsiteX38" fmla="*/ 457200 w 724126"/>
              <a:gd name="connsiteY38" fmla="*/ 450056 h 826293"/>
              <a:gd name="connsiteX39" fmla="*/ 466725 w 724126"/>
              <a:gd name="connsiteY39" fmla="*/ 452437 h 826293"/>
              <a:gd name="connsiteX40" fmla="*/ 473869 w 724126"/>
              <a:gd name="connsiteY40" fmla="*/ 485775 h 826293"/>
              <a:gd name="connsiteX41" fmla="*/ 481013 w 724126"/>
              <a:gd name="connsiteY41" fmla="*/ 492918 h 826293"/>
              <a:gd name="connsiteX42" fmla="*/ 483394 w 724126"/>
              <a:gd name="connsiteY42" fmla="*/ 514350 h 826293"/>
              <a:gd name="connsiteX43" fmla="*/ 488156 w 724126"/>
              <a:gd name="connsiteY43" fmla="*/ 528637 h 826293"/>
              <a:gd name="connsiteX44" fmla="*/ 490538 w 724126"/>
              <a:gd name="connsiteY44" fmla="*/ 535781 h 826293"/>
              <a:gd name="connsiteX45" fmla="*/ 492919 w 724126"/>
              <a:gd name="connsiteY45" fmla="*/ 588168 h 826293"/>
              <a:gd name="connsiteX46" fmla="*/ 500063 w 724126"/>
              <a:gd name="connsiteY46" fmla="*/ 590550 h 826293"/>
              <a:gd name="connsiteX47" fmla="*/ 566738 w 724126"/>
              <a:gd name="connsiteY47" fmla="*/ 592931 h 826293"/>
              <a:gd name="connsiteX48" fmla="*/ 573881 w 724126"/>
              <a:gd name="connsiteY48" fmla="*/ 595312 h 826293"/>
              <a:gd name="connsiteX49" fmla="*/ 578644 w 724126"/>
              <a:gd name="connsiteY49" fmla="*/ 611981 h 826293"/>
              <a:gd name="connsiteX50" fmla="*/ 581025 w 724126"/>
              <a:gd name="connsiteY50" fmla="*/ 633412 h 826293"/>
              <a:gd name="connsiteX51" fmla="*/ 681037 w 724126"/>
              <a:gd name="connsiteY51" fmla="*/ 638174 h 826293"/>
              <a:gd name="connsiteX52" fmla="*/ 683419 w 724126"/>
              <a:gd name="connsiteY52" fmla="*/ 654843 h 826293"/>
              <a:gd name="connsiteX53" fmla="*/ 685800 w 724126"/>
              <a:gd name="connsiteY53" fmla="*/ 676275 h 826293"/>
              <a:gd name="connsiteX54" fmla="*/ 707231 w 724126"/>
              <a:gd name="connsiteY54" fmla="*/ 685800 h 826293"/>
              <a:gd name="connsiteX55" fmla="*/ 709613 w 724126"/>
              <a:gd name="connsiteY55" fmla="*/ 692943 h 826293"/>
              <a:gd name="connsiteX56" fmla="*/ 704850 w 724126"/>
              <a:gd name="connsiteY56" fmla="*/ 707231 h 826293"/>
              <a:gd name="connsiteX57" fmla="*/ 707231 w 724126"/>
              <a:gd name="connsiteY57" fmla="*/ 721518 h 826293"/>
              <a:gd name="connsiteX58" fmla="*/ 711994 w 724126"/>
              <a:gd name="connsiteY58" fmla="*/ 728662 h 826293"/>
              <a:gd name="connsiteX59" fmla="*/ 714375 w 724126"/>
              <a:gd name="connsiteY59" fmla="*/ 735806 h 826293"/>
              <a:gd name="connsiteX60" fmla="*/ 714375 w 724126"/>
              <a:gd name="connsiteY60" fmla="*/ 778668 h 826293"/>
              <a:gd name="connsiteX61" fmla="*/ 719138 w 724126"/>
              <a:gd name="connsiteY61" fmla="*/ 785812 h 826293"/>
              <a:gd name="connsiteX62" fmla="*/ 723900 w 724126"/>
              <a:gd name="connsiteY62" fmla="*/ 804862 h 826293"/>
              <a:gd name="connsiteX63" fmla="*/ 723900 w 724126"/>
              <a:gd name="connsiteY63" fmla="*/ 826293 h 826293"/>
              <a:gd name="connsiteX0" fmla="*/ 0 w 724126"/>
              <a:gd name="connsiteY0" fmla="*/ 0 h 826293"/>
              <a:gd name="connsiteX1" fmla="*/ 4763 w 724126"/>
              <a:gd name="connsiteY1" fmla="*/ 52387 h 826293"/>
              <a:gd name="connsiteX2" fmla="*/ 26194 w 724126"/>
              <a:gd name="connsiteY2" fmla="*/ 54768 h 826293"/>
              <a:gd name="connsiteX3" fmla="*/ 28575 w 724126"/>
              <a:gd name="connsiteY3" fmla="*/ 83343 h 826293"/>
              <a:gd name="connsiteX4" fmla="*/ 30956 w 724126"/>
              <a:gd name="connsiteY4" fmla="*/ 90487 h 826293"/>
              <a:gd name="connsiteX5" fmla="*/ 38100 w 724126"/>
              <a:gd name="connsiteY5" fmla="*/ 92868 h 826293"/>
              <a:gd name="connsiteX6" fmla="*/ 73819 w 724126"/>
              <a:gd name="connsiteY6" fmla="*/ 92868 h 826293"/>
              <a:gd name="connsiteX7" fmla="*/ 114300 w 724126"/>
              <a:gd name="connsiteY7" fmla="*/ 97631 h 826293"/>
              <a:gd name="connsiteX8" fmla="*/ 116681 w 724126"/>
              <a:gd name="connsiteY8" fmla="*/ 138112 h 826293"/>
              <a:gd name="connsiteX9" fmla="*/ 126206 w 724126"/>
              <a:gd name="connsiteY9" fmla="*/ 140493 h 826293"/>
              <a:gd name="connsiteX10" fmla="*/ 169069 w 724126"/>
              <a:gd name="connsiteY10" fmla="*/ 142875 h 826293"/>
              <a:gd name="connsiteX11" fmla="*/ 171450 w 724126"/>
              <a:gd name="connsiteY11" fmla="*/ 157162 h 826293"/>
              <a:gd name="connsiteX12" fmla="*/ 178594 w 724126"/>
              <a:gd name="connsiteY12" fmla="*/ 178594 h 826293"/>
              <a:gd name="connsiteX13" fmla="*/ 228600 w 724126"/>
              <a:gd name="connsiteY13" fmla="*/ 183356 h 826293"/>
              <a:gd name="connsiteX14" fmla="*/ 230981 w 724126"/>
              <a:gd name="connsiteY14" fmla="*/ 190500 h 826293"/>
              <a:gd name="connsiteX15" fmla="*/ 233363 w 724126"/>
              <a:gd name="connsiteY15" fmla="*/ 207168 h 826293"/>
              <a:gd name="connsiteX16" fmla="*/ 235744 w 724126"/>
              <a:gd name="connsiteY16" fmla="*/ 221456 h 826293"/>
              <a:gd name="connsiteX17" fmla="*/ 242888 w 724126"/>
              <a:gd name="connsiteY17" fmla="*/ 226218 h 826293"/>
              <a:gd name="connsiteX18" fmla="*/ 259556 w 724126"/>
              <a:gd name="connsiteY18" fmla="*/ 230981 h 826293"/>
              <a:gd name="connsiteX19" fmla="*/ 261938 w 724126"/>
              <a:gd name="connsiteY19" fmla="*/ 264318 h 826293"/>
              <a:gd name="connsiteX20" fmla="*/ 264319 w 724126"/>
              <a:gd name="connsiteY20" fmla="*/ 271462 h 826293"/>
              <a:gd name="connsiteX21" fmla="*/ 271463 w 724126"/>
              <a:gd name="connsiteY21" fmla="*/ 278606 h 826293"/>
              <a:gd name="connsiteX22" fmla="*/ 271463 w 724126"/>
              <a:gd name="connsiteY22" fmla="*/ 309562 h 826293"/>
              <a:gd name="connsiteX23" fmla="*/ 283369 w 724126"/>
              <a:gd name="connsiteY23" fmla="*/ 311943 h 826293"/>
              <a:gd name="connsiteX24" fmla="*/ 292894 w 724126"/>
              <a:gd name="connsiteY24" fmla="*/ 314325 h 826293"/>
              <a:gd name="connsiteX25" fmla="*/ 297656 w 724126"/>
              <a:gd name="connsiteY25" fmla="*/ 321468 h 826293"/>
              <a:gd name="connsiteX26" fmla="*/ 300038 w 724126"/>
              <a:gd name="connsiteY26" fmla="*/ 333375 h 826293"/>
              <a:gd name="connsiteX27" fmla="*/ 302419 w 724126"/>
              <a:gd name="connsiteY27" fmla="*/ 342900 h 826293"/>
              <a:gd name="connsiteX28" fmla="*/ 304800 w 724126"/>
              <a:gd name="connsiteY28" fmla="*/ 350043 h 826293"/>
              <a:gd name="connsiteX29" fmla="*/ 311944 w 724126"/>
              <a:gd name="connsiteY29" fmla="*/ 354806 h 826293"/>
              <a:gd name="connsiteX30" fmla="*/ 319088 w 724126"/>
              <a:gd name="connsiteY30" fmla="*/ 357187 h 826293"/>
              <a:gd name="connsiteX31" fmla="*/ 395287 w 724126"/>
              <a:gd name="connsiteY31" fmla="*/ 359569 h 826293"/>
              <a:gd name="connsiteX32" fmla="*/ 397669 w 724126"/>
              <a:gd name="connsiteY32" fmla="*/ 390525 h 826293"/>
              <a:gd name="connsiteX33" fmla="*/ 421481 w 724126"/>
              <a:gd name="connsiteY33" fmla="*/ 402431 h 826293"/>
              <a:gd name="connsiteX34" fmla="*/ 423863 w 724126"/>
              <a:gd name="connsiteY34" fmla="*/ 435768 h 826293"/>
              <a:gd name="connsiteX35" fmla="*/ 426244 w 724126"/>
              <a:gd name="connsiteY35" fmla="*/ 442912 h 826293"/>
              <a:gd name="connsiteX36" fmla="*/ 433388 w 724126"/>
              <a:gd name="connsiteY36" fmla="*/ 447675 h 826293"/>
              <a:gd name="connsiteX37" fmla="*/ 457200 w 724126"/>
              <a:gd name="connsiteY37" fmla="*/ 450056 h 826293"/>
              <a:gd name="connsiteX38" fmla="*/ 466725 w 724126"/>
              <a:gd name="connsiteY38" fmla="*/ 452437 h 826293"/>
              <a:gd name="connsiteX39" fmla="*/ 473869 w 724126"/>
              <a:gd name="connsiteY39" fmla="*/ 485775 h 826293"/>
              <a:gd name="connsiteX40" fmla="*/ 481013 w 724126"/>
              <a:gd name="connsiteY40" fmla="*/ 492918 h 826293"/>
              <a:gd name="connsiteX41" fmla="*/ 483394 w 724126"/>
              <a:gd name="connsiteY41" fmla="*/ 514350 h 826293"/>
              <a:gd name="connsiteX42" fmla="*/ 488156 w 724126"/>
              <a:gd name="connsiteY42" fmla="*/ 528637 h 826293"/>
              <a:gd name="connsiteX43" fmla="*/ 490538 w 724126"/>
              <a:gd name="connsiteY43" fmla="*/ 535781 h 826293"/>
              <a:gd name="connsiteX44" fmla="*/ 492919 w 724126"/>
              <a:gd name="connsiteY44" fmla="*/ 588168 h 826293"/>
              <a:gd name="connsiteX45" fmla="*/ 500063 w 724126"/>
              <a:gd name="connsiteY45" fmla="*/ 590550 h 826293"/>
              <a:gd name="connsiteX46" fmla="*/ 566738 w 724126"/>
              <a:gd name="connsiteY46" fmla="*/ 592931 h 826293"/>
              <a:gd name="connsiteX47" fmla="*/ 573881 w 724126"/>
              <a:gd name="connsiteY47" fmla="*/ 595312 h 826293"/>
              <a:gd name="connsiteX48" fmla="*/ 578644 w 724126"/>
              <a:gd name="connsiteY48" fmla="*/ 611981 h 826293"/>
              <a:gd name="connsiteX49" fmla="*/ 581025 w 724126"/>
              <a:gd name="connsiteY49" fmla="*/ 633412 h 826293"/>
              <a:gd name="connsiteX50" fmla="*/ 681037 w 724126"/>
              <a:gd name="connsiteY50" fmla="*/ 638174 h 826293"/>
              <a:gd name="connsiteX51" fmla="*/ 683419 w 724126"/>
              <a:gd name="connsiteY51" fmla="*/ 654843 h 826293"/>
              <a:gd name="connsiteX52" fmla="*/ 685800 w 724126"/>
              <a:gd name="connsiteY52" fmla="*/ 676275 h 826293"/>
              <a:gd name="connsiteX53" fmla="*/ 707231 w 724126"/>
              <a:gd name="connsiteY53" fmla="*/ 685800 h 826293"/>
              <a:gd name="connsiteX54" fmla="*/ 709613 w 724126"/>
              <a:gd name="connsiteY54" fmla="*/ 692943 h 826293"/>
              <a:gd name="connsiteX55" fmla="*/ 704850 w 724126"/>
              <a:gd name="connsiteY55" fmla="*/ 707231 h 826293"/>
              <a:gd name="connsiteX56" fmla="*/ 707231 w 724126"/>
              <a:gd name="connsiteY56" fmla="*/ 721518 h 826293"/>
              <a:gd name="connsiteX57" fmla="*/ 711994 w 724126"/>
              <a:gd name="connsiteY57" fmla="*/ 728662 h 826293"/>
              <a:gd name="connsiteX58" fmla="*/ 714375 w 724126"/>
              <a:gd name="connsiteY58" fmla="*/ 735806 h 826293"/>
              <a:gd name="connsiteX59" fmla="*/ 714375 w 724126"/>
              <a:gd name="connsiteY59" fmla="*/ 778668 h 826293"/>
              <a:gd name="connsiteX60" fmla="*/ 719138 w 724126"/>
              <a:gd name="connsiteY60" fmla="*/ 785812 h 826293"/>
              <a:gd name="connsiteX61" fmla="*/ 723900 w 724126"/>
              <a:gd name="connsiteY61" fmla="*/ 804862 h 826293"/>
              <a:gd name="connsiteX62" fmla="*/ 723900 w 724126"/>
              <a:gd name="connsiteY62" fmla="*/ 826293 h 826293"/>
              <a:gd name="connsiteX0" fmla="*/ 0 w 724126"/>
              <a:gd name="connsiteY0" fmla="*/ 0 h 826293"/>
              <a:gd name="connsiteX1" fmla="*/ 4763 w 724126"/>
              <a:gd name="connsiteY1" fmla="*/ 52387 h 826293"/>
              <a:gd name="connsiteX2" fmla="*/ 26194 w 724126"/>
              <a:gd name="connsiteY2" fmla="*/ 54768 h 826293"/>
              <a:gd name="connsiteX3" fmla="*/ 28575 w 724126"/>
              <a:gd name="connsiteY3" fmla="*/ 83343 h 826293"/>
              <a:gd name="connsiteX4" fmla="*/ 30956 w 724126"/>
              <a:gd name="connsiteY4" fmla="*/ 90487 h 826293"/>
              <a:gd name="connsiteX5" fmla="*/ 38100 w 724126"/>
              <a:gd name="connsiteY5" fmla="*/ 92868 h 826293"/>
              <a:gd name="connsiteX6" fmla="*/ 114300 w 724126"/>
              <a:gd name="connsiteY6" fmla="*/ 97631 h 826293"/>
              <a:gd name="connsiteX7" fmla="*/ 116681 w 724126"/>
              <a:gd name="connsiteY7" fmla="*/ 138112 h 826293"/>
              <a:gd name="connsiteX8" fmla="*/ 126206 w 724126"/>
              <a:gd name="connsiteY8" fmla="*/ 140493 h 826293"/>
              <a:gd name="connsiteX9" fmla="*/ 169069 w 724126"/>
              <a:gd name="connsiteY9" fmla="*/ 142875 h 826293"/>
              <a:gd name="connsiteX10" fmla="*/ 171450 w 724126"/>
              <a:gd name="connsiteY10" fmla="*/ 157162 h 826293"/>
              <a:gd name="connsiteX11" fmla="*/ 178594 w 724126"/>
              <a:gd name="connsiteY11" fmla="*/ 178594 h 826293"/>
              <a:gd name="connsiteX12" fmla="*/ 228600 w 724126"/>
              <a:gd name="connsiteY12" fmla="*/ 183356 h 826293"/>
              <a:gd name="connsiteX13" fmla="*/ 230981 w 724126"/>
              <a:gd name="connsiteY13" fmla="*/ 190500 h 826293"/>
              <a:gd name="connsiteX14" fmla="*/ 233363 w 724126"/>
              <a:gd name="connsiteY14" fmla="*/ 207168 h 826293"/>
              <a:gd name="connsiteX15" fmla="*/ 235744 w 724126"/>
              <a:gd name="connsiteY15" fmla="*/ 221456 h 826293"/>
              <a:gd name="connsiteX16" fmla="*/ 242888 w 724126"/>
              <a:gd name="connsiteY16" fmla="*/ 226218 h 826293"/>
              <a:gd name="connsiteX17" fmla="*/ 259556 w 724126"/>
              <a:gd name="connsiteY17" fmla="*/ 230981 h 826293"/>
              <a:gd name="connsiteX18" fmla="*/ 261938 w 724126"/>
              <a:gd name="connsiteY18" fmla="*/ 264318 h 826293"/>
              <a:gd name="connsiteX19" fmla="*/ 264319 w 724126"/>
              <a:gd name="connsiteY19" fmla="*/ 271462 h 826293"/>
              <a:gd name="connsiteX20" fmla="*/ 271463 w 724126"/>
              <a:gd name="connsiteY20" fmla="*/ 278606 h 826293"/>
              <a:gd name="connsiteX21" fmla="*/ 271463 w 724126"/>
              <a:gd name="connsiteY21" fmla="*/ 309562 h 826293"/>
              <a:gd name="connsiteX22" fmla="*/ 283369 w 724126"/>
              <a:gd name="connsiteY22" fmla="*/ 311943 h 826293"/>
              <a:gd name="connsiteX23" fmla="*/ 292894 w 724126"/>
              <a:gd name="connsiteY23" fmla="*/ 314325 h 826293"/>
              <a:gd name="connsiteX24" fmla="*/ 297656 w 724126"/>
              <a:gd name="connsiteY24" fmla="*/ 321468 h 826293"/>
              <a:gd name="connsiteX25" fmla="*/ 300038 w 724126"/>
              <a:gd name="connsiteY25" fmla="*/ 333375 h 826293"/>
              <a:gd name="connsiteX26" fmla="*/ 302419 w 724126"/>
              <a:gd name="connsiteY26" fmla="*/ 342900 h 826293"/>
              <a:gd name="connsiteX27" fmla="*/ 304800 w 724126"/>
              <a:gd name="connsiteY27" fmla="*/ 350043 h 826293"/>
              <a:gd name="connsiteX28" fmla="*/ 311944 w 724126"/>
              <a:gd name="connsiteY28" fmla="*/ 354806 h 826293"/>
              <a:gd name="connsiteX29" fmla="*/ 319088 w 724126"/>
              <a:gd name="connsiteY29" fmla="*/ 357187 h 826293"/>
              <a:gd name="connsiteX30" fmla="*/ 395287 w 724126"/>
              <a:gd name="connsiteY30" fmla="*/ 359569 h 826293"/>
              <a:gd name="connsiteX31" fmla="*/ 397669 w 724126"/>
              <a:gd name="connsiteY31" fmla="*/ 390525 h 826293"/>
              <a:gd name="connsiteX32" fmla="*/ 421481 w 724126"/>
              <a:gd name="connsiteY32" fmla="*/ 402431 h 826293"/>
              <a:gd name="connsiteX33" fmla="*/ 423863 w 724126"/>
              <a:gd name="connsiteY33" fmla="*/ 435768 h 826293"/>
              <a:gd name="connsiteX34" fmla="*/ 426244 w 724126"/>
              <a:gd name="connsiteY34" fmla="*/ 442912 h 826293"/>
              <a:gd name="connsiteX35" fmla="*/ 433388 w 724126"/>
              <a:gd name="connsiteY35" fmla="*/ 447675 h 826293"/>
              <a:gd name="connsiteX36" fmla="*/ 457200 w 724126"/>
              <a:gd name="connsiteY36" fmla="*/ 450056 h 826293"/>
              <a:gd name="connsiteX37" fmla="*/ 466725 w 724126"/>
              <a:gd name="connsiteY37" fmla="*/ 452437 h 826293"/>
              <a:gd name="connsiteX38" fmla="*/ 473869 w 724126"/>
              <a:gd name="connsiteY38" fmla="*/ 485775 h 826293"/>
              <a:gd name="connsiteX39" fmla="*/ 481013 w 724126"/>
              <a:gd name="connsiteY39" fmla="*/ 492918 h 826293"/>
              <a:gd name="connsiteX40" fmla="*/ 483394 w 724126"/>
              <a:gd name="connsiteY40" fmla="*/ 514350 h 826293"/>
              <a:gd name="connsiteX41" fmla="*/ 488156 w 724126"/>
              <a:gd name="connsiteY41" fmla="*/ 528637 h 826293"/>
              <a:gd name="connsiteX42" fmla="*/ 490538 w 724126"/>
              <a:gd name="connsiteY42" fmla="*/ 535781 h 826293"/>
              <a:gd name="connsiteX43" fmla="*/ 492919 w 724126"/>
              <a:gd name="connsiteY43" fmla="*/ 588168 h 826293"/>
              <a:gd name="connsiteX44" fmla="*/ 500063 w 724126"/>
              <a:gd name="connsiteY44" fmla="*/ 590550 h 826293"/>
              <a:gd name="connsiteX45" fmla="*/ 566738 w 724126"/>
              <a:gd name="connsiteY45" fmla="*/ 592931 h 826293"/>
              <a:gd name="connsiteX46" fmla="*/ 573881 w 724126"/>
              <a:gd name="connsiteY46" fmla="*/ 595312 h 826293"/>
              <a:gd name="connsiteX47" fmla="*/ 578644 w 724126"/>
              <a:gd name="connsiteY47" fmla="*/ 611981 h 826293"/>
              <a:gd name="connsiteX48" fmla="*/ 581025 w 724126"/>
              <a:gd name="connsiteY48" fmla="*/ 633412 h 826293"/>
              <a:gd name="connsiteX49" fmla="*/ 681037 w 724126"/>
              <a:gd name="connsiteY49" fmla="*/ 638174 h 826293"/>
              <a:gd name="connsiteX50" fmla="*/ 683419 w 724126"/>
              <a:gd name="connsiteY50" fmla="*/ 654843 h 826293"/>
              <a:gd name="connsiteX51" fmla="*/ 685800 w 724126"/>
              <a:gd name="connsiteY51" fmla="*/ 676275 h 826293"/>
              <a:gd name="connsiteX52" fmla="*/ 707231 w 724126"/>
              <a:gd name="connsiteY52" fmla="*/ 685800 h 826293"/>
              <a:gd name="connsiteX53" fmla="*/ 709613 w 724126"/>
              <a:gd name="connsiteY53" fmla="*/ 692943 h 826293"/>
              <a:gd name="connsiteX54" fmla="*/ 704850 w 724126"/>
              <a:gd name="connsiteY54" fmla="*/ 707231 h 826293"/>
              <a:gd name="connsiteX55" fmla="*/ 707231 w 724126"/>
              <a:gd name="connsiteY55" fmla="*/ 721518 h 826293"/>
              <a:gd name="connsiteX56" fmla="*/ 711994 w 724126"/>
              <a:gd name="connsiteY56" fmla="*/ 728662 h 826293"/>
              <a:gd name="connsiteX57" fmla="*/ 714375 w 724126"/>
              <a:gd name="connsiteY57" fmla="*/ 735806 h 826293"/>
              <a:gd name="connsiteX58" fmla="*/ 714375 w 724126"/>
              <a:gd name="connsiteY58" fmla="*/ 778668 h 826293"/>
              <a:gd name="connsiteX59" fmla="*/ 719138 w 724126"/>
              <a:gd name="connsiteY59" fmla="*/ 785812 h 826293"/>
              <a:gd name="connsiteX60" fmla="*/ 723900 w 724126"/>
              <a:gd name="connsiteY60" fmla="*/ 804862 h 826293"/>
              <a:gd name="connsiteX61" fmla="*/ 723900 w 724126"/>
              <a:gd name="connsiteY61" fmla="*/ 826293 h 826293"/>
              <a:gd name="connsiteX0" fmla="*/ 0 w 724126"/>
              <a:gd name="connsiteY0" fmla="*/ 0 h 826293"/>
              <a:gd name="connsiteX1" fmla="*/ 4763 w 724126"/>
              <a:gd name="connsiteY1" fmla="*/ 52387 h 826293"/>
              <a:gd name="connsiteX2" fmla="*/ 26194 w 724126"/>
              <a:gd name="connsiteY2" fmla="*/ 54768 h 826293"/>
              <a:gd name="connsiteX3" fmla="*/ 28575 w 724126"/>
              <a:gd name="connsiteY3" fmla="*/ 83343 h 826293"/>
              <a:gd name="connsiteX4" fmla="*/ 30956 w 724126"/>
              <a:gd name="connsiteY4" fmla="*/ 90487 h 826293"/>
              <a:gd name="connsiteX5" fmla="*/ 38100 w 724126"/>
              <a:gd name="connsiteY5" fmla="*/ 92868 h 826293"/>
              <a:gd name="connsiteX6" fmla="*/ 114300 w 724126"/>
              <a:gd name="connsiteY6" fmla="*/ 97631 h 826293"/>
              <a:gd name="connsiteX7" fmla="*/ 116681 w 724126"/>
              <a:gd name="connsiteY7" fmla="*/ 138112 h 826293"/>
              <a:gd name="connsiteX8" fmla="*/ 126206 w 724126"/>
              <a:gd name="connsiteY8" fmla="*/ 140493 h 826293"/>
              <a:gd name="connsiteX9" fmla="*/ 169069 w 724126"/>
              <a:gd name="connsiteY9" fmla="*/ 142875 h 826293"/>
              <a:gd name="connsiteX10" fmla="*/ 171450 w 724126"/>
              <a:gd name="connsiteY10" fmla="*/ 157162 h 826293"/>
              <a:gd name="connsiteX11" fmla="*/ 178594 w 724126"/>
              <a:gd name="connsiteY11" fmla="*/ 178594 h 826293"/>
              <a:gd name="connsiteX12" fmla="*/ 228600 w 724126"/>
              <a:gd name="connsiteY12" fmla="*/ 183356 h 826293"/>
              <a:gd name="connsiteX13" fmla="*/ 230981 w 724126"/>
              <a:gd name="connsiteY13" fmla="*/ 190500 h 826293"/>
              <a:gd name="connsiteX14" fmla="*/ 233363 w 724126"/>
              <a:gd name="connsiteY14" fmla="*/ 207168 h 826293"/>
              <a:gd name="connsiteX15" fmla="*/ 235744 w 724126"/>
              <a:gd name="connsiteY15" fmla="*/ 221456 h 826293"/>
              <a:gd name="connsiteX16" fmla="*/ 242888 w 724126"/>
              <a:gd name="connsiteY16" fmla="*/ 226218 h 826293"/>
              <a:gd name="connsiteX17" fmla="*/ 259556 w 724126"/>
              <a:gd name="connsiteY17" fmla="*/ 230981 h 826293"/>
              <a:gd name="connsiteX18" fmla="*/ 261938 w 724126"/>
              <a:gd name="connsiteY18" fmla="*/ 264318 h 826293"/>
              <a:gd name="connsiteX19" fmla="*/ 264319 w 724126"/>
              <a:gd name="connsiteY19" fmla="*/ 271462 h 826293"/>
              <a:gd name="connsiteX20" fmla="*/ 271463 w 724126"/>
              <a:gd name="connsiteY20" fmla="*/ 278606 h 826293"/>
              <a:gd name="connsiteX21" fmla="*/ 271463 w 724126"/>
              <a:gd name="connsiteY21" fmla="*/ 309562 h 826293"/>
              <a:gd name="connsiteX22" fmla="*/ 283369 w 724126"/>
              <a:gd name="connsiteY22" fmla="*/ 311943 h 826293"/>
              <a:gd name="connsiteX23" fmla="*/ 292894 w 724126"/>
              <a:gd name="connsiteY23" fmla="*/ 314325 h 826293"/>
              <a:gd name="connsiteX24" fmla="*/ 297656 w 724126"/>
              <a:gd name="connsiteY24" fmla="*/ 321468 h 826293"/>
              <a:gd name="connsiteX25" fmla="*/ 300038 w 724126"/>
              <a:gd name="connsiteY25" fmla="*/ 333375 h 826293"/>
              <a:gd name="connsiteX26" fmla="*/ 302419 w 724126"/>
              <a:gd name="connsiteY26" fmla="*/ 342900 h 826293"/>
              <a:gd name="connsiteX27" fmla="*/ 304800 w 724126"/>
              <a:gd name="connsiteY27" fmla="*/ 350043 h 826293"/>
              <a:gd name="connsiteX28" fmla="*/ 311944 w 724126"/>
              <a:gd name="connsiteY28" fmla="*/ 354806 h 826293"/>
              <a:gd name="connsiteX29" fmla="*/ 319088 w 724126"/>
              <a:gd name="connsiteY29" fmla="*/ 357187 h 826293"/>
              <a:gd name="connsiteX30" fmla="*/ 395287 w 724126"/>
              <a:gd name="connsiteY30" fmla="*/ 359569 h 826293"/>
              <a:gd name="connsiteX31" fmla="*/ 397669 w 724126"/>
              <a:gd name="connsiteY31" fmla="*/ 390525 h 826293"/>
              <a:gd name="connsiteX32" fmla="*/ 421481 w 724126"/>
              <a:gd name="connsiteY32" fmla="*/ 402431 h 826293"/>
              <a:gd name="connsiteX33" fmla="*/ 423863 w 724126"/>
              <a:gd name="connsiteY33" fmla="*/ 435768 h 826293"/>
              <a:gd name="connsiteX34" fmla="*/ 426244 w 724126"/>
              <a:gd name="connsiteY34" fmla="*/ 442912 h 826293"/>
              <a:gd name="connsiteX35" fmla="*/ 433388 w 724126"/>
              <a:gd name="connsiteY35" fmla="*/ 447675 h 826293"/>
              <a:gd name="connsiteX36" fmla="*/ 457200 w 724126"/>
              <a:gd name="connsiteY36" fmla="*/ 450056 h 826293"/>
              <a:gd name="connsiteX37" fmla="*/ 466725 w 724126"/>
              <a:gd name="connsiteY37" fmla="*/ 452437 h 826293"/>
              <a:gd name="connsiteX38" fmla="*/ 473869 w 724126"/>
              <a:gd name="connsiteY38" fmla="*/ 485775 h 826293"/>
              <a:gd name="connsiteX39" fmla="*/ 481013 w 724126"/>
              <a:gd name="connsiteY39" fmla="*/ 492918 h 826293"/>
              <a:gd name="connsiteX40" fmla="*/ 483394 w 724126"/>
              <a:gd name="connsiteY40" fmla="*/ 514350 h 826293"/>
              <a:gd name="connsiteX41" fmla="*/ 488156 w 724126"/>
              <a:gd name="connsiteY41" fmla="*/ 528637 h 826293"/>
              <a:gd name="connsiteX42" fmla="*/ 490538 w 724126"/>
              <a:gd name="connsiteY42" fmla="*/ 535781 h 826293"/>
              <a:gd name="connsiteX43" fmla="*/ 492919 w 724126"/>
              <a:gd name="connsiteY43" fmla="*/ 588168 h 826293"/>
              <a:gd name="connsiteX44" fmla="*/ 500063 w 724126"/>
              <a:gd name="connsiteY44" fmla="*/ 590550 h 826293"/>
              <a:gd name="connsiteX45" fmla="*/ 566738 w 724126"/>
              <a:gd name="connsiteY45" fmla="*/ 592931 h 826293"/>
              <a:gd name="connsiteX46" fmla="*/ 573881 w 724126"/>
              <a:gd name="connsiteY46" fmla="*/ 595312 h 826293"/>
              <a:gd name="connsiteX47" fmla="*/ 578644 w 724126"/>
              <a:gd name="connsiteY47" fmla="*/ 611981 h 826293"/>
              <a:gd name="connsiteX48" fmla="*/ 581025 w 724126"/>
              <a:gd name="connsiteY48" fmla="*/ 633412 h 826293"/>
              <a:gd name="connsiteX49" fmla="*/ 681037 w 724126"/>
              <a:gd name="connsiteY49" fmla="*/ 638174 h 826293"/>
              <a:gd name="connsiteX50" fmla="*/ 683419 w 724126"/>
              <a:gd name="connsiteY50" fmla="*/ 654843 h 826293"/>
              <a:gd name="connsiteX51" fmla="*/ 685800 w 724126"/>
              <a:gd name="connsiteY51" fmla="*/ 676275 h 826293"/>
              <a:gd name="connsiteX52" fmla="*/ 707231 w 724126"/>
              <a:gd name="connsiteY52" fmla="*/ 685800 h 826293"/>
              <a:gd name="connsiteX53" fmla="*/ 709613 w 724126"/>
              <a:gd name="connsiteY53" fmla="*/ 692943 h 826293"/>
              <a:gd name="connsiteX54" fmla="*/ 704850 w 724126"/>
              <a:gd name="connsiteY54" fmla="*/ 707231 h 826293"/>
              <a:gd name="connsiteX55" fmla="*/ 707231 w 724126"/>
              <a:gd name="connsiteY55" fmla="*/ 721518 h 826293"/>
              <a:gd name="connsiteX56" fmla="*/ 711994 w 724126"/>
              <a:gd name="connsiteY56" fmla="*/ 728662 h 826293"/>
              <a:gd name="connsiteX57" fmla="*/ 714375 w 724126"/>
              <a:gd name="connsiteY57" fmla="*/ 735806 h 826293"/>
              <a:gd name="connsiteX58" fmla="*/ 714375 w 724126"/>
              <a:gd name="connsiteY58" fmla="*/ 778668 h 826293"/>
              <a:gd name="connsiteX59" fmla="*/ 719138 w 724126"/>
              <a:gd name="connsiteY59" fmla="*/ 785812 h 826293"/>
              <a:gd name="connsiteX60" fmla="*/ 723900 w 724126"/>
              <a:gd name="connsiteY60" fmla="*/ 804862 h 826293"/>
              <a:gd name="connsiteX61" fmla="*/ 723900 w 724126"/>
              <a:gd name="connsiteY61" fmla="*/ 826293 h 826293"/>
              <a:gd name="connsiteX0" fmla="*/ 0 w 724126"/>
              <a:gd name="connsiteY0" fmla="*/ 0 h 826293"/>
              <a:gd name="connsiteX1" fmla="*/ 4763 w 724126"/>
              <a:gd name="connsiteY1" fmla="*/ 52387 h 826293"/>
              <a:gd name="connsiteX2" fmla="*/ 26194 w 724126"/>
              <a:gd name="connsiteY2" fmla="*/ 54768 h 826293"/>
              <a:gd name="connsiteX3" fmla="*/ 28575 w 724126"/>
              <a:gd name="connsiteY3" fmla="*/ 83343 h 826293"/>
              <a:gd name="connsiteX4" fmla="*/ 30956 w 724126"/>
              <a:gd name="connsiteY4" fmla="*/ 90487 h 826293"/>
              <a:gd name="connsiteX5" fmla="*/ 38100 w 724126"/>
              <a:gd name="connsiteY5" fmla="*/ 92868 h 826293"/>
              <a:gd name="connsiteX6" fmla="*/ 104775 w 724126"/>
              <a:gd name="connsiteY6" fmla="*/ 88106 h 826293"/>
              <a:gd name="connsiteX7" fmla="*/ 116681 w 724126"/>
              <a:gd name="connsiteY7" fmla="*/ 138112 h 826293"/>
              <a:gd name="connsiteX8" fmla="*/ 126206 w 724126"/>
              <a:gd name="connsiteY8" fmla="*/ 140493 h 826293"/>
              <a:gd name="connsiteX9" fmla="*/ 169069 w 724126"/>
              <a:gd name="connsiteY9" fmla="*/ 142875 h 826293"/>
              <a:gd name="connsiteX10" fmla="*/ 171450 w 724126"/>
              <a:gd name="connsiteY10" fmla="*/ 157162 h 826293"/>
              <a:gd name="connsiteX11" fmla="*/ 178594 w 724126"/>
              <a:gd name="connsiteY11" fmla="*/ 178594 h 826293"/>
              <a:gd name="connsiteX12" fmla="*/ 228600 w 724126"/>
              <a:gd name="connsiteY12" fmla="*/ 183356 h 826293"/>
              <a:gd name="connsiteX13" fmla="*/ 230981 w 724126"/>
              <a:gd name="connsiteY13" fmla="*/ 190500 h 826293"/>
              <a:gd name="connsiteX14" fmla="*/ 233363 w 724126"/>
              <a:gd name="connsiteY14" fmla="*/ 207168 h 826293"/>
              <a:gd name="connsiteX15" fmla="*/ 235744 w 724126"/>
              <a:gd name="connsiteY15" fmla="*/ 221456 h 826293"/>
              <a:gd name="connsiteX16" fmla="*/ 242888 w 724126"/>
              <a:gd name="connsiteY16" fmla="*/ 226218 h 826293"/>
              <a:gd name="connsiteX17" fmla="*/ 259556 w 724126"/>
              <a:gd name="connsiteY17" fmla="*/ 230981 h 826293"/>
              <a:gd name="connsiteX18" fmla="*/ 261938 w 724126"/>
              <a:gd name="connsiteY18" fmla="*/ 264318 h 826293"/>
              <a:gd name="connsiteX19" fmla="*/ 264319 w 724126"/>
              <a:gd name="connsiteY19" fmla="*/ 271462 h 826293"/>
              <a:gd name="connsiteX20" fmla="*/ 271463 w 724126"/>
              <a:gd name="connsiteY20" fmla="*/ 278606 h 826293"/>
              <a:gd name="connsiteX21" fmla="*/ 271463 w 724126"/>
              <a:gd name="connsiteY21" fmla="*/ 309562 h 826293"/>
              <a:gd name="connsiteX22" fmla="*/ 283369 w 724126"/>
              <a:gd name="connsiteY22" fmla="*/ 311943 h 826293"/>
              <a:gd name="connsiteX23" fmla="*/ 292894 w 724126"/>
              <a:gd name="connsiteY23" fmla="*/ 314325 h 826293"/>
              <a:gd name="connsiteX24" fmla="*/ 297656 w 724126"/>
              <a:gd name="connsiteY24" fmla="*/ 321468 h 826293"/>
              <a:gd name="connsiteX25" fmla="*/ 300038 w 724126"/>
              <a:gd name="connsiteY25" fmla="*/ 333375 h 826293"/>
              <a:gd name="connsiteX26" fmla="*/ 302419 w 724126"/>
              <a:gd name="connsiteY26" fmla="*/ 342900 h 826293"/>
              <a:gd name="connsiteX27" fmla="*/ 304800 w 724126"/>
              <a:gd name="connsiteY27" fmla="*/ 350043 h 826293"/>
              <a:gd name="connsiteX28" fmla="*/ 311944 w 724126"/>
              <a:gd name="connsiteY28" fmla="*/ 354806 h 826293"/>
              <a:gd name="connsiteX29" fmla="*/ 319088 w 724126"/>
              <a:gd name="connsiteY29" fmla="*/ 357187 h 826293"/>
              <a:gd name="connsiteX30" fmla="*/ 395287 w 724126"/>
              <a:gd name="connsiteY30" fmla="*/ 359569 h 826293"/>
              <a:gd name="connsiteX31" fmla="*/ 397669 w 724126"/>
              <a:gd name="connsiteY31" fmla="*/ 390525 h 826293"/>
              <a:gd name="connsiteX32" fmla="*/ 421481 w 724126"/>
              <a:gd name="connsiteY32" fmla="*/ 402431 h 826293"/>
              <a:gd name="connsiteX33" fmla="*/ 423863 w 724126"/>
              <a:gd name="connsiteY33" fmla="*/ 435768 h 826293"/>
              <a:gd name="connsiteX34" fmla="*/ 426244 w 724126"/>
              <a:gd name="connsiteY34" fmla="*/ 442912 h 826293"/>
              <a:gd name="connsiteX35" fmla="*/ 433388 w 724126"/>
              <a:gd name="connsiteY35" fmla="*/ 447675 h 826293"/>
              <a:gd name="connsiteX36" fmla="*/ 457200 w 724126"/>
              <a:gd name="connsiteY36" fmla="*/ 450056 h 826293"/>
              <a:gd name="connsiteX37" fmla="*/ 466725 w 724126"/>
              <a:gd name="connsiteY37" fmla="*/ 452437 h 826293"/>
              <a:gd name="connsiteX38" fmla="*/ 473869 w 724126"/>
              <a:gd name="connsiteY38" fmla="*/ 485775 h 826293"/>
              <a:gd name="connsiteX39" fmla="*/ 481013 w 724126"/>
              <a:gd name="connsiteY39" fmla="*/ 492918 h 826293"/>
              <a:gd name="connsiteX40" fmla="*/ 483394 w 724126"/>
              <a:gd name="connsiteY40" fmla="*/ 514350 h 826293"/>
              <a:gd name="connsiteX41" fmla="*/ 488156 w 724126"/>
              <a:gd name="connsiteY41" fmla="*/ 528637 h 826293"/>
              <a:gd name="connsiteX42" fmla="*/ 490538 w 724126"/>
              <a:gd name="connsiteY42" fmla="*/ 535781 h 826293"/>
              <a:gd name="connsiteX43" fmla="*/ 492919 w 724126"/>
              <a:gd name="connsiteY43" fmla="*/ 588168 h 826293"/>
              <a:gd name="connsiteX44" fmla="*/ 500063 w 724126"/>
              <a:gd name="connsiteY44" fmla="*/ 590550 h 826293"/>
              <a:gd name="connsiteX45" fmla="*/ 566738 w 724126"/>
              <a:gd name="connsiteY45" fmla="*/ 592931 h 826293"/>
              <a:gd name="connsiteX46" fmla="*/ 573881 w 724126"/>
              <a:gd name="connsiteY46" fmla="*/ 595312 h 826293"/>
              <a:gd name="connsiteX47" fmla="*/ 578644 w 724126"/>
              <a:gd name="connsiteY47" fmla="*/ 611981 h 826293"/>
              <a:gd name="connsiteX48" fmla="*/ 581025 w 724126"/>
              <a:gd name="connsiteY48" fmla="*/ 633412 h 826293"/>
              <a:gd name="connsiteX49" fmla="*/ 681037 w 724126"/>
              <a:gd name="connsiteY49" fmla="*/ 638174 h 826293"/>
              <a:gd name="connsiteX50" fmla="*/ 683419 w 724126"/>
              <a:gd name="connsiteY50" fmla="*/ 654843 h 826293"/>
              <a:gd name="connsiteX51" fmla="*/ 685800 w 724126"/>
              <a:gd name="connsiteY51" fmla="*/ 676275 h 826293"/>
              <a:gd name="connsiteX52" fmla="*/ 707231 w 724126"/>
              <a:gd name="connsiteY52" fmla="*/ 685800 h 826293"/>
              <a:gd name="connsiteX53" fmla="*/ 709613 w 724126"/>
              <a:gd name="connsiteY53" fmla="*/ 692943 h 826293"/>
              <a:gd name="connsiteX54" fmla="*/ 704850 w 724126"/>
              <a:gd name="connsiteY54" fmla="*/ 707231 h 826293"/>
              <a:gd name="connsiteX55" fmla="*/ 707231 w 724126"/>
              <a:gd name="connsiteY55" fmla="*/ 721518 h 826293"/>
              <a:gd name="connsiteX56" fmla="*/ 711994 w 724126"/>
              <a:gd name="connsiteY56" fmla="*/ 728662 h 826293"/>
              <a:gd name="connsiteX57" fmla="*/ 714375 w 724126"/>
              <a:gd name="connsiteY57" fmla="*/ 735806 h 826293"/>
              <a:gd name="connsiteX58" fmla="*/ 714375 w 724126"/>
              <a:gd name="connsiteY58" fmla="*/ 778668 h 826293"/>
              <a:gd name="connsiteX59" fmla="*/ 719138 w 724126"/>
              <a:gd name="connsiteY59" fmla="*/ 785812 h 826293"/>
              <a:gd name="connsiteX60" fmla="*/ 723900 w 724126"/>
              <a:gd name="connsiteY60" fmla="*/ 804862 h 826293"/>
              <a:gd name="connsiteX61" fmla="*/ 723900 w 724126"/>
              <a:gd name="connsiteY61" fmla="*/ 826293 h 826293"/>
              <a:gd name="connsiteX0" fmla="*/ 0 w 724126"/>
              <a:gd name="connsiteY0" fmla="*/ 0 h 826293"/>
              <a:gd name="connsiteX1" fmla="*/ 4763 w 724126"/>
              <a:gd name="connsiteY1" fmla="*/ 52387 h 826293"/>
              <a:gd name="connsiteX2" fmla="*/ 26194 w 724126"/>
              <a:gd name="connsiteY2" fmla="*/ 54768 h 826293"/>
              <a:gd name="connsiteX3" fmla="*/ 28575 w 724126"/>
              <a:gd name="connsiteY3" fmla="*/ 83343 h 826293"/>
              <a:gd name="connsiteX4" fmla="*/ 30956 w 724126"/>
              <a:gd name="connsiteY4" fmla="*/ 90487 h 826293"/>
              <a:gd name="connsiteX5" fmla="*/ 38100 w 724126"/>
              <a:gd name="connsiteY5" fmla="*/ 92868 h 826293"/>
              <a:gd name="connsiteX6" fmla="*/ 109538 w 724126"/>
              <a:gd name="connsiteY6" fmla="*/ 88106 h 826293"/>
              <a:gd name="connsiteX7" fmla="*/ 116681 w 724126"/>
              <a:gd name="connsiteY7" fmla="*/ 138112 h 826293"/>
              <a:gd name="connsiteX8" fmla="*/ 126206 w 724126"/>
              <a:gd name="connsiteY8" fmla="*/ 140493 h 826293"/>
              <a:gd name="connsiteX9" fmla="*/ 169069 w 724126"/>
              <a:gd name="connsiteY9" fmla="*/ 142875 h 826293"/>
              <a:gd name="connsiteX10" fmla="*/ 171450 w 724126"/>
              <a:gd name="connsiteY10" fmla="*/ 157162 h 826293"/>
              <a:gd name="connsiteX11" fmla="*/ 178594 w 724126"/>
              <a:gd name="connsiteY11" fmla="*/ 178594 h 826293"/>
              <a:gd name="connsiteX12" fmla="*/ 228600 w 724126"/>
              <a:gd name="connsiteY12" fmla="*/ 183356 h 826293"/>
              <a:gd name="connsiteX13" fmla="*/ 230981 w 724126"/>
              <a:gd name="connsiteY13" fmla="*/ 190500 h 826293"/>
              <a:gd name="connsiteX14" fmla="*/ 233363 w 724126"/>
              <a:gd name="connsiteY14" fmla="*/ 207168 h 826293"/>
              <a:gd name="connsiteX15" fmla="*/ 235744 w 724126"/>
              <a:gd name="connsiteY15" fmla="*/ 221456 h 826293"/>
              <a:gd name="connsiteX16" fmla="*/ 242888 w 724126"/>
              <a:gd name="connsiteY16" fmla="*/ 226218 h 826293"/>
              <a:gd name="connsiteX17" fmla="*/ 259556 w 724126"/>
              <a:gd name="connsiteY17" fmla="*/ 230981 h 826293"/>
              <a:gd name="connsiteX18" fmla="*/ 261938 w 724126"/>
              <a:gd name="connsiteY18" fmla="*/ 264318 h 826293"/>
              <a:gd name="connsiteX19" fmla="*/ 264319 w 724126"/>
              <a:gd name="connsiteY19" fmla="*/ 271462 h 826293"/>
              <a:gd name="connsiteX20" fmla="*/ 271463 w 724126"/>
              <a:gd name="connsiteY20" fmla="*/ 278606 h 826293"/>
              <a:gd name="connsiteX21" fmla="*/ 271463 w 724126"/>
              <a:gd name="connsiteY21" fmla="*/ 309562 h 826293"/>
              <a:gd name="connsiteX22" fmla="*/ 283369 w 724126"/>
              <a:gd name="connsiteY22" fmla="*/ 311943 h 826293"/>
              <a:gd name="connsiteX23" fmla="*/ 292894 w 724126"/>
              <a:gd name="connsiteY23" fmla="*/ 314325 h 826293"/>
              <a:gd name="connsiteX24" fmla="*/ 297656 w 724126"/>
              <a:gd name="connsiteY24" fmla="*/ 321468 h 826293"/>
              <a:gd name="connsiteX25" fmla="*/ 300038 w 724126"/>
              <a:gd name="connsiteY25" fmla="*/ 333375 h 826293"/>
              <a:gd name="connsiteX26" fmla="*/ 302419 w 724126"/>
              <a:gd name="connsiteY26" fmla="*/ 342900 h 826293"/>
              <a:gd name="connsiteX27" fmla="*/ 304800 w 724126"/>
              <a:gd name="connsiteY27" fmla="*/ 350043 h 826293"/>
              <a:gd name="connsiteX28" fmla="*/ 311944 w 724126"/>
              <a:gd name="connsiteY28" fmla="*/ 354806 h 826293"/>
              <a:gd name="connsiteX29" fmla="*/ 319088 w 724126"/>
              <a:gd name="connsiteY29" fmla="*/ 357187 h 826293"/>
              <a:gd name="connsiteX30" fmla="*/ 395287 w 724126"/>
              <a:gd name="connsiteY30" fmla="*/ 359569 h 826293"/>
              <a:gd name="connsiteX31" fmla="*/ 397669 w 724126"/>
              <a:gd name="connsiteY31" fmla="*/ 390525 h 826293"/>
              <a:gd name="connsiteX32" fmla="*/ 421481 w 724126"/>
              <a:gd name="connsiteY32" fmla="*/ 402431 h 826293"/>
              <a:gd name="connsiteX33" fmla="*/ 423863 w 724126"/>
              <a:gd name="connsiteY33" fmla="*/ 435768 h 826293"/>
              <a:gd name="connsiteX34" fmla="*/ 426244 w 724126"/>
              <a:gd name="connsiteY34" fmla="*/ 442912 h 826293"/>
              <a:gd name="connsiteX35" fmla="*/ 433388 w 724126"/>
              <a:gd name="connsiteY35" fmla="*/ 447675 h 826293"/>
              <a:gd name="connsiteX36" fmla="*/ 457200 w 724126"/>
              <a:gd name="connsiteY36" fmla="*/ 450056 h 826293"/>
              <a:gd name="connsiteX37" fmla="*/ 466725 w 724126"/>
              <a:gd name="connsiteY37" fmla="*/ 452437 h 826293"/>
              <a:gd name="connsiteX38" fmla="*/ 473869 w 724126"/>
              <a:gd name="connsiteY38" fmla="*/ 485775 h 826293"/>
              <a:gd name="connsiteX39" fmla="*/ 481013 w 724126"/>
              <a:gd name="connsiteY39" fmla="*/ 492918 h 826293"/>
              <a:gd name="connsiteX40" fmla="*/ 483394 w 724126"/>
              <a:gd name="connsiteY40" fmla="*/ 514350 h 826293"/>
              <a:gd name="connsiteX41" fmla="*/ 488156 w 724126"/>
              <a:gd name="connsiteY41" fmla="*/ 528637 h 826293"/>
              <a:gd name="connsiteX42" fmla="*/ 490538 w 724126"/>
              <a:gd name="connsiteY42" fmla="*/ 535781 h 826293"/>
              <a:gd name="connsiteX43" fmla="*/ 492919 w 724126"/>
              <a:gd name="connsiteY43" fmla="*/ 588168 h 826293"/>
              <a:gd name="connsiteX44" fmla="*/ 500063 w 724126"/>
              <a:gd name="connsiteY44" fmla="*/ 590550 h 826293"/>
              <a:gd name="connsiteX45" fmla="*/ 566738 w 724126"/>
              <a:gd name="connsiteY45" fmla="*/ 592931 h 826293"/>
              <a:gd name="connsiteX46" fmla="*/ 573881 w 724126"/>
              <a:gd name="connsiteY46" fmla="*/ 595312 h 826293"/>
              <a:gd name="connsiteX47" fmla="*/ 578644 w 724126"/>
              <a:gd name="connsiteY47" fmla="*/ 611981 h 826293"/>
              <a:gd name="connsiteX48" fmla="*/ 581025 w 724126"/>
              <a:gd name="connsiteY48" fmla="*/ 633412 h 826293"/>
              <a:gd name="connsiteX49" fmla="*/ 681037 w 724126"/>
              <a:gd name="connsiteY49" fmla="*/ 638174 h 826293"/>
              <a:gd name="connsiteX50" fmla="*/ 683419 w 724126"/>
              <a:gd name="connsiteY50" fmla="*/ 654843 h 826293"/>
              <a:gd name="connsiteX51" fmla="*/ 685800 w 724126"/>
              <a:gd name="connsiteY51" fmla="*/ 676275 h 826293"/>
              <a:gd name="connsiteX52" fmla="*/ 707231 w 724126"/>
              <a:gd name="connsiteY52" fmla="*/ 685800 h 826293"/>
              <a:gd name="connsiteX53" fmla="*/ 709613 w 724126"/>
              <a:gd name="connsiteY53" fmla="*/ 692943 h 826293"/>
              <a:gd name="connsiteX54" fmla="*/ 704850 w 724126"/>
              <a:gd name="connsiteY54" fmla="*/ 707231 h 826293"/>
              <a:gd name="connsiteX55" fmla="*/ 707231 w 724126"/>
              <a:gd name="connsiteY55" fmla="*/ 721518 h 826293"/>
              <a:gd name="connsiteX56" fmla="*/ 711994 w 724126"/>
              <a:gd name="connsiteY56" fmla="*/ 728662 h 826293"/>
              <a:gd name="connsiteX57" fmla="*/ 714375 w 724126"/>
              <a:gd name="connsiteY57" fmla="*/ 735806 h 826293"/>
              <a:gd name="connsiteX58" fmla="*/ 714375 w 724126"/>
              <a:gd name="connsiteY58" fmla="*/ 778668 h 826293"/>
              <a:gd name="connsiteX59" fmla="*/ 719138 w 724126"/>
              <a:gd name="connsiteY59" fmla="*/ 785812 h 826293"/>
              <a:gd name="connsiteX60" fmla="*/ 723900 w 724126"/>
              <a:gd name="connsiteY60" fmla="*/ 804862 h 826293"/>
              <a:gd name="connsiteX61" fmla="*/ 723900 w 724126"/>
              <a:gd name="connsiteY61" fmla="*/ 826293 h 826293"/>
              <a:gd name="connsiteX0" fmla="*/ 0 w 724126"/>
              <a:gd name="connsiteY0" fmla="*/ 0 h 826293"/>
              <a:gd name="connsiteX1" fmla="*/ 4763 w 724126"/>
              <a:gd name="connsiteY1" fmla="*/ 52387 h 826293"/>
              <a:gd name="connsiteX2" fmla="*/ 26194 w 724126"/>
              <a:gd name="connsiteY2" fmla="*/ 54768 h 826293"/>
              <a:gd name="connsiteX3" fmla="*/ 28575 w 724126"/>
              <a:gd name="connsiteY3" fmla="*/ 83343 h 826293"/>
              <a:gd name="connsiteX4" fmla="*/ 30956 w 724126"/>
              <a:gd name="connsiteY4" fmla="*/ 90487 h 826293"/>
              <a:gd name="connsiteX5" fmla="*/ 38100 w 724126"/>
              <a:gd name="connsiteY5" fmla="*/ 92868 h 826293"/>
              <a:gd name="connsiteX6" fmla="*/ 111919 w 724126"/>
              <a:gd name="connsiteY6" fmla="*/ 92868 h 826293"/>
              <a:gd name="connsiteX7" fmla="*/ 116681 w 724126"/>
              <a:gd name="connsiteY7" fmla="*/ 138112 h 826293"/>
              <a:gd name="connsiteX8" fmla="*/ 126206 w 724126"/>
              <a:gd name="connsiteY8" fmla="*/ 140493 h 826293"/>
              <a:gd name="connsiteX9" fmla="*/ 169069 w 724126"/>
              <a:gd name="connsiteY9" fmla="*/ 142875 h 826293"/>
              <a:gd name="connsiteX10" fmla="*/ 171450 w 724126"/>
              <a:gd name="connsiteY10" fmla="*/ 157162 h 826293"/>
              <a:gd name="connsiteX11" fmla="*/ 178594 w 724126"/>
              <a:gd name="connsiteY11" fmla="*/ 178594 h 826293"/>
              <a:gd name="connsiteX12" fmla="*/ 228600 w 724126"/>
              <a:gd name="connsiteY12" fmla="*/ 183356 h 826293"/>
              <a:gd name="connsiteX13" fmla="*/ 230981 w 724126"/>
              <a:gd name="connsiteY13" fmla="*/ 190500 h 826293"/>
              <a:gd name="connsiteX14" fmla="*/ 233363 w 724126"/>
              <a:gd name="connsiteY14" fmla="*/ 207168 h 826293"/>
              <a:gd name="connsiteX15" fmla="*/ 235744 w 724126"/>
              <a:gd name="connsiteY15" fmla="*/ 221456 h 826293"/>
              <a:gd name="connsiteX16" fmla="*/ 242888 w 724126"/>
              <a:gd name="connsiteY16" fmla="*/ 226218 h 826293"/>
              <a:gd name="connsiteX17" fmla="*/ 259556 w 724126"/>
              <a:gd name="connsiteY17" fmla="*/ 230981 h 826293"/>
              <a:gd name="connsiteX18" fmla="*/ 261938 w 724126"/>
              <a:gd name="connsiteY18" fmla="*/ 264318 h 826293"/>
              <a:gd name="connsiteX19" fmla="*/ 264319 w 724126"/>
              <a:gd name="connsiteY19" fmla="*/ 271462 h 826293"/>
              <a:gd name="connsiteX20" fmla="*/ 271463 w 724126"/>
              <a:gd name="connsiteY20" fmla="*/ 278606 h 826293"/>
              <a:gd name="connsiteX21" fmla="*/ 271463 w 724126"/>
              <a:gd name="connsiteY21" fmla="*/ 309562 h 826293"/>
              <a:gd name="connsiteX22" fmla="*/ 283369 w 724126"/>
              <a:gd name="connsiteY22" fmla="*/ 311943 h 826293"/>
              <a:gd name="connsiteX23" fmla="*/ 292894 w 724126"/>
              <a:gd name="connsiteY23" fmla="*/ 314325 h 826293"/>
              <a:gd name="connsiteX24" fmla="*/ 297656 w 724126"/>
              <a:gd name="connsiteY24" fmla="*/ 321468 h 826293"/>
              <a:gd name="connsiteX25" fmla="*/ 300038 w 724126"/>
              <a:gd name="connsiteY25" fmla="*/ 333375 h 826293"/>
              <a:gd name="connsiteX26" fmla="*/ 302419 w 724126"/>
              <a:gd name="connsiteY26" fmla="*/ 342900 h 826293"/>
              <a:gd name="connsiteX27" fmla="*/ 304800 w 724126"/>
              <a:gd name="connsiteY27" fmla="*/ 350043 h 826293"/>
              <a:gd name="connsiteX28" fmla="*/ 311944 w 724126"/>
              <a:gd name="connsiteY28" fmla="*/ 354806 h 826293"/>
              <a:gd name="connsiteX29" fmla="*/ 319088 w 724126"/>
              <a:gd name="connsiteY29" fmla="*/ 357187 h 826293"/>
              <a:gd name="connsiteX30" fmla="*/ 395287 w 724126"/>
              <a:gd name="connsiteY30" fmla="*/ 359569 h 826293"/>
              <a:gd name="connsiteX31" fmla="*/ 397669 w 724126"/>
              <a:gd name="connsiteY31" fmla="*/ 390525 h 826293"/>
              <a:gd name="connsiteX32" fmla="*/ 421481 w 724126"/>
              <a:gd name="connsiteY32" fmla="*/ 402431 h 826293"/>
              <a:gd name="connsiteX33" fmla="*/ 423863 w 724126"/>
              <a:gd name="connsiteY33" fmla="*/ 435768 h 826293"/>
              <a:gd name="connsiteX34" fmla="*/ 426244 w 724126"/>
              <a:gd name="connsiteY34" fmla="*/ 442912 h 826293"/>
              <a:gd name="connsiteX35" fmla="*/ 433388 w 724126"/>
              <a:gd name="connsiteY35" fmla="*/ 447675 h 826293"/>
              <a:gd name="connsiteX36" fmla="*/ 457200 w 724126"/>
              <a:gd name="connsiteY36" fmla="*/ 450056 h 826293"/>
              <a:gd name="connsiteX37" fmla="*/ 466725 w 724126"/>
              <a:gd name="connsiteY37" fmla="*/ 452437 h 826293"/>
              <a:gd name="connsiteX38" fmla="*/ 473869 w 724126"/>
              <a:gd name="connsiteY38" fmla="*/ 485775 h 826293"/>
              <a:gd name="connsiteX39" fmla="*/ 481013 w 724126"/>
              <a:gd name="connsiteY39" fmla="*/ 492918 h 826293"/>
              <a:gd name="connsiteX40" fmla="*/ 483394 w 724126"/>
              <a:gd name="connsiteY40" fmla="*/ 514350 h 826293"/>
              <a:gd name="connsiteX41" fmla="*/ 488156 w 724126"/>
              <a:gd name="connsiteY41" fmla="*/ 528637 h 826293"/>
              <a:gd name="connsiteX42" fmla="*/ 490538 w 724126"/>
              <a:gd name="connsiteY42" fmla="*/ 535781 h 826293"/>
              <a:gd name="connsiteX43" fmla="*/ 492919 w 724126"/>
              <a:gd name="connsiteY43" fmla="*/ 588168 h 826293"/>
              <a:gd name="connsiteX44" fmla="*/ 500063 w 724126"/>
              <a:gd name="connsiteY44" fmla="*/ 590550 h 826293"/>
              <a:gd name="connsiteX45" fmla="*/ 566738 w 724126"/>
              <a:gd name="connsiteY45" fmla="*/ 592931 h 826293"/>
              <a:gd name="connsiteX46" fmla="*/ 573881 w 724126"/>
              <a:gd name="connsiteY46" fmla="*/ 595312 h 826293"/>
              <a:gd name="connsiteX47" fmla="*/ 578644 w 724126"/>
              <a:gd name="connsiteY47" fmla="*/ 611981 h 826293"/>
              <a:gd name="connsiteX48" fmla="*/ 581025 w 724126"/>
              <a:gd name="connsiteY48" fmla="*/ 633412 h 826293"/>
              <a:gd name="connsiteX49" fmla="*/ 681037 w 724126"/>
              <a:gd name="connsiteY49" fmla="*/ 638174 h 826293"/>
              <a:gd name="connsiteX50" fmla="*/ 683419 w 724126"/>
              <a:gd name="connsiteY50" fmla="*/ 654843 h 826293"/>
              <a:gd name="connsiteX51" fmla="*/ 685800 w 724126"/>
              <a:gd name="connsiteY51" fmla="*/ 676275 h 826293"/>
              <a:gd name="connsiteX52" fmla="*/ 707231 w 724126"/>
              <a:gd name="connsiteY52" fmla="*/ 685800 h 826293"/>
              <a:gd name="connsiteX53" fmla="*/ 709613 w 724126"/>
              <a:gd name="connsiteY53" fmla="*/ 692943 h 826293"/>
              <a:gd name="connsiteX54" fmla="*/ 704850 w 724126"/>
              <a:gd name="connsiteY54" fmla="*/ 707231 h 826293"/>
              <a:gd name="connsiteX55" fmla="*/ 707231 w 724126"/>
              <a:gd name="connsiteY55" fmla="*/ 721518 h 826293"/>
              <a:gd name="connsiteX56" fmla="*/ 711994 w 724126"/>
              <a:gd name="connsiteY56" fmla="*/ 728662 h 826293"/>
              <a:gd name="connsiteX57" fmla="*/ 714375 w 724126"/>
              <a:gd name="connsiteY57" fmla="*/ 735806 h 826293"/>
              <a:gd name="connsiteX58" fmla="*/ 714375 w 724126"/>
              <a:gd name="connsiteY58" fmla="*/ 778668 h 826293"/>
              <a:gd name="connsiteX59" fmla="*/ 719138 w 724126"/>
              <a:gd name="connsiteY59" fmla="*/ 785812 h 826293"/>
              <a:gd name="connsiteX60" fmla="*/ 723900 w 724126"/>
              <a:gd name="connsiteY60" fmla="*/ 804862 h 826293"/>
              <a:gd name="connsiteX61" fmla="*/ 723900 w 724126"/>
              <a:gd name="connsiteY61" fmla="*/ 826293 h 826293"/>
              <a:gd name="connsiteX0" fmla="*/ 0 w 724126"/>
              <a:gd name="connsiteY0" fmla="*/ 0 h 826293"/>
              <a:gd name="connsiteX1" fmla="*/ 4763 w 724126"/>
              <a:gd name="connsiteY1" fmla="*/ 52387 h 826293"/>
              <a:gd name="connsiteX2" fmla="*/ 26194 w 724126"/>
              <a:gd name="connsiteY2" fmla="*/ 54768 h 826293"/>
              <a:gd name="connsiteX3" fmla="*/ 28575 w 724126"/>
              <a:gd name="connsiteY3" fmla="*/ 83343 h 826293"/>
              <a:gd name="connsiteX4" fmla="*/ 30956 w 724126"/>
              <a:gd name="connsiteY4" fmla="*/ 90487 h 826293"/>
              <a:gd name="connsiteX5" fmla="*/ 38100 w 724126"/>
              <a:gd name="connsiteY5" fmla="*/ 92868 h 826293"/>
              <a:gd name="connsiteX6" fmla="*/ 111919 w 724126"/>
              <a:gd name="connsiteY6" fmla="*/ 92868 h 826293"/>
              <a:gd name="connsiteX7" fmla="*/ 116681 w 724126"/>
              <a:gd name="connsiteY7" fmla="*/ 138112 h 826293"/>
              <a:gd name="connsiteX8" fmla="*/ 126206 w 724126"/>
              <a:gd name="connsiteY8" fmla="*/ 140493 h 826293"/>
              <a:gd name="connsiteX9" fmla="*/ 169069 w 724126"/>
              <a:gd name="connsiteY9" fmla="*/ 142875 h 826293"/>
              <a:gd name="connsiteX10" fmla="*/ 171450 w 724126"/>
              <a:gd name="connsiteY10" fmla="*/ 157162 h 826293"/>
              <a:gd name="connsiteX11" fmla="*/ 178594 w 724126"/>
              <a:gd name="connsiteY11" fmla="*/ 178594 h 826293"/>
              <a:gd name="connsiteX12" fmla="*/ 228600 w 724126"/>
              <a:gd name="connsiteY12" fmla="*/ 183356 h 826293"/>
              <a:gd name="connsiteX13" fmla="*/ 230981 w 724126"/>
              <a:gd name="connsiteY13" fmla="*/ 190500 h 826293"/>
              <a:gd name="connsiteX14" fmla="*/ 233363 w 724126"/>
              <a:gd name="connsiteY14" fmla="*/ 207168 h 826293"/>
              <a:gd name="connsiteX15" fmla="*/ 235744 w 724126"/>
              <a:gd name="connsiteY15" fmla="*/ 221456 h 826293"/>
              <a:gd name="connsiteX16" fmla="*/ 242888 w 724126"/>
              <a:gd name="connsiteY16" fmla="*/ 226218 h 826293"/>
              <a:gd name="connsiteX17" fmla="*/ 259556 w 724126"/>
              <a:gd name="connsiteY17" fmla="*/ 230981 h 826293"/>
              <a:gd name="connsiteX18" fmla="*/ 261938 w 724126"/>
              <a:gd name="connsiteY18" fmla="*/ 264318 h 826293"/>
              <a:gd name="connsiteX19" fmla="*/ 264319 w 724126"/>
              <a:gd name="connsiteY19" fmla="*/ 271462 h 826293"/>
              <a:gd name="connsiteX20" fmla="*/ 271463 w 724126"/>
              <a:gd name="connsiteY20" fmla="*/ 278606 h 826293"/>
              <a:gd name="connsiteX21" fmla="*/ 271463 w 724126"/>
              <a:gd name="connsiteY21" fmla="*/ 309562 h 826293"/>
              <a:gd name="connsiteX22" fmla="*/ 283369 w 724126"/>
              <a:gd name="connsiteY22" fmla="*/ 311943 h 826293"/>
              <a:gd name="connsiteX23" fmla="*/ 292894 w 724126"/>
              <a:gd name="connsiteY23" fmla="*/ 314325 h 826293"/>
              <a:gd name="connsiteX24" fmla="*/ 297656 w 724126"/>
              <a:gd name="connsiteY24" fmla="*/ 321468 h 826293"/>
              <a:gd name="connsiteX25" fmla="*/ 300038 w 724126"/>
              <a:gd name="connsiteY25" fmla="*/ 333375 h 826293"/>
              <a:gd name="connsiteX26" fmla="*/ 302419 w 724126"/>
              <a:gd name="connsiteY26" fmla="*/ 342900 h 826293"/>
              <a:gd name="connsiteX27" fmla="*/ 304800 w 724126"/>
              <a:gd name="connsiteY27" fmla="*/ 350043 h 826293"/>
              <a:gd name="connsiteX28" fmla="*/ 311944 w 724126"/>
              <a:gd name="connsiteY28" fmla="*/ 354806 h 826293"/>
              <a:gd name="connsiteX29" fmla="*/ 319088 w 724126"/>
              <a:gd name="connsiteY29" fmla="*/ 357187 h 826293"/>
              <a:gd name="connsiteX30" fmla="*/ 395287 w 724126"/>
              <a:gd name="connsiteY30" fmla="*/ 359569 h 826293"/>
              <a:gd name="connsiteX31" fmla="*/ 397669 w 724126"/>
              <a:gd name="connsiteY31" fmla="*/ 390525 h 826293"/>
              <a:gd name="connsiteX32" fmla="*/ 421481 w 724126"/>
              <a:gd name="connsiteY32" fmla="*/ 402431 h 826293"/>
              <a:gd name="connsiteX33" fmla="*/ 423863 w 724126"/>
              <a:gd name="connsiteY33" fmla="*/ 435768 h 826293"/>
              <a:gd name="connsiteX34" fmla="*/ 426244 w 724126"/>
              <a:gd name="connsiteY34" fmla="*/ 442912 h 826293"/>
              <a:gd name="connsiteX35" fmla="*/ 433388 w 724126"/>
              <a:gd name="connsiteY35" fmla="*/ 447675 h 826293"/>
              <a:gd name="connsiteX36" fmla="*/ 457200 w 724126"/>
              <a:gd name="connsiteY36" fmla="*/ 450056 h 826293"/>
              <a:gd name="connsiteX37" fmla="*/ 466725 w 724126"/>
              <a:gd name="connsiteY37" fmla="*/ 452437 h 826293"/>
              <a:gd name="connsiteX38" fmla="*/ 473869 w 724126"/>
              <a:gd name="connsiteY38" fmla="*/ 485775 h 826293"/>
              <a:gd name="connsiteX39" fmla="*/ 481013 w 724126"/>
              <a:gd name="connsiteY39" fmla="*/ 492918 h 826293"/>
              <a:gd name="connsiteX40" fmla="*/ 483394 w 724126"/>
              <a:gd name="connsiteY40" fmla="*/ 514350 h 826293"/>
              <a:gd name="connsiteX41" fmla="*/ 488156 w 724126"/>
              <a:gd name="connsiteY41" fmla="*/ 528637 h 826293"/>
              <a:gd name="connsiteX42" fmla="*/ 490538 w 724126"/>
              <a:gd name="connsiteY42" fmla="*/ 535781 h 826293"/>
              <a:gd name="connsiteX43" fmla="*/ 492919 w 724126"/>
              <a:gd name="connsiteY43" fmla="*/ 588168 h 826293"/>
              <a:gd name="connsiteX44" fmla="*/ 500063 w 724126"/>
              <a:gd name="connsiteY44" fmla="*/ 590550 h 826293"/>
              <a:gd name="connsiteX45" fmla="*/ 566738 w 724126"/>
              <a:gd name="connsiteY45" fmla="*/ 592931 h 826293"/>
              <a:gd name="connsiteX46" fmla="*/ 573881 w 724126"/>
              <a:gd name="connsiteY46" fmla="*/ 595312 h 826293"/>
              <a:gd name="connsiteX47" fmla="*/ 578644 w 724126"/>
              <a:gd name="connsiteY47" fmla="*/ 611981 h 826293"/>
              <a:gd name="connsiteX48" fmla="*/ 581025 w 724126"/>
              <a:gd name="connsiteY48" fmla="*/ 633412 h 826293"/>
              <a:gd name="connsiteX49" fmla="*/ 681037 w 724126"/>
              <a:gd name="connsiteY49" fmla="*/ 638174 h 826293"/>
              <a:gd name="connsiteX50" fmla="*/ 683419 w 724126"/>
              <a:gd name="connsiteY50" fmla="*/ 654843 h 826293"/>
              <a:gd name="connsiteX51" fmla="*/ 685800 w 724126"/>
              <a:gd name="connsiteY51" fmla="*/ 676275 h 826293"/>
              <a:gd name="connsiteX52" fmla="*/ 707231 w 724126"/>
              <a:gd name="connsiteY52" fmla="*/ 685800 h 826293"/>
              <a:gd name="connsiteX53" fmla="*/ 709613 w 724126"/>
              <a:gd name="connsiteY53" fmla="*/ 692943 h 826293"/>
              <a:gd name="connsiteX54" fmla="*/ 704850 w 724126"/>
              <a:gd name="connsiteY54" fmla="*/ 707231 h 826293"/>
              <a:gd name="connsiteX55" fmla="*/ 707231 w 724126"/>
              <a:gd name="connsiteY55" fmla="*/ 721518 h 826293"/>
              <a:gd name="connsiteX56" fmla="*/ 711994 w 724126"/>
              <a:gd name="connsiteY56" fmla="*/ 728662 h 826293"/>
              <a:gd name="connsiteX57" fmla="*/ 714375 w 724126"/>
              <a:gd name="connsiteY57" fmla="*/ 735806 h 826293"/>
              <a:gd name="connsiteX58" fmla="*/ 714375 w 724126"/>
              <a:gd name="connsiteY58" fmla="*/ 778668 h 826293"/>
              <a:gd name="connsiteX59" fmla="*/ 719138 w 724126"/>
              <a:gd name="connsiteY59" fmla="*/ 785812 h 826293"/>
              <a:gd name="connsiteX60" fmla="*/ 723900 w 724126"/>
              <a:gd name="connsiteY60" fmla="*/ 804862 h 826293"/>
              <a:gd name="connsiteX61" fmla="*/ 723900 w 724126"/>
              <a:gd name="connsiteY61" fmla="*/ 826293 h 826293"/>
              <a:gd name="connsiteX0" fmla="*/ 0 w 724126"/>
              <a:gd name="connsiteY0" fmla="*/ 0 h 826293"/>
              <a:gd name="connsiteX1" fmla="*/ 4763 w 724126"/>
              <a:gd name="connsiteY1" fmla="*/ 52387 h 826293"/>
              <a:gd name="connsiteX2" fmla="*/ 26194 w 724126"/>
              <a:gd name="connsiteY2" fmla="*/ 54768 h 826293"/>
              <a:gd name="connsiteX3" fmla="*/ 28575 w 724126"/>
              <a:gd name="connsiteY3" fmla="*/ 83343 h 826293"/>
              <a:gd name="connsiteX4" fmla="*/ 30956 w 724126"/>
              <a:gd name="connsiteY4" fmla="*/ 90487 h 826293"/>
              <a:gd name="connsiteX5" fmla="*/ 38100 w 724126"/>
              <a:gd name="connsiteY5" fmla="*/ 92868 h 826293"/>
              <a:gd name="connsiteX6" fmla="*/ 111919 w 724126"/>
              <a:gd name="connsiteY6" fmla="*/ 92868 h 826293"/>
              <a:gd name="connsiteX7" fmla="*/ 116681 w 724126"/>
              <a:gd name="connsiteY7" fmla="*/ 138112 h 826293"/>
              <a:gd name="connsiteX8" fmla="*/ 126206 w 724126"/>
              <a:gd name="connsiteY8" fmla="*/ 140493 h 826293"/>
              <a:gd name="connsiteX9" fmla="*/ 169069 w 724126"/>
              <a:gd name="connsiteY9" fmla="*/ 142875 h 826293"/>
              <a:gd name="connsiteX10" fmla="*/ 171450 w 724126"/>
              <a:gd name="connsiteY10" fmla="*/ 157162 h 826293"/>
              <a:gd name="connsiteX11" fmla="*/ 178594 w 724126"/>
              <a:gd name="connsiteY11" fmla="*/ 178594 h 826293"/>
              <a:gd name="connsiteX12" fmla="*/ 228600 w 724126"/>
              <a:gd name="connsiteY12" fmla="*/ 183356 h 826293"/>
              <a:gd name="connsiteX13" fmla="*/ 230981 w 724126"/>
              <a:gd name="connsiteY13" fmla="*/ 190500 h 826293"/>
              <a:gd name="connsiteX14" fmla="*/ 233363 w 724126"/>
              <a:gd name="connsiteY14" fmla="*/ 207168 h 826293"/>
              <a:gd name="connsiteX15" fmla="*/ 235744 w 724126"/>
              <a:gd name="connsiteY15" fmla="*/ 221456 h 826293"/>
              <a:gd name="connsiteX16" fmla="*/ 242888 w 724126"/>
              <a:gd name="connsiteY16" fmla="*/ 226218 h 826293"/>
              <a:gd name="connsiteX17" fmla="*/ 259556 w 724126"/>
              <a:gd name="connsiteY17" fmla="*/ 230981 h 826293"/>
              <a:gd name="connsiteX18" fmla="*/ 261938 w 724126"/>
              <a:gd name="connsiteY18" fmla="*/ 264318 h 826293"/>
              <a:gd name="connsiteX19" fmla="*/ 264319 w 724126"/>
              <a:gd name="connsiteY19" fmla="*/ 271462 h 826293"/>
              <a:gd name="connsiteX20" fmla="*/ 271463 w 724126"/>
              <a:gd name="connsiteY20" fmla="*/ 278606 h 826293"/>
              <a:gd name="connsiteX21" fmla="*/ 271463 w 724126"/>
              <a:gd name="connsiteY21" fmla="*/ 309562 h 826293"/>
              <a:gd name="connsiteX22" fmla="*/ 283369 w 724126"/>
              <a:gd name="connsiteY22" fmla="*/ 311943 h 826293"/>
              <a:gd name="connsiteX23" fmla="*/ 292894 w 724126"/>
              <a:gd name="connsiteY23" fmla="*/ 314325 h 826293"/>
              <a:gd name="connsiteX24" fmla="*/ 297656 w 724126"/>
              <a:gd name="connsiteY24" fmla="*/ 321468 h 826293"/>
              <a:gd name="connsiteX25" fmla="*/ 300038 w 724126"/>
              <a:gd name="connsiteY25" fmla="*/ 333375 h 826293"/>
              <a:gd name="connsiteX26" fmla="*/ 302419 w 724126"/>
              <a:gd name="connsiteY26" fmla="*/ 342900 h 826293"/>
              <a:gd name="connsiteX27" fmla="*/ 304800 w 724126"/>
              <a:gd name="connsiteY27" fmla="*/ 350043 h 826293"/>
              <a:gd name="connsiteX28" fmla="*/ 311944 w 724126"/>
              <a:gd name="connsiteY28" fmla="*/ 354806 h 826293"/>
              <a:gd name="connsiteX29" fmla="*/ 319088 w 724126"/>
              <a:gd name="connsiteY29" fmla="*/ 357187 h 826293"/>
              <a:gd name="connsiteX30" fmla="*/ 395287 w 724126"/>
              <a:gd name="connsiteY30" fmla="*/ 359569 h 826293"/>
              <a:gd name="connsiteX31" fmla="*/ 397669 w 724126"/>
              <a:gd name="connsiteY31" fmla="*/ 390525 h 826293"/>
              <a:gd name="connsiteX32" fmla="*/ 421481 w 724126"/>
              <a:gd name="connsiteY32" fmla="*/ 402431 h 826293"/>
              <a:gd name="connsiteX33" fmla="*/ 423863 w 724126"/>
              <a:gd name="connsiteY33" fmla="*/ 435768 h 826293"/>
              <a:gd name="connsiteX34" fmla="*/ 426244 w 724126"/>
              <a:gd name="connsiteY34" fmla="*/ 442912 h 826293"/>
              <a:gd name="connsiteX35" fmla="*/ 433388 w 724126"/>
              <a:gd name="connsiteY35" fmla="*/ 447675 h 826293"/>
              <a:gd name="connsiteX36" fmla="*/ 457200 w 724126"/>
              <a:gd name="connsiteY36" fmla="*/ 450056 h 826293"/>
              <a:gd name="connsiteX37" fmla="*/ 466725 w 724126"/>
              <a:gd name="connsiteY37" fmla="*/ 452437 h 826293"/>
              <a:gd name="connsiteX38" fmla="*/ 473869 w 724126"/>
              <a:gd name="connsiteY38" fmla="*/ 485775 h 826293"/>
              <a:gd name="connsiteX39" fmla="*/ 481013 w 724126"/>
              <a:gd name="connsiteY39" fmla="*/ 492918 h 826293"/>
              <a:gd name="connsiteX40" fmla="*/ 483394 w 724126"/>
              <a:gd name="connsiteY40" fmla="*/ 514350 h 826293"/>
              <a:gd name="connsiteX41" fmla="*/ 488156 w 724126"/>
              <a:gd name="connsiteY41" fmla="*/ 528637 h 826293"/>
              <a:gd name="connsiteX42" fmla="*/ 490538 w 724126"/>
              <a:gd name="connsiteY42" fmla="*/ 535781 h 826293"/>
              <a:gd name="connsiteX43" fmla="*/ 492919 w 724126"/>
              <a:gd name="connsiteY43" fmla="*/ 588168 h 826293"/>
              <a:gd name="connsiteX44" fmla="*/ 500063 w 724126"/>
              <a:gd name="connsiteY44" fmla="*/ 590550 h 826293"/>
              <a:gd name="connsiteX45" fmla="*/ 566738 w 724126"/>
              <a:gd name="connsiteY45" fmla="*/ 592931 h 826293"/>
              <a:gd name="connsiteX46" fmla="*/ 573881 w 724126"/>
              <a:gd name="connsiteY46" fmla="*/ 595312 h 826293"/>
              <a:gd name="connsiteX47" fmla="*/ 578644 w 724126"/>
              <a:gd name="connsiteY47" fmla="*/ 611981 h 826293"/>
              <a:gd name="connsiteX48" fmla="*/ 581025 w 724126"/>
              <a:gd name="connsiteY48" fmla="*/ 633412 h 826293"/>
              <a:gd name="connsiteX49" fmla="*/ 681037 w 724126"/>
              <a:gd name="connsiteY49" fmla="*/ 638174 h 826293"/>
              <a:gd name="connsiteX50" fmla="*/ 683419 w 724126"/>
              <a:gd name="connsiteY50" fmla="*/ 654843 h 826293"/>
              <a:gd name="connsiteX51" fmla="*/ 685800 w 724126"/>
              <a:gd name="connsiteY51" fmla="*/ 676275 h 826293"/>
              <a:gd name="connsiteX52" fmla="*/ 707231 w 724126"/>
              <a:gd name="connsiteY52" fmla="*/ 685800 h 826293"/>
              <a:gd name="connsiteX53" fmla="*/ 709613 w 724126"/>
              <a:gd name="connsiteY53" fmla="*/ 692943 h 826293"/>
              <a:gd name="connsiteX54" fmla="*/ 704850 w 724126"/>
              <a:gd name="connsiteY54" fmla="*/ 707231 h 826293"/>
              <a:gd name="connsiteX55" fmla="*/ 707231 w 724126"/>
              <a:gd name="connsiteY55" fmla="*/ 721518 h 826293"/>
              <a:gd name="connsiteX56" fmla="*/ 711994 w 724126"/>
              <a:gd name="connsiteY56" fmla="*/ 728662 h 826293"/>
              <a:gd name="connsiteX57" fmla="*/ 714375 w 724126"/>
              <a:gd name="connsiteY57" fmla="*/ 735806 h 826293"/>
              <a:gd name="connsiteX58" fmla="*/ 714375 w 724126"/>
              <a:gd name="connsiteY58" fmla="*/ 778668 h 826293"/>
              <a:gd name="connsiteX59" fmla="*/ 719138 w 724126"/>
              <a:gd name="connsiteY59" fmla="*/ 785812 h 826293"/>
              <a:gd name="connsiteX60" fmla="*/ 723900 w 724126"/>
              <a:gd name="connsiteY60" fmla="*/ 804862 h 826293"/>
              <a:gd name="connsiteX61" fmla="*/ 723900 w 724126"/>
              <a:gd name="connsiteY61" fmla="*/ 826293 h 826293"/>
              <a:gd name="connsiteX0" fmla="*/ 0 w 724126"/>
              <a:gd name="connsiteY0" fmla="*/ 0 h 826293"/>
              <a:gd name="connsiteX1" fmla="*/ 4763 w 724126"/>
              <a:gd name="connsiteY1" fmla="*/ 52387 h 826293"/>
              <a:gd name="connsiteX2" fmla="*/ 26194 w 724126"/>
              <a:gd name="connsiteY2" fmla="*/ 54768 h 826293"/>
              <a:gd name="connsiteX3" fmla="*/ 28575 w 724126"/>
              <a:gd name="connsiteY3" fmla="*/ 83343 h 826293"/>
              <a:gd name="connsiteX4" fmla="*/ 30956 w 724126"/>
              <a:gd name="connsiteY4" fmla="*/ 90487 h 826293"/>
              <a:gd name="connsiteX5" fmla="*/ 38100 w 724126"/>
              <a:gd name="connsiteY5" fmla="*/ 92868 h 826293"/>
              <a:gd name="connsiteX6" fmla="*/ 111919 w 724126"/>
              <a:gd name="connsiteY6" fmla="*/ 92868 h 826293"/>
              <a:gd name="connsiteX7" fmla="*/ 116681 w 724126"/>
              <a:gd name="connsiteY7" fmla="*/ 138112 h 826293"/>
              <a:gd name="connsiteX8" fmla="*/ 126206 w 724126"/>
              <a:gd name="connsiteY8" fmla="*/ 140493 h 826293"/>
              <a:gd name="connsiteX9" fmla="*/ 169069 w 724126"/>
              <a:gd name="connsiteY9" fmla="*/ 142875 h 826293"/>
              <a:gd name="connsiteX10" fmla="*/ 171450 w 724126"/>
              <a:gd name="connsiteY10" fmla="*/ 157162 h 826293"/>
              <a:gd name="connsiteX11" fmla="*/ 178594 w 724126"/>
              <a:gd name="connsiteY11" fmla="*/ 178594 h 826293"/>
              <a:gd name="connsiteX12" fmla="*/ 228600 w 724126"/>
              <a:gd name="connsiteY12" fmla="*/ 183356 h 826293"/>
              <a:gd name="connsiteX13" fmla="*/ 230981 w 724126"/>
              <a:gd name="connsiteY13" fmla="*/ 190500 h 826293"/>
              <a:gd name="connsiteX14" fmla="*/ 233363 w 724126"/>
              <a:gd name="connsiteY14" fmla="*/ 207168 h 826293"/>
              <a:gd name="connsiteX15" fmla="*/ 235744 w 724126"/>
              <a:gd name="connsiteY15" fmla="*/ 221456 h 826293"/>
              <a:gd name="connsiteX16" fmla="*/ 242888 w 724126"/>
              <a:gd name="connsiteY16" fmla="*/ 226218 h 826293"/>
              <a:gd name="connsiteX17" fmla="*/ 259556 w 724126"/>
              <a:gd name="connsiteY17" fmla="*/ 230981 h 826293"/>
              <a:gd name="connsiteX18" fmla="*/ 261938 w 724126"/>
              <a:gd name="connsiteY18" fmla="*/ 264318 h 826293"/>
              <a:gd name="connsiteX19" fmla="*/ 264319 w 724126"/>
              <a:gd name="connsiteY19" fmla="*/ 271462 h 826293"/>
              <a:gd name="connsiteX20" fmla="*/ 271463 w 724126"/>
              <a:gd name="connsiteY20" fmla="*/ 278606 h 826293"/>
              <a:gd name="connsiteX21" fmla="*/ 271463 w 724126"/>
              <a:gd name="connsiteY21" fmla="*/ 309562 h 826293"/>
              <a:gd name="connsiteX22" fmla="*/ 283369 w 724126"/>
              <a:gd name="connsiteY22" fmla="*/ 311943 h 826293"/>
              <a:gd name="connsiteX23" fmla="*/ 292894 w 724126"/>
              <a:gd name="connsiteY23" fmla="*/ 314325 h 826293"/>
              <a:gd name="connsiteX24" fmla="*/ 297656 w 724126"/>
              <a:gd name="connsiteY24" fmla="*/ 321468 h 826293"/>
              <a:gd name="connsiteX25" fmla="*/ 300038 w 724126"/>
              <a:gd name="connsiteY25" fmla="*/ 333375 h 826293"/>
              <a:gd name="connsiteX26" fmla="*/ 302419 w 724126"/>
              <a:gd name="connsiteY26" fmla="*/ 342900 h 826293"/>
              <a:gd name="connsiteX27" fmla="*/ 304800 w 724126"/>
              <a:gd name="connsiteY27" fmla="*/ 350043 h 826293"/>
              <a:gd name="connsiteX28" fmla="*/ 311944 w 724126"/>
              <a:gd name="connsiteY28" fmla="*/ 354806 h 826293"/>
              <a:gd name="connsiteX29" fmla="*/ 319088 w 724126"/>
              <a:gd name="connsiteY29" fmla="*/ 357187 h 826293"/>
              <a:gd name="connsiteX30" fmla="*/ 395287 w 724126"/>
              <a:gd name="connsiteY30" fmla="*/ 359569 h 826293"/>
              <a:gd name="connsiteX31" fmla="*/ 397669 w 724126"/>
              <a:gd name="connsiteY31" fmla="*/ 390525 h 826293"/>
              <a:gd name="connsiteX32" fmla="*/ 421481 w 724126"/>
              <a:gd name="connsiteY32" fmla="*/ 402431 h 826293"/>
              <a:gd name="connsiteX33" fmla="*/ 423863 w 724126"/>
              <a:gd name="connsiteY33" fmla="*/ 435768 h 826293"/>
              <a:gd name="connsiteX34" fmla="*/ 426244 w 724126"/>
              <a:gd name="connsiteY34" fmla="*/ 442912 h 826293"/>
              <a:gd name="connsiteX35" fmla="*/ 433388 w 724126"/>
              <a:gd name="connsiteY35" fmla="*/ 447675 h 826293"/>
              <a:gd name="connsiteX36" fmla="*/ 457200 w 724126"/>
              <a:gd name="connsiteY36" fmla="*/ 450056 h 826293"/>
              <a:gd name="connsiteX37" fmla="*/ 466725 w 724126"/>
              <a:gd name="connsiteY37" fmla="*/ 452437 h 826293"/>
              <a:gd name="connsiteX38" fmla="*/ 473869 w 724126"/>
              <a:gd name="connsiteY38" fmla="*/ 485775 h 826293"/>
              <a:gd name="connsiteX39" fmla="*/ 481013 w 724126"/>
              <a:gd name="connsiteY39" fmla="*/ 492918 h 826293"/>
              <a:gd name="connsiteX40" fmla="*/ 483394 w 724126"/>
              <a:gd name="connsiteY40" fmla="*/ 514350 h 826293"/>
              <a:gd name="connsiteX41" fmla="*/ 488156 w 724126"/>
              <a:gd name="connsiteY41" fmla="*/ 528637 h 826293"/>
              <a:gd name="connsiteX42" fmla="*/ 490538 w 724126"/>
              <a:gd name="connsiteY42" fmla="*/ 535781 h 826293"/>
              <a:gd name="connsiteX43" fmla="*/ 492919 w 724126"/>
              <a:gd name="connsiteY43" fmla="*/ 588168 h 826293"/>
              <a:gd name="connsiteX44" fmla="*/ 566738 w 724126"/>
              <a:gd name="connsiteY44" fmla="*/ 592931 h 826293"/>
              <a:gd name="connsiteX45" fmla="*/ 573881 w 724126"/>
              <a:gd name="connsiteY45" fmla="*/ 595312 h 826293"/>
              <a:gd name="connsiteX46" fmla="*/ 578644 w 724126"/>
              <a:gd name="connsiteY46" fmla="*/ 611981 h 826293"/>
              <a:gd name="connsiteX47" fmla="*/ 581025 w 724126"/>
              <a:gd name="connsiteY47" fmla="*/ 633412 h 826293"/>
              <a:gd name="connsiteX48" fmla="*/ 681037 w 724126"/>
              <a:gd name="connsiteY48" fmla="*/ 638174 h 826293"/>
              <a:gd name="connsiteX49" fmla="*/ 683419 w 724126"/>
              <a:gd name="connsiteY49" fmla="*/ 654843 h 826293"/>
              <a:gd name="connsiteX50" fmla="*/ 685800 w 724126"/>
              <a:gd name="connsiteY50" fmla="*/ 676275 h 826293"/>
              <a:gd name="connsiteX51" fmla="*/ 707231 w 724126"/>
              <a:gd name="connsiteY51" fmla="*/ 685800 h 826293"/>
              <a:gd name="connsiteX52" fmla="*/ 709613 w 724126"/>
              <a:gd name="connsiteY52" fmla="*/ 692943 h 826293"/>
              <a:gd name="connsiteX53" fmla="*/ 704850 w 724126"/>
              <a:gd name="connsiteY53" fmla="*/ 707231 h 826293"/>
              <a:gd name="connsiteX54" fmla="*/ 707231 w 724126"/>
              <a:gd name="connsiteY54" fmla="*/ 721518 h 826293"/>
              <a:gd name="connsiteX55" fmla="*/ 711994 w 724126"/>
              <a:gd name="connsiteY55" fmla="*/ 728662 h 826293"/>
              <a:gd name="connsiteX56" fmla="*/ 714375 w 724126"/>
              <a:gd name="connsiteY56" fmla="*/ 735806 h 826293"/>
              <a:gd name="connsiteX57" fmla="*/ 714375 w 724126"/>
              <a:gd name="connsiteY57" fmla="*/ 778668 h 826293"/>
              <a:gd name="connsiteX58" fmla="*/ 719138 w 724126"/>
              <a:gd name="connsiteY58" fmla="*/ 785812 h 826293"/>
              <a:gd name="connsiteX59" fmla="*/ 723900 w 724126"/>
              <a:gd name="connsiteY59" fmla="*/ 804862 h 826293"/>
              <a:gd name="connsiteX60" fmla="*/ 723900 w 724126"/>
              <a:gd name="connsiteY60" fmla="*/ 826293 h 826293"/>
              <a:gd name="connsiteX0" fmla="*/ 0 w 724126"/>
              <a:gd name="connsiteY0" fmla="*/ 0 h 826293"/>
              <a:gd name="connsiteX1" fmla="*/ 4763 w 724126"/>
              <a:gd name="connsiteY1" fmla="*/ 52387 h 826293"/>
              <a:gd name="connsiteX2" fmla="*/ 26194 w 724126"/>
              <a:gd name="connsiteY2" fmla="*/ 54768 h 826293"/>
              <a:gd name="connsiteX3" fmla="*/ 28575 w 724126"/>
              <a:gd name="connsiteY3" fmla="*/ 83343 h 826293"/>
              <a:gd name="connsiteX4" fmla="*/ 30956 w 724126"/>
              <a:gd name="connsiteY4" fmla="*/ 90487 h 826293"/>
              <a:gd name="connsiteX5" fmla="*/ 38100 w 724126"/>
              <a:gd name="connsiteY5" fmla="*/ 92868 h 826293"/>
              <a:gd name="connsiteX6" fmla="*/ 111919 w 724126"/>
              <a:gd name="connsiteY6" fmla="*/ 92868 h 826293"/>
              <a:gd name="connsiteX7" fmla="*/ 116681 w 724126"/>
              <a:gd name="connsiteY7" fmla="*/ 138112 h 826293"/>
              <a:gd name="connsiteX8" fmla="*/ 126206 w 724126"/>
              <a:gd name="connsiteY8" fmla="*/ 140493 h 826293"/>
              <a:gd name="connsiteX9" fmla="*/ 169069 w 724126"/>
              <a:gd name="connsiteY9" fmla="*/ 142875 h 826293"/>
              <a:gd name="connsiteX10" fmla="*/ 171450 w 724126"/>
              <a:gd name="connsiteY10" fmla="*/ 157162 h 826293"/>
              <a:gd name="connsiteX11" fmla="*/ 178594 w 724126"/>
              <a:gd name="connsiteY11" fmla="*/ 178594 h 826293"/>
              <a:gd name="connsiteX12" fmla="*/ 228600 w 724126"/>
              <a:gd name="connsiteY12" fmla="*/ 183356 h 826293"/>
              <a:gd name="connsiteX13" fmla="*/ 230981 w 724126"/>
              <a:gd name="connsiteY13" fmla="*/ 190500 h 826293"/>
              <a:gd name="connsiteX14" fmla="*/ 233363 w 724126"/>
              <a:gd name="connsiteY14" fmla="*/ 207168 h 826293"/>
              <a:gd name="connsiteX15" fmla="*/ 235744 w 724126"/>
              <a:gd name="connsiteY15" fmla="*/ 221456 h 826293"/>
              <a:gd name="connsiteX16" fmla="*/ 242888 w 724126"/>
              <a:gd name="connsiteY16" fmla="*/ 226218 h 826293"/>
              <a:gd name="connsiteX17" fmla="*/ 259556 w 724126"/>
              <a:gd name="connsiteY17" fmla="*/ 230981 h 826293"/>
              <a:gd name="connsiteX18" fmla="*/ 261938 w 724126"/>
              <a:gd name="connsiteY18" fmla="*/ 264318 h 826293"/>
              <a:gd name="connsiteX19" fmla="*/ 264319 w 724126"/>
              <a:gd name="connsiteY19" fmla="*/ 271462 h 826293"/>
              <a:gd name="connsiteX20" fmla="*/ 271463 w 724126"/>
              <a:gd name="connsiteY20" fmla="*/ 278606 h 826293"/>
              <a:gd name="connsiteX21" fmla="*/ 271463 w 724126"/>
              <a:gd name="connsiteY21" fmla="*/ 309562 h 826293"/>
              <a:gd name="connsiteX22" fmla="*/ 283369 w 724126"/>
              <a:gd name="connsiteY22" fmla="*/ 311943 h 826293"/>
              <a:gd name="connsiteX23" fmla="*/ 292894 w 724126"/>
              <a:gd name="connsiteY23" fmla="*/ 314325 h 826293"/>
              <a:gd name="connsiteX24" fmla="*/ 297656 w 724126"/>
              <a:gd name="connsiteY24" fmla="*/ 321468 h 826293"/>
              <a:gd name="connsiteX25" fmla="*/ 300038 w 724126"/>
              <a:gd name="connsiteY25" fmla="*/ 333375 h 826293"/>
              <a:gd name="connsiteX26" fmla="*/ 302419 w 724126"/>
              <a:gd name="connsiteY26" fmla="*/ 342900 h 826293"/>
              <a:gd name="connsiteX27" fmla="*/ 304800 w 724126"/>
              <a:gd name="connsiteY27" fmla="*/ 350043 h 826293"/>
              <a:gd name="connsiteX28" fmla="*/ 311944 w 724126"/>
              <a:gd name="connsiteY28" fmla="*/ 354806 h 826293"/>
              <a:gd name="connsiteX29" fmla="*/ 319088 w 724126"/>
              <a:gd name="connsiteY29" fmla="*/ 357187 h 826293"/>
              <a:gd name="connsiteX30" fmla="*/ 395287 w 724126"/>
              <a:gd name="connsiteY30" fmla="*/ 359569 h 826293"/>
              <a:gd name="connsiteX31" fmla="*/ 397669 w 724126"/>
              <a:gd name="connsiteY31" fmla="*/ 390525 h 826293"/>
              <a:gd name="connsiteX32" fmla="*/ 421481 w 724126"/>
              <a:gd name="connsiteY32" fmla="*/ 402431 h 826293"/>
              <a:gd name="connsiteX33" fmla="*/ 423863 w 724126"/>
              <a:gd name="connsiteY33" fmla="*/ 435768 h 826293"/>
              <a:gd name="connsiteX34" fmla="*/ 426244 w 724126"/>
              <a:gd name="connsiteY34" fmla="*/ 442912 h 826293"/>
              <a:gd name="connsiteX35" fmla="*/ 433388 w 724126"/>
              <a:gd name="connsiteY35" fmla="*/ 447675 h 826293"/>
              <a:gd name="connsiteX36" fmla="*/ 457200 w 724126"/>
              <a:gd name="connsiteY36" fmla="*/ 450056 h 826293"/>
              <a:gd name="connsiteX37" fmla="*/ 466725 w 724126"/>
              <a:gd name="connsiteY37" fmla="*/ 452437 h 826293"/>
              <a:gd name="connsiteX38" fmla="*/ 473869 w 724126"/>
              <a:gd name="connsiteY38" fmla="*/ 485775 h 826293"/>
              <a:gd name="connsiteX39" fmla="*/ 481013 w 724126"/>
              <a:gd name="connsiteY39" fmla="*/ 492918 h 826293"/>
              <a:gd name="connsiteX40" fmla="*/ 483394 w 724126"/>
              <a:gd name="connsiteY40" fmla="*/ 514350 h 826293"/>
              <a:gd name="connsiteX41" fmla="*/ 488156 w 724126"/>
              <a:gd name="connsiteY41" fmla="*/ 528637 h 826293"/>
              <a:gd name="connsiteX42" fmla="*/ 490538 w 724126"/>
              <a:gd name="connsiteY42" fmla="*/ 535781 h 826293"/>
              <a:gd name="connsiteX43" fmla="*/ 492919 w 724126"/>
              <a:gd name="connsiteY43" fmla="*/ 588168 h 826293"/>
              <a:gd name="connsiteX44" fmla="*/ 566738 w 724126"/>
              <a:gd name="connsiteY44" fmla="*/ 592931 h 826293"/>
              <a:gd name="connsiteX45" fmla="*/ 573881 w 724126"/>
              <a:gd name="connsiteY45" fmla="*/ 595312 h 826293"/>
              <a:gd name="connsiteX46" fmla="*/ 578644 w 724126"/>
              <a:gd name="connsiteY46" fmla="*/ 611981 h 826293"/>
              <a:gd name="connsiteX47" fmla="*/ 581025 w 724126"/>
              <a:gd name="connsiteY47" fmla="*/ 633412 h 826293"/>
              <a:gd name="connsiteX48" fmla="*/ 681037 w 724126"/>
              <a:gd name="connsiteY48" fmla="*/ 638174 h 826293"/>
              <a:gd name="connsiteX49" fmla="*/ 683419 w 724126"/>
              <a:gd name="connsiteY49" fmla="*/ 654843 h 826293"/>
              <a:gd name="connsiteX50" fmla="*/ 685800 w 724126"/>
              <a:gd name="connsiteY50" fmla="*/ 676275 h 826293"/>
              <a:gd name="connsiteX51" fmla="*/ 707231 w 724126"/>
              <a:gd name="connsiteY51" fmla="*/ 685800 h 826293"/>
              <a:gd name="connsiteX52" fmla="*/ 709613 w 724126"/>
              <a:gd name="connsiteY52" fmla="*/ 692943 h 826293"/>
              <a:gd name="connsiteX53" fmla="*/ 704850 w 724126"/>
              <a:gd name="connsiteY53" fmla="*/ 707231 h 826293"/>
              <a:gd name="connsiteX54" fmla="*/ 707231 w 724126"/>
              <a:gd name="connsiteY54" fmla="*/ 721518 h 826293"/>
              <a:gd name="connsiteX55" fmla="*/ 711994 w 724126"/>
              <a:gd name="connsiteY55" fmla="*/ 728662 h 826293"/>
              <a:gd name="connsiteX56" fmla="*/ 714375 w 724126"/>
              <a:gd name="connsiteY56" fmla="*/ 735806 h 826293"/>
              <a:gd name="connsiteX57" fmla="*/ 714375 w 724126"/>
              <a:gd name="connsiteY57" fmla="*/ 778668 h 826293"/>
              <a:gd name="connsiteX58" fmla="*/ 719138 w 724126"/>
              <a:gd name="connsiteY58" fmla="*/ 785812 h 826293"/>
              <a:gd name="connsiteX59" fmla="*/ 723900 w 724126"/>
              <a:gd name="connsiteY59" fmla="*/ 804862 h 826293"/>
              <a:gd name="connsiteX60" fmla="*/ 723900 w 724126"/>
              <a:gd name="connsiteY60" fmla="*/ 826293 h 826293"/>
              <a:gd name="connsiteX0" fmla="*/ 0 w 724126"/>
              <a:gd name="connsiteY0" fmla="*/ 0 h 826293"/>
              <a:gd name="connsiteX1" fmla="*/ 4763 w 724126"/>
              <a:gd name="connsiteY1" fmla="*/ 52387 h 826293"/>
              <a:gd name="connsiteX2" fmla="*/ 26194 w 724126"/>
              <a:gd name="connsiteY2" fmla="*/ 54768 h 826293"/>
              <a:gd name="connsiteX3" fmla="*/ 28575 w 724126"/>
              <a:gd name="connsiteY3" fmla="*/ 83343 h 826293"/>
              <a:gd name="connsiteX4" fmla="*/ 30956 w 724126"/>
              <a:gd name="connsiteY4" fmla="*/ 90487 h 826293"/>
              <a:gd name="connsiteX5" fmla="*/ 38100 w 724126"/>
              <a:gd name="connsiteY5" fmla="*/ 92868 h 826293"/>
              <a:gd name="connsiteX6" fmla="*/ 111919 w 724126"/>
              <a:gd name="connsiteY6" fmla="*/ 92868 h 826293"/>
              <a:gd name="connsiteX7" fmla="*/ 116681 w 724126"/>
              <a:gd name="connsiteY7" fmla="*/ 138112 h 826293"/>
              <a:gd name="connsiteX8" fmla="*/ 126206 w 724126"/>
              <a:gd name="connsiteY8" fmla="*/ 140493 h 826293"/>
              <a:gd name="connsiteX9" fmla="*/ 169069 w 724126"/>
              <a:gd name="connsiteY9" fmla="*/ 142875 h 826293"/>
              <a:gd name="connsiteX10" fmla="*/ 171450 w 724126"/>
              <a:gd name="connsiteY10" fmla="*/ 157162 h 826293"/>
              <a:gd name="connsiteX11" fmla="*/ 178594 w 724126"/>
              <a:gd name="connsiteY11" fmla="*/ 178594 h 826293"/>
              <a:gd name="connsiteX12" fmla="*/ 228600 w 724126"/>
              <a:gd name="connsiteY12" fmla="*/ 183356 h 826293"/>
              <a:gd name="connsiteX13" fmla="*/ 230981 w 724126"/>
              <a:gd name="connsiteY13" fmla="*/ 190500 h 826293"/>
              <a:gd name="connsiteX14" fmla="*/ 233363 w 724126"/>
              <a:gd name="connsiteY14" fmla="*/ 207168 h 826293"/>
              <a:gd name="connsiteX15" fmla="*/ 235744 w 724126"/>
              <a:gd name="connsiteY15" fmla="*/ 221456 h 826293"/>
              <a:gd name="connsiteX16" fmla="*/ 242888 w 724126"/>
              <a:gd name="connsiteY16" fmla="*/ 226218 h 826293"/>
              <a:gd name="connsiteX17" fmla="*/ 259556 w 724126"/>
              <a:gd name="connsiteY17" fmla="*/ 230981 h 826293"/>
              <a:gd name="connsiteX18" fmla="*/ 261938 w 724126"/>
              <a:gd name="connsiteY18" fmla="*/ 264318 h 826293"/>
              <a:gd name="connsiteX19" fmla="*/ 264319 w 724126"/>
              <a:gd name="connsiteY19" fmla="*/ 271462 h 826293"/>
              <a:gd name="connsiteX20" fmla="*/ 271463 w 724126"/>
              <a:gd name="connsiteY20" fmla="*/ 278606 h 826293"/>
              <a:gd name="connsiteX21" fmla="*/ 271463 w 724126"/>
              <a:gd name="connsiteY21" fmla="*/ 309562 h 826293"/>
              <a:gd name="connsiteX22" fmla="*/ 283369 w 724126"/>
              <a:gd name="connsiteY22" fmla="*/ 311943 h 826293"/>
              <a:gd name="connsiteX23" fmla="*/ 292894 w 724126"/>
              <a:gd name="connsiteY23" fmla="*/ 314325 h 826293"/>
              <a:gd name="connsiteX24" fmla="*/ 297656 w 724126"/>
              <a:gd name="connsiteY24" fmla="*/ 321468 h 826293"/>
              <a:gd name="connsiteX25" fmla="*/ 300038 w 724126"/>
              <a:gd name="connsiteY25" fmla="*/ 333375 h 826293"/>
              <a:gd name="connsiteX26" fmla="*/ 302419 w 724126"/>
              <a:gd name="connsiteY26" fmla="*/ 342900 h 826293"/>
              <a:gd name="connsiteX27" fmla="*/ 304800 w 724126"/>
              <a:gd name="connsiteY27" fmla="*/ 350043 h 826293"/>
              <a:gd name="connsiteX28" fmla="*/ 311944 w 724126"/>
              <a:gd name="connsiteY28" fmla="*/ 354806 h 826293"/>
              <a:gd name="connsiteX29" fmla="*/ 319088 w 724126"/>
              <a:gd name="connsiteY29" fmla="*/ 357187 h 826293"/>
              <a:gd name="connsiteX30" fmla="*/ 395287 w 724126"/>
              <a:gd name="connsiteY30" fmla="*/ 359569 h 826293"/>
              <a:gd name="connsiteX31" fmla="*/ 397669 w 724126"/>
              <a:gd name="connsiteY31" fmla="*/ 390525 h 826293"/>
              <a:gd name="connsiteX32" fmla="*/ 421481 w 724126"/>
              <a:gd name="connsiteY32" fmla="*/ 402431 h 826293"/>
              <a:gd name="connsiteX33" fmla="*/ 423863 w 724126"/>
              <a:gd name="connsiteY33" fmla="*/ 435768 h 826293"/>
              <a:gd name="connsiteX34" fmla="*/ 426244 w 724126"/>
              <a:gd name="connsiteY34" fmla="*/ 442912 h 826293"/>
              <a:gd name="connsiteX35" fmla="*/ 433388 w 724126"/>
              <a:gd name="connsiteY35" fmla="*/ 447675 h 826293"/>
              <a:gd name="connsiteX36" fmla="*/ 457200 w 724126"/>
              <a:gd name="connsiteY36" fmla="*/ 450056 h 826293"/>
              <a:gd name="connsiteX37" fmla="*/ 466725 w 724126"/>
              <a:gd name="connsiteY37" fmla="*/ 452437 h 826293"/>
              <a:gd name="connsiteX38" fmla="*/ 473869 w 724126"/>
              <a:gd name="connsiteY38" fmla="*/ 485775 h 826293"/>
              <a:gd name="connsiteX39" fmla="*/ 481013 w 724126"/>
              <a:gd name="connsiteY39" fmla="*/ 492918 h 826293"/>
              <a:gd name="connsiteX40" fmla="*/ 483394 w 724126"/>
              <a:gd name="connsiteY40" fmla="*/ 514350 h 826293"/>
              <a:gd name="connsiteX41" fmla="*/ 488156 w 724126"/>
              <a:gd name="connsiteY41" fmla="*/ 528637 h 826293"/>
              <a:gd name="connsiteX42" fmla="*/ 490538 w 724126"/>
              <a:gd name="connsiteY42" fmla="*/ 535781 h 826293"/>
              <a:gd name="connsiteX43" fmla="*/ 492919 w 724126"/>
              <a:gd name="connsiteY43" fmla="*/ 588168 h 826293"/>
              <a:gd name="connsiteX44" fmla="*/ 566738 w 724126"/>
              <a:gd name="connsiteY44" fmla="*/ 592931 h 826293"/>
              <a:gd name="connsiteX45" fmla="*/ 573881 w 724126"/>
              <a:gd name="connsiteY45" fmla="*/ 595312 h 826293"/>
              <a:gd name="connsiteX46" fmla="*/ 578644 w 724126"/>
              <a:gd name="connsiteY46" fmla="*/ 611981 h 826293"/>
              <a:gd name="connsiteX47" fmla="*/ 581025 w 724126"/>
              <a:gd name="connsiteY47" fmla="*/ 633412 h 826293"/>
              <a:gd name="connsiteX48" fmla="*/ 681037 w 724126"/>
              <a:gd name="connsiteY48" fmla="*/ 638174 h 826293"/>
              <a:gd name="connsiteX49" fmla="*/ 683419 w 724126"/>
              <a:gd name="connsiteY49" fmla="*/ 654843 h 826293"/>
              <a:gd name="connsiteX50" fmla="*/ 685800 w 724126"/>
              <a:gd name="connsiteY50" fmla="*/ 676275 h 826293"/>
              <a:gd name="connsiteX51" fmla="*/ 707231 w 724126"/>
              <a:gd name="connsiteY51" fmla="*/ 685800 h 826293"/>
              <a:gd name="connsiteX52" fmla="*/ 709613 w 724126"/>
              <a:gd name="connsiteY52" fmla="*/ 692943 h 826293"/>
              <a:gd name="connsiteX53" fmla="*/ 704850 w 724126"/>
              <a:gd name="connsiteY53" fmla="*/ 707231 h 826293"/>
              <a:gd name="connsiteX54" fmla="*/ 707231 w 724126"/>
              <a:gd name="connsiteY54" fmla="*/ 721518 h 826293"/>
              <a:gd name="connsiteX55" fmla="*/ 711994 w 724126"/>
              <a:gd name="connsiteY55" fmla="*/ 728662 h 826293"/>
              <a:gd name="connsiteX56" fmla="*/ 714375 w 724126"/>
              <a:gd name="connsiteY56" fmla="*/ 735806 h 826293"/>
              <a:gd name="connsiteX57" fmla="*/ 714375 w 724126"/>
              <a:gd name="connsiteY57" fmla="*/ 778668 h 826293"/>
              <a:gd name="connsiteX58" fmla="*/ 719138 w 724126"/>
              <a:gd name="connsiteY58" fmla="*/ 785812 h 826293"/>
              <a:gd name="connsiteX59" fmla="*/ 723900 w 724126"/>
              <a:gd name="connsiteY59" fmla="*/ 804862 h 826293"/>
              <a:gd name="connsiteX60" fmla="*/ 723900 w 724126"/>
              <a:gd name="connsiteY60" fmla="*/ 826293 h 826293"/>
              <a:gd name="connsiteX0" fmla="*/ 0 w 724126"/>
              <a:gd name="connsiteY0" fmla="*/ 0 h 826293"/>
              <a:gd name="connsiteX1" fmla="*/ 4763 w 724126"/>
              <a:gd name="connsiteY1" fmla="*/ 52387 h 826293"/>
              <a:gd name="connsiteX2" fmla="*/ 26194 w 724126"/>
              <a:gd name="connsiteY2" fmla="*/ 54768 h 826293"/>
              <a:gd name="connsiteX3" fmla="*/ 28575 w 724126"/>
              <a:gd name="connsiteY3" fmla="*/ 83343 h 826293"/>
              <a:gd name="connsiteX4" fmla="*/ 30956 w 724126"/>
              <a:gd name="connsiteY4" fmla="*/ 90487 h 826293"/>
              <a:gd name="connsiteX5" fmla="*/ 38100 w 724126"/>
              <a:gd name="connsiteY5" fmla="*/ 92868 h 826293"/>
              <a:gd name="connsiteX6" fmla="*/ 111919 w 724126"/>
              <a:gd name="connsiteY6" fmla="*/ 92868 h 826293"/>
              <a:gd name="connsiteX7" fmla="*/ 116681 w 724126"/>
              <a:gd name="connsiteY7" fmla="*/ 138112 h 826293"/>
              <a:gd name="connsiteX8" fmla="*/ 126206 w 724126"/>
              <a:gd name="connsiteY8" fmla="*/ 140493 h 826293"/>
              <a:gd name="connsiteX9" fmla="*/ 169069 w 724126"/>
              <a:gd name="connsiteY9" fmla="*/ 142875 h 826293"/>
              <a:gd name="connsiteX10" fmla="*/ 171450 w 724126"/>
              <a:gd name="connsiteY10" fmla="*/ 157162 h 826293"/>
              <a:gd name="connsiteX11" fmla="*/ 178594 w 724126"/>
              <a:gd name="connsiteY11" fmla="*/ 178594 h 826293"/>
              <a:gd name="connsiteX12" fmla="*/ 228600 w 724126"/>
              <a:gd name="connsiteY12" fmla="*/ 183356 h 826293"/>
              <a:gd name="connsiteX13" fmla="*/ 230981 w 724126"/>
              <a:gd name="connsiteY13" fmla="*/ 190500 h 826293"/>
              <a:gd name="connsiteX14" fmla="*/ 233363 w 724126"/>
              <a:gd name="connsiteY14" fmla="*/ 207168 h 826293"/>
              <a:gd name="connsiteX15" fmla="*/ 235744 w 724126"/>
              <a:gd name="connsiteY15" fmla="*/ 221456 h 826293"/>
              <a:gd name="connsiteX16" fmla="*/ 242888 w 724126"/>
              <a:gd name="connsiteY16" fmla="*/ 226218 h 826293"/>
              <a:gd name="connsiteX17" fmla="*/ 259556 w 724126"/>
              <a:gd name="connsiteY17" fmla="*/ 230981 h 826293"/>
              <a:gd name="connsiteX18" fmla="*/ 261938 w 724126"/>
              <a:gd name="connsiteY18" fmla="*/ 264318 h 826293"/>
              <a:gd name="connsiteX19" fmla="*/ 264319 w 724126"/>
              <a:gd name="connsiteY19" fmla="*/ 271462 h 826293"/>
              <a:gd name="connsiteX20" fmla="*/ 271463 w 724126"/>
              <a:gd name="connsiteY20" fmla="*/ 278606 h 826293"/>
              <a:gd name="connsiteX21" fmla="*/ 271463 w 724126"/>
              <a:gd name="connsiteY21" fmla="*/ 309562 h 826293"/>
              <a:gd name="connsiteX22" fmla="*/ 283369 w 724126"/>
              <a:gd name="connsiteY22" fmla="*/ 311943 h 826293"/>
              <a:gd name="connsiteX23" fmla="*/ 292894 w 724126"/>
              <a:gd name="connsiteY23" fmla="*/ 314325 h 826293"/>
              <a:gd name="connsiteX24" fmla="*/ 297656 w 724126"/>
              <a:gd name="connsiteY24" fmla="*/ 321468 h 826293"/>
              <a:gd name="connsiteX25" fmla="*/ 300038 w 724126"/>
              <a:gd name="connsiteY25" fmla="*/ 333375 h 826293"/>
              <a:gd name="connsiteX26" fmla="*/ 302419 w 724126"/>
              <a:gd name="connsiteY26" fmla="*/ 342900 h 826293"/>
              <a:gd name="connsiteX27" fmla="*/ 304800 w 724126"/>
              <a:gd name="connsiteY27" fmla="*/ 350043 h 826293"/>
              <a:gd name="connsiteX28" fmla="*/ 311944 w 724126"/>
              <a:gd name="connsiteY28" fmla="*/ 354806 h 826293"/>
              <a:gd name="connsiteX29" fmla="*/ 319088 w 724126"/>
              <a:gd name="connsiteY29" fmla="*/ 357187 h 826293"/>
              <a:gd name="connsiteX30" fmla="*/ 395287 w 724126"/>
              <a:gd name="connsiteY30" fmla="*/ 359569 h 826293"/>
              <a:gd name="connsiteX31" fmla="*/ 397669 w 724126"/>
              <a:gd name="connsiteY31" fmla="*/ 390525 h 826293"/>
              <a:gd name="connsiteX32" fmla="*/ 421481 w 724126"/>
              <a:gd name="connsiteY32" fmla="*/ 402431 h 826293"/>
              <a:gd name="connsiteX33" fmla="*/ 423863 w 724126"/>
              <a:gd name="connsiteY33" fmla="*/ 435768 h 826293"/>
              <a:gd name="connsiteX34" fmla="*/ 426244 w 724126"/>
              <a:gd name="connsiteY34" fmla="*/ 442912 h 826293"/>
              <a:gd name="connsiteX35" fmla="*/ 433388 w 724126"/>
              <a:gd name="connsiteY35" fmla="*/ 447675 h 826293"/>
              <a:gd name="connsiteX36" fmla="*/ 457200 w 724126"/>
              <a:gd name="connsiteY36" fmla="*/ 450056 h 826293"/>
              <a:gd name="connsiteX37" fmla="*/ 466725 w 724126"/>
              <a:gd name="connsiteY37" fmla="*/ 452437 h 826293"/>
              <a:gd name="connsiteX38" fmla="*/ 473869 w 724126"/>
              <a:gd name="connsiteY38" fmla="*/ 485775 h 826293"/>
              <a:gd name="connsiteX39" fmla="*/ 481013 w 724126"/>
              <a:gd name="connsiteY39" fmla="*/ 492918 h 826293"/>
              <a:gd name="connsiteX40" fmla="*/ 483394 w 724126"/>
              <a:gd name="connsiteY40" fmla="*/ 514350 h 826293"/>
              <a:gd name="connsiteX41" fmla="*/ 488156 w 724126"/>
              <a:gd name="connsiteY41" fmla="*/ 528637 h 826293"/>
              <a:gd name="connsiteX42" fmla="*/ 490538 w 724126"/>
              <a:gd name="connsiteY42" fmla="*/ 535781 h 826293"/>
              <a:gd name="connsiteX43" fmla="*/ 492919 w 724126"/>
              <a:gd name="connsiteY43" fmla="*/ 588168 h 826293"/>
              <a:gd name="connsiteX44" fmla="*/ 569119 w 724126"/>
              <a:gd name="connsiteY44" fmla="*/ 585787 h 826293"/>
              <a:gd name="connsiteX45" fmla="*/ 573881 w 724126"/>
              <a:gd name="connsiteY45" fmla="*/ 595312 h 826293"/>
              <a:gd name="connsiteX46" fmla="*/ 578644 w 724126"/>
              <a:gd name="connsiteY46" fmla="*/ 611981 h 826293"/>
              <a:gd name="connsiteX47" fmla="*/ 581025 w 724126"/>
              <a:gd name="connsiteY47" fmla="*/ 633412 h 826293"/>
              <a:gd name="connsiteX48" fmla="*/ 681037 w 724126"/>
              <a:gd name="connsiteY48" fmla="*/ 638174 h 826293"/>
              <a:gd name="connsiteX49" fmla="*/ 683419 w 724126"/>
              <a:gd name="connsiteY49" fmla="*/ 654843 h 826293"/>
              <a:gd name="connsiteX50" fmla="*/ 685800 w 724126"/>
              <a:gd name="connsiteY50" fmla="*/ 676275 h 826293"/>
              <a:gd name="connsiteX51" fmla="*/ 707231 w 724126"/>
              <a:gd name="connsiteY51" fmla="*/ 685800 h 826293"/>
              <a:gd name="connsiteX52" fmla="*/ 709613 w 724126"/>
              <a:gd name="connsiteY52" fmla="*/ 692943 h 826293"/>
              <a:gd name="connsiteX53" fmla="*/ 704850 w 724126"/>
              <a:gd name="connsiteY53" fmla="*/ 707231 h 826293"/>
              <a:gd name="connsiteX54" fmla="*/ 707231 w 724126"/>
              <a:gd name="connsiteY54" fmla="*/ 721518 h 826293"/>
              <a:gd name="connsiteX55" fmla="*/ 711994 w 724126"/>
              <a:gd name="connsiteY55" fmla="*/ 728662 h 826293"/>
              <a:gd name="connsiteX56" fmla="*/ 714375 w 724126"/>
              <a:gd name="connsiteY56" fmla="*/ 735806 h 826293"/>
              <a:gd name="connsiteX57" fmla="*/ 714375 w 724126"/>
              <a:gd name="connsiteY57" fmla="*/ 778668 h 826293"/>
              <a:gd name="connsiteX58" fmla="*/ 719138 w 724126"/>
              <a:gd name="connsiteY58" fmla="*/ 785812 h 826293"/>
              <a:gd name="connsiteX59" fmla="*/ 723900 w 724126"/>
              <a:gd name="connsiteY59" fmla="*/ 804862 h 826293"/>
              <a:gd name="connsiteX60" fmla="*/ 723900 w 724126"/>
              <a:gd name="connsiteY60" fmla="*/ 826293 h 826293"/>
              <a:gd name="connsiteX0" fmla="*/ 0 w 724126"/>
              <a:gd name="connsiteY0" fmla="*/ 0 h 826293"/>
              <a:gd name="connsiteX1" fmla="*/ 4763 w 724126"/>
              <a:gd name="connsiteY1" fmla="*/ 52387 h 826293"/>
              <a:gd name="connsiteX2" fmla="*/ 26194 w 724126"/>
              <a:gd name="connsiteY2" fmla="*/ 54768 h 826293"/>
              <a:gd name="connsiteX3" fmla="*/ 28575 w 724126"/>
              <a:gd name="connsiteY3" fmla="*/ 83343 h 826293"/>
              <a:gd name="connsiteX4" fmla="*/ 30956 w 724126"/>
              <a:gd name="connsiteY4" fmla="*/ 90487 h 826293"/>
              <a:gd name="connsiteX5" fmla="*/ 38100 w 724126"/>
              <a:gd name="connsiteY5" fmla="*/ 92868 h 826293"/>
              <a:gd name="connsiteX6" fmla="*/ 111919 w 724126"/>
              <a:gd name="connsiteY6" fmla="*/ 92868 h 826293"/>
              <a:gd name="connsiteX7" fmla="*/ 116681 w 724126"/>
              <a:gd name="connsiteY7" fmla="*/ 138112 h 826293"/>
              <a:gd name="connsiteX8" fmla="*/ 126206 w 724126"/>
              <a:gd name="connsiteY8" fmla="*/ 140493 h 826293"/>
              <a:gd name="connsiteX9" fmla="*/ 169069 w 724126"/>
              <a:gd name="connsiteY9" fmla="*/ 142875 h 826293"/>
              <a:gd name="connsiteX10" fmla="*/ 171450 w 724126"/>
              <a:gd name="connsiteY10" fmla="*/ 157162 h 826293"/>
              <a:gd name="connsiteX11" fmla="*/ 178594 w 724126"/>
              <a:gd name="connsiteY11" fmla="*/ 178594 h 826293"/>
              <a:gd name="connsiteX12" fmla="*/ 228600 w 724126"/>
              <a:gd name="connsiteY12" fmla="*/ 183356 h 826293"/>
              <a:gd name="connsiteX13" fmla="*/ 230981 w 724126"/>
              <a:gd name="connsiteY13" fmla="*/ 190500 h 826293"/>
              <a:gd name="connsiteX14" fmla="*/ 233363 w 724126"/>
              <a:gd name="connsiteY14" fmla="*/ 207168 h 826293"/>
              <a:gd name="connsiteX15" fmla="*/ 235744 w 724126"/>
              <a:gd name="connsiteY15" fmla="*/ 221456 h 826293"/>
              <a:gd name="connsiteX16" fmla="*/ 242888 w 724126"/>
              <a:gd name="connsiteY16" fmla="*/ 226218 h 826293"/>
              <a:gd name="connsiteX17" fmla="*/ 259556 w 724126"/>
              <a:gd name="connsiteY17" fmla="*/ 230981 h 826293"/>
              <a:gd name="connsiteX18" fmla="*/ 261938 w 724126"/>
              <a:gd name="connsiteY18" fmla="*/ 264318 h 826293"/>
              <a:gd name="connsiteX19" fmla="*/ 264319 w 724126"/>
              <a:gd name="connsiteY19" fmla="*/ 271462 h 826293"/>
              <a:gd name="connsiteX20" fmla="*/ 271463 w 724126"/>
              <a:gd name="connsiteY20" fmla="*/ 278606 h 826293"/>
              <a:gd name="connsiteX21" fmla="*/ 271463 w 724126"/>
              <a:gd name="connsiteY21" fmla="*/ 309562 h 826293"/>
              <a:gd name="connsiteX22" fmla="*/ 283369 w 724126"/>
              <a:gd name="connsiteY22" fmla="*/ 311943 h 826293"/>
              <a:gd name="connsiteX23" fmla="*/ 292894 w 724126"/>
              <a:gd name="connsiteY23" fmla="*/ 314325 h 826293"/>
              <a:gd name="connsiteX24" fmla="*/ 297656 w 724126"/>
              <a:gd name="connsiteY24" fmla="*/ 321468 h 826293"/>
              <a:gd name="connsiteX25" fmla="*/ 300038 w 724126"/>
              <a:gd name="connsiteY25" fmla="*/ 333375 h 826293"/>
              <a:gd name="connsiteX26" fmla="*/ 302419 w 724126"/>
              <a:gd name="connsiteY26" fmla="*/ 342900 h 826293"/>
              <a:gd name="connsiteX27" fmla="*/ 304800 w 724126"/>
              <a:gd name="connsiteY27" fmla="*/ 350043 h 826293"/>
              <a:gd name="connsiteX28" fmla="*/ 311944 w 724126"/>
              <a:gd name="connsiteY28" fmla="*/ 354806 h 826293"/>
              <a:gd name="connsiteX29" fmla="*/ 319088 w 724126"/>
              <a:gd name="connsiteY29" fmla="*/ 357187 h 826293"/>
              <a:gd name="connsiteX30" fmla="*/ 395287 w 724126"/>
              <a:gd name="connsiteY30" fmla="*/ 359569 h 826293"/>
              <a:gd name="connsiteX31" fmla="*/ 397669 w 724126"/>
              <a:gd name="connsiteY31" fmla="*/ 390525 h 826293"/>
              <a:gd name="connsiteX32" fmla="*/ 421481 w 724126"/>
              <a:gd name="connsiteY32" fmla="*/ 402431 h 826293"/>
              <a:gd name="connsiteX33" fmla="*/ 423863 w 724126"/>
              <a:gd name="connsiteY33" fmla="*/ 435768 h 826293"/>
              <a:gd name="connsiteX34" fmla="*/ 426244 w 724126"/>
              <a:gd name="connsiteY34" fmla="*/ 442912 h 826293"/>
              <a:gd name="connsiteX35" fmla="*/ 433388 w 724126"/>
              <a:gd name="connsiteY35" fmla="*/ 447675 h 826293"/>
              <a:gd name="connsiteX36" fmla="*/ 457200 w 724126"/>
              <a:gd name="connsiteY36" fmla="*/ 450056 h 826293"/>
              <a:gd name="connsiteX37" fmla="*/ 466725 w 724126"/>
              <a:gd name="connsiteY37" fmla="*/ 452437 h 826293"/>
              <a:gd name="connsiteX38" fmla="*/ 473869 w 724126"/>
              <a:gd name="connsiteY38" fmla="*/ 485775 h 826293"/>
              <a:gd name="connsiteX39" fmla="*/ 481013 w 724126"/>
              <a:gd name="connsiteY39" fmla="*/ 492918 h 826293"/>
              <a:gd name="connsiteX40" fmla="*/ 483394 w 724126"/>
              <a:gd name="connsiteY40" fmla="*/ 514350 h 826293"/>
              <a:gd name="connsiteX41" fmla="*/ 488156 w 724126"/>
              <a:gd name="connsiteY41" fmla="*/ 528637 h 826293"/>
              <a:gd name="connsiteX42" fmla="*/ 490538 w 724126"/>
              <a:gd name="connsiteY42" fmla="*/ 535781 h 826293"/>
              <a:gd name="connsiteX43" fmla="*/ 492919 w 724126"/>
              <a:gd name="connsiteY43" fmla="*/ 588168 h 826293"/>
              <a:gd name="connsiteX44" fmla="*/ 569119 w 724126"/>
              <a:gd name="connsiteY44" fmla="*/ 585787 h 826293"/>
              <a:gd name="connsiteX45" fmla="*/ 573881 w 724126"/>
              <a:gd name="connsiteY45" fmla="*/ 595312 h 826293"/>
              <a:gd name="connsiteX46" fmla="*/ 578644 w 724126"/>
              <a:gd name="connsiteY46" fmla="*/ 611981 h 826293"/>
              <a:gd name="connsiteX47" fmla="*/ 581025 w 724126"/>
              <a:gd name="connsiteY47" fmla="*/ 633412 h 826293"/>
              <a:gd name="connsiteX48" fmla="*/ 681037 w 724126"/>
              <a:gd name="connsiteY48" fmla="*/ 638174 h 826293"/>
              <a:gd name="connsiteX49" fmla="*/ 683419 w 724126"/>
              <a:gd name="connsiteY49" fmla="*/ 654843 h 826293"/>
              <a:gd name="connsiteX50" fmla="*/ 685800 w 724126"/>
              <a:gd name="connsiteY50" fmla="*/ 676275 h 826293"/>
              <a:gd name="connsiteX51" fmla="*/ 707231 w 724126"/>
              <a:gd name="connsiteY51" fmla="*/ 685800 h 826293"/>
              <a:gd name="connsiteX52" fmla="*/ 709613 w 724126"/>
              <a:gd name="connsiteY52" fmla="*/ 692943 h 826293"/>
              <a:gd name="connsiteX53" fmla="*/ 704850 w 724126"/>
              <a:gd name="connsiteY53" fmla="*/ 707231 h 826293"/>
              <a:gd name="connsiteX54" fmla="*/ 707231 w 724126"/>
              <a:gd name="connsiteY54" fmla="*/ 721518 h 826293"/>
              <a:gd name="connsiteX55" fmla="*/ 711994 w 724126"/>
              <a:gd name="connsiteY55" fmla="*/ 728662 h 826293"/>
              <a:gd name="connsiteX56" fmla="*/ 714375 w 724126"/>
              <a:gd name="connsiteY56" fmla="*/ 735806 h 826293"/>
              <a:gd name="connsiteX57" fmla="*/ 714375 w 724126"/>
              <a:gd name="connsiteY57" fmla="*/ 778668 h 826293"/>
              <a:gd name="connsiteX58" fmla="*/ 719138 w 724126"/>
              <a:gd name="connsiteY58" fmla="*/ 785812 h 826293"/>
              <a:gd name="connsiteX59" fmla="*/ 723900 w 724126"/>
              <a:gd name="connsiteY59" fmla="*/ 804862 h 826293"/>
              <a:gd name="connsiteX60" fmla="*/ 723900 w 724126"/>
              <a:gd name="connsiteY60" fmla="*/ 826293 h 826293"/>
              <a:gd name="connsiteX0" fmla="*/ 0 w 724126"/>
              <a:gd name="connsiteY0" fmla="*/ 0 h 826293"/>
              <a:gd name="connsiteX1" fmla="*/ 4763 w 724126"/>
              <a:gd name="connsiteY1" fmla="*/ 52387 h 826293"/>
              <a:gd name="connsiteX2" fmla="*/ 26194 w 724126"/>
              <a:gd name="connsiteY2" fmla="*/ 54768 h 826293"/>
              <a:gd name="connsiteX3" fmla="*/ 28575 w 724126"/>
              <a:gd name="connsiteY3" fmla="*/ 83343 h 826293"/>
              <a:gd name="connsiteX4" fmla="*/ 30956 w 724126"/>
              <a:gd name="connsiteY4" fmla="*/ 90487 h 826293"/>
              <a:gd name="connsiteX5" fmla="*/ 38100 w 724126"/>
              <a:gd name="connsiteY5" fmla="*/ 92868 h 826293"/>
              <a:gd name="connsiteX6" fmla="*/ 111919 w 724126"/>
              <a:gd name="connsiteY6" fmla="*/ 92868 h 826293"/>
              <a:gd name="connsiteX7" fmla="*/ 116681 w 724126"/>
              <a:gd name="connsiteY7" fmla="*/ 138112 h 826293"/>
              <a:gd name="connsiteX8" fmla="*/ 126206 w 724126"/>
              <a:gd name="connsiteY8" fmla="*/ 140493 h 826293"/>
              <a:gd name="connsiteX9" fmla="*/ 169069 w 724126"/>
              <a:gd name="connsiteY9" fmla="*/ 142875 h 826293"/>
              <a:gd name="connsiteX10" fmla="*/ 171450 w 724126"/>
              <a:gd name="connsiteY10" fmla="*/ 157162 h 826293"/>
              <a:gd name="connsiteX11" fmla="*/ 178594 w 724126"/>
              <a:gd name="connsiteY11" fmla="*/ 178594 h 826293"/>
              <a:gd name="connsiteX12" fmla="*/ 228600 w 724126"/>
              <a:gd name="connsiteY12" fmla="*/ 183356 h 826293"/>
              <a:gd name="connsiteX13" fmla="*/ 230981 w 724126"/>
              <a:gd name="connsiteY13" fmla="*/ 190500 h 826293"/>
              <a:gd name="connsiteX14" fmla="*/ 233363 w 724126"/>
              <a:gd name="connsiteY14" fmla="*/ 207168 h 826293"/>
              <a:gd name="connsiteX15" fmla="*/ 235744 w 724126"/>
              <a:gd name="connsiteY15" fmla="*/ 221456 h 826293"/>
              <a:gd name="connsiteX16" fmla="*/ 242888 w 724126"/>
              <a:gd name="connsiteY16" fmla="*/ 226218 h 826293"/>
              <a:gd name="connsiteX17" fmla="*/ 259556 w 724126"/>
              <a:gd name="connsiteY17" fmla="*/ 230981 h 826293"/>
              <a:gd name="connsiteX18" fmla="*/ 261938 w 724126"/>
              <a:gd name="connsiteY18" fmla="*/ 264318 h 826293"/>
              <a:gd name="connsiteX19" fmla="*/ 264319 w 724126"/>
              <a:gd name="connsiteY19" fmla="*/ 271462 h 826293"/>
              <a:gd name="connsiteX20" fmla="*/ 271463 w 724126"/>
              <a:gd name="connsiteY20" fmla="*/ 278606 h 826293"/>
              <a:gd name="connsiteX21" fmla="*/ 271463 w 724126"/>
              <a:gd name="connsiteY21" fmla="*/ 309562 h 826293"/>
              <a:gd name="connsiteX22" fmla="*/ 283369 w 724126"/>
              <a:gd name="connsiteY22" fmla="*/ 311943 h 826293"/>
              <a:gd name="connsiteX23" fmla="*/ 292894 w 724126"/>
              <a:gd name="connsiteY23" fmla="*/ 314325 h 826293"/>
              <a:gd name="connsiteX24" fmla="*/ 297656 w 724126"/>
              <a:gd name="connsiteY24" fmla="*/ 321468 h 826293"/>
              <a:gd name="connsiteX25" fmla="*/ 300038 w 724126"/>
              <a:gd name="connsiteY25" fmla="*/ 333375 h 826293"/>
              <a:gd name="connsiteX26" fmla="*/ 302419 w 724126"/>
              <a:gd name="connsiteY26" fmla="*/ 342900 h 826293"/>
              <a:gd name="connsiteX27" fmla="*/ 304800 w 724126"/>
              <a:gd name="connsiteY27" fmla="*/ 350043 h 826293"/>
              <a:gd name="connsiteX28" fmla="*/ 311944 w 724126"/>
              <a:gd name="connsiteY28" fmla="*/ 354806 h 826293"/>
              <a:gd name="connsiteX29" fmla="*/ 319088 w 724126"/>
              <a:gd name="connsiteY29" fmla="*/ 357187 h 826293"/>
              <a:gd name="connsiteX30" fmla="*/ 395287 w 724126"/>
              <a:gd name="connsiteY30" fmla="*/ 359569 h 826293"/>
              <a:gd name="connsiteX31" fmla="*/ 397669 w 724126"/>
              <a:gd name="connsiteY31" fmla="*/ 390525 h 826293"/>
              <a:gd name="connsiteX32" fmla="*/ 421481 w 724126"/>
              <a:gd name="connsiteY32" fmla="*/ 402431 h 826293"/>
              <a:gd name="connsiteX33" fmla="*/ 423863 w 724126"/>
              <a:gd name="connsiteY33" fmla="*/ 435768 h 826293"/>
              <a:gd name="connsiteX34" fmla="*/ 426244 w 724126"/>
              <a:gd name="connsiteY34" fmla="*/ 442912 h 826293"/>
              <a:gd name="connsiteX35" fmla="*/ 433388 w 724126"/>
              <a:gd name="connsiteY35" fmla="*/ 447675 h 826293"/>
              <a:gd name="connsiteX36" fmla="*/ 457200 w 724126"/>
              <a:gd name="connsiteY36" fmla="*/ 450056 h 826293"/>
              <a:gd name="connsiteX37" fmla="*/ 466725 w 724126"/>
              <a:gd name="connsiteY37" fmla="*/ 452437 h 826293"/>
              <a:gd name="connsiteX38" fmla="*/ 473869 w 724126"/>
              <a:gd name="connsiteY38" fmla="*/ 485775 h 826293"/>
              <a:gd name="connsiteX39" fmla="*/ 481013 w 724126"/>
              <a:gd name="connsiteY39" fmla="*/ 492918 h 826293"/>
              <a:gd name="connsiteX40" fmla="*/ 483394 w 724126"/>
              <a:gd name="connsiteY40" fmla="*/ 514350 h 826293"/>
              <a:gd name="connsiteX41" fmla="*/ 488156 w 724126"/>
              <a:gd name="connsiteY41" fmla="*/ 528637 h 826293"/>
              <a:gd name="connsiteX42" fmla="*/ 490538 w 724126"/>
              <a:gd name="connsiteY42" fmla="*/ 535781 h 826293"/>
              <a:gd name="connsiteX43" fmla="*/ 492919 w 724126"/>
              <a:gd name="connsiteY43" fmla="*/ 583405 h 826293"/>
              <a:gd name="connsiteX44" fmla="*/ 569119 w 724126"/>
              <a:gd name="connsiteY44" fmla="*/ 585787 h 826293"/>
              <a:gd name="connsiteX45" fmla="*/ 573881 w 724126"/>
              <a:gd name="connsiteY45" fmla="*/ 595312 h 826293"/>
              <a:gd name="connsiteX46" fmla="*/ 578644 w 724126"/>
              <a:gd name="connsiteY46" fmla="*/ 611981 h 826293"/>
              <a:gd name="connsiteX47" fmla="*/ 581025 w 724126"/>
              <a:gd name="connsiteY47" fmla="*/ 633412 h 826293"/>
              <a:gd name="connsiteX48" fmla="*/ 681037 w 724126"/>
              <a:gd name="connsiteY48" fmla="*/ 638174 h 826293"/>
              <a:gd name="connsiteX49" fmla="*/ 683419 w 724126"/>
              <a:gd name="connsiteY49" fmla="*/ 654843 h 826293"/>
              <a:gd name="connsiteX50" fmla="*/ 685800 w 724126"/>
              <a:gd name="connsiteY50" fmla="*/ 676275 h 826293"/>
              <a:gd name="connsiteX51" fmla="*/ 707231 w 724126"/>
              <a:gd name="connsiteY51" fmla="*/ 685800 h 826293"/>
              <a:gd name="connsiteX52" fmla="*/ 709613 w 724126"/>
              <a:gd name="connsiteY52" fmla="*/ 692943 h 826293"/>
              <a:gd name="connsiteX53" fmla="*/ 704850 w 724126"/>
              <a:gd name="connsiteY53" fmla="*/ 707231 h 826293"/>
              <a:gd name="connsiteX54" fmla="*/ 707231 w 724126"/>
              <a:gd name="connsiteY54" fmla="*/ 721518 h 826293"/>
              <a:gd name="connsiteX55" fmla="*/ 711994 w 724126"/>
              <a:gd name="connsiteY55" fmla="*/ 728662 h 826293"/>
              <a:gd name="connsiteX56" fmla="*/ 714375 w 724126"/>
              <a:gd name="connsiteY56" fmla="*/ 735806 h 826293"/>
              <a:gd name="connsiteX57" fmla="*/ 714375 w 724126"/>
              <a:gd name="connsiteY57" fmla="*/ 778668 h 826293"/>
              <a:gd name="connsiteX58" fmla="*/ 719138 w 724126"/>
              <a:gd name="connsiteY58" fmla="*/ 785812 h 826293"/>
              <a:gd name="connsiteX59" fmla="*/ 723900 w 724126"/>
              <a:gd name="connsiteY59" fmla="*/ 804862 h 826293"/>
              <a:gd name="connsiteX60" fmla="*/ 723900 w 724126"/>
              <a:gd name="connsiteY60" fmla="*/ 826293 h 8262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724126" h="826293">
                <a:moveTo>
                  <a:pt x="0" y="0"/>
                </a:moveTo>
                <a:cubicBezTo>
                  <a:pt x="1588" y="17462"/>
                  <a:pt x="397" y="43259"/>
                  <a:pt x="4763" y="52387"/>
                </a:cubicBezTo>
                <a:cubicBezTo>
                  <a:pt x="9129" y="61515"/>
                  <a:pt x="19050" y="53974"/>
                  <a:pt x="26194" y="54768"/>
                </a:cubicBezTo>
                <a:cubicBezTo>
                  <a:pt x="26988" y="64293"/>
                  <a:pt x="27312" y="73869"/>
                  <a:pt x="28575" y="83343"/>
                </a:cubicBezTo>
                <a:cubicBezTo>
                  <a:pt x="28907" y="85831"/>
                  <a:pt x="29181" y="88712"/>
                  <a:pt x="30956" y="90487"/>
                </a:cubicBezTo>
                <a:cubicBezTo>
                  <a:pt x="32731" y="92262"/>
                  <a:pt x="35719" y="92074"/>
                  <a:pt x="38100" y="92868"/>
                </a:cubicBezTo>
                <a:lnTo>
                  <a:pt x="111919" y="92868"/>
                </a:lnTo>
                <a:lnTo>
                  <a:pt x="116681" y="138112"/>
                </a:lnTo>
                <a:cubicBezTo>
                  <a:pt x="119062" y="146049"/>
                  <a:pt x="122947" y="140197"/>
                  <a:pt x="126206" y="140493"/>
                </a:cubicBezTo>
                <a:cubicBezTo>
                  <a:pt x="140457" y="141789"/>
                  <a:pt x="154781" y="142081"/>
                  <a:pt x="169069" y="142875"/>
                </a:cubicBezTo>
                <a:cubicBezTo>
                  <a:pt x="169863" y="147637"/>
                  <a:pt x="169863" y="151209"/>
                  <a:pt x="171450" y="157162"/>
                </a:cubicBezTo>
                <a:cubicBezTo>
                  <a:pt x="173038" y="163115"/>
                  <a:pt x="169069" y="174228"/>
                  <a:pt x="178594" y="178594"/>
                </a:cubicBezTo>
                <a:lnTo>
                  <a:pt x="228600" y="183356"/>
                </a:lnTo>
                <a:cubicBezTo>
                  <a:pt x="237331" y="185340"/>
                  <a:pt x="230187" y="188119"/>
                  <a:pt x="230981" y="190500"/>
                </a:cubicBezTo>
                <a:cubicBezTo>
                  <a:pt x="231775" y="196056"/>
                  <a:pt x="232509" y="201621"/>
                  <a:pt x="233363" y="207168"/>
                </a:cubicBezTo>
                <a:cubicBezTo>
                  <a:pt x="234097" y="211940"/>
                  <a:pt x="233585" y="217137"/>
                  <a:pt x="235744" y="221456"/>
                </a:cubicBezTo>
                <a:cubicBezTo>
                  <a:pt x="237024" y="224016"/>
                  <a:pt x="240328" y="224938"/>
                  <a:pt x="242888" y="226218"/>
                </a:cubicBezTo>
                <a:cubicBezTo>
                  <a:pt x="246310" y="227929"/>
                  <a:pt x="256496" y="230216"/>
                  <a:pt x="259556" y="230981"/>
                </a:cubicBezTo>
                <a:cubicBezTo>
                  <a:pt x="260350" y="242093"/>
                  <a:pt x="260636" y="253254"/>
                  <a:pt x="261938" y="264318"/>
                </a:cubicBezTo>
                <a:cubicBezTo>
                  <a:pt x="262231" y="266811"/>
                  <a:pt x="262927" y="269373"/>
                  <a:pt x="264319" y="271462"/>
                </a:cubicBezTo>
                <a:cubicBezTo>
                  <a:pt x="266187" y="274264"/>
                  <a:pt x="269082" y="276225"/>
                  <a:pt x="271463" y="278606"/>
                </a:cubicBezTo>
                <a:cubicBezTo>
                  <a:pt x="269649" y="287671"/>
                  <a:pt x="265695" y="300910"/>
                  <a:pt x="271463" y="309562"/>
                </a:cubicBezTo>
                <a:cubicBezTo>
                  <a:pt x="273708" y="312929"/>
                  <a:pt x="279418" y="311065"/>
                  <a:pt x="283369" y="311943"/>
                </a:cubicBezTo>
                <a:cubicBezTo>
                  <a:pt x="286564" y="312653"/>
                  <a:pt x="289719" y="313531"/>
                  <a:pt x="292894" y="314325"/>
                </a:cubicBezTo>
                <a:cubicBezTo>
                  <a:pt x="294481" y="316706"/>
                  <a:pt x="296651" y="318789"/>
                  <a:pt x="297656" y="321468"/>
                </a:cubicBezTo>
                <a:cubicBezTo>
                  <a:pt x="299077" y="325258"/>
                  <a:pt x="299160" y="329424"/>
                  <a:pt x="300038" y="333375"/>
                </a:cubicBezTo>
                <a:cubicBezTo>
                  <a:pt x="300748" y="336570"/>
                  <a:pt x="301520" y="339753"/>
                  <a:pt x="302419" y="342900"/>
                </a:cubicBezTo>
                <a:cubicBezTo>
                  <a:pt x="303108" y="345313"/>
                  <a:pt x="303232" y="348083"/>
                  <a:pt x="304800" y="350043"/>
                </a:cubicBezTo>
                <a:cubicBezTo>
                  <a:pt x="306588" y="352278"/>
                  <a:pt x="309384" y="353526"/>
                  <a:pt x="311944" y="354806"/>
                </a:cubicBezTo>
                <a:cubicBezTo>
                  <a:pt x="314189" y="355929"/>
                  <a:pt x="305198" y="356393"/>
                  <a:pt x="319088" y="357187"/>
                </a:cubicBezTo>
                <a:cubicBezTo>
                  <a:pt x="332978" y="357981"/>
                  <a:pt x="369887" y="358775"/>
                  <a:pt x="395287" y="359569"/>
                </a:cubicBezTo>
                <a:cubicBezTo>
                  <a:pt x="396081" y="369888"/>
                  <a:pt x="393303" y="383381"/>
                  <a:pt x="397669" y="390525"/>
                </a:cubicBezTo>
                <a:cubicBezTo>
                  <a:pt x="402035" y="397669"/>
                  <a:pt x="413362" y="400401"/>
                  <a:pt x="421481" y="402431"/>
                </a:cubicBezTo>
                <a:cubicBezTo>
                  <a:pt x="422275" y="413543"/>
                  <a:pt x="422561" y="424704"/>
                  <a:pt x="423863" y="435768"/>
                </a:cubicBezTo>
                <a:cubicBezTo>
                  <a:pt x="424156" y="438261"/>
                  <a:pt x="424676" y="440952"/>
                  <a:pt x="426244" y="442912"/>
                </a:cubicBezTo>
                <a:cubicBezTo>
                  <a:pt x="428032" y="445147"/>
                  <a:pt x="430599" y="447031"/>
                  <a:pt x="433388" y="447675"/>
                </a:cubicBezTo>
                <a:cubicBezTo>
                  <a:pt x="441161" y="449469"/>
                  <a:pt x="449263" y="449262"/>
                  <a:pt x="457200" y="450056"/>
                </a:cubicBezTo>
                <a:cubicBezTo>
                  <a:pt x="460375" y="450850"/>
                  <a:pt x="464211" y="450342"/>
                  <a:pt x="466725" y="452437"/>
                </a:cubicBezTo>
                <a:cubicBezTo>
                  <a:pt x="474434" y="458860"/>
                  <a:pt x="472533" y="481433"/>
                  <a:pt x="473869" y="485775"/>
                </a:cubicBezTo>
                <a:cubicBezTo>
                  <a:pt x="474859" y="488994"/>
                  <a:pt x="478632" y="490537"/>
                  <a:pt x="481013" y="492918"/>
                </a:cubicBezTo>
                <a:cubicBezTo>
                  <a:pt x="481807" y="500062"/>
                  <a:pt x="481984" y="507302"/>
                  <a:pt x="483394" y="514350"/>
                </a:cubicBezTo>
                <a:cubicBezTo>
                  <a:pt x="484378" y="519272"/>
                  <a:pt x="486569" y="523875"/>
                  <a:pt x="488156" y="528637"/>
                </a:cubicBezTo>
                <a:cubicBezTo>
                  <a:pt x="488950" y="531018"/>
                  <a:pt x="489744" y="526653"/>
                  <a:pt x="490538" y="535781"/>
                </a:cubicBezTo>
                <a:cubicBezTo>
                  <a:pt x="491332" y="544909"/>
                  <a:pt x="492125" y="567530"/>
                  <a:pt x="492919" y="583405"/>
                </a:cubicBezTo>
                <a:cubicBezTo>
                  <a:pt x="506016" y="591739"/>
                  <a:pt x="543719" y="586581"/>
                  <a:pt x="569119" y="585787"/>
                </a:cubicBezTo>
                <a:cubicBezTo>
                  <a:pt x="571500" y="586581"/>
                  <a:pt x="572294" y="590946"/>
                  <a:pt x="573881" y="595312"/>
                </a:cubicBezTo>
                <a:cubicBezTo>
                  <a:pt x="575468" y="599678"/>
                  <a:pt x="578623" y="611896"/>
                  <a:pt x="578644" y="611981"/>
                </a:cubicBezTo>
                <a:lnTo>
                  <a:pt x="581025" y="633412"/>
                </a:lnTo>
                <a:cubicBezTo>
                  <a:pt x="598091" y="637778"/>
                  <a:pt x="654049" y="633411"/>
                  <a:pt x="681037" y="638174"/>
                </a:cubicBezTo>
                <a:lnTo>
                  <a:pt x="683419" y="654843"/>
                </a:lnTo>
                <a:cubicBezTo>
                  <a:pt x="684213" y="661987"/>
                  <a:pt x="682826" y="669731"/>
                  <a:pt x="685800" y="676275"/>
                </a:cubicBezTo>
                <a:cubicBezTo>
                  <a:pt x="686541" y="677905"/>
                  <a:pt x="707211" y="685792"/>
                  <a:pt x="707231" y="685800"/>
                </a:cubicBezTo>
                <a:cubicBezTo>
                  <a:pt x="708025" y="688181"/>
                  <a:pt x="709890" y="690448"/>
                  <a:pt x="709613" y="692943"/>
                </a:cubicBezTo>
                <a:cubicBezTo>
                  <a:pt x="709059" y="697933"/>
                  <a:pt x="704850" y="707231"/>
                  <a:pt x="704850" y="707231"/>
                </a:cubicBezTo>
                <a:cubicBezTo>
                  <a:pt x="705644" y="711993"/>
                  <a:pt x="705704" y="716938"/>
                  <a:pt x="707231" y="721518"/>
                </a:cubicBezTo>
                <a:cubicBezTo>
                  <a:pt x="708136" y="724233"/>
                  <a:pt x="710714" y="726102"/>
                  <a:pt x="711994" y="728662"/>
                </a:cubicBezTo>
                <a:cubicBezTo>
                  <a:pt x="713117" y="730907"/>
                  <a:pt x="713581" y="733425"/>
                  <a:pt x="714375" y="735806"/>
                </a:cubicBezTo>
                <a:cubicBezTo>
                  <a:pt x="711317" y="754154"/>
                  <a:pt x="709822" y="755906"/>
                  <a:pt x="714375" y="778668"/>
                </a:cubicBezTo>
                <a:cubicBezTo>
                  <a:pt x="714936" y="781474"/>
                  <a:pt x="717550" y="783431"/>
                  <a:pt x="719138" y="785812"/>
                </a:cubicBezTo>
                <a:cubicBezTo>
                  <a:pt x="721341" y="792421"/>
                  <a:pt x="723378" y="797548"/>
                  <a:pt x="723900" y="804862"/>
                </a:cubicBezTo>
                <a:cubicBezTo>
                  <a:pt x="724409" y="811988"/>
                  <a:pt x="723900" y="819149"/>
                  <a:pt x="723900" y="826293"/>
                </a:cubicBezTo>
              </a:path>
            </a:pathLst>
          </a:cu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Freeform 81"/>
          <p:cNvSpPr/>
          <p:nvPr/>
        </p:nvSpPr>
        <p:spPr>
          <a:xfrm>
            <a:off x="4588669" y="2469356"/>
            <a:ext cx="1697831" cy="109538"/>
          </a:xfrm>
          <a:custGeom>
            <a:avLst/>
            <a:gdLst>
              <a:gd name="connsiteX0" fmla="*/ 0 w 1697831"/>
              <a:gd name="connsiteY0" fmla="*/ 0 h 109538"/>
              <a:gd name="connsiteX1" fmla="*/ 1697831 w 1697831"/>
              <a:gd name="connsiteY1" fmla="*/ 109538 h 109538"/>
              <a:gd name="connsiteX2" fmla="*/ 1697831 w 1697831"/>
              <a:gd name="connsiteY2" fmla="*/ 109538 h 109538"/>
              <a:gd name="connsiteX0" fmla="*/ 0 w 1697831"/>
              <a:gd name="connsiteY0" fmla="*/ 0 h 109538"/>
              <a:gd name="connsiteX1" fmla="*/ 402431 w 1697831"/>
              <a:gd name="connsiteY1" fmla="*/ 109538 h 109538"/>
              <a:gd name="connsiteX2" fmla="*/ 1697831 w 1697831"/>
              <a:gd name="connsiteY2" fmla="*/ 109538 h 109538"/>
              <a:gd name="connsiteX3" fmla="*/ 1697831 w 1697831"/>
              <a:gd name="connsiteY3" fmla="*/ 109538 h 109538"/>
              <a:gd name="connsiteX0" fmla="*/ 0 w 1697831"/>
              <a:gd name="connsiteY0" fmla="*/ 0 h 109538"/>
              <a:gd name="connsiteX1" fmla="*/ 397669 w 1697831"/>
              <a:gd name="connsiteY1" fmla="*/ 59531 h 109538"/>
              <a:gd name="connsiteX2" fmla="*/ 402431 w 1697831"/>
              <a:gd name="connsiteY2" fmla="*/ 109538 h 109538"/>
              <a:gd name="connsiteX3" fmla="*/ 1697831 w 1697831"/>
              <a:gd name="connsiteY3" fmla="*/ 109538 h 109538"/>
              <a:gd name="connsiteX4" fmla="*/ 1697831 w 1697831"/>
              <a:gd name="connsiteY4" fmla="*/ 109538 h 109538"/>
              <a:gd name="connsiteX0" fmla="*/ 0 w 1697831"/>
              <a:gd name="connsiteY0" fmla="*/ 0 h 109538"/>
              <a:gd name="connsiteX1" fmla="*/ 397669 w 1697831"/>
              <a:gd name="connsiteY1" fmla="*/ 59531 h 109538"/>
              <a:gd name="connsiteX2" fmla="*/ 402431 w 1697831"/>
              <a:gd name="connsiteY2" fmla="*/ 109538 h 109538"/>
              <a:gd name="connsiteX3" fmla="*/ 1697831 w 1697831"/>
              <a:gd name="connsiteY3" fmla="*/ 109538 h 109538"/>
              <a:gd name="connsiteX4" fmla="*/ 1697831 w 1697831"/>
              <a:gd name="connsiteY4" fmla="*/ 109538 h 109538"/>
              <a:gd name="connsiteX0" fmla="*/ 0 w 1697831"/>
              <a:gd name="connsiteY0" fmla="*/ 0 h 109538"/>
              <a:gd name="connsiteX1" fmla="*/ 266700 w 1697831"/>
              <a:gd name="connsiteY1" fmla="*/ 54769 h 109538"/>
              <a:gd name="connsiteX2" fmla="*/ 397669 w 1697831"/>
              <a:gd name="connsiteY2" fmla="*/ 59531 h 109538"/>
              <a:gd name="connsiteX3" fmla="*/ 402431 w 1697831"/>
              <a:gd name="connsiteY3" fmla="*/ 109538 h 109538"/>
              <a:gd name="connsiteX4" fmla="*/ 1697831 w 1697831"/>
              <a:gd name="connsiteY4" fmla="*/ 109538 h 109538"/>
              <a:gd name="connsiteX5" fmla="*/ 1697831 w 1697831"/>
              <a:gd name="connsiteY5" fmla="*/ 109538 h 109538"/>
              <a:gd name="connsiteX0" fmla="*/ 0 w 1697831"/>
              <a:gd name="connsiteY0" fmla="*/ 0 h 109538"/>
              <a:gd name="connsiteX1" fmla="*/ 266700 w 1697831"/>
              <a:gd name="connsiteY1" fmla="*/ 54769 h 109538"/>
              <a:gd name="connsiteX2" fmla="*/ 397669 w 1697831"/>
              <a:gd name="connsiteY2" fmla="*/ 59531 h 109538"/>
              <a:gd name="connsiteX3" fmla="*/ 402431 w 1697831"/>
              <a:gd name="connsiteY3" fmla="*/ 109538 h 109538"/>
              <a:gd name="connsiteX4" fmla="*/ 1697831 w 1697831"/>
              <a:gd name="connsiteY4" fmla="*/ 109538 h 109538"/>
              <a:gd name="connsiteX5" fmla="*/ 1697831 w 1697831"/>
              <a:gd name="connsiteY5" fmla="*/ 109538 h 109538"/>
              <a:gd name="connsiteX0" fmla="*/ 0 w 1697831"/>
              <a:gd name="connsiteY0" fmla="*/ 0 h 109538"/>
              <a:gd name="connsiteX1" fmla="*/ 266700 w 1697831"/>
              <a:gd name="connsiteY1" fmla="*/ 7144 h 109538"/>
              <a:gd name="connsiteX2" fmla="*/ 266700 w 1697831"/>
              <a:gd name="connsiteY2" fmla="*/ 54769 h 109538"/>
              <a:gd name="connsiteX3" fmla="*/ 397669 w 1697831"/>
              <a:gd name="connsiteY3" fmla="*/ 59531 h 109538"/>
              <a:gd name="connsiteX4" fmla="*/ 402431 w 1697831"/>
              <a:gd name="connsiteY4" fmla="*/ 109538 h 109538"/>
              <a:gd name="connsiteX5" fmla="*/ 1697831 w 1697831"/>
              <a:gd name="connsiteY5" fmla="*/ 109538 h 109538"/>
              <a:gd name="connsiteX6" fmla="*/ 1697831 w 1697831"/>
              <a:gd name="connsiteY6" fmla="*/ 109538 h 109538"/>
              <a:gd name="connsiteX0" fmla="*/ 0 w 1697831"/>
              <a:gd name="connsiteY0" fmla="*/ 0 h 109538"/>
              <a:gd name="connsiteX1" fmla="*/ 266700 w 1697831"/>
              <a:gd name="connsiteY1" fmla="*/ 7144 h 109538"/>
              <a:gd name="connsiteX2" fmla="*/ 266700 w 1697831"/>
              <a:gd name="connsiteY2" fmla="*/ 54769 h 109538"/>
              <a:gd name="connsiteX3" fmla="*/ 397669 w 1697831"/>
              <a:gd name="connsiteY3" fmla="*/ 59531 h 109538"/>
              <a:gd name="connsiteX4" fmla="*/ 402431 w 1697831"/>
              <a:gd name="connsiteY4" fmla="*/ 109538 h 109538"/>
              <a:gd name="connsiteX5" fmla="*/ 1697831 w 1697831"/>
              <a:gd name="connsiteY5" fmla="*/ 109538 h 109538"/>
              <a:gd name="connsiteX6" fmla="*/ 1697831 w 1697831"/>
              <a:gd name="connsiteY6" fmla="*/ 109538 h 109538"/>
              <a:gd name="connsiteX0" fmla="*/ 0 w 1697831"/>
              <a:gd name="connsiteY0" fmla="*/ 0 h 109538"/>
              <a:gd name="connsiteX1" fmla="*/ 266700 w 1697831"/>
              <a:gd name="connsiteY1" fmla="*/ 7144 h 109538"/>
              <a:gd name="connsiteX2" fmla="*/ 266700 w 1697831"/>
              <a:gd name="connsiteY2" fmla="*/ 54769 h 109538"/>
              <a:gd name="connsiteX3" fmla="*/ 397669 w 1697831"/>
              <a:gd name="connsiteY3" fmla="*/ 59531 h 109538"/>
              <a:gd name="connsiteX4" fmla="*/ 402431 w 1697831"/>
              <a:gd name="connsiteY4" fmla="*/ 109538 h 109538"/>
              <a:gd name="connsiteX5" fmla="*/ 1697831 w 1697831"/>
              <a:gd name="connsiteY5" fmla="*/ 109538 h 109538"/>
              <a:gd name="connsiteX6" fmla="*/ 1697831 w 1697831"/>
              <a:gd name="connsiteY6" fmla="*/ 109538 h 109538"/>
              <a:gd name="connsiteX0" fmla="*/ 0 w 1697831"/>
              <a:gd name="connsiteY0" fmla="*/ 0 h 109538"/>
              <a:gd name="connsiteX1" fmla="*/ 261938 w 1697831"/>
              <a:gd name="connsiteY1" fmla="*/ 2381 h 109538"/>
              <a:gd name="connsiteX2" fmla="*/ 266700 w 1697831"/>
              <a:gd name="connsiteY2" fmla="*/ 54769 h 109538"/>
              <a:gd name="connsiteX3" fmla="*/ 397669 w 1697831"/>
              <a:gd name="connsiteY3" fmla="*/ 59531 h 109538"/>
              <a:gd name="connsiteX4" fmla="*/ 402431 w 1697831"/>
              <a:gd name="connsiteY4" fmla="*/ 109538 h 109538"/>
              <a:gd name="connsiteX5" fmla="*/ 1697831 w 1697831"/>
              <a:gd name="connsiteY5" fmla="*/ 109538 h 109538"/>
              <a:gd name="connsiteX6" fmla="*/ 1697831 w 1697831"/>
              <a:gd name="connsiteY6" fmla="*/ 109538 h 1095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97831" h="109538">
                <a:moveTo>
                  <a:pt x="0" y="0"/>
                </a:moveTo>
                <a:lnTo>
                  <a:pt x="261938" y="2381"/>
                </a:lnTo>
                <a:lnTo>
                  <a:pt x="266700" y="54769"/>
                </a:lnTo>
                <a:lnTo>
                  <a:pt x="397669" y="59531"/>
                </a:lnTo>
                <a:lnTo>
                  <a:pt x="402431" y="109538"/>
                </a:lnTo>
                <a:lnTo>
                  <a:pt x="1697831" y="109538"/>
                </a:lnTo>
                <a:lnTo>
                  <a:pt x="1697831" y="109538"/>
                </a:lnTo>
              </a:path>
            </a:pathLst>
          </a:cu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4" name="Straight Connector 83"/>
          <p:cNvCxnSpPr/>
          <p:nvPr/>
        </p:nvCxnSpPr>
        <p:spPr>
          <a:xfrm>
            <a:off x="2320974" y="2934495"/>
            <a:ext cx="0" cy="5486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1955800" y="2940497"/>
            <a:ext cx="0" cy="5486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a:off x="1437427" y="2804319"/>
            <a:ext cx="0" cy="5486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a:off x="1193800" y="2608961"/>
            <a:ext cx="0" cy="5486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a:off x="1289050" y="2608961"/>
            <a:ext cx="0" cy="5486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a:off x="1139825" y="2605437"/>
            <a:ext cx="0" cy="5486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p:nvCxnSpPr>
        <p:spPr>
          <a:xfrm>
            <a:off x="1149350" y="2605786"/>
            <a:ext cx="0" cy="5486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p:nvCxnSpPr>
        <p:spPr>
          <a:xfrm>
            <a:off x="4695013" y="2444751"/>
            <a:ext cx="0" cy="5486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a:off x="5088733" y="2551716"/>
            <a:ext cx="0" cy="5486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a:xfrm>
            <a:off x="5118704" y="2551716"/>
            <a:ext cx="0" cy="5486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a:xfrm>
            <a:off x="5133972" y="2550573"/>
            <a:ext cx="0" cy="5486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a:xfrm>
            <a:off x="5178571" y="2549335"/>
            <a:ext cx="0" cy="5486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a:xfrm>
            <a:off x="5204122" y="2550478"/>
            <a:ext cx="0" cy="5486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a:xfrm>
            <a:off x="5322095" y="2551621"/>
            <a:ext cx="0" cy="5486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a:xfrm>
            <a:off x="5432925" y="2550383"/>
            <a:ext cx="0" cy="5486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a:xfrm>
            <a:off x="5736429" y="2549145"/>
            <a:ext cx="0" cy="5486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a:off x="6049457" y="2547907"/>
            <a:ext cx="0" cy="5486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a:xfrm>
            <a:off x="6268532" y="2551716"/>
            <a:ext cx="0" cy="5486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a:xfrm>
            <a:off x="4405314" y="2210945"/>
            <a:ext cx="0" cy="5486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flipH="1">
            <a:off x="4697778" y="4327246"/>
            <a:ext cx="115104" cy="0"/>
          </a:xfrm>
          <a:prstGeom prst="line">
            <a:avLst/>
          </a:prstGeom>
          <a:ln>
            <a:solidFill>
              <a:srgbClr val="66FFFF"/>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a:xfrm>
            <a:off x="5289998" y="5256321"/>
            <a:ext cx="0" cy="45720"/>
          </a:xfrm>
          <a:prstGeom prst="line">
            <a:avLst/>
          </a:prstGeom>
          <a:ln>
            <a:solidFill>
              <a:srgbClr val="66FFFF"/>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p:nvCxnSpPr>
        <p:spPr>
          <a:xfrm>
            <a:off x="4666438" y="5130164"/>
            <a:ext cx="0" cy="45720"/>
          </a:xfrm>
          <a:prstGeom prst="line">
            <a:avLst/>
          </a:prstGeom>
          <a:ln>
            <a:solidFill>
              <a:srgbClr val="66FFFF"/>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p:nvCxnSpPr>
        <p:spPr>
          <a:xfrm>
            <a:off x="5087921" y="5256321"/>
            <a:ext cx="0" cy="45720"/>
          </a:xfrm>
          <a:prstGeom prst="line">
            <a:avLst/>
          </a:prstGeom>
          <a:ln>
            <a:solidFill>
              <a:srgbClr val="66FFFF"/>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p:nvCxnSpPr>
        <p:spPr>
          <a:xfrm>
            <a:off x="5057775" y="5260089"/>
            <a:ext cx="0" cy="46573"/>
          </a:xfrm>
          <a:prstGeom prst="line">
            <a:avLst/>
          </a:prstGeom>
          <a:ln w="9525">
            <a:solidFill>
              <a:srgbClr val="66FFFF"/>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p:nvCxnSpPr>
        <p:spPr>
          <a:xfrm>
            <a:off x="5144279" y="5256321"/>
            <a:ext cx="0" cy="45720"/>
          </a:xfrm>
          <a:prstGeom prst="line">
            <a:avLst/>
          </a:prstGeom>
          <a:ln>
            <a:solidFill>
              <a:srgbClr val="66FFFF"/>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p:nvCxnSpPr>
        <p:spPr>
          <a:xfrm>
            <a:off x="5172075" y="5257800"/>
            <a:ext cx="0" cy="45720"/>
          </a:xfrm>
          <a:prstGeom prst="line">
            <a:avLst/>
          </a:prstGeom>
          <a:ln>
            <a:solidFill>
              <a:srgbClr val="66FFFF"/>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a:xfrm flipH="1">
            <a:off x="4697778" y="4491082"/>
            <a:ext cx="118872" cy="0"/>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p:nvCxnSpPr>
        <p:spPr>
          <a:xfrm flipH="1">
            <a:off x="4697778" y="4648200"/>
            <a:ext cx="118872" cy="0"/>
          </a:xfrm>
          <a:prstGeom prst="line">
            <a:avLst/>
          </a:prstGeom>
          <a:ln>
            <a:solidFill>
              <a:srgbClr val="FF66FF"/>
            </a:solidFill>
          </a:ln>
        </p:spPr>
        <p:style>
          <a:lnRef idx="1">
            <a:schemeClr val="accent1"/>
          </a:lnRef>
          <a:fillRef idx="0">
            <a:schemeClr val="accent1"/>
          </a:fillRef>
          <a:effectRef idx="0">
            <a:schemeClr val="accent1"/>
          </a:effectRef>
          <a:fontRef idx="minor">
            <a:schemeClr val="tx1"/>
          </a:fontRef>
        </p:style>
      </p:cxnSp>
      <p:sp>
        <p:nvSpPr>
          <p:cNvPr id="112" name="Freeform 111"/>
          <p:cNvSpPr/>
          <p:nvPr/>
        </p:nvSpPr>
        <p:spPr>
          <a:xfrm>
            <a:off x="3562351" y="4317999"/>
            <a:ext cx="2473325" cy="1460500"/>
          </a:xfrm>
          <a:custGeom>
            <a:avLst/>
            <a:gdLst>
              <a:gd name="connsiteX0" fmla="*/ 0 w 1532466"/>
              <a:gd name="connsiteY0" fmla="*/ 0 h 1453822"/>
              <a:gd name="connsiteX1" fmla="*/ 1397000 w 1532466"/>
              <a:gd name="connsiteY1" fmla="*/ 1327150 h 1453822"/>
              <a:gd name="connsiteX2" fmla="*/ 1400175 w 1532466"/>
              <a:gd name="connsiteY2" fmla="*/ 1323975 h 1453822"/>
              <a:gd name="connsiteX0" fmla="*/ 0 w 1525580"/>
              <a:gd name="connsiteY0" fmla="*/ 0 h 1452701"/>
              <a:gd name="connsiteX1" fmla="*/ 98425 w 1525580"/>
              <a:gd name="connsiteY1" fmla="*/ 15875 h 1452701"/>
              <a:gd name="connsiteX2" fmla="*/ 1397000 w 1525580"/>
              <a:gd name="connsiteY2" fmla="*/ 1327150 h 1452701"/>
              <a:gd name="connsiteX3" fmla="*/ 1400175 w 1525580"/>
              <a:gd name="connsiteY3" fmla="*/ 1323975 h 1452701"/>
              <a:gd name="connsiteX0" fmla="*/ 0 w 1525580"/>
              <a:gd name="connsiteY0" fmla="*/ 0 h 1452701"/>
              <a:gd name="connsiteX1" fmla="*/ 98425 w 1525580"/>
              <a:gd name="connsiteY1" fmla="*/ 15875 h 1452701"/>
              <a:gd name="connsiteX2" fmla="*/ 1397000 w 1525580"/>
              <a:gd name="connsiteY2" fmla="*/ 1327150 h 1452701"/>
              <a:gd name="connsiteX3" fmla="*/ 1400175 w 1525580"/>
              <a:gd name="connsiteY3" fmla="*/ 1323975 h 1452701"/>
              <a:gd name="connsiteX0" fmla="*/ 0 w 1525580"/>
              <a:gd name="connsiteY0" fmla="*/ 0 h 1453374"/>
              <a:gd name="connsiteX1" fmla="*/ 98425 w 1525580"/>
              <a:gd name="connsiteY1" fmla="*/ 6350 h 1453374"/>
              <a:gd name="connsiteX2" fmla="*/ 1397000 w 1525580"/>
              <a:gd name="connsiteY2" fmla="*/ 1327150 h 1453374"/>
              <a:gd name="connsiteX3" fmla="*/ 1400175 w 1525580"/>
              <a:gd name="connsiteY3" fmla="*/ 1323975 h 1453374"/>
              <a:gd name="connsiteX0" fmla="*/ 0 w 1525801"/>
              <a:gd name="connsiteY0" fmla="*/ 0 h 1445337"/>
              <a:gd name="connsiteX1" fmla="*/ 98425 w 1525801"/>
              <a:gd name="connsiteY1" fmla="*/ 6350 h 1445337"/>
              <a:gd name="connsiteX2" fmla="*/ 95250 w 1525801"/>
              <a:gd name="connsiteY2" fmla="*/ 120650 h 1445337"/>
              <a:gd name="connsiteX3" fmla="*/ 1397000 w 1525801"/>
              <a:gd name="connsiteY3" fmla="*/ 1327150 h 1445337"/>
              <a:gd name="connsiteX4" fmla="*/ 1400175 w 1525801"/>
              <a:gd name="connsiteY4" fmla="*/ 1323975 h 1445337"/>
              <a:gd name="connsiteX0" fmla="*/ 0 w 1525801"/>
              <a:gd name="connsiteY0" fmla="*/ 0 h 1445337"/>
              <a:gd name="connsiteX1" fmla="*/ 98425 w 1525801"/>
              <a:gd name="connsiteY1" fmla="*/ 6350 h 1445337"/>
              <a:gd name="connsiteX2" fmla="*/ 95250 w 1525801"/>
              <a:gd name="connsiteY2" fmla="*/ 120650 h 1445337"/>
              <a:gd name="connsiteX3" fmla="*/ 1397000 w 1525801"/>
              <a:gd name="connsiteY3" fmla="*/ 1327150 h 1445337"/>
              <a:gd name="connsiteX4" fmla="*/ 1400175 w 1525801"/>
              <a:gd name="connsiteY4" fmla="*/ 1323975 h 1445337"/>
              <a:gd name="connsiteX0" fmla="*/ 0 w 1526023"/>
              <a:gd name="connsiteY0" fmla="*/ 0 h 1445782"/>
              <a:gd name="connsiteX1" fmla="*/ 98425 w 1526023"/>
              <a:gd name="connsiteY1" fmla="*/ 6350 h 1445782"/>
              <a:gd name="connsiteX2" fmla="*/ 92075 w 1526023"/>
              <a:gd name="connsiteY2" fmla="*/ 114300 h 1445782"/>
              <a:gd name="connsiteX3" fmla="*/ 1397000 w 1526023"/>
              <a:gd name="connsiteY3" fmla="*/ 1327150 h 1445782"/>
              <a:gd name="connsiteX4" fmla="*/ 1400175 w 1526023"/>
              <a:gd name="connsiteY4" fmla="*/ 1323975 h 1445782"/>
              <a:gd name="connsiteX0" fmla="*/ 0 w 1519633"/>
              <a:gd name="connsiteY0" fmla="*/ 0 h 1444893"/>
              <a:gd name="connsiteX1" fmla="*/ 98425 w 1519633"/>
              <a:gd name="connsiteY1" fmla="*/ 6350 h 1444893"/>
              <a:gd name="connsiteX2" fmla="*/ 92075 w 1519633"/>
              <a:gd name="connsiteY2" fmla="*/ 114300 h 1444893"/>
              <a:gd name="connsiteX3" fmla="*/ 184150 w 1519633"/>
              <a:gd name="connsiteY3" fmla="*/ 127000 h 1444893"/>
              <a:gd name="connsiteX4" fmla="*/ 1397000 w 1519633"/>
              <a:gd name="connsiteY4" fmla="*/ 1327150 h 1444893"/>
              <a:gd name="connsiteX5" fmla="*/ 1400175 w 1519633"/>
              <a:gd name="connsiteY5" fmla="*/ 1323975 h 1444893"/>
              <a:gd name="connsiteX0" fmla="*/ 0 w 1519633"/>
              <a:gd name="connsiteY0" fmla="*/ 0 h 1444893"/>
              <a:gd name="connsiteX1" fmla="*/ 98425 w 1519633"/>
              <a:gd name="connsiteY1" fmla="*/ 6350 h 1444893"/>
              <a:gd name="connsiteX2" fmla="*/ 92075 w 1519633"/>
              <a:gd name="connsiteY2" fmla="*/ 114300 h 1444893"/>
              <a:gd name="connsiteX3" fmla="*/ 184150 w 1519633"/>
              <a:gd name="connsiteY3" fmla="*/ 127000 h 1444893"/>
              <a:gd name="connsiteX4" fmla="*/ 1397000 w 1519633"/>
              <a:gd name="connsiteY4" fmla="*/ 1327150 h 1444893"/>
              <a:gd name="connsiteX5" fmla="*/ 1400175 w 1519633"/>
              <a:gd name="connsiteY5" fmla="*/ 1323975 h 1444893"/>
              <a:gd name="connsiteX0" fmla="*/ 0 w 1519633"/>
              <a:gd name="connsiteY0" fmla="*/ 0 h 1445781"/>
              <a:gd name="connsiteX1" fmla="*/ 98425 w 1519633"/>
              <a:gd name="connsiteY1" fmla="*/ 6350 h 1445781"/>
              <a:gd name="connsiteX2" fmla="*/ 92075 w 1519633"/>
              <a:gd name="connsiteY2" fmla="*/ 114300 h 1445781"/>
              <a:gd name="connsiteX3" fmla="*/ 184150 w 1519633"/>
              <a:gd name="connsiteY3" fmla="*/ 114300 h 1445781"/>
              <a:gd name="connsiteX4" fmla="*/ 1397000 w 1519633"/>
              <a:gd name="connsiteY4" fmla="*/ 1327150 h 1445781"/>
              <a:gd name="connsiteX5" fmla="*/ 1400175 w 1519633"/>
              <a:gd name="connsiteY5" fmla="*/ 1323975 h 1445781"/>
              <a:gd name="connsiteX0" fmla="*/ 0 w 1518975"/>
              <a:gd name="connsiteY0" fmla="*/ 0 h 1437383"/>
              <a:gd name="connsiteX1" fmla="*/ 98425 w 1518975"/>
              <a:gd name="connsiteY1" fmla="*/ 6350 h 1437383"/>
              <a:gd name="connsiteX2" fmla="*/ 92075 w 1518975"/>
              <a:gd name="connsiteY2" fmla="*/ 114300 h 1437383"/>
              <a:gd name="connsiteX3" fmla="*/ 184150 w 1518975"/>
              <a:gd name="connsiteY3" fmla="*/ 114300 h 1437383"/>
              <a:gd name="connsiteX4" fmla="*/ 193675 w 1518975"/>
              <a:gd name="connsiteY4" fmla="*/ 234951 h 1437383"/>
              <a:gd name="connsiteX5" fmla="*/ 1397000 w 1518975"/>
              <a:gd name="connsiteY5" fmla="*/ 1327150 h 1437383"/>
              <a:gd name="connsiteX6" fmla="*/ 1400175 w 1518975"/>
              <a:gd name="connsiteY6" fmla="*/ 1323975 h 1437383"/>
              <a:gd name="connsiteX0" fmla="*/ 0 w 1518975"/>
              <a:gd name="connsiteY0" fmla="*/ 0 h 1437383"/>
              <a:gd name="connsiteX1" fmla="*/ 98425 w 1518975"/>
              <a:gd name="connsiteY1" fmla="*/ 6350 h 1437383"/>
              <a:gd name="connsiteX2" fmla="*/ 92075 w 1518975"/>
              <a:gd name="connsiteY2" fmla="*/ 114300 h 1437383"/>
              <a:gd name="connsiteX3" fmla="*/ 184150 w 1518975"/>
              <a:gd name="connsiteY3" fmla="*/ 114300 h 1437383"/>
              <a:gd name="connsiteX4" fmla="*/ 193675 w 1518975"/>
              <a:gd name="connsiteY4" fmla="*/ 234951 h 1437383"/>
              <a:gd name="connsiteX5" fmla="*/ 1397000 w 1518975"/>
              <a:gd name="connsiteY5" fmla="*/ 1327150 h 1437383"/>
              <a:gd name="connsiteX6" fmla="*/ 1400175 w 1518975"/>
              <a:gd name="connsiteY6" fmla="*/ 1323975 h 1437383"/>
              <a:gd name="connsiteX0" fmla="*/ 0 w 1519633"/>
              <a:gd name="connsiteY0" fmla="*/ 0 h 1438042"/>
              <a:gd name="connsiteX1" fmla="*/ 98425 w 1519633"/>
              <a:gd name="connsiteY1" fmla="*/ 6350 h 1438042"/>
              <a:gd name="connsiteX2" fmla="*/ 92075 w 1519633"/>
              <a:gd name="connsiteY2" fmla="*/ 114300 h 1438042"/>
              <a:gd name="connsiteX3" fmla="*/ 184150 w 1519633"/>
              <a:gd name="connsiteY3" fmla="*/ 114300 h 1438042"/>
              <a:gd name="connsiteX4" fmla="*/ 184150 w 1519633"/>
              <a:gd name="connsiteY4" fmla="*/ 225426 h 1438042"/>
              <a:gd name="connsiteX5" fmla="*/ 1397000 w 1519633"/>
              <a:gd name="connsiteY5" fmla="*/ 1327150 h 1438042"/>
              <a:gd name="connsiteX6" fmla="*/ 1400175 w 1519633"/>
              <a:gd name="connsiteY6" fmla="*/ 1323975 h 1438042"/>
              <a:gd name="connsiteX0" fmla="*/ 0 w 1511143"/>
              <a:gd name="connsiteY0" fmla="*/ 0 h 1437164"/>
              <a:gd name="connsiteX1" fmla="*/ 98425 w 1511143"/>
              <a:gd name="connsiteY1" fmla="*/ 6350 h 1437164"/>
              <a:gd name="connsiteX2" fmla="*/ 92075 w 1511143"/>
              <a:gd name="connsiteY2" fmla="*/ 114300 h 1437164"/>
              <a:gd name="connsiteX3" fmla="*/ 184150 w 1511143"/>
              <a:gd name="connsiteY3" fmla="*/ 114300 h 1437164"/>
              <a:gd name="connsiteX4" fmla="*/ 184150 w 1511143"/>
              <a:gd name="connsiteY4" fmla="*/ 225426 h 1437164"/>
              <a:gd name="connsiteX5" fmla="*/ 307975 w 1511143"/>
              <a:gd name="connsiteY5" fmla="*/ 238125 h 1437164"/>
              <a:gd name="connsiteX6" fmla="*/ 1397000 w 1511143"/>
              <a:gd name="connsiteY6" fmla="*/ 1327150 h 1437164"/>
              <a:gd name="connsiteX7" fmla="*/ 1400175 w 1511143"/>
              <a:gd name="connsiteY7" fmla="*/ 1323975 h 1437164"/>
              <a:gd name="connsiteX0" fmla="*/ 0 w 1511143"/>
              <a:gd name="connsiteY0" fmla="*/ 0 h 1437164"/>
              <a:gd name="connsiteX1" fmla="*/ 98425 w 1511143"/>
              <a:gd name="connsiteY1" fmla="*/ 6350 h 1437164"/>
              <a:gd name="connsiteX2" fmla="*/ 92075 w 1511143"/>
              <a:gd name="connsiteY2" fmla="*/ 114300 h 1437164"/>
              <a:gd name="connsiteX3" fmla="*/ 184150 w 1511143"/>
              <a:gd name="connsiteY3" fmla="*/ 114300 h 1437164"/>
              <a:gd name="connsiteX4" fmla="*/ 184150 w 1511143"/>
              <a:gd name="connsiteY4" fmla="*/ 225426 h 1437164"/>
              <a:gd name="connsiteX5" fmla="*/ 307975 w 1511143"/>
              <a:gd name="connsiteY5" fmla="*/ 238125 h 1437164"/>
              <a:gd name="connsiteX6" fmla="*/ 1397000 w 1511143"/>
              <a:gd name="connsiteY6" fmla="*/ 1327150 h 1437164"/>
              <a:gd name="connsiteX7" fmla="*/ 1400175 w 1511143"/>
              <a:gd name="connsiteY7" fmla="*/ 1323975 h 1437164"/>
              <a:gd name="connsiteX0" fmla="*/ 0 w 1511143"/>
              <a:gd name="connsiteY0" fmla="*/ 0 h 1437164"/>
              <a:gd name="connsiteX1" fmla="*/ 98425 w 1511143"/>
              <a:gd name="connsiteY1" fmla="*/ 6350 h 1437164"/>
              <a:gd name="connsiteX2" fmla="*/ 92075 w 1511143"/>
              <a:gd name="connsiteY2" fmla="*/ 114300 h 1437164"/>
              <a:gd name="connsiteX3" fmla="*/ 184150 w 1511143"/>
              <a:gd name="connsiteY3" fmla="*/ 114300 h 1437164"/>
              <a:gd name="connsiteX4" fmla="*/ 184150 w 1511143"/>
              <a:gd name="connsiteY4" fmla="*/ 234951 h 1437164"/>
              <a:gd name="connsiteX5" fmla="*/ 307975 w 1511143"/>
              <a:gd name="connsiteY5" fmla="*/ 238125 h 1437164"/>
              <a:gd name="connsiteX6" fmla="*/ 1397000 w 1511143"/>
              <a:gd name="connsiteY6" fmla="*/ 1327150 h 1437164"/>
              <a:gd name="connsiteX7" fmla="*/ 1400175 w 1511143"/>
              <a:gd name="connsiteY7" fmla="*/ 1323975 h 1437164"/>
              <a:gd name="connsiteX0" fmla="*/ 0 w 1511575"/>
              <a:gd name="connsiteY0" fmla="*/ 0 h 1436944"/>
              <a:gd name="connsiteX1" fmla="*/ 98425 w 1511575"/>
              <a:gd name="connsiteY1" fmla="*/ 6350 h 1436944"/>
              <a:gd name="connsiteX2" fmla="*/ 92075 w 1511575"/>
              <a:gd name="connsiteY2" fmla="*/ 114300 h 1436944"/>
              <a:gd name="connsiteX3" fmla="*/ 184150 w 1511575"/>
              <a:gd name="connsiteY3" fmla="*/ 114300 h 1436944"/>
              <a:gd name="connsiteX4" fmla="*/ 184150 w 1511575"/>
              <a:gd name="connsiteY4" fmla="*/ 234951 h 1436944"/>
              <a:gd name="connsiteX5" fmla="*/ 301625 w 1511575"/>
              <a:gd name="connsiteY5" fmla="*/ 241300 h 1436944"/>
              <a:gd name="connsiteX6" fmla="*/ 1397000 w 1511575"/>
              <a:gd name="connsiteY6" fmla="*/ 1327150 h 1436944"/>
              <a:gd name="connsiteX7" fmla="*/ 1400175 w 1511575"/>
              <a:gd name="connsiteY7" fmla="*/ 1323975 h 1436944"/>
              <a:gd name="connsiteX0" fmla="*/ 0 w 1510927"/>
              <a:gd name="connsiteY0" fmla="*/ 0 h 1429536"/>
              <a:gd name="connsiteX1" fmla="*/ 98425 w 1510927"/>
              <a:gd name="connsiteY1" fmla="*/ 6350 h 1429536"/>
              <a:gd name="connsiteX2" fmla="*/ 92075 w 1510927"/>
              <a:gd name="connsiteY2" fmla="*/ 114300 h 1429536"/>
              <a:gd name="connsiteX3" fmla="*/ 184150 w 1510927"/>
              <a:gd name="connsiteY3" fmla="*/ 114300 h 1429536"/>
              <a:gd name="connsiteX4" fmla="*/ 184150 w 1510927"/>
              <a:gd name="connsiteY4" fmla="*/ 234951 h 1429536"/>
              <a:gd name="connsiteX5" fmla="*/ 301625 w 1510927"/>
              <a:gd name="connsiteY5" fmla="*/ 241300 h 1429536"/>
              <a:gd name="connsiteX6" fmla="*/ 311150 w 1510927"/>
              <a:gd name="connsiteY6" fmla="*/ 349250 h 1429536"/>
              <a:gd name="connsiteX7" fmla="*/ 1397000 w 1510927"/>
              <a:gd name="connsiteY7" fmla="*/ 1327150 h 1429536"/>
              <a:gd name="connsiteX8" fmla="*/ 1400175 w 1510927"/>
              <a:gd name="connsiteY8" fmla="*/ 1323975 h 1429536"/>
              <a:gd name="connsiteX0" fmla="*/ 0 w 1510927"/>
              <a:gd name="connsiteY0" fmla="*/ 0 h 1429536"/>
              <a:gd name="connsiteX1" fmla="*/ 98425 w 1510927"/>
              <a:gd name="connsiteY1" fmla="*/ 6350 h 1429536"/>
              <a:gd name="connsiteX2" fmla="*/ 92075 w 1510927"/>
              <a:gd name="connsiteY2" fmla="*/ 114300 h 1429536"/>
              <a:gd name="connsiteX3" fmla="*/ 184150 w 1510927"/>
              <a:gd name="connsiteY3" fmla="*/ 114300 h 1429536"/>
              <a:gd name="connsiteX4" fmla="*/ 184150 w 1510927"/>
              <a:gd name="connsiteY4" fmla="*/ 234951 h 1429536"/>
              <a:gd name="connsiteX5" fmla="*/ 301625 w 1510927"/>
              <a:gd name="connsiteY5" fmla="*/ 241300 h 1429536"/>
              <a:gd name="connsiteX6" fmla="*/ 311150 w 1510927"/>
              <a:gd name="connsiteY6" fmla="*/ 349250 h 1429536"/>
              <a:gd name="connsiteX7" fmla="*/ 1397000 w 1510927"/>
              <a:gd name="connsiteY7" fmla="*/ 1327150 h 1429536"/>
              <a:gd name="connsiteX8" fmla="*/ 1400175 w 1510927"/>
              <a:gd name="connsiteY8" fmla="*/ 1323975 h 1429536"/>
              <a:gd name="connsiteX0" fmla="*/ 0 w 1511359"/>
              <a:gd name="connsiteY0" fmla="*/ 0 h 1429752"/>
              <a:gd name="connsiteX1" fmla="*/ 98425 w 1511359"/>
              <a:gd name="connsiteY1" fmla="*/ 6350 h 1429752"/>
              <a:gd name="connsiteX2" fmla="*/ 92075 w 1511359"/>
              <a:gd name="connsiteY2" fmla="*/ 114300 h 1429752"/>
              <a:gd name="connsiteX3" fmla="*/ 184150 w 1511359"/>
              <a:gd name="connsiteY3" fmla="*/ 114300 h 1429752"/>
              <a:gd name="connsiteX4" fmla="*/ 184150 w 1511359"/>
              <a:gd name="connsiteY4" fmla="*/ 234951 h 1429752"/>
              <a:gd name="connsiteX5" fmla="*/ 301625 w 1511359"/>
              <a:gd name="connsiteY5" fmla="*/ 241300 h 1429752"/>
              <a:gd name="connsiteX6" fmla="*/ 304800 w 1511359"/>
              <a:gd name="connsiteY6" fmla="*/ 346075 h 1429752"/>
              <a:gd name="connsiteX7" fmla="*/ 1397000 w 1511359"/>
              <a:gd name="connsiteY7" fmla="*/ 1327150 h 1429752"/>
              <a:gd name="connsiteX8" fmla="*/ 1400175 w 1511359"/>
              <a:gd name="connsiteY8" fmla="*/ 1323975 h 1429752"/>
              <a:gd name="connsiteX0" fmla="*/ 0 w 1505565"/>
              <a:gd name="connsiteY0" fmla="*/ 0 h 1429536"/>
              <a:gd name="connsiteX1" fmla="*/ 98425 w 1505565"/>
              <a:gd name="connsiteY1" fmla="*/ 6350 h 1429536"/>
              <a:gd name="connsiteX2" fmla="*/ 92075 w 1505565"/>
              <a:gd name="connsiteY2" fmla="*/ 114300 h 1429536"/>
              <a:gd name="connsiteX3" fmla="*/ 184150 w 1505565"/>
              <a:gd name="connsiteY3" fmla="*/ 114300 h 1429536"/>
              <a:gd name="connsiteX4" fmla="*/ 184150 w 1505565"/>
              <a:gd name="connsiteY4" fmla="*/ 234951 h 1429536"/>
              <a:gd name="connsiteX5" fmla="*/ 301625 w 1505565"/>
              <a:gd name="connsiteY5" fmla="*/ 241300 h 1429536"/>
              <a:gd name="connsiteX6" fmla="*/ 304800 w 1505565"/>
              <a:gd name="connsiteY6" fmla="*/ 346075 h 1429536"/>
              <a:gd name="connsiteX7" fmla="*/ 390525 w 1505565"/>
              <a:gd name="connsiteY7" fmla="*/ 349250 h 1429536"/>
              <a:gd name="connsiteX8" fmla="*/ 1397000 w 1505565"/>
              <a:gd name="connsiteY8" fmla="*/ 1327150 h 1429536"/>
              <a:gd name="connsiteX9" fmla="*/ 1400175 w 1505565"/>
              <a:gd name="connsiteY9" fmla="*/ 1323975 h 1429536"/>
              <a:gd name="connsiteX0" fmla="*/ 0 w 1505565"/>
              <a:gd name="connsiteY0" fmla="*/ 0 h 1429536"/>
              <a:gd name="connsiteX1" fmla="*/ 98425 w 1505565"/>
              <a:gd name="connsiteY1" fmla="*/ 6350 h 1429536"/>
              <a:gd name="connsiteX2" fmla="*/ 92075 w 1505565"/>
              <a:gd name="connsiteY2" fmla="*/ 114300 h 1429536"/>
              <a:gd name="connsiteX3" fmla="*/ 184150 w 1505565"/>
              <a:gd name="connsiteY3" fmla="*/ 114300 h 1429536"/>
              <a:gd name="connsiteX4" fmla="*/ 184150 w 1505565"/>
              <a:gd name="connsiteY4" fmla="*/ 234951 h 1429536"/>
              <a:gd name="connsiteX5" fmla="*/ 301625 w 1505565"/>
              <a:gd name="connsiteY5" fmla="*/ 241300 h 1429536"/>
              <a:gd name="connsiteX6" fmla="*/ 304800 w 1505565"/>
              <a:gd name="connsiteY6" fmla="*/ 346075 h 1429536"/>
              <a:gd name="connsiteX7" fmla="*/ 390525 w 1505565"/>
              <a:gd name="connsiteY7" fmla="*/ 349250 h 1429536"/>
              <a:gd name="connsiteX8" fmla="*/ 1397000 w 1505565"/>
              <a:gd name="connsiteY8" fmla="*/ 1327150 h 1429536"/>
              <a:gd name="connsiteX9" fmla="*/ 1400175 w 1505565"/>
              <a:gd name="connsiteY9" fmla="*/ 1323975 h 1429536"/>
              <a:gd name="connsiteX0" fmla="*/ 0 w 1504927"/>
              <a:gd name="connsiteY0" fmla="*/ 0 h 1422040"/>
              <a:gd name="connsiteX1" fmla="*/ 98425 w 1504927"/>
              <a:gd name="connsiteY1" fmla="*/ 6350 h 1422040"/>
              <a:gd name="connsiteX2" fmla="*/ 92075 w 1504927"/>
              <a:gd name="connsiteY2" fmla="*/ 114300 h 1422040"/>
              <a:gd name="connsiteX3" fmla="*/ 184150 w 1504927"/>
              <a:gd name="connsiteY3" fmla="*/ 114300 h 1422040"/>
              <a:gd name="connsiteX4" fmla="*/ 184150 w 1504927"/>
              <a:gd name="connsiteY4" fmla="*/ 234951 h 1422040"/>
              <a:gd name="connsiteX5" fmla="*/ 301625 w 1504927"/>
              <a:gd name="connsiteY5" fmla="*/ 241300 h 1422040"/>
              <a:gd name="connsiteX6" fmla="*/ 304800 w 1504927"/>
              <a:gd name="connsiteY6" fmla="*/ 346075 h 1422040"/>
              <a:gd name="connsiteX7" fmla="*/ 390525 w 1504927"/>
              <a:gd name="connsiteY7" fmla="*/ 349250 h 1422040"/>
              <a:gd name="connsiteX8" fmla="*/ 400050 w 1504927"/>
              <a:gd name="connsiteY8" fmla="*/ 460375 h 1422040"/>
              <a:gd name="connsiteX9" fmla="*/ 1397000 w 1504927"/>
              <a:gd name="connsiteY9" fmla="*/ 1327150 h 1422040"/>
              <a:gd name="connsiteX10" fmla="*/ 1400175 w 1504927"/>
              <a:gd name="connsiteY10" fmla="*/ 1323975 h 1422040"/>
              <a:gd name="connsiteX0" fmla="*/ 0 w 1504927"/>
              <a:gd name="connsiteY0" fmla="*/ 0 h 1422040"/>
              <a:gd name="connsiteX1" fmla="*/ 98425 w 1504927"/>
              <a:gd name="connsiteY1" fmla="*/ 6350 h 1422040"/>
              <a:gd name="connsiteX2" fmla="*/ 92075 w 1504927"/>
              <a:gd name="connsiteY2" fmla="*/ 114300 h 1422040"/>
              <a:gd name="connsiteX3" fmla="*/ 184150 w 1504927"/>
              <a:gd name="connsiteY3" fmla="*/ 114300 h 1422040"/>
              <a:gd name="connsiteX4" fmla="*/ 184150 w 1504927"/>
              <a:gd name="connsiteY4" fmla="*/ 234951 h 1422040"/>
              <a:gd name="connsiteX5" fmla="*/ 301625 w 1504927"/>
              <a:gd name="connsiteY5" fmla="*/ 241300 h 1422040"/>
              <a:gd name="connsiteX6" fmla="*/ 304800 w 1504927"/>
              <a:gd name="connsiteY6" fmla="*/ 346075 h 1422040"/>
              <a:gd name="connsiteX7" fmla="*/ 390525 w 1504927"/>
              <a:gd name="connsiteY7" fmla="*/ 349250 h 1422040"/>
              <a:gd name="connsiteX8" fmla="*/ 400050 w 1504927"/>
              <a:gd name="connsiteY8" fmla="*/ 460375 h 1422040"/>
              <a:gd name="connsiteX9" fmla="*/ 1397000 w 1504927"/>
              <a:gd name="connsiteY9" fmla="*/ 1327150 h 1422040"/>
              <a:gd name="connsiteX10" fmla="*/ 1400175 w 1504927"/>
              <a:gd name="connsiteY10" fmla="*/ 1323975 h 1422040"/>
              <a:gd name="connsiteX0" fmla="*/ 0 w 1504501"/>
              <a:gd name="connsiteY0" fmla="*/ 0 h 1421617"/>
              <a:gd name="connsiteX1" fmla="*/ 98425 w 1504501"/>
              <a:gd name="connsiteY1" fmla="*/ 6350 h 1421617"/>
              <a:gd name="connsiteX2" fmla="*/ 92075 w 1504501"/>
              <a:gd name="connsiteY2" fmla="*/ 114300 h 1421617"/>
              <a:gd name="connsiteX3" fmla="*/ 184150 w 1504501"/>
              <a:gd name="connsiteY3" fmla="*/ 114300 h 1421617"/>
              <a:gd name="connsiteX4" fmla="*/ 184150 w 1504501"/>
              <a:gd name="connsiteY4" fmla="*/ 234951 h 1421617"/>
              <a:gd name="connsiteX5" fmla="*/ 301625 w 1504501"/>
              <a:gd name="connsiteY5" fmla="*/ 241300 h 1421617"/>
              <a:gd name="connsiteX6" fmla="*/ 304800 w 1504501"/>
              <a:gd name="connsiteY6" fmla="*/ 346075 h 1421617"/>
              <a:gd name="connsiteX7" fmla="*/ 390525 w 1504501"/>
              <a:gd name="connsiteY7" fmla="*/ 349250 h 1421617"/>
              <a:gd name="connsiteX8" fmla="*/ 406400 w 1504501"/>
              <a:gd name="connsiteY8" fmla="*/ 466725 h 1421617"/>
              <a:gd name="connsiteX9" fmla="*/ 1397000 w 1504501"/>
              <a:gd name="connsiteY9" fmla="*/ 1327150 h 1421617"/>
              <a:gd name="connsiteX10" fmla="*/ 1400175 w 1504501"/>
              <a:gd name="connsiteY10" fmla="*/ 1323975 h 1421617"/>
              <a:gd name="connsiteX0" fmla="*/ 0 w 1505352"/>
              <a:gd name="connsiteY0" fmla="*/ 0 h 1421828"/>
              <a:gd name="connsiteX1" fmla="*/ 98425 w 1505352"/>
              <a:gd name="connsiteY1" fmla="*/ 6350 h 1421828"/>
              <a:gd name="connsiteX2" fmla="*/ 92075 w 1505352"/>
              <a:gd name="connsiteY2" fmla="*/ 114300 h 1421828"/>
              <a:gd name="connsiteX3" fmla="*/ 184150 w 1505352"/>
              <a:gd name="connsiteY3" fmla="*/ 114300 h 1421828"/>
              <a:gd name="connsiteX4" fmla="*/ 184150 w 1505352"/>
              <a:gd name="connsiteY4" fmla="*/ 234951 h 1421828"/>
              <a:gd name="connsiteX5" fmla="*/ 301625 w 1505352"/>
              <a:gd name="connsiteY5" fmla="*/ 241300 h 1421828"/>
              <a:gd name="connsiteX6" fmla="*/ 304800 w 1505352"/>
              <a:gd name="connsiteY6" fmla="*/ 346075 h 1421828"/>
              <a:gd name="connsiteX7" fmla="*/ 390525 w 1505352"/>
              <a:gd name="connsiteY7" fmla="*/ 349250 h 1421828"/>
              <a:gd name="connsiteX8" fmla="*/ 393700 w 1505352"/>
              <a:gd name="connsiteY8" fmla="*/ 463550 h 1421828"/>
              <a:gd name="connsiteX9" fmla="*/ 1397000 w 1505352"/>
              <a:gd name="connsiteY9" fmla="*/ 1327150 h 1421828"/>
              <a:gd name="connsiteX10" fmla="*/ 1400175 w 1505352"/>
              <a:gd name="connsiteY10" fmla="*/ 1323975 h 1421828"/>
              <a:gd name="connsiteX0" fmla="*/ 0 w 1496732"/>
              <a:gd name="connsiteY0" fmla="*/ 0 h 1421194"/>
              <a:gd name="connsiteX1" fmla="*/ 98425 w 1496732"/>
              <a:gd name="connsiteY1" fmla="*/ 6350 h 1421194"/>
              <a:gd name="connsiteX2" fmla="*/ 92075 w 1496732"/>
              <a:gd name="connsiteY2" fmla="*/ 114300 h 1421194"/>
              <a:gd name="connsiteX3" fmla="*/ 184150 w 1496732"/>
              <a:gd name="connsiteY3" fmla="*/ 114300 h 1421194"/>
              <a:gd name="connsiteX4" fmla="*/ 184150 w 1496732"/>
              <a:gd name="connsiteY4" fmla="*/ 234951 h 1421194"/>
              <a:gd name="connsiteX5" fmla="*/ 301625 w 1496732"/>
              <a:gd name="connsiteY5" fmla="*/ 241300 h 1421194"/>
              <a:gd name="connsiteX6" fmla="*/ 304800 w 1496732"/>
              <a:gd name="connsiteY6" fmla="*/ 346075 h 1421194"/>
              <a:gd name="connsiteX7" fmla="*/ 390525 w 1496732"/>
              <a:gd name="connsiteY7" fmla="*/ 349250 h 1421194"/>
              <a:gd name="connsiteX8" fmla="*/ 393700 w 1496732"/>
              <a:gd name="connsiteY8" fmla="*/ 463550 h 1421194"/>
              <a:gd name="connsiteX9" fmla="*/ 523874 w 1496732"/>
              <a:gd name="connsiteY9" fmla="*/ 473075 h 1421194"/>
              <a:gd name="connsiteX10" fmla="*/ 1397000 w 1496732"/>
              <a:gd name="connsiteY10" fmla="*/ 1327150 h 1421194"/>
              <a:gd name="connsiteX11" fmla="*/ 1400175 w 1496732"/>
              <a:gd name="connsiteY11" fmla="*/ 1323975 h 1421194"/>
              <a:gd name="connsiteX0" fmla="*/ 0 w 1496732"/>
              <a:gd name="connsiteY0" fmla="*/ 0 h 1421194"/>
              <a:gd name="connsiteX1" fmla="*/ 98425 w 1496732"/>
              <a:gd name="connsiteY1" fmla="*/ 6350 h 1421194"/>
              <a:gd name="connsiteX2" fmla="*/ 92075 w 1496732"/>
              <a:gd name="connsiteY2" fmla="*/ 114300 h 1421194"/>
              <a:gd name="connsiteX3" fmla="*/ 184150 w 1496732"/>
              <a:gd name="connsiteY3" fmla="*/ 114300 h 1421194"/>
              <a:gd name="connsiteX4" fmla="*/ 184150 w 1496732"/>
              <a:gd name="connsiteY4" fmla="*/ 234951 h 1421194"/>
              <a:gd name="connsiteX5" fmla="*/ 301625 w 1496732"/>
              <a:gd name="connsiteY5" fmla="*/ 241300 h 1421194"/>
              <a:gd name="connsiteX6" fmla="*/ 304800 w 1496732"/>
              <a:gd name="connsiteY6" fmla="*/ 346075 h 1421194"/>
              <a:gd name="connsiteX7" fmla="*/ 390525 w 1496732"/>
              <a:gd name="connsiteY7" fmla="*/ 349250 h 1421194"/>
              <a:gd name="connsiteX8" fmla="*/ 393700 w 1496732"/>
              <a:gd name="connsiteY8" fmla="*/ 463550 h 1421194"/>
              <a:gd name="connsiteX9" fmla="*/ 523874 w 1496732"/>
              <a:gd name="connsiteY9" fmla="*/ 473075 h 1421194"/>
              <a:gd name="connsiteX10" fmla="*/ 1397000 w 1496732"/>
              <a:gd name="connsiteY10" fmla="*/ 1327150 h 1421194"/>
              <a:gd name="connsiteX11" fmla="*/ 1400175 w 1496732"/>
              <a:gd name="connsiteY11" fmla="*/ 1323975 h 1421194"/>
              <a:gd name="connsiteX0" fmla="*/ 0 w 1496939"/>
              <a:gd name="connsiteY0" fmla="*/ 0 h 1421828"/>
              <a:gd name="connsiteX1" fmla="*/ 98425 w 1496939"/>
              <a:gd name="connsiteY1" fmla="*/ 6350 h 1421828"/>
              <a:gd name="connsiteX2" fmla="*/ 92075 w 1496939"/>
              <a:gd name="connsiteY2" fmla="*/ 114300 h 1421828"/>
              <a:gd name="connsiteX3" fmla="*/ 184150 w 1496939"/>
              <a:gd name="connsiteY3" fmla="*/ 114300 h 1421828"/>
              <a:gd name="connsiteX4" fmla="*/ 184150 w 1496939"/>
              <a:gd name="connsiteY4" fmla="*/ 234951 h 1421828"/>
              <a:gd name="connsiteX5" fmla="*/ 301625 w 1496939"/>
              <a:gd name="connsiteY5" fmla="*/ 241300 h 1421828"/>
              <a:gd name="connsiteX6" fmla="*/ 304800 w 1496939"/>
              <a:gd name="connsiteY6" fmla="*/ 346075 h 1421828"/>
              <a:gd name="connsiteX7" fmla="*/ 390525 w 1496939"/>
              <a:gd name="connsiteY7" fmla="*/ 349250 h 1421828"/>
              <a:gd name="connsiteX8" fmla="*/ 393700 w 1496939"/>
              <a:gd name="connsiteY8" fmla="*/ 463550 h 1421828"/>
              <a:gd name="connsiteX9" fmla="*/ 520699 w 1496939"/>
              <a:gd name="connsiteY9" fmla="*/ 463550 h 1421828"/>
              <a:gd name="connsiteX10" fmla="*/ 1397000 w 1496939"/>
              <a:gd name="connsiteY10" fmla="*/ 1327150 h 1421828"/>
              <a:gd name="connsiteX11" fmla="*/ 1400175 w 1496939"/>
              <a:gd name="connsiteY11" fmla="*/ 1323975 h 1421828"/>
              <a:gd name="connsiteX0" fmla="*/ 0 w 1497355"/>
              <a:gd name="connsiteY0" fmla="*/ 0 h 1415129"/>
              <a:gd name="connsiteX1" fmla="*/ 98425 w 1497355"/>
              <a:gd name="connsiteY1" fmla="*/ 6350 h 1415129"/>
              <a:gd name="connsiteX2" fmla="*/ 92075 w 1497355"/>
              <a:gd name="connsiteY2" fmla="*/ 114300 h 1415129"/>
              <a:gd name="connsiteX3" fmla="*/ 184150 w 1497355"/>
              <a:gd name="connsiteY3" fmla="*/ 114300 h 1415129"/>
              <a:gd name="connsiteX4" fmla="*/ 184150 w 1497355"/>
              <a:gd name="connsiteY4" fmla="*/ 234951 h 1415129"/>
              <a:gd name="connsiteX5" fmla="*/ 301625 w 1497355"/>
              <a:gd name="connsiteY5" fmla="*/ 241300 h 1415129"/>
              <a:gd name="connsiteX6" fmla="*/ 304800 w 1497355"/>
              <a:gd name="connsiteY6" fmla="*/ 346075 h 1415129"/>
              <a:gd name="connsiteX7" fmla="*/ 390525 w 1497355"/>
              <a:gd name="connsiteY7" fmla="*/ 349250 h 1415129"/>
              <a:gd name="connsiteX8" fmla="*/ 393700 w 1497355"/>
              <a:gd name="connsiteY8" fmla="*/ 463550 h 1415129"/>
              <a:gd name="connsiteX9" fmla="*/ 520699 w 1497355"/>
              <a:gd name="connsiteY9" fmla="*/ 463550 h 1415129"/>
              <a:gd name="connsiteX10" fmla="*/ 514349 w 1497355"/>
              <a:gd name="connsiteY10" fmla="*/ 565150 h 1415129"/>
              <a:gd name="connsiteX11" fmla="*/ 1397000 w 1497355"/>
              <a:gd name="connsiteY11" fmla="*/ 1327150 h 1415129"/>
              <a:gd name="connsiteX12" fmla="*/ 1400175 w 1497355"/>
              <a:gd name="connsiteY12" fmla="*/ 1323975 h 1415129"/>
              <a:gd name="connsiteX0" fmla="*/ 0 w 1497355"/>
              <a:gd name="connsiteY0" fmla="*/ 0 h 1415129"/>
              <a:gd name="connsiteX1" fmla="*/ 98425 w 1497355"/>
              <a:gd name="connsiteY1" fmla="*/ 6350 h 1415129"/>
              <a:gd name="connsiteX2" fmla="*/ 92075 w 1497355"/>
              <a:gd name="connsiteY2" fmla="*/ 114300 h 1415129"/>
              <a:gd name="connsiteX3" fmla="*/ 184150 w 1497355"/>
              <a:gd name="connsiteY3" fmla="*/ 114300 h 1415129"/>
              <a:gd name="connsiteX4" fmla="*/ 184150 w 1497355"/>
              <a:gd name="connsiteY4" fmla="*/ 234951 h 1415129"/>
              <a:gd name="connsiteX5" fmla="*/ 301625 w 1497355"/>
              <a:gd name="connsiteY5" fmla="*/ 241300 h 1415129"/>
              <a:gd name="connsiteX6" fmla="*/ 304800 w 1497355"/>
              <a:gd name="connsiteY6" fmla="*/ 346075 h 1415129"/>
              <a:gd name="connsiteX7" fmla="*/ 390525 w 1497355"/>
              <a:gd name="connsiteY7" fmla="*/ 349250 h 1415129"/>
              <a:gd name="connsiteX8" fmla="*/ 393700 w 1497355"/>
              <a:gd name="connsiteY8" fmla="*/ 463550 h 1415129"/>
              <a:gd name="connsiteX9" fmla="*/ 520699 w 1497355"/>
              <a:gd name="connsiteY9" fmla="*/ 463550 h 1415129"/>
              <a:gd name="connsiteX10" fmla="*/ 514349 w 1497355"/>
              <a:gd name="connsiteY10" fmla="*/ 565150 h 1415129"/>
              <a:gd name="connsiteX11" fmla="*/ 1397000 w 1497355"/>
              <a:gd name="connsiteY11" fmla="*/ 1327150 h 1415129"/>
              <a:gd name="connsiteX12" fmla="*/ 1400175 w 1497355"/>
              <a:gd name="connsiteY12" fmla="*/ 1323975 h 1415129"/>
              <a:gd name="connsiteX0" fmla="*/ 0 w 1493028"/>
              <a:gd name="connsiteY0" fmla="*/ 0 h 1414922"/>
              <a:gd name="connsiteX1" fmla="*/ 98425 w 1493028"/>
              <a:gd name="connsiteY1" fmla="*/ 6350 h 1414922"/>
              <a:gd name="connsiteX2" fmla="*/ 92075 w 1493028"/>
              <a:gd name="connsiteY2" fmla="*/ 114300 h 1414922"/>
              <a:gd name="connsiteX3" fmla="*/ 184150 w 1493028"/>
              <a:gd name="connsiteY3" fmla="*/ 114300 h 1414922"/>
              <a:gd name="connsiteX4" fmla="*/ 184150 w 1493028"/>
              <a:gd name="connsiteY4" fmla="*/ 234951 h 1414922"/>
              <a:gd name="connsiteX5" fmla="*/ 301625 w 1493028"/>
              <a:gd name="connsiteY5" fmla="*/ 241300 h 1414922"/>
              <a:gd name="connsiteX6" fmla="*/ 304800 w 1493028"/>
              <a:gd name="connsiteY6" fmla="*/ 346075 h 1414922"/>
              <a:gd name="connsiteX7" fmla="*/ 390525 w 1493028"/>
              <a:gd name="connsiteY7" fmla="*/ 349250 h 1414922"/>
              <a:gd name="connsiteX8" fmla="*/ 393700 w 1493028"/>
              <a:gd name="connsiteY8" fmla="*/ 463550 h 1414922"/>
              <a:gd name="connsiteX9" fmla="*/ 520699 w 1493028"/>
              <a:gd name="connsiteY9" fmla="*/ 463550 h 1414922"/>
              <a:gd name="connsiteX10" fmla="*/ 514349 w 1493028"/>
              <a:gd name="connsiteY10" fmla="*/ 565150 h 1414922"/>
              <a:gd name="connsiteX11" fmla="*/ 581024 w 1493028"/>
              <a:gd name="connsiteY11" fmla="*/ 568326 h 1414922"/>
              <a:gd name="connsiteX12" fmla="*/ 1397000 w 1493028"/>
              <a:gd name="connsiteY12" fmla="*/ 1327150 h 1414922"/>
              <a:gd name="connsiteX13" fmla="*/ 1400175 w 1493028"/>
              <a:gd name="connsiteY13" fmla="*/ 1323975 h 1414922"/>
              <a:gd name="connsiteX0" fmla="*/ 0 w 1493028"/>
              <a:gd name="connsiteY0" fmla="*/ 0 h 1414922"/>
              <a:gd name="connsiteX1" fmla="*/ 98425 w 1493028"/>
              <a:gd name="connsiteY1" fmla="*/ 6350 h 1414922"/>
              <a:gd name="connsiteX2" fmla="*/ 92075 w 1493028"/>
              <a:gd name="connsiteY2" fmla="*/ 114300 h 1414922"/>
              <a:gd name="connsiteX3" fmla="*/ 184150 w 1493028"/>
              <a:gd name="connsiteY3" fmla="*/ 114300 h 1414922"/>
              <a:gd name="connsiteX4" fmla="*/ 184150 w 1493028"/>
              <a:gd name="connsiteY4" fmla="*/ 234951 h 1414922"/>
              <a:gd name="connsiteX5" fmla="*/ 301625 w 1493028"/>
              <a:gd name="connsiteY5" fmla="*/ 241300 h 1414922"/>
              <a:gd name="connsiteX6" fmla="*/ 304800 w 1493028"/>
              <a:gd name="connsiteY6" fmla="*/ 346075 h 1414922"/>
              <a:gd name="connsiteX7" fmla="*/ 390525 w 1493028"/>
              <a:gd name="connsiteY7" fmla="*/ 349250 h 1414922"/>
              <a:gd name="connsiteX8" fmla="*/ 393700 w 1493028"/>
              <a:gd name="connsiteY8" fmla="*/ 463550 h 1414922"/>
              <a:gd name="connsiteX9" fmla="*/ 520699 w 1493028"/>
              <a:gd name="connsiteY9" fmla="*/ 463550 h 1414922"/>
              <a:gd name="connsiteX10" fmla="*/ 514349 w 1493028"/>
              <a:gd name="connsiteY10" fmla="*/ 565150 h 1414922"/>
              <a:gd name="connsiteX11" fmla="*/ 581024 w 1493028"/>
              <a:gd name="connsiteY11" fmla="*/ 568326 h 1414922"/>
              <a:gd name="connsiteX12" fmla="*/ 1397000 w 1493028"/>
              <a:gd name="connsiteY12" fmla="*/ 1327150 h 1414922"/>
              <a:gd name="connsiteX13" fmla="*/ 1400175 w 1493028"/>
              <a:gd name="connsiteY13" fmla="*/ 1323975 h 1414922"/>
              <a:gd name="connsiteX0" fmla="*/ 0 w 1495285"/>
              <a:gd name="connsiteY0" fmla="*/ 0 h 1414922"/>
              <a:gd name="connsiteX1" fmla="*/ 98425 w 1495285"/>
              <a:gd name="connsiteY1" fmla="*/ 6350 h 1414922"/>
              <a:gd name="connsiteX2" fmla="*/ 92075 w 1495285"/>
              <a:gd name="connsiteY2" fmla="*/ 114300 h 1414922"/>
              <a:gd name="connsiteX3" fmla="*/ 184150 w 1495285"/>
              <a:gd name="connsiteY3" fmla="*/ 114300 h 1414922"/>
              <a:gd name="connsiteX4" fmla="*/ 184150 w 1495285"/>
              <a:gd name="connsiteY4" fmla="*/ 234951 h 1414922"/>
              <a:gd name="connsiteX5" fmla="*/ 301625 w 1495285"/>
              <a:gd name="connsiteY5" fmla="*/ 241300 h 1414922"/>
              <a:gd name="connsiteX6" fmla="*/ 304800 w 1495285"/>
              <a:gd name="connsiteY6" fmla="*/ 346075 h 1414922"/>
              <a:gd name="connsiteX7" fmla="*/ 390525 w 1495285"/>
              <a:gd name="connsiteY7" fmla="*/ 349250 h 1414922"/>
              <a:gd name="connsiteX8" fmla="*/ 393700 w 1495285"/>
              <a:gd name="connsiteY8" fmla="*/ 463550 h 1414922"/>
              <a:gd name="connsiteX9" fmla="*/ 520699 w 1495285"/>
              <a:gd name="connsiteY9" fmla="*/ 463550 h 1414922"/>
              <a:gd name="connsiteX10" fmla="*/ 514349 w 1495285"/>
              <a:gd name="connsiteY10" fmla="*/ 565150 h 1414922"/>
              <a:gd name="connsiteX11" fmla="*/ 546099 w 1495285"/>
              <a:gd name="connsiteY11" fmla="*/ 568326 h 1414922"/>
              <a:gd name="connsiteX12" fmla="*/ 1397000 w 1495285"/>
              <a:gd name="connsiteY12" fmla="*/ 1327150 h 1414922"/>
              <a:gd name="connsiteX13" fmla="*/ 1400175 w 1495285"/>
              <a:gd name="connsiteY13" fmla="*/ 1323975 h 1414922"/>
              <a:gd name="connsiteX0" fmla="*/ 0 w 1495285"/>
              <a:gd name="connsiteY0" fmla="*/ 0 h 1414922"/>
              <a:gd name="connsiteX1" fmla="*/ 98425 w 1495285"/>
              <a:gd name="connsiteY1" fmla="*/ 6350 h 1414922"/>
              <a:gd name="connsiteX2" fmla="*/ 92075 w 1495285"/>
              <a:gd name="connsiteY2" fmla="*/ 114300 h 1414922"/>
              <a:gd name="connsiteX3" fmla="*/ 184150 w 1495285"/>
              <a:gd name="connsiteY3" fmla="*/ 114300 h 1414922"/>
              <a:gd name="connsiteX4" fmla="*/ 184150 w 1495285"/>
              <a:gd name="connsiteY4" fmla="*/ 234951 h 1414922"/>
              <a:gd name="connsiteX5" fmla="*/ 301625 w 1495285"/>
              <a:gd name="connsiteY5" fmla="*/ 241300 h 1414922"/>
              <a:gd name="connsiteX6" fmla="*/ 304800 w 1495285"/>
              <a:gd name="connsiteY6" fmla="*/ 346075 h 1414922"/>
              <a:gd name="connsiteX7" fmla="*/ 390525 w 1495285"/>
              <a:gd name="connsiteY7" fmla="*/ 349250 h 1414922"/>
              <a:gd name="connsiteX8" fmla="*/ 393700 w 1495285"/>
              <a:gd name="connsiteY8" fmla="*/ 463550 h 1414922"/>
              <a:gd name="connsiteX9" fmla="*/ 520699 w 1495285"/>
              <a:gd name="connsiteY9" fmla="*/ 463550 h 1414922"/>
              <a:gd name="connsiteX10" fmla="*/ 514349 w 1495285"/>
              <a:gd name="connsiteY10" fmla="*/ 565150 h 1414922"/>
              <a:gd name="connsiteX11" fmla="*/ 546099 w 1495285"/>
              <a:gd name="connsiteY11" fmla="*/ 568326 h 1414922"/>
              <a:gd name="connsiteX12" fmla="*/ 1397000 w 1495285"/>
              <a:gd name="connsiteY12" fmla="*/ 1327150 h 1414922"/>
              <a:gd name="connsiteX13" fmla="*/ 1400175 w 1495285"/>
              <a:gd name="connsiteY13" fmla="*/ 1323975 h 1414922"/>
              <a:gd name="connsiteX0" fmla="*/ 0 w 1495079"/>
              <a:gd name="connsiteY0" fmla="*/ 0 h 1407020"/>
              <a:gd name="connsiteX1" fmla="*/ 98425 w 1495079"/>
              <a:gd name="connsiteY1" fmla="*/ 6350 h 1407020"/>
              <a:gd name="connsiteX2" fmla="*/ 92075 w 1495079"/>
              <a:gd name="connsiteY2" fmla="*/ 114300 h 1407020"/>
              <a:gd name="connsiteX3" fmla="*/ 184150 w 1495079"/>
              <a:gd name="connsiteY3" fmla="*/ 114300 h 1407020"/>
              <a:gd name="connsiteX4" fmla="*/ 184150 w 1495079"/>
              <a:gd name="connsiteY4" fmla="*/ 234951 h 1407020"/>
              <a:gd name="connsiteX5" fmla="*/ 301625 w 1495079"/>
              <a:gd name="connsiteY5" fmla="*/ 241300 h 1407020"/>
              <a:gd name="connsiteX6" fmla="*/ 304800 w 1495079"/>
              <a:gd name="connsiteY6" fmla="*/ 346075 h 1407020"/>
              <a:gd name="connsiteX7" fmla="*/ 390525 w 1495079"/>
              <a:gd name="connsiteY7" fmla="*/ 349250 h 1407020"/>
              <a:gd name="connsiteX8" fmla="*/ 393700 w 1495079"/>
              <a:gd name="connsiteY8" fmla="*/ 463550 h 1407020"/>
              <a:gd name="connsiteX9" fmla="*/ 520699 w 1495079"/>
              <a:gd name="connsiteY9" fmla="*/ 463550 h 1407020"/>
              <a:gd name="connsiteX10" fmla="*/ 514349 w 1495079"/>
              <a:gd name="connsiteY10" fmla="*/ 565150 h 1407020"/>
              <a:gd name="connsiteX11" fmla="*/ 546099 w 1495079"/>
              <a:gd name="connsiteY11" fmla="*/ 568326 h 1407020"/>
              <a:gd name="connsiteX12" fmla="*/ 549274 w 1495079"/>
              <a:gd name="connsiteY12" fmla="*/ 692151 h 1407020"/>
              <a:gd name="connsiteX13" fmla="*/ 1397000 w 1495079"/>
              <a:gd name="connsiteY13" fmla="*/ 1327150 h 1407020"/>
              <a:gd name="connsiteX14" fmla="*/ 1400175 w 1495079"/>
              <a:gd name="connsiteY14" fmla="*/ 1323975 h 1407020"/>
              <a:gd name="connsiteX0" fmla="*/ 0 w 1495079"/>
              <a:gd name="connsiteY0" fmla="*/ 0 h 1407020"/>
              <a:gd name="connsiteX1" fmla="*/ 98425 w 1495079"/>
              <a:gd name="connsiteY1" fmla="*/ 6350 h 1407020"/>
              <a:gd name="connsiteX2" fmla="*/ 92075 w 1495079"/>
              <a:gd name="connsiteY2" fmla="*/ 114300 h 1407020"/>
              <a:gd name="connsiteX3" fmla="*/ 184150 w 1495079"/>
              <a:gd name="connsiteY3" fmla="*/ 114300 h 1407020"/>
              <a:gd name="connsiteX4" fmla="*/ 184150 w 1495079"/>
              <a:gd name="connsiteY4" fmla="*/ 234951 h 1407020"/>
              <a:gd name="connsiteX5" fmla="*/ 301625 w 1495079"/>
              <a:gd name="connsiteY5" fmla="*/ 241300 h 1407020"/>
              <a:gd name="connsiteX6" fmla="*/ 304800 w 1495079"/>
              <a:gd name="connsiteY6" fmla="*/ 346075 h 1407020"/>
              <a:gd name="connsiteX7" fmla="*/ 390525 w 1495079"/>
              <a:gd name="connsiteY7" fmla="*/ 349250 h 1407020"/>
              <a:gd name="connsiteX8" fmla="*/ 393700 w 1495079"/>
              <a:gd name="connsiteY8" fmla="*/ 463550 h 1407020"/>
              <a:gd name="connsiteX9" fmla="*/ 520699 w 1495079"/>
              <a:gd name="connsiteY9" fmla="*/ 463550 h 1407020"/>
              <a:gd name="connsiteX10" fmla="*/ 514349 w 1495079"/>
              <a:gd name="connsiteY10" fmla="*/ 565150 h 1407020"/>
              <a:gd name="connsiteX11" fmla="*/ 546099 w 1495079"/>
              <a:gd name="connsiteY11" fmla="*/ 568326 h 1407020"/>
              <a:gd name="connsiteX12" fmla="*/ 549274 w 1495079"/>
              <a:gd name="connsiteY12" fmla="*/ 692151 h 1407020"/>
              <a:gd name="connsiteX13" fmla="*/ 1397000 w 1495079"/>
              <a:gd name="connsiteY13" fmla="*/ 1327150 h 1407020"/>
              <a:gd name="connsiteX14" fmla="*/ 1400175 w 1495079"/>
              <a:gd name="connsiteY14" fmla="*/ 1323975 h 1407020"/>
              <a:gd name="connsiteX0" fmla="*/ 0 w 1495285"/>
              <a:gd name="connsiteY0" fmla="*/ 0 h 1407020"/>
              <a:gd name="connsiteX1" fmla="*/ 98425 w 1495285"/>
              <a:gd name="connsiteY1" fmla="*/ 6350 h 1407020"/>
              <a:gd name="connsiteX2" fmla="*/ 92075 w 1495285"/>
              <a:gd name="connsiteY2" fmla="*/ 114300 h 1407020"/>
              <a:gd name="connsiteX3" fmla="*/ 184150 w 1495285"/>
              <a:gd name="connsiteY3" fmla="*/ 114300 h 1407020"/>
              <a:gd name="connsiteX4" fmla="*/ 184150 w 1495285"/>
              <a:gd name="connsiteY4" fmla="*/ 234951 h 1407020"/>
              <a:gd name="connsiteX5" fmla="*/ 301625 w 1495285"/>
              <a:gd name="connsiteY5" fmla="*/ 241300 h 1407020"/>
              <a:gd name="connsiteX6" fmla="*/ 304800 w 1495285"/>
              <a:gd name="connsiteY6" fmla="*/ 346075 h 1407020"/>
              <a:gd name="connsiteX7" fmla="*/ 390525 w 1495285"/>
              <a:gd name="connsiteY7" fmla="*/ 349250 h 1407020"/>
              <a:gd name="connsiteX8" fmla="*/ 393700 w 1495285"/>
              <a:gd name="connsiteY8" fmla="*/ 463550 h 1407020"/>
              <a:gd name="connsiteX9" fmla="*/ 520699 w 1495285"/>
              <a:gd name="connsiteY9" fmla="*/ 463550 h 1407020"/>
              <a:gd name="connsiteX10" fmla="*/ 514349 w 1495285"/>
              <a:gd name="connsiteY10" fmla="*/ 565150 h 1407020"/>
              <a:gd name="connsiteX11" fmla="*/ 546099 w 1495285"/>
              <a:gd name="connsiteY11" fmla="*/ 568326 h 1407020"/>
              <a:gd name="connsiteX12" fmla="*/ 546099 w 1495285"/>
              <a:gd name="connsiteY12" fmla="*/ 692151 h 1407020"/>
              <a:gd name="connsiteX13" fmla="*/ 1397000 w 1495285"/>
              <a:gd name="connsiteY13" fmla="*/ 1327150 h 1407020"/>
              <a:gd name="connsiteX14" fmla="*/ 1400175 w 1495285"/>
              <a:gd name="connsiteY14" fmla="*/ 1323975 h 1407020"/>
              <a:gd name="connsiteX0" fmla="*/ 0 w 1495285"/>
              <a:gd name="connsiteY0" fmla="*/ 0 h 1407020"/>
              <a:gd name="connsiteX1" fmla="*/ 98425 w 1495285"/>
              <a:gd name="connsiteY1" fmla="*/ 6350 h 1407020"/>
              <a:gd name="connsiteX2" fmla="*/ 92075 w 1495285"/>
              <a:gd name="connsiteY2" fmla="*/ 114300 h 1407020"/>
              <a:gd name="connsiteX3" fmla="*/ 184150 w 1495285"/>
              <a:gd name="connsiteY3" fmla="*/ 114300 h 1407020"/>
              <a:gd name="connsiteX4" fmla="*/ 184150 w 1495285"/>
              <a:gd name="connsiteY4" fmla="*/ 234951 h 1407020"/>
              <a:gd name="connsiteX5" fmla="*/ 301625 w 1495285"/>
              <a:gd name="connsiteY5" fmla="*/ 241300 h 1407020"/>
              <a:gd name="connsiteX6" fmla="*/ 304800 w 1495285"/>
              <a:gd name="connsiteY6" fmla="*/ 346075 h 1407020"/>
              <a:gd name="connsiteX7" fmla="*/ 390525 w 1495285"/>
              <a:gd name="connsiteY7" fmla="*/ 349250 h 1407020"/>
              <a:gd name="connsiteX8" fmla="*/ 393700 w 1495285"/>
              <a:gd name="connsiteY8" fmla="*/ 463550 h 1407020"/>
              <a:gd name="connsiteX9" fmla="*/ 520699 w 1495285"/>
              <a:gd name="connsiteY9" fmla="*/ 463550 h 1407020"/>
              <a:gd name="connsiteX10" fmla="*/ 514349 w 1495285"/>
              <a:gd name="connsiteY10" fmla="*/ 565150 h 1407020"/>
              <a:gd name="connsiteX11" fmla="*/ 542924 w 1495285"/>
              <a:gd name="connsiteY11" fmla="*/ 568326 h 1407020"/>
              <a:gd name="connsiteX12" fmla="*/ 546099 w 1495285"/>
              <a:gd name="connsiteY12" fmla="*/ 692151 h 1407020"/>
              <a:gd name="connsiteX13" fmla="*/ 1397000 w 1495285"/>
              <a:gd name="connsiteY13" fmla="*/ 1327150 h 1407020"/>
              <a:gd name="connsiteX14" fmla="*/ 1400175 w 1495285"/>
              <a:gd name="connsiteY14" fmla="*/ 1323975 h 1407020"/>
              <a:gd name="connsiteX0" fmla="*/ 0 w 1490592"/>
              <a:gd name="connsiteY0" fmla="*/ 0 h 1406822"/>
              <a:gd name="connsiteX1" fmla="*/ 98425 w 1490592"/>
              <a:gd name="connsiteY1" fmla="*/ 6350 h 1406822"/>
              <a:gd name="connsiteX2" fmla="*/ 92075 w 1490592"/>
              <a:gd name="connsiteY2" fmla="*/ 114300 h 1406822"/>
              <a:gd name="connsiteX3" fmla="*/ 184150 w 1490592"/>
              <a:gd name="connsiteY3" fmla="*/ 114300 h 1406822"/>
              <a:gd name="connsiteX4" fmla="*/ 184150 w 1490592"/>
              <a:gd name="connsiteY4" fmla="*/ 234951 h 1406822"/>
              <a:gd name="connsiteX5" fmla="*/ 301625 w 1490592"/>
              <a:gd name="connsiteY5" fmla="*/ 241300 h 1406822"/>
              <a:gd name="connsiteX6" fmla="*/ 304800 w 1490592"/>
              <a:gd name="connsiteY6" fmla="*/ 346075 h 1406822"/>
              <a:gd name="connsiteX7" fmla="*/ 390525 w 1490592"/>
              <a:gd name="connsiteY7" fmla="*/ 349250 h 1406822"/>
              <a:gd name="connsiteX8" fmla="*/ 393700 w 1490592"/>
              <a:gd name="connsiteY8" fmla="*/ 463550 h 1406822"/>
              <a:gd name="connsiteX9" fmla="*/ 520699 w 1490592"/>
              <a:gd name="connsiteY9" fmla="*/ 463550 h 1406822"/>
              <a:gd name="connsiteX10" fmla="*/ 514349 w 1490592"/>
              <a:gd name="connsiteY10" fmla="*/ 565150 h 1406822"/>
              <a:gd name="connsiteX11" fmla="*/ 542924 w 1490592"/>
              <a:gd name="connsiteY11" fmla="*/ 568326 h 1406822"/>
              <a:gd name="connsiteX12" fmla="*/ 546099 w 1490592"/>
              <a:gd name="connsiteY12" fmla="*/ 692151 h 1406822"/>
              <a:gd name="connsiteX13" fmla="*/ 619124 w 1490592"/>
              <a:gd name="connsiteY13" fmla="*/ 695326 h 1406822"/>
              <a:gd name="connsiteX14" fmla="*/ 1397000 w 1490592"/>
              <a:gd name="connsiteY14" fmla="*/ 1327150 h 1406822"/>
              <a:gd name="connsiteX15" fmla="*/ 1400175 w 1490592"/>
              <a:gd name="connsiteY15" fmla="*/ 1323975 h 1406822"/>
              <a:gd name="connsiteX0" fmla="*/ 0 w 1490592"/>
              <a:gd name="connsiteY0" fmla="*/ 0 h 1406822"/>
              <a:gd name="connsiteX1" fmla="*/ 98425 w 1490592"/>
              <a:gd name="connsiteY1" fmla="*/ 6350 h 1406822"/>
              <a:gd name="connsiteX2" fmla="*/ 92075 w 1490592"/>
              <a:gd name="connsiteY2" fmla="*/ 114300 h 1406822"/>
              <a:gd name="connsiteX3" fmla="*/ 184150 w 1490592"/>
              <a:gd name="connsiteY3" fmla="*/ 114300 h 1406822"/>
              <a:gd name="connsiteX4" fmla="*/ 184150 w 1490592"/>
              <a:gd name="connsiteY4" fmla="*/ 234951 h 1406822"/>
              <a:gd name="connsiteX5" fmla="*/ 301625 w 1490592"/>
              <a:gd name="connsiteY5" fmla="*/ 241300 h 1406822"/>
              <a:gd name="connsiteX6" fmla="*/ 304800 w 1490592"/>
              <a:gd name="connsiteY6" fmla="*/ 346075 h 1406822"/>
              <a:gd name="connsiteX7" fmla="*/ 390525 w 1490592"/>
              <a:gd name="connsiteY7" fmla="*/ 349250 h 1406822"/>
              <a:gd name="connsiteX8" fmla="*/ 393700 w 1490592"/>
              <a:gd name="connsiteY8" fmla="*/ 463550 h 1406822"/>
              <a:gd name="connsiteX9" fmla="*/ 520699 w 1490592"/>
              <a:gd name="connsiteY9" fmla="*/ 463550 h 1406822"/>
              <a:gd name="connsiteX10" fmla="*/ 514349 w 1490592"/>
              <a:gd name="connsiteY10" fmla="*/ 565150 h 1406822"/>
              <a:gd name="connsiteX11" fmla="*/ 542924 w 1490592"/>
              <a:gd name="connsiteY11" fmla="*/ 568326 h 1406822"/>
              <a:gd name="connsiteX12" fmla="*/ 546099 w 1490592"/>
              <a:gd name="connsiteY12" fmla="*/ 692151 h 1406822"/>
              <a:gd name="connsiteX13" fmla="*/ 619124 w 1490592"/>
              <a:gd name="connsiteY13" fmla="*/ 695326 h 1406822"/>
              <a:gd name="connsiteX14" fmla="*/ 1397000 w 1490592"/>
              <a:gd name="connsiteY14" fmla="*/ 1327150 h 1406822"/>
              <a:gd name="connsiteX15" fmla="*/ 1400175 w 1490592"/>
              <a:gd name="connsiteY15" fmla="*/ 1323975 h 1406822"/>
              <a:gd name="connsiteX0" fmla="*/ 0 w 1493642"/>
              <a:gd name="connsiteY0" fmla="*/ 0 h 1407020"/>
              <a:gd name="connsiteX1" fmla="*/ 98425 w 1493642"/>
              <a:gd name="connsiteY1" fmla="*/ 6350 h 1407020"/>
              <a:gd name="connsiteX2" fmla="*/ 92075 w 1493642"/>
              <a:gd name="connsiteY2" fmla="*/ 114300 h 1407020"/>
              <a:gd name="connsiteX3" fmla="*/ 184150 w 1493642"/>
              <a:gd name="connsiteY3" fmla="*/ 114300 h 1407020"/>
              <a:gd name="connsiteX4" fmla="*/ 184150 w 1493642"/>
              <a:gd name="connsiteY4" fmla="*/ 234951 h 1407020"/>
              <a:gd name="connsiteX5" fmla="*/ 301625 w 1493642"/>
              <a:gd name="connsiteY5" fmla="*/ 241300 h 1407020"/>
              <a:gd name="connsiteX6" fmla="*/ 304800 w 1493642"/>
              <a:gd name="connsiteY6" fmla="*/ 346075 h 1407020"/>
              <a:gd name="connsiteX7" fmla="*/ 390525 w 1493642"/>
              <a:gd name="connsiteY7" fmla="*/ 349250 h 1407020"/>
              <a:gd name="connsiteX8" fmla="*/ 393700 w 1493642"/>
              <a:gd name="connsiteY8" fmla="*/ 463550 h 1407020"/>
              <a:gd name="connsiteX9" fmla="*/ 520699 w 1493642"/>
              <a:gd name="connsiteY9" fmla="*/ 463550 h 1407020"/>
              <a:gd name="connsiteX10" fmla="*/ 514349 w 1493642"/>
              <a:gd name="connsiteY10" fmla="*/ 565150 h 1407020"/>
              <a:gd name="connsiteX11" fmla="*/ 542924 w 1493642"/>
              <a:gd name="connsiteY11" fmla="*/ 568326 h 1407020"/>
              <a:gd name="connsiteX12" fmla="*/ 546099 w 1493642"/>
              <a:gd name="connsiteY12" fmla="*/ 692151 h 1407020"/>
              <a:gd name="connsiteX13" fmla="*/ 571499 w 1493642"/>
              <a:gd name="connsiteY13" fmla="*/ 692151 h 1407020"/>
              <a:gd name="connsiteX14" fmla="*/ 1397000 w 1493642"/>
              <a:gd name="connsiteY14" fmla="*/ 1327150 h 1407020"/>
              <a:gd name="connsiteX15" fmla="*/ 1400175 w 1493642"/>
              <a:gd name="connsiteY15" fmla="*/ 1323975 h 1407020"/>
              <a:gd name="connsiteX0" fmla="*/ 0 w 1492620"/>
              <a:gd name="connsiteY0" fmla="*/ 0 h 1400240"/>
              <a:gd name="connsiteX1" fmla="*/ 98425 w 1492620"/>
              <a:gd name="connsiteY1" fmla="*/ 6350 h 1400240"/>
              <a:gd name="connsiteX2" fmla="*/ 92075 w 1492620"/>
              <a:gd name="connsiteY2" fmla="*/ 114300 h 1400240"/>
              <a:gd name="connsiteX3" fmla="*/ 184150 w 1492620"/>
              <a:gd name="connsiteY3" fmla="*/ 114300 h 1400240"/>
              <a:gd name="connsiteX4" fmla="*/ 184150 w 1492620"/>
              <a:gd name="connsiteY4" fmla="*/ 234951 h 1400240"/>
              <a:gd name="connsiteX5" fmla="*/ 301625 w 1492620"/>
              <a:gd name="connsiteY5" fmla="*/ 241300 h 1400240"/>
              <a:gd name="connsiteX6" fmla="*/ 304800 w 1492620"/>
              <a:gd name="connsiteY6" fmla="*/ 346075 h 1400240"/>
              <a:gd name="connsiteX7" fmla="*/ 390525 w 1492620"/>
              <a:gd name="connsiteY7" fmla="*/ 349250 h 1400240"/>
              <a:gd name="connsiteX8" fmla="*/ 393700 w 1492620"/>
              <a:gd name="connsiteY8" fmla="*/ 463550 h 1400240"/>
              <a:gd name="connsiteX9" fmla="*/ 520699 w 1492620"/>
              <a:gd name="connsiteY9" fmla="*/ 463550 h 1400240"/>
              <a:gd name="connsiteX10" fmla="*/ 514349 w 1492620"/>
              <a:gd name="connsiteY10" fmla="*/ 565150 h 1400240"/>
              <a:gd name="connsiteX11" fmla="*/ 542924 w 1492620"/>
              <a:gd name="connsiteY11" fmla="*/ 568326 h 1400240"/>
              <a:gd name="connsiteX12" fmla="*/ 546099 w 1492620"/>
              <a:gd name="connsiteY12" fmla="*/ 692151 h 1400240"/>
              <a:gd name="connsiteX13" fmla="*/ 571499 w 1492620"/>
              <a:gd name="connsiteY13" fmla="*/ 692151 h 1400240"/>
              <a:gd name="connsiteX14" fmla="*/ 587374 w 1492620"/>
              <a:gd name="connsiteY14" fmla="*/ 803276 h 1400240"/>
              <a:gd name="connsiteX15" fmla="*/ 1397000 w 1492620"/>
              <a:gd name="connsiteY15" fmla="*/ 1327150 h 1400240"/>
              <a:gd name="connsiteX16" fmla="*/ 1400175 w 1492620"/>
              <a:gd name="connsiteY16" fmla="*/ 1323975 h 1400240"/>
              <a:gd name="connsiteX0" fmla="*/ 0 w 1492620"/>
              <a:gd name="connsiteY0" fmla="*/ 0 h 1400240"/>
              <a:gd name="connsiteX1" fmla="*/ 98425 w 1492620"/>
              <a:gd name="connsiteY1" fmla="*/ 6350 h 1400240"/>
              <a:gd name="connsiteX2" fmla="*/ 92075 w 1492620"/>
              <a:gd name="connsiteY2" fmla="*/ 114300 h 1400240"/>
              <a:gd name="connsiteX3" fmla="*/ 184150 w 1492620"/>
              <a:gd name="connsiteY3" fmla="*/ 114300 h 1400240"/>
              <a:gd name="connsiteX4" fmla="*/ 184150 w 1492620"/>
              <a:gd name="connsiteY4" fmla="*/ 234951 h 1400240"/>
              <a:gd name="connsiteX5" fmla="*/ 301625 w 1492620"/>
              <a:gd name="connsiteY5" fmla="*/ 241300 h 1400240"/>
              <a:gd name="connsiteX6" fmla="*/ 304800 w 1492620"/>
              <a:gd name="connsiteY6" fmla="*/ 346075 h 1400240"/>
              <a:gd name="connsiteX7" fmla="*/ 390525 w 1492620"/>
              <a:gd name="connsiteY7" fmla="*/ 349250 h 1400240"/>
              <a:gd name="connsiteX8" fmla="*/ 393700 w 1492620"/>
              <a:gd name="connsiteY8" fmla="*/ 463550 h 1400240"/>
              <a:gd name="connsiteX9" fmla="*/ 520699 w 1492620"/>
              <a:gd name="connsiteY9" fmla="*/ 463550 h 1400240"/>
              <a:gd name="connsiteX10" fmla="*/ 514349 w 1492620"/>
              <a:gd name="connsiteY10" fmla="*/ 565150 h 1400240"/>
              <a:gd name="connsiteX11" fmla="*/ 542924 w 1492620"/>
              <a:gd name="connsiteY11" fmla="*/ 568326 h 1400240"/>
              <a:gd name="connsiteX12" fmla="*/ 546099 w 1492620"/>
              <a:gd name="connsiteY12" fmla="*/ 692151 h 1400240"/>
              <a:gd name="connsiteX13" fmla="*/ 571499 w 1492620"/>
              <a:gd name="connsiteY13" fmla="*/ 692151 h 1400240"/>
              <a:gd name="connsiteX14" fmla="*/ 587374 w 1492620"/>
              <a:gd name="connsiteY14" fmla="*/ 803276 h 1400240"/>
              <a:gd name="connsiteX15" fmla="*/ 1397000 w 1492620"/>
              <a:gd name="connsiteY15" fmla="*/ 1327150 h 1400240"/>
              <a:gd name="connsiteX16" fmla="*/ 1400175 w 1492620"/>
              <a:gd name="connsiteY16" fmla="*/ 1323975 h 1400240"/>
              <a:gd name="connsiteX0" fmla="*/ 0 w 1493642"/>
              <a:gd name="connsiteY0" fmla="*/ 0 h 1400998"/>
              <a:gd name="connsiteX1" fmla="*/ 98425 w 1493642"/>
              <a:gd name="connsiteY1" fmla="*/ 6350 h 1400998"/>
              <a:gd name="connsiteX2" fmla="*/ 92075 w 1493642"/>
              <a:gd name="connsiteY2" fmla="*/ 114300 h 1400998"/>
              <a:gd name="connsiteX3" fmla="*/ 184150 w 1493642"/>
              <a:gd name="connsiteY3" fmla="*/ 114300 h 1400998"/>
              <a:gd name="connsiteX4" fmla="*/ 184150 w 1493642"/>
              <a:gd name="connsiteY4" fmla="*/ 234951 h 1400998"/>
              <a:gd name="connsiteX5" fmla="*/ 301625 w 1493642"/>
              <a:gd name="connsiteY5" fmla="*/ 241300 h 1400998"/>
              <a:gd name="connsiteX6" fmla="*/ 304800 w 1493642"/>
              <a:gd name="connsiteY6" fmla="*/ 346075 h 1400998"/>
              <a:gd name="connsiteX7" fmla="*/ 390525 w 1493642"/>
              <a:gd name="connsiteY7" fmla="*/ 349250 h 1400998"/>
              <a:gd name="connsiteX8" fmla="*/ 393700 w 1493642"/>
              <a:gd name="connsiteY8" fmla="*/ 463550 h 1400998"/>
              <a:gd name="connsiteX9" fmla="*/ 520699 w 1493642"/>
              <a:gd name="connsiteY9" fmla="*/ 463550 h 1400998"/>
              <a:gd name="connsiteX10" fmla="*/ 514349 w 1493642"/>
              <a:gd name="connsiteY10" fmla="*/ 565150 h 1400998"/>
              <a:gd name="connsiteX11" fmla="*/ 542924 w 1493642"/>
              <a:gd name="connsiteY11" fmla="*/ 568326 h 1400998"/>
              <a:gd name="connsiteX12" fmla="*/ 546099 w 1493642"/>
              <a:gd name="connsiteY12" fmla="*/ 692151 h 1400998"/>
              <a:gd name="connsiteX13" fmla="*/ 571499 w 1493642"/>
              <a:gd name="connsiteY13" fmla="*/ 692151 h 1400998"/>
              <a:gd name="connsiteX14" fmla="*/ 571499 w 1493642"/>
              <a:gd name="connsiteY14" fmla="*/ 790576 h 1400998"/>
              <a:gd name="connsiteX15" fmla="*/ 1397000 w 1493642"/>
              <a:gd name="connsiteY15" fmla="*/ 1327150 h 1400998"/>
              <a:gd name="connsiteX16" fmla="*/ 1400175 w 1493642"/>
              <a:gd name="connsiteY16" fmla="*/ 1323975 h 1400998"/>
              <a:gd name="connsiteX0" fmla="*/ 0 w 1481346"/>
              <a:gd name="connsiteY0" fmla="*/ 0 h 1400240"/>
              <a:gd name="connsiteX1" fmla="*/ 98425 w 1481346"/>
              <a:gd name="connsiteY1" fmla="*/ 6350 h 1400240"/>
              <a:gd name="connsiteX2" fmla="*/ 92075 w 1481346"/>
              <a:gd name="connsiteY2" fmla="*/ 114300 h 1400240"/>
              <a:gd name="connsiteX3" fmla="*/ 184150 w 1481346"/>
              <a:gd name="connsiteY3" fmla="*/ 114300 h 1400240"/>
              <a:gd name="connsiteX4" fmla="*/ 184150 w 1481346"/>
              <a:gd name="connsiteY4" fmla="*/ 234951 h 1400240"/>
              <a:gd name="connsiteX5" fmla="*/ 301625 w 1481346"/>
              <a:gd name="connsiteY5" fmla="*/ 241300 h 1400240"/>
              <a:gd name="connsiteX6" fmla="*/ 304800 w 1481346"/>
              <a:gd name="connsiteY6" fmla="*/ 346075 h 1400240"/>
              <a:gd name="connsiteX7" fmla="*/ 390525 w 1481346"/>
              <a:gd name="connsiteY7" fmla="*/ 349250 h 1400240"/>
              <a:gd name="connsiteX8" fmla="*/ 393700 w 1481346"/>
              <a:gd name="connsiteY8" fmla="*/ 463550 h 1400240"/>
              <a:gd name="connsiteX9" fmla="*/ 520699 w 1481346"/>
              <a:gd name="connsiteY9" fmla="*/ 463550 h 1400240"/>
              <a:gd name="connsiteX10" fmla="*/ 514349 w 1481346"/>
              <a:gd name="connsiteY10" fmla="*/ 565150 h 1400240"/>
              <a:gd name="connsiteX11" fmla="*/ 542924 w 1481346"/>
              <a:gd name="connsiteY11" fmla="*/ 568326 h 1400240"/>
              <a:gd name="connsiteX12" fmla="*/ 546099 w 1481346"/>
              <a:gd name="connsiteY12" fmla="*/ 692151 h 1400240"/>
              <a:gd name="connsiteX13" fmla="*/ 571499 w 1481346"/>
              <a:gd name="connsiteY13" fmla="*/ 692151 h 1400240"/>
              <a:gd name="connsiteX14" fmla="*/ 571499 w 1481346"/>
              <a:gd name="connsiteY14" fmla="*/ 790576 h 1400240"/>
              <a:gd name="connsiteX15" fmla="*/ 768349 w 1481346"/>
              <a:gd name="connsiteY15" fmla="*/ 803276 h 1400240"/>
              <a:gd name="connsiteX16" fmla="*/ 1397000 w 1481346"/>
              <a:gd name="connsiteY16" fmla="*/ 1327150 h 1400240"/>
              <a:gd name="connsiteX17" fmla="*/ 1400175 w 1481346"/>
              <a:gd name="connsiteY17" fmla="*/ 1323975 h 1400240"/>
              <a:gd name="connsiteX0" fmla="*/ 0 w 1481346"/>
              <a:gd name="connsiteY0" fmla="*/ 0 h 1400240"/>
              <a:gd name="connsiteX1" fmla="*/ 98425 w 1481346"/>
              <a:gd name="connsiteY1" fmla="*/ 6350 h 1400240"/>
              <a:gd name="connsiteX2" fmla="*/ 92075 w 1481346"/>
              <a:gd name="connsiteY2" fmla="*/ 114300 h 1400240"/>
              <a:gd name="connsiteX3" fmla="*/ 184150 w 1481346"/>
              <a:gd name="connsiteY3" fmla="*/ 114300 h 1400240"/>
              <a:gd name="connsiteX4" fmla="*/ 184150 w 1481346"/>
              <a:gd name="connsiteY4" fmla="*/ 234951 h 1400240"/>
              <a:gd name="connsiteX5" fmla="*/ 301625 w 1481346"/>
              <a:gd name="connsiteY5" fmla="*/ 241300 h 1400240"/>
              <a:gd name="connsiteX6" fmla="*/ 304800 w 1481346"/>
              <a:gd name="connsiteY6" fmla="*/ 346075 h 1400240"/>
              <a:gd name="connsiteX7" fmla="*/ 390525 w 1481346"/>
              <a:gd name="connsiteY7" fmla="*/ 349250 h 1400240"/>
              <a:gd name="connsiteX8" fmla="*/ 393700 w 1481346"/>
              <a:gd name="connsiteY8" fmla="*/ 463550 h 1400240"/>
              <a:gd name="connsiteX9" fmla="*/ 520699 w 1481346"/>
              <a:gd name="connsiteY9" fmla="*/ 463550 h 1400240"/>
              <a:gd name="connsiteX10" fmla="*/ 514349 w 1481346"/>
              <a:gd name="connsiteY10" fmla="*/ 565150 h 1400240"/>
              <a:gd name="connsiteX11" fmla="*/ 542924 w 1481346"/>
              <a:gd name="connsiteY11" fmla="*/ 568326 h 1400240"/>
              <a:gd name="connsiteX12" fmla="*/ 546099 w 1481346"/>
              <a:gd name="connsiteY12" fmla="*/ 692151 h 1400240"/>
              <a:gd name="connsiteX13" fmla="*/ 571499 w 1481346"/>
              <a:gd name="connsiteY13" fmla="*/ 692151 h 1400240"/>
              <a:gd name="connsiteX14" fmla="*/ 571499 w 1481346"/>
              <a:gd name="connsiteY14" fmla="*/ 790576 h 1400240"/>
              <a:gd name="connsiteX15" fmla="*/ 768349 w 1481346"/>
              <a:gd name="connsiteY15" fmla="*/ 803276 h 1400240"/>
              <a:gd name="connsiteX16" fmla="*/ 1397000 w 1481346"/>
              <a:gd name="connsiteY16" fmla="*/ 1327150 h 1400240"/>
              <a:gd name="connsiteX17" fmla="*/ 1400175 w 1481346"/>
              <a:gd name="connsiteY17" fmla="*/ 1323975 h 1400240"/>
              <a:gd name="connsiteX0" fmla="*/ 0 w 1481729"/>
              <a:gd name="connsiteY0" fmla="*/ 0 h 1400619"/>
              <a:gd name="connsiteX1" fmla="*/ 98425 w 1481729"/>
              <a:gd name="connsiteY1" fmla="*/ 6350 h 1400619"/>
              <a:gd name="connsiteX2" fmla="*/ 92075 w 1481729"/>
              <a:gd name="connsiteY2" fmla="*/ 114300 h 1400619"/>
              <a:gd name="connsiteX3" fmla="*/ 184150 w 1481729"/>
              <a:gd name="connsiteY3" fmla="*/ 114300 h 1400619"/>
              <a:gd name="connsiteX4" fmla="*/ 184150 w 1481729"/>
              <a:gd name="connsiteY4" fmla="*/ 234951 h 1400619"/>
              <a:gd name="connsiteX5" fmla="*/ 301625 w 1481729"/>
              <a:gd name="connsiteY5" fmla="*/ 241300 h 1400619"/>
              <a:gd name="connsiteX6" fmla="*/ 304800 w 1481729"/>
              <a:gd name="connsiteY6" fmla="*/ 346075 h 1400619"/>
              <a:gd name="connsiteX7" fmla="*/ 390525 w 1481729"/>
              <a:gd name="connsiteY7" fmla="*/ 349250 h 1400619"/>
              <a:gd name="connsiteX8" fmla="*/ 393700 w 1481729"/>
              <a:gd name="connsiteY8" fmla="*/ 463550 h 1400619"/>
              <a:gd name="connsiteX9" fmla="*/ 520699 w 1481729"/>
              <a:gd name="connsiteY9" fmla="*/ 463550 h 1400619"/>
              <a:gd name="connsiteX10" fmla="*/ 514349 w 1481729"/>
              <a:gd name="connsiteY10" fmla="*/ 565150 h 1400619"/>
              <a:gd name="connsiteX11" fmla="*/ 542924 w 1481729"/>
              <a:gd name="connsiteY11" fmla="*/ 568326 h 1400619"/>
              <a:gd name="connsiteX12" fmla="*/ 546099 w 1481729"/>
              <a:gd name="connsiteY12" fmla="*/ 692151 h 1400619"/>
              <a:gd name="connsiteX13" fmla="*/ 571499 w 1481729"/>
              <a:gd name="connsiteY13" fmla="*/ 692151 h 1400619"/>
              <a:gd name="connsiteX14" fmla="*/ 571499 w 1481729"/>
              <a:gd name="connsiteY14" fmla="*/ 790576 h 1400619"/>
              <a:gd name="connsiteX15" fmla="*/ 761999 w 1481729"/>
              <a:gd name="connsiteY15" fmla="*/ 796926 h 1400619"/>
              <a:gd name="connsiteX16" fmla="*/ 1397000 w 1481729"/>
              <a:gd name="connsiteY16" fmla="*/ 1327150 h 1400619"/>
              <a:gd name="connsiteX17" fmla="*/ 1400175 w 1481729"/>
              <a:gd name="connsiteY17" fmla="*/ 1323975 h 1400619"/>
              <a:gd name="connsiteX0" fmla="*/ 0 w 1480775"/>
              <a:gd name="connsiteY0" fmla="*/ 0 h 1386126"/>
              <a:gd name="connsiteX1" fmla="*/ 98425 w 1480775"/>
              <a:gd name="connsiteY1" fmla="*/ 6350 h 1386126"/>
              <a:gd name="connsiteX2" fmla="*/ 92075 w 1480775"/>
              <a:gd name="connsiteY2" fmla="*/ 114300 h 1386126"/>
              <a:gd name="connsiteX3" fmla="*/ 184150 w 1480775"/>
              <a:gd name="connsiteY3" fmla="*/ 114300 h 1386126"/>
              <a:gd name="connsiteX4" fmla="*/ 184150 w 1480775"/>
              <a:gd name="connsiteY4" fmla="*/ 234951 h 1386126"/>
              <a:gd name="connsiteX5" fmla="*/ 301625 w 1480775"/>
              <a:gd name="connsiteY5" fmla="*/ 241300 h 1386126"/>
              <a:gd name="connsiteX6" fmla="*/ 304800 w 1480775"/>
              <a:gd name="connsiteY6" fmla="*/ 346075 h 1386126"/>
              <a:gd name="connsiteX7" fmla="*/ 390525 w 1480775"/>
              <a:gd name="connsiteY7" fmla="*/ 349250 h 1386126"/>
              <a:gd name="connsiteX8" fmla="*/ 393700 w 1480775"/>
              <a:gd name="connsiteY8" fmla="*/ 463550 h 1386126"/>
              <a:gd name="connsiteX9" fmla="*/ 520699 w 1480775"/>
              <a:gd name="connsiteY9" fmla="*/ 463550 h 1386126"/>
              <a:gd name="connsiteX10" fmla="*/ 514349 w 1480775"/>
              <a:gd name="connsiteY10" fmla="*/ 565150 h 1386126"/>
              <a:gd name="connsiteX11" fmla="*/ 542924 w 1480775"/>
              <a:gd name="connsiteY11" fmla="*/ 568326 h 1386126"/>
              <a:gd name="connsiteX12" fmla="*/ 546099 w 1480775"/>
              <a:gd name="connsiteY12" fmla="*/ 692151 h 1386126"/>
              <a:gd name="connsiteX13" fmla="*/ 571499 w 1480775"/>
              <a:gd name="connsiteY13" fmla="*/ 692151 h 1386126"/>
              <a:gd name="connsiteX14" fmla="*/ 571499 w 1480775"/>
              <a:gd name="connsiteY14" fmla="*/ 790576 h 1386126"/>
              <a:gd name="connsiteX15" fmla="*/ 761999 w 1480775"/>
              <a:gd name="connsiteY15" fmla="*/ 796926 h 1386126"/>
              <a:gd name="connsiteX16" fmla="*/ 777874 w 1480775"/>
              <a:gd name="connsiteY16" fmla="*/ 1060451 h 1386126"/>
              <a:gd name="connsiteX17" fmla="*/ 1397000 w 1480775"/>
              <a:gd name="connsiteY17" fmla="*/ 1327150 h 1386126"/>
              <a:gd name="connsiteX18" fmla="*/ 1400175 w 1480775"/>
              <a:gd name="connsiteY18" fmla="*/ 1323975 h 1386126"/>
              <a:gd name="connsiteX0" fmla="*/ 0 w 1480775"/>
              <a:gd name="connsiteY0" fmla="*/ 0 h 1386126"/>
              <a:gd name="connsiteX1" fmla="*/ 98425 w 1480775"/>
              <a:gd name="connsiteY1" fmla="*/ 6350 h 1386126"/>
              <a:gd name="connsiteX2" fmla="*/ 92075 w 1480775"/>
              <a:gd name="connsiteY2" fmla="*/ 114300 h 1386126"/>
              <a:gd name="connsiteX3" fmla="*/ 184150 w 1480775"/>
              <a:gd name="connsiteY3" fmla="*/ 114300 h 1386126"/>
              <a:gd name="connsiteX4" fmla="*/ 184150 w 1480775"/>
              <a:gd name="connsiteY4" fmla="*/ 234951 h 1386126"/>
              <a:gd name="connsiteX5" fmla="*/ 301625 w 1480775"/>
              <a:gd name="connsiteY5" fmla="*/ 241300 h 1386126"/>
              <a:gd name="connsiteX6" fmla="*/ 304800 w 1480775"/>
              <a:gd name="connsiteY6" fmla="*/ 346075 h 1386126"/>
              <a:gd name="connsiteX7" fmla="*/ 390525 w 1480775"/>
              <a:gd name="connsiteY7" fmla="*/ 349250 h 1386126"/>
              <a:gd name="connsiteX8" fmla="*/ 393700 w 1480775"/>
              <a:gd name="connsiteY8" fmla="*/ 463550 h 1386126"/>
              <a:gd name="connsiteX9" fmla="*/ 520699 w 1480775"/>
              <a:gd name="connsiteY9" fmla="*/ 463550 h 1386126"/>
              <a:gd name="connsiteX10" fmla="*/ 514349 w 1480775"/>
              <a:gd name="connsiteY10" fmla="*/ 565150 h 1386126"/>
              <a:gd name="connsiteX11" fmla="*/ 542924 w 1480775"/>
              <a:gd name="connsiteY11" fmla="*/ 568326 h 1386126"/>
              <a:gd name="connsiteX12" fmla="*/ 546099 w 1480775"/>
              <a:gd name="connsiteY12" fmla="*/ 692151 h 1386126"/>
              <a:gd name="connsiteX13" fmla="*/ 571499 w 1480775"/>
              <a:gd name="connsiteY13" fmla="*/ 692151 h 1386126"/>
              <a:gd name="connsiteX14" fmla="*/ 571499 w 1480775"/>
              <a:gd name="connsiteY14" fmla="*/ 790576 h 1386126"/>
              <a:gd name="connsiteX15" fmla="*/ 761999 w 1480775"/>
              <a:gd name="connsiteY15" fmla="*/ 796926 h 1386126"/>
              <a:gd name="connsiteX16" fmla="*/ 777874 w 1480775"/>
              <a:gd name="connsiteY16" fmla="*/ 1060451 h 1386126"/>
              <a:gd name="connsiteX17" fmla="*/ 1397000 w 1480775"/>
              <a:gd name="connsiteY17" fmla="*/ 1327150 h 1386126"/>
              <a:gd name="connsiteX18" fmla="*/ 1400175 w 1480775"/>
              <a:gd name="connsiteY18" fmla="*/ 1323975 h 1386126"/>
              <a:gd name="connsiteX0" fmla="*/ 0 w 1481156"/>
              <a:gd name="connsiteY0" fmla="*/ 0 h 1386442"/>
              <a:gd name="connsiteX1" fmla="*/ 98425 w 1481156"/>
              <a:gd name="connsiteY1" fmla="*/ 6350 h 1386442"/>
              <a:gd name="connsiteX2" fmla="*/ 92075 w 1481156"/>
              <a:gd name="connsiteY2" fmla="*/ 114300 h 1386442"/>
              <a:gd name="connsiteX3" fmla="*/ 184150 w 1481156"/>
              <a:gd name="connsiteY3" fmla="*/ 114300 h 1386442"/>
              <a:gd name="connsiteX4" fmla="*/ 184150 w 1481156"/>
              <a:gd name="connsiteY4" fmla="*/ 234951 h 1386442"/>
              <a:gd name="connsiteX5" fmla="*/ 301625 w 1481156"/>
              <a:gd name="connsiteY5" fmla="*/ 241300 h 1386442"/>
              <a:gd name="connsiteX6" fmla="*/ 304800 w 1481156"/>
              <a:gd name="connsiteY6" fmla="*/ 346075 h 1386442"/>
              <a:gd name="connsiteX7" fmla="*/ 390525 w 1481156"/>
              <a:gd name="connsiteY7" fmla="*/ 349250 h 1386442"/>
              <a:gd name="connsiteX8" fmla="*/ 393700 w 1481156"/>
              <a:gd name="connsiteY8" fmla="*/ 463550 h 1386442"/>
              <a:gd name="connsiteX9" fmla="*/ 520699 w 1481156"/>
              <a:gd name="connsiteY9" fmla="*/ 463550 h 1386442"/>
              <a:gd name="connsiteX10" fmla="*/ 514349 w 1481156"/>
              <a:gd name="connsiteY10" fmla="*/ 565150 h 1386442"/>
              <a:gd name="connsiteX11" fmla="*/ 542924 w 1481156"/>
              <a:gd name="connsiteY11" fmla="*/ 568326 h 1386442"/>
              <a:gd name="connsiteX12" fmla="*/ 546099 w 1481156"/>
              <a:gd name="connsiteY12" fmla="*/ 692151 h 1386442"/>
              <a:gd name="connsiteX13" fmla="*/ 571499 w 1481156"/>
              <a:gd name="connsiteY13" fmla="*/ 692151 h 1386442"/>
              <a:gd name="connsiteX14" fmla="*/ 571499 w 1481156"/>
              <a:gd name="connsiteY14" fmla="*/ 790576 h 1386442"/>
              <a:gd name="connsiteX15" fmla="*/ 761999 w 1481156"/>
              <a:gd name="connsiteY15" fmla="*/ 796926 h 1386442"/>
              <a:gd name="connsiteX16" fmla="*/ 771524 w 1481156"/>
              <a:gd name="connsiteY16" fmla="*/ 1054101 h 1386442"/>
              <a:gd name="connsiteX17" fmla="*/ 1397000 w 1481156"/>
              <a:gd name="connsiteY17" fmla="*/ 1327150 h 1386442"/>
              <a:gd name="connsiteX18" fmla="*/ 1400175 w 1481156"/>
              <a:gd name="connsiteY18" fmla="*/ 1323975 h 1386442"/>
              <a:gd name="connsiteX0" fmla="*/ 0 w 1481156"/>
              <a:gd name="connsiteY0" fmla="*/ 0 h 1386442"/>
              <a:gd name="connsiteX1" fmla="*/ 98425 w 1481156"/>
              <a:gd name="connsiteY1" fmla="*/ 6350 h 1386442"/>
              <a:gd name="connsiteX2" fmla="*/ 92075 w 1481156"/>
              <a:gd name="connsiteY2" fmla="*/ 114300 h 1386442"/>
              <a:gd name="connsiteX3" fmla="*/ 184150 w 1481156"/>
              <a:gd name="connsiteY3" fmla="*/ 114300 h 1386442"/>
              <a:gd name="connsiteX4" fmla="*/ 184150 w 1481156"/>
              <a:gd name="connsiteY4" fmla="*/ 234951 h 1386442"/>
              <a:gd name="connsiteX5" fmla="*/ 301625 w 1481156"/>
              <a:gd name="connsiteY5" fmla="*/ 241300 h 1386442"/>
              <a:gd name="connsiteX6" fmla="*/ 304800 w 1481156"/>
              <a:gd name="connsiteY6" fmla="*/ 346075 h 1386442"/>
              <a:gd name="connsiteX7" fmla="*/ 390525 w 1481156"/>
              <a:gd name="connsiteY7" fmla="*/ 349250 h 1386442"/>
              <a:gd name="connsiteX8" fmla="*/ 393700 w 1481156"/>
              <a:gd name="connsiteY8" fmla="*/ 463550 h 1386442"/>
              <a:gd name="connsiteX9" fmla="*/ 520699 w 1481156"/>
              <a:gd name="connsiteY9" fmla="*/ 463550 h 1386442"/>
              <a:gd name="connsiteX10" fmla="*/ 514349 w 1481156"/>
              <a:gd name="connsiteY10" fmla="*/ 565150 h 1386442"/>
              <a:gd name="connsiteX11" fmla="*/ 542924 w 1481156"/>
              <a:gd name="connsiteY11" fmla="*/ 568326 h 1386442"/>
              <a:gd name="connsiteX12" fmla="*/ 546099 w 1481156"/>
              <a:gd name="connsiteY12" fmla="*/ 692151 h 1386442"/>
              <a:gd name="connsiteX13" fmla="*/ 571499 w 1481156"/>
              <a:gd name="connsiteY13" fmla="*/ 692151 h 1386442"/>
              <a:gd name="connsiteX14" fmla="*/ 571499 w 1481156"/>
              <a:gd name="connsiteY14" fmla="*/ 790576 h 1386442"/>
              <a:gd name="connsiteX15" fmla="*/ 752474 w 1481156"/>
              <a:gd name="connsiteY15" fmla="*/ 796926 h 1386442"/>
              <a:gd name="connsiteX16" fmla="*/ 771524 w 1481156"/>
              <a:gd name="connsiteY16" fmla="*/ 1054101 h 1386442"/>
              <a:gd name="connsiteX17" fmla="*/ 1397000 w 1481156"/>
              <a:gd name="connsiteY17" fmla="*/ 1327150 h 1386442"/>
              <a:gd name="connsiteX18" fmla="*/ 1400175 w 1481156"/>
              <a:gd name="connsiteY18" fmla="*/ 1323975 h 1386442"/>
              <a:gd name="connsiteX0" fmla="*/ 0 w 1481156"/>
              <a:gd name="connsiteY0" fmla="*/ 0 h 1386442"/>
              <a:gd name="connsiteX1" fmla="*/ 98425 w 1481156"/>
              <a:gd name="connsiteY1" fmla="*/ 6350 h 1386442"/>
              <a:gd name="connsiteX2" fmla="*/ 92075 w 1481156"/>
              <a:gd name="connsiteY2" fmla="*/ 114300 h 1386442"/>
              <a:gd name="connsiteX3" fmla="*/ 184150 w 1481156"/>
              <a:gd name="connsiteY3" fmla="*/ 114300 h 1386442"/>
              <a:gd name="connsiteX4" fmla="*/ 184150 w 1481156"/>
              <a:gd name="connsiteY4" fmla="*/ 234951 h 1386442"/>
              <a:gd name="connsiteX5" fmla="*/ 301625 w 1481156"/>
              <a:gd name="connsiteY5" fmla="*/ 241300 h 1386442"/>
              <a:gd name="connsiteX6" fmla="*/ 304800 w 1481156"/>
              <a:gd name="connsiteY6" fmla="*/ 346075 h 1386442"/>
              <a:gd name="connsiteX7" fmla="*/ 390525 w 1481156"/>
              <a:gd name="connsiteY7" fmla="*/ 349250 h 1386442"/>
              <a:gd name="connsiteX8" fmla="*/ 393700 w 1481156"/>
              <a:gd name="connsiteY8" fmla="*/ 463550 h 1386442"/>
              <a:gd name="connsiteX9" fmla="*/ 520699 w 1481156"/>
              <a:gd name="connsiteY9" fmla="*/ 463550 h 1386442"/>
              <a:gd name="connsiteX10" fmla="*/ 514349 w 1481156"/>
              <a:gd name="connsiteY10" fmla="*/ 565150 h 1386442"/>
              <a:gd name="connsiteX11" fmla="*/ 542924 w 1481156"/>
              <a:gd name="connsiteY11" fmla="*/ 568326 h 1386442"/>
              <a:gd name="connsiteX12" fmla="*/ 546099 w 1481156"/>
              <a:gd name="connsiteY12" fmla="*/ 692151 h 1386442"/>
              <a:gd name="connsiteX13" fmla="*/ 571499 w 1481156"/>
              <a:gd name="connsiteY13" fmla="*/ 692151 h 1386442"/>
              <a:gd name="connsiteX14" fmla="*/ 581024 w 1481156"/>
              <a:gd name="connsiteY14" fmla="*/ 790576 h 1386442"/>
              <a:gd name="connsiteX15" fmla="*/ 752474 w 1481156"/>
              <a:gd name="connsiteY15" fmla="*/ 796926 h 1386442"/>
              <a:gd name="connsiteX16" fmla="*/ 771524 w 1481156"/>
              <a:gd name="connsiteY16" fmla="*/ 1054101 h 1386442"/>
              <a:gd name="connsiteX17" fmla="*/ 1397000 w 1481156"/>
              <a:gd name="connsiteY17" fmla="*/ 1327150 h 1386442"/>
              <a:gd name="connsiteX18" fmla="*/ 1400175 w 1481156"/>
              <a:gd name="connsiteY18" fmla="*/ 1323975 h 1386442"/>
              <a:gd name="connsiteX0" fmla="*/ 0 w 1481156"/>
              <a:gd name="connsiteY0" fmla="*/ 0 h 1386442"/>
              <a:gd name="connsiteX1" fmla="*/ 98425 w 1481156"/>
              <a:gd name="connsiteY1" fmla="*/ 6350 h 1386442"/>
              <a:gd name="connsiteX2" fmla="*/ 92075 w 1481156"/>
              <a:gd name="connsiteY2" fmla="*/ 114300 h 1386442"/>
              <a:gd name="connsiteX3" fmla="*/ 184150 w 1481156"/>
              <a:gd name="connsiteY3" fmla="*/ 114300 h 1386442"/>
              <a:gd name="connsiteX4" fmla="*/ 184150 w 1481156"/>
              <a:gd name="connsiteY4" fmla="*/ 234951 h 1386442"/>
              <a:gd name="connsiteX5" fmla="*/ 301625 w 1481156"/>
              <a:gd name="connsiteY5" fmla="*/ 241300 h 1386442"/>
              <a:gd name="connsiteX6" fmla="*/ 304800 w 1481156"/>
              <a:gd name="connsiteY6" fmla="*/ 346075 h 1386442"/>
              <a:gd name="connsiteX7" fmla="*/ 390525 w 1481156"/>
              <a:gd name="connsiteY7" fmla="*/ 349250 h 1386442"/>
              <a:gd name="connsiteX8" fmla="*/ 393700 w 1481156"/>
              <a:gd name="connsiteY8" fmla="*/ 463550 h 1386442"/>
              <a:gd name="connsiteX9" fmla="*/ 520699 w 1481156"/>
              <a:gd name="connsiteY9" fmla="*/ 463550 h 1386442"/>
              <a:gd name="connsiteX10" fmla="*/ 514349 w 1481156"/>
              <a:gd name="connsiteY10" fmla="*/ 565150 h 1386442"/>
              <a:gd name="connsiteX11" fmla="*/ 542924 w 1481156"/>
              <a:gd name="connsiteY11" fmla="*/ 568326 h 1386442"/>
              <a:gd name="connsiteX12" fmla="*/ 546099 w 1481156"/>
              <a:gd name="connsiteY12" fmla="*/ 692151 h 1386442"/>
              <a:gd name="connsiteX13" fmla="*/ 571499 w 1481156"/>
              <a:gd name="connsiteY13" fmla="*/ 692151 h 1386442"/>
              <a:gd name="connsiteX14" fmla="*/ 581024 w 1481156"/>
              <a:gd name="connsiteY14" fmla="*/ 803276 h 1386442"/>
              <a:gd name="connsiteX15" fmla="*/ 752474 w 1481156"/>
              <a:gd name="connsiteY15" fmla="*/ 796926 h 1386442"/>
              <a:gd name="connsiteX16" fmla="*/ 771524 w 1481156"/>
              <a:gd name="connsiteY16" fmla="*/ 1054101 h 1386442"/>
              <a:gd name="connsiteX17" fmla="*/ 1397000 w 1481156"/>
              <a:gd name="connsiteY17" fmla="*/ 1327150 h 1386442"/>
              <a:gd name="connsiteX18" fmla="*/ 1400175 w 1481156"/>
              <a:gd name="connsiteY18" fmla="*/ 1323975 h 1386442"/>
              <a:gd name="connsiteX0" fmla="*/ 0 w 1481156"/>
              <a:gd name="connsiteY0" fmla="*/ 0 h 1386442"/>
              <a:gd name="connsiteX1" fmla="*/ 98425 w 1481156"/>
              <a:gd name="connsiteY1" fmla="*/ 6350 h 1386442"/>
              <a:gd name="connsiteX2" fmla="*/ 92075 w 1481156"/>
              <a:gd name="connsiteY2" fmla="*/ 114300 h 1386442"/>
              <a:gd name="connsiteX3" fmla="*/ 184150 w 1481156"/>
              <a:gd name="connsiteY3" fmla="*/ 114300 h 1386442"/>
              <a:gd name="connsiteX4" fmla="*/ 184150 w 1481156"/>
              <a:gd name="connsiteY4" fmla="*/ 234951 h 1386442"/>
              <a:gd name="connsiteX5" fmla="*/ 301625 w 1481156"/>
              <a:gd name="connsiteY5" fmla="*/ 241300 h 1386442"/>
              <a:gd name="connsiteX6" fmla="*/ 304800 w 1481156"/>
              <a:gd name="connsiteY6" fmla="*/ 346075 h 1386442"/>
              <a:gd name="connsiteX7" fmla="*/ 390525 w 1481156"/>
              <a:gd name="connsiteY7" fmla="*/ 349250 h 1386442"/>
              <a:gd name="connsiteX8" fmla="*/ 393700 w 1481156"/>
              <a:gd name="connsiteY8" fmla="*/ 463550 h 1386442"/>
              <a:gd name="connsiteX9" fmla="*/ 520699 w 1481156"/>
              <a:gd name="connsiteY9" fmla="*/ 463550 h 1386442"/>
              <a:gd name="connsiteX10" fmla="*/ 514349 w 1481156"/>
              <a:gd name="connsiteY10" fmla="*/ 565150 h 1386442"/>
              <a:gd name="connsiteX11" fmla="*/ 542924 w 1481156"/>
              <a:gd name="connsiteY11" fmla="*/ 568326 h 1386442"/>
              <a:gd name="connsiteX12" fmla="*/ 546099 w 1481156"/>
              <a:gd name="connsiteY12" fmla="*/ 692151 h 1386442"/>
              <a:gd name="connsiteX13" fmla="*/ 571499 w 1481156"/>
              <a:gd name="connsiteY13" fmla="*/ 692151 h 1386442"/>
              <a:gd name="connsiteX14" fmla="*/ 581024 w 1481156"/>
              <a:gd name="connsiteY14" fmla="*/ 803276 h 1386442"/>
              <a:gd name="connsiteX15" fmla="*/ 752474 w 1481156"/>
              <a:gd name="connsiteY15" fmla="*/ 787401 h 1386442"/>
              <a:gd name="connsiteX16" fmla="*/ 771524 w 1481156"/>
              <a:gd name="connsiteY16" fmla="*/ 1054101 h 1386442"/>
              <a:gd name="connsiteX17" fmla="*/ 1397000 w 1481156"/>
              <a:gd name="connsiteY17" fmla="*/ 1327150 h 1386442"/>
              <a:gd name="connsiteX18" fmla="*/ 1400175 w 1481156"/>
              <a:gd name="connsiteY18" fmla="*/ 1323975 h 1386442"/>
              <a:gd name="connsiteX0" fmla="*/ 0 w 1481156"/>
              <a:gd name="connsiteY0" fmla="*/ 0 h 1386442"/>
              <a:gd name="connsiteX1" fmla="*/ 98425 w 1481156"/>
              <a:gd name="connsiteY1" fmla="*/ 6350 h 1386442"/>
              <a:gd name="connsiteX2" fmla="*/ 92075 w 1481156"/>
              <a:gd name="connsiteY2" fmla="*/ 114300 h 1386442"/>
              <a:gd name="connsiteX3" fmla="*/ 184150 w 1481156"/>
              <a:gd name="connsiteY3" fmla="*/ 114300 h 1386442"/>
              <a:gd name="connsiteX4" fmla="*/ 184150 w 1481156"/>
              <a:gd name="connsiteY4" fmla="*/ 234951 h 1386442"/>
              <a:gd name="connsiteX5" fmla="*/ 301625 w 1481156"/>
              <a:gd name="connsiteY5" fmla="*/ 241300 h 1386442"/>
              <a:gd name="connsiteX6" fmla="*/ 304800 w 1481156"/>
              <a:gd name="connsiteY6" fmla="*/ 346075 h 1386442"/>
              <a:gd name="connsiteX7" fmla="*/ 390525 w 1481156"/>
              <a:gd name="connsiteY7" fmla="*/ 349250 h 1386442"/>
              <a:gd name="connsiteX8" fmla="*/ 393700 w 1481156"/>
              <a:gd name="connsiteY8" fmla="*/ 463550 h 1386442"/>
              <a:gd name="connsiteX9" fmla="*/ 520699 w 1481156"/>
              <a:gd name="connsiteY9" fmla="*/ 463550 h 1386442"/>
              <a:gd name="connsiteX10" fmla="*/ 514349 w 1481156"/>
              <a:gd name="connsiteY10" fmla="*/ 565150 h 1386442"/>
              <a:gd name="connsiteX11" fmla="*/ 542924 w 1481156"/>
              <a:gd name="connsiteY11" fmla="*/ 568326 h 1386442"/>
              <a:gd name="connsiteX12" fmla="*/ 546099 w 1481156"/>
              <a:gd name="connsiteY12" fmla="*/ 692151 h 1386442"/>
              <a:gd name="connsiteX13" fmla="*/ 571499 w 1481156"/>
              <a:gd name="connsiteY13" fmla="*/ 692151 h 1386442"/>
              <a:gd name="connsiteX14" fmla="*/ 581024 w 1481156"/>
              <a:gd name="connsiteY14" fmla="*/ 803276 h 1386442"/>
              <a:gd name="connsiteX15" fmla="*/ 758824 w 1481156"/>
              <a:gd name="connsiteY15" fmla="*/ 800101 h 1386442"/>
              <a:gd name="connsiteX16" fmla="*/ 771524 w 1481156"/>
              <a:gd name="connsiteY16" fmla="*/ 1054101 h 1386442"/>
              <a:gd name="connsiteX17" fmla="*/ 1397000 w 1481156"/>
              <a:gd name="connsiteY17" fmla="*/ 1327150 h 1386442"/>
              <a:gd name="connsiteX18" fmla="*/ 1400175 w 1481156"/>
              <a:gd name="connsiteY18" fmla="*/ 1323975 h 1386442"/>
              <a:gd name="connsiteX0" fmla="*/ 0 w 1468908"/>
              <a:gd name="connsiteY0" fmla="*/ 0 h 1386126"/>
              <a:gd name="connsiteX1" fmla="*/ 98425 w 1468908"/>
              <a:gd name="connsiteY1" fmla="*/ 6350 h 1386126"/>
              <a:gd name="connsiteX2" fmla="*/ 92075 w 1468908"/>
              <a:gd name="connsiteY2" fmla="*/ 114300 h 1386126"/>
              <a:gd name="connsiteX3" fmla="*/ 184150 w 1468908"/>
              <a:gd name="connsiteY3" fmla="*/ 114300 h 1386126"/>
              <a:gd name="connsiteX4" fmla="*/ 184150 w 1468908"/>
              <a:gd name="connsiteY4" fmla="*/ 234951 h 1386126"/>
              <a:gd name="connsiteX5" fmla="*/ 301625 w 1468908"/>
              <a:gd name="connsiteY5" fmla="*/ 241300 h 1386126"/>
              <a:gd name="connsiteX6" fmla="*/ 304800 w 1468908"/>
              <a:gd name="connsiteY6" fmla="*/ 346075 h 1386126"/>
              <a:gd name="connsiteX7" fmla="*/ 390525 w 1468908"/>
              <a:gd name="connsiteY7" fmla="*/ 349250 h 1386126"/>
              <a:gd name="connsiteX8" fmla="*/ 393700 w 1468908"/>
              <a:gd name="connsiteY8" fmla="*/ 463550 h 1386126"/>
              <a:gd name="connsiteX9" fmla="*/ 520699 w 1468908"/>
              <a:gd name="connsiteY9" fmla="*/ 463550 h 1386126"/>
              <a:gd name="connsiteX10" fmla="*/ 514349 w 1468908"/>
              <a:gd name="connsiteY10" fmla="*/ 565150 h 1386126"/>
              <a:gd name="connsiteX11" fmla="*/ 542924 w 1468908"/>
              <a:gd name="connsiteY11" fmla="*/ 568326 h 1386126"/>
              <a:gd name="connsiteX12" fmla="*/ 546099 w 1468908"/>
              <a:gd name="connsiteY12" fmla="*/ 692151 h 1386126"/>
              <a:gd name="connsiteX13" fmla="*/ 571499 w 1468908"/>
              <a:gd name="connsiteY13" fmla="*/ 692151 h 1386126"/>
              <a:gd name="connsiteX14" fmla="*/ 581024 w 1468908"/>
              <a:gd name="connsiteY14" fmla="*/ 803276 h 1386126"/>
              <a:gd name="connsiteX15" fmla="*/ 758824 w 1468908"/>
              <a:gd name="connsiteY15" fmla="*/ 800101 h 1386126"/>
              <a:gd name="connsiteX16" fmla="*/ 771524 w 1468908"/>
              <a:gd name="connsiteY16" fmla="*/ 1054101 h 1386126"/>
              <a:gd name="connsiteX17" fmla="*/ 987423 w 1468908"/>
              <a:gd name="connsiteY17" fmla="*/ 1060451 h 1386126"/>
              <a:gd name="connsiteX18" fmla="*/ 1397000 w 1468908"/>
              <a:gd name="connsiteY18" fmla="*/ 1327150 h 1386126"/>
              <a:gd name="connsiteX19" fmla="*/ 1400175 w 1468908"/>
              <a:gd name="connsiteY19" fmla="*/ 1323975 h 1386126"/>
              <a:gd name="connsiteX0" fmla="*/ 0 w 1468908"/>
              <a:gd name="connsiteY0" fmla="*/ 0 h 1386126"/>
              <a:gd name="connsiteX1" fmla="*/ 98425 w 1468908"/>
              <a:gd name="connsiteY1" fmla="*/ 6350 h 1386126"/>
              <a:gd name="connsiteX2" fmla="*/ 92075 w 1468908"/>
              <a:gd name="connsiteY2" fmla="*/ 114300 h 1386126"/>
              <a:gd name="connsiteX3" fmla="*/ 184150 w 1468908"/>
              <a:gd name="connsiteY3" fmla="*/ 114300 h 1386126"/>
              <a:gd name="connsiteX4" fmla="*/ 184150 w 1468908"/>
              <a:gd name="connsiteY4" fmla="*/ 234951 h 1386126"/>
              <a:gd name="connsiteX5" fmla="*/ 301625 w 1468908"/>
              <a:gd name="connsiteY5" fmla="*/ 241300 h 1386126"/>
              <a:gd name="connsiteX6" fmla="*/ 304800 w 1468908"/>
              <a:gd name="connsiteY6" fmla="*/ 346075 h 1386126"/>
              <a:gd name="connsiteX7" fmla="*/ 390525 w 1468908"/>
              <a:gd name="connsiteY7" fmla="*/ 349250 h 1386126"/>
              <a:gd name="connsiteX8" fmla="*/ 393700 w 1468908"/>
              <a:gd name="connsiteY8" fmla="*/ 463550 h 1386126"/>
              <a:gd name="connsiteX9" fmla="*/ 520699 w 1468908"/>
              <a:gd name="connsiteY9" fmla="*/ 463550 h 1386126"/>
              <a:gd name="connsiteX10" fmla="*/ 514349 w 1468908"/>
              <a:gd name="connsiteY10" fmla="*/ 565150 h 1386126"/>
              <a:gd name="connsiteX11" fmla="*/ 542924 w 1468908"/>
              <a:gd name="connsiteY11" fmla="*/ 568326 h 1386126"/>
              <a:gd name="connsiteX12" fmla="*/ 546099 w 1468908"/>
              <a:gd name="connsiteY12" fmla="*/ 692151 h 1386126"/>
              <a:gd name="connsiteX13" fmla="*/ 571499 w 1468908"/>
              <a:gd name="connsiteY13" fmla="*/ 692151 h 1386126"/>
              <a:gd name="connsiteX14" fmla="*/ 581024 w 1468908"/>
              <a:gd name="connsiteY14" fmla="*/ 803276 h 1386126"/>
              <a:gd name="connsiteX15" fmla="*/ 758824 w 1468908"/>
              <a:gd name="connsiteY15" fmla="*/ 800101 h 1386126"/>
              <a:gd name="connsiteX16" fmla="*/ 771524 w 1468908"/>
              <a:gd name="connsiteY16" fmla="*/ 1054101 h 1386126"/>
              <a:gd name="connsiteX17" fmla="*/ 987423 w 1468908"/>
              <a:gd name="connsiteY17" fmla="*/ 1060451 h 1386126"/>
              <a:gd name="connsiteX18" fmla="*/ 1397000 w 1468908"/>
              <a:gd name="connsiteY18" fmla="*/ 1327150 h 1386126"/>
              <a:gd name="connsiteX19" fmla="*/ 1400175 w 1468908"/>
              <a:gd name="connsiteY19" fmla="*/ 1323975 h 1386126"/>
              <a:gd name="connsiteX0" fmla="*/ 0 w 1467905"/>
              <a:gd name="connsiteY0" fmla="*/ 0 h 1374432"/>
              <a:gd name="connsiteX1" fmla="*/ 98425 w 1467905"/>
              <a:gd name="connsiteY1" fmla="*/ 6350 h 1374432"/>
              <a:gd name="connsiteX2" fmla="*/ 92075 w 1467905"/>
              <a:gd name="connsiteY2" fmla="*/ 114300 h 1374432"/>
              <a:gd name="connsiteX3" fmla="*/ 184150 w 1467905"/>
              <a:gd name="connsiteY3" fmla="*/ 114300 h 1374432"/>
              <a:gd name="connsiteX4" fmla="*/ 184150 w 1467905"/>
              <a:gd name="connsiteY4" fmla="*/ 234951 h 1374432"/>
              <a:gd name="connsiteX5" fmla="*/ 301625 w 1467905"/>
              <a:gd name="connsiteY5" fmla="*/ 241300 h 1374432"/>
              <a:gd name="connsiteX6" fmla="*/ 304800 w 1467905"/>
              <a:gd name="connsiteY6" fmla="*/ 346075 h 1374432"/>
              <a:gd name="connsiteX7" fmla="*/ 390525 w 1467905"/>
              <a:gd name="connsiteY7" fmla="*/ 349250 h 1374432"/>
              <a:gd name="connsiteX8" fmla="*/ 393700 w 1467905"/>
              <a:gd name="connsiteY8" fmla="*/ 463550 h 1374432"/>
              <a:gd name="connsiteX9" fmla="*/ 520699 w 1467905"/>
              <a:gd name="connsiteY9" fmla="*/ 463550 h 1374432"/>
              <a:gd name="connsiteX10" fmla="*/ 514349 w 1467905"/>
              <a:gd name="connsiteY10" fmla="*/ 565150 h 1374432"/>
              <a:gd name="connsiteX11" fmla="*/ 542924 w 1467905"/>
              <a:gd name="connsiteY11" fmla="*/ 568326 h 1374432"/>
              <a:gd name="connsiteX12" fmla="*/ 546099 w 1467905"/>
              <a:gd name="connsiteY12" fmla="*/ 692151 h 1374432"/>
              <a:gd name="connsiteX13" fmla="*/ 571499 w 1467905"/>
              <a:gd name="connsiteY13" fmla="*/ 692151 h 1374432"/>
              <a:gd name="connsiteX14" fmla="*/ 581024 w 1467905"/>
              <a:gd name="connsiteY14" fmla="*/ 803276 h 1374432"/>
              <a:gd name="connsiteX15" fmla="*/ 758824 w 1467905"/>
              <a:gd name="connsiteY15" fmla="*/ 800101 h 1374432"/>
              <a:gd name="connsiteX16" fmla="*/ 771524 w 1467905"/>
              <a:gd name="connsiteY16" fmla="*/ 1054101 h 1374432"/>
              <a:gd name="connsiteX17" fmla="*/ 987423 w 1467905"/>
              <a:gd name="connsiteY17" fmla="*/ 1060451 h 1374432"/>
              <a:gd name="connsiteX18" fmla="*/ 1006473 w 1467905"/>
              <a:gd name="connsiteY18" fmla="*/ 1327151 h 1374432"/>
              <a:gd name="connsiteX19" fmla="*/ 1397000 w 1467905"/>
              <a:gd name="connsiteY19" fmla="*/ 1327150 h 1374432"/>
              <a:gd name="connsiteX20" fmla="*/ 1400175 w 1467905"/>
              <a:gd name="connsiteY20" fmla="*/ 1323975 h 1374432"/>
              <a:gd name="connsiteX0" fmla="*/ 0 w 1467905"/>
              <a:gd name="connsiteY0" fmla="*/ 0 h 1374432"/>
              <a:gd name="connsiteX1" fmla="*/ 98425 w 1467905"/>
              <a:gd name="connsiteY1" fmla="*/ 6350 h 1374432"/>
              <a:gd name="connsiteX2" fmla="*/ 92075 w 1467905"/>
              <a:gd name="connsiteY2" fmla="*/ 114300 h 1374432"/>
              <a:gd name="connsiteX3" fmla="*/ 184150 w 1467905"/>
              <a:gd name="connsiteY3" fmla="*/ 114300 h 1374432"/>
              <a:gd name="connsiteX4" fmla="*/ 184150 w 1467905"/>
              <a:gd name="connsiteY4" fmla="*/ 234951 h 1374432"/>
              <a:gd name="connsiteX5" fmla="*/ 301625 w 1467905"/>
              <a:gd name="connsiteY5" fmla="*/ 241300 h 1374432"/>
              <a:gd name="connsiteX6" fmla="*/ 304800 w 1467905"/>
              <a:gd name="connsiteY6" fmla="*/ 346075 h 1374432"/>
              <a:gd name="connsiteX7" fmla="*/ 390525 w 1467905"/>
              <a:gd name="connsiteY7" fmla="*/ 349250 h 1374432"/>
              <a:gd name="connsiteX8" fmla="*/ 393700 w 1467905"/>
              <a:gd name="connsiteY8" fmla="*/ 463550 h 1374432"/>
              <a:gd name="connsiteX9" fmla="*/ 520699 w 1467905"/>
              <a:gd name="connsiteY9" fmla="*/ 463550 h 1374432"/>
              <a:gd name="connsiteX10" fmla="*/ 514349 w 1467905"/>
              <a:gd name="connsiteY10" fmla="*/ 565150 h 1374432"/>
              <a:gd name="connsiteX11" fmla="*/ 542924 w 1467905"/>
              <a:gd name="connsiteY11" fmla="*/ 568326 h 1374432"/>
              <a:gd name="connsiteX12" fmla="*/ 546099 w 1467905"/>
              <a:gd name="connsiteY12" fmla="*/ 692151 h 1374432"/>
              <a:gd name="connsiteX13" fmla="*/ 571499 w 1467905"/>
              <a:gd name="connsiteY13" fmla="*/ 692151 h 1374432"/>
              <a:gd name="connsiteX14" fmla="*/ 581024 w 1467905"/>
              <a:gd name="connsiteY14" fmla="*/ 803276 h 1374432"/>
              <a:gd name="connsiteX15" fmla="*/ 758824 w 1467905"/>
              <a:gd name="connsiteY15" fmla="*/ 800101 h 1374432"/>
              <a:gd name="connsiteX16" fmla="*/ 771524 w 1467905"/>
              <a:gd name="connsiteY16" fmla="*/ 1054101 h 1374432"/>
              <a:gd name="connsiteX17" fmla="*/ 987423 w 1467905"/>
              <a:gd name="connsiteY17" fmla="*/ 1060451 h 1374432"/>
              <a:gd name="connsiteX18" fmla="*/ 1006473 w 1467905"/>
              <a:gd name="connsiteY18" fmla="*/ 1327151 h 1374432"/>
              <a:gd name="connsiteX19" fmla="*/ 1397000 w 1467905"/>
              <a:gd name="connsiteY19" fmla="*/ 1327150 h 1374432"/>
              <a:gd name="connsiteX20" fmla="*/ 1400175 w 1467905"/>
              <a:gd name="connsiteY20" fmla="*/ 1323975 h 1374432"/>
              <a:gd name="connsiteX0" fmla="*/ 0 w 2482981"/>
              <a:gd name="connsiteY0" fmla="*/ 0 h 1491743"/>
              <a:gd name="connsiteX1" fmla="*/ 98425 w 2482981"/>
              <a:gd name="connsiteY1" fmla="*/ 6350 h 1491743"/>
              <a:gd name="connsiteX2" fmla="*/ 92075 w 2482981"/>
              <a:gd name="connsiteY2" fmla="*/ 114300 h 1491743"/>
              <a:gd name="connsiteX3" fmla="*/ 184150 w 2482981"/>
              <a:gd name="connsiteY3" fmla="*/ 114300 h 1491743"/>
              <a:gd name="connsiteX4" fmla="*/ 184150 w 2482981"/>
              <a:gd name="connsiteY4" fmla="*/ 234951 h 1491743"/>
              <a:gd name="connsiteX5" fmla="*/ 301625 w 2482981"/>
              <a:gd name="connsiteY5" fmla="*/ 241300 h 1491743"/>
              <a:gd name="connsiteX6" fmla="*/ 304800 w 2482981"/>
              <a:gd name="connsiteY6" fmla="*/ 346075 h 1491743"/>
              <a:gd name="connsiteX7" fmla="*/ 390525 w 2482981"/>
              <a:gd name="connsiteY7" fmla="*/ 349250 h 1491743"/>
              <a:gd name="connsiteX8" fmla="*/ 393700 w 2482981"/>
              <a:gd name="connsiteY8" fmla="*/ 463550 h 1491743"/>
              <a:gd name="connsiteX9" fmla="*/ 520699 w 2482981"/>
              <a:gd name="connsiteY9" fmla="*/ 463550 h 1491743"/>
              <a:gd name="connsiteX10" fmla="*/ 514349 w 2482981"/>
              <a:gd name="connsiteY10" fmla="*/ 565150 h 1491743"/>
              <a:gd name="connsiteX11" fmla="*/ 542924 w 2482981"/>
              <a:gd name="connsiteY11" fmla="*/ 568326 h 1491743"/>
              <a:gd name="connsiteX12" fmla="*/ 546099 w 2482981"/>
              <a:gd name="connsiteY12" fmla="*/ 692151 h 1491743"/>
              <a:gd name="connsiteX13" fmla="*/ 571499 w 2482981"/>
              <a:gd name="connsiteY13" fmla="*/ 692151 h 1491743"/>
              <a:gd name="connsiteX14" fmla="*/ 581024 w 2482981"/>
              <a:gd name="connsiteY14" fmla="*/ 803276 h 1491743"/>
              <a:gd name="connsiteX15" fmla="*/ 758824 w 2482981"/>
              <a:gd name="connsiteY15" fmla="*/ 800101 h 1491743"/>
              <a:gd name="connsiteX16" fmla="*/ 771524 w 2482981"/>
              <a:gd name="connsiteY16" fmla="*/ 1054101 h 1491743"/>
              <a:gd name="connsiteX17" fmla="*/ 987423 w 2482981"/>
              <a:gd name="connsiteY17" fmla="*/ 1060451 h 1491743"/>
              <a:gd name="connsiteX18" fmla="*/ 1006473 w 2482981"/>
              <a:gd name="connsiteY18" fmla="*/ 1327151 h 1491743"/>
              <a:gd name="connsiteX19" fmla="*/ 1397000 w 2482981"/>
              <a:gd name="connsiteY19" fmla="*/ 1327150 h 1491743"/>
              <a:gd name="connsiteX20" fmla="*/ 2473325 w 2482981"/>
              <a:gd name="connsiteY20" fmla="*/ 1460500 h 1491743"/>
              <a:gd name="connsiteX0" fmla="*/ 0 w 2473325"/>
              <a:gd name="connsiteY0" fmla="*/ 0 h 1460500"/>
              <a:gd name="connsiteX1" fmla="*/ 98425 w 2473325"/>
              <a:gd name="connsiteY1" fmla="*/ 6350 h 1460500"/>
              <a:gd name="connsiteX2" fmla="*/ 92075 w 2473325"/>
              <a:gd name="connsiteY2" fmla="*/ 114300 h 1460500"/>
              <a:gd name="connsiteX3" fmla="*/ 184150 w 2473325"/>
              <a:gd name="connsiteY3" fmla="*/ 114300 h 1460500"/>
              <a:gd name="connsiteX4" fmla="*/ 184150 w 2473325"/>
              <a:gd name="connsiteY4" fmla="*/ 234951 h 1460500"/>
              <a:gd name="connsiteX5" fmla="*/ 301625 w 2473325"/>
              <a:gd name="connsiteY5" fmla="*/ 241300 h 1460500"/>
              <a:gd name="connsiteX6" fmla="*/ 304800 w 2473325"/>
              <a:gd name="connsiteY6" fmla="*/ 346075 h 1460500"/>
              <a:gd name="connsiteX7" fmla="*/ 390525 w 2473325"/>
              <a:gd name="connsiteY7" fmla="*/ 349250 h 1460500"/>
              <a:gd name="connsiteX8" fmla="*/ 393700 w 2473325"/>
              <a:gd name="connsiteY8" fmla="*/ 463550 h 1460500"/>
              <a:gd name="connsiteX9" fmla="*/ 520699 w 2473325"/>
              <a:gd name="connsiteY9" fmla="*/ 463550 h 1460500"/>
              <a:gd name="connsiteX10" fmla="*/ 514349 w 2473325"/>
              <a:gd name="connsiteY10" fmla="*/ 565150 h 1460500"/>
              <a:gd name="connsiteX11" fmla="*/ 542924 w 2473325"/>
              <a:gd name="connsiteY11" fmla="*/ 568326 h 1460500"/>
              <a:gd name="connsiteX12" fmla="*/ 546099 w 2473325"/>
              <a:gd name="connsiteY12" fmla="*/ 692151 h 1460500"/>
              <a:gd name="connsiteX13" fmla="*/ 571499 w 2473325"/>
              <a:gd name="connsiteY13" fmla="*/ 692151 h 1460500"/>
              <a:gd name="connsiteX14" fmla="*/ 581024 w 2473325"/>
              <a:gd name="connsiteY14" fmla="*/ 803276 h 1460500"/>
              <a:gd name="connsiteX15" fmla="*/ 758824 w 2473325"/>
              <a:gd name="connsiteY15" fmla="*/ 800101 h 1460500"/>
              <a:gd name="connsiteX16" fmla="*/ 771524 w 2473325"/>
              <a:gd name="connsiteY16" fmla="*/ 1054101 h 1460500"/>
              <a:gd name="connsiteX17" fmla="*/ 987423 w 2473325"/>
              <a:gd name="connsiteY17" fmla="*/ 1060451 h 1460500"/>
              <a:gd name="connsiteX18" fmla="*/ 1006473 w 2473325"/>
              <a:gd name="connsiteY18" fmla="*/ 1327151 h 1460500"/>
              <a:gd name="connsiteX19" fmla="*/ 1397000 w 2473325"/>
              <a:gd name="connsiteY19" fmla="*/ 1327150 h 1460500"/>
              <a:gd name="connsiteX20" fmla="*/ 2473325 w 2473325"/>
              <a:gd name="connsiteY20" fmla="*/ 1460500 h 1460500"/>
              <a:gd name="connsiteX0" fmla="*/ 0 w 2473325"/>
              <a:gd name="connsiteY0" fmla="*/ 0 h 1460500"/>
              <a:gd name="connsiteX1" fmla="*/ 98425 w 2473325"/>
              <a:gd name="connsiteY1" fmla="*/ 6350 h 1460500"/>
              <a:gd name="connsiteX2" fmla="*/ 92075 w 2473325"/>
              <a:gd name="connsiteY2" fmla="*/ 114300 h 1460500"/>
              <a:gd name="connsiteX3" fmla="*/ 184150 w 2473325"/>
              <a:gd name="connsiteY3" fmla="*/ 114300 h 1460500"/>
              <a:gd name="connsiteX4" fmla="*/ 184150 w 2473325"/>
              <a:gd name="connsiteY4" fmla="*/ 234951 h 1460500"/>
              <a:gd name="connsiteX5" fmla="*/ 301625 w 2473325"/>
              <a:gd name="connsiteY5" fmla="*/ 241300 h 1460500"/>
              <a:gd name="connsiteX6" fmla="*/ 304800 w 2473325"/>
              <a:gd name="connsiteY6" fmla="*/ 346075 h 1460500"/>
              <a:gd name="connsiteX7" fmla="*/ 390525 w 2473325"/>
              <a:gd name="connsiteY7" fmla="*/ 349250 h 1460500"/>
              <a:gd name="connsiteX8" fmla="*/ 393700 w 2473325"/>
              <a:gd name="connsiteY8" fmla="*/ 463550 h 1460500"/>
              <a:gd name="connsiteX9" fmla="*/ 520699 w 2473325"/>
              <a:gd name="connsiteY9" fmla="*/ 463550 h 1460500"/>
              <a:gd name="connsiteX10" fmla="*/ 514349 w 2473325"/>
              <a:gd name="connsiteY10" fmla="*/ 565150 h 1460500"/>
              <a:gd name="connsiteX11" fmla="*/ 542924 w 2473325"/>
              <a:gd name="connsiteY11" fmla="*/ 568326 h 1460500"/>
              <a:gd name="connsiteX12" fmla="*/ 546099 w 2473325"/>
              <a:gd name="connsiteY12" fmla="*/ 692151 h 1460500"/>
              <a:gd name="connsiteX13" fmla="*/ 571499 w 2473325"/>
              <a:gd name="connsiteY13" fmla="*/ 692151 h 1460500"/>
              <a:gd name="connsiteX14" fmla="*/ 581024 w 2473325"/>
              <a:gd name="connsiteY14" fmla="*/ 803276 h 1460500"/>
              <a:gd name="connsiteX15" fmla="*/ 758824 w 2473325"/>
              <a:gd name="connsiteY15" fmla="*/ 800101 h 1460500"/>
              <a:gd name="connsiteX16" fmla="*/ 771524 w 2473325"/>
              <a:gd name="connsiteY16" fmla="*/ 1054101 h 1460500"/>
              <a:gd name="connsiteX17" fmla="*/ 987423 w 2473325"/>
              <a:gd name="connsiteY17" fmla="*/ 1060451 h 1460500"/>
              <a:gd name="connsiteX18" fmla="*/ 1006473 w 2473325"/>
              <a:gd name="connsiteY18" fmla="*/ 1327151 h 1460500"/>
              <a:gd name="connsiteX19" fmla="*/ 1397000 w 2473325"/>
              <a:gd name="connsiteY19" fmla="*/ 1327150 h 1460500"/>
              <a:gd name="connsiteX20" fmla="*/ 2473325 w 2473325"/>
              <a:gd name="connsiteY20" fmla="*/ 1460500 h 1460500"/>
              <a:gd name="connsiteX0" fmla="*/ 0 w 2473325"/>
              <a:gd name="connsiteY0" fmla="*/ 0 h 1460500"/>
              <a:gd name="connsiteX1" fmla="*/ 98425 w 2473325"/>
              <a:gd name="connsiteY1" fmla="*/ 6350 h 1460500"/>
              <a:gd name="connsiteX2" fmla="*/ 92075 w 2473325"/>
              <a:gd name="connsiteY2" fmla="*/ 114300 h 1460500"/>
              <a:gd name="connsiteX3" fmla="*/ 184150 w 2473325"/>
              <a:gd name="connsiteY3" fmla="*/ 114300 h 1460500"/>
              <a:gd name="connsiteX4" fmla="*/ 184150 w 2473325"/>
              <a:gd name="connsiteY4" fmla="*/ 234951 h 1460500"/>
              <a:gd name="connsiteX5" fmla="*/ 301625 w 2473325"/>
              <a:gd name="connsiteY5" fmla="*/ 241300 h 1460500"/>
              <a:gd name="connsiteX6" fmla="*/ 304800 w 2473325"/>
              <a:gd name="connsiteY6" fmla="*/ 346075 h 1460500"/>
              <a:gd name="connsiteX7" fmla="*/ 390525 w 2473325"/>
              <a:gd name="connsiteY7" fmla="*/ 349250 h 1460500"/>
              <a:gd name="connsiteX8" fmla="*/ 393700 w 2473325"/>
              <a:gd name="connsiteY8" fmla="*/ 463550 h 1460500"/>
              <a:gd name="connsiteX9" fmla="*/ 520699 w 2473325"/>
              <a:gd name="connsiteY9" fmla="*/ 463550 h 1460500"/>
              <a:gd name="connsiteX10" fmla="*/ 514349 w 2473325"/>
              <a:gd name="connsiteY10" fmla="*/ 565150 h 1460500"/>
              <a:gd name="connsiteX11" fmla="*/ 542924 w 2473325"/>
              <a:gd name="connsiteY11" fmla="*/ 568326 h 1460500"/>
              <a:gd name="connsiteX12" fmla="*/ 546099 w 2473325"/>
              <a:gd name="connsiteY12" fmla="*/ 692151 h 1460500"/>
              <a:gd name="connsiteX13" fmla="*/ 571499 w 2473325"/>
              <a:gd name="connsiteY13" fmla="*/ 692151 h 1460500"/>
              <a:gd name="connsiteX14" fmla="*/ 581024 w 2473325"/>
              <a:gd name="connsiteY14" fmla="*/ 803276 h 1460500"/>
              <a:gd name="connsiteX15" fmla="*/ 758824 w 2473325"/>
              <a:gd name="connsiteY15" fmla="*/ 800101 h 1460500"/>
              <a:gd name="connsiteX16" fmla="*/ 771524 w 2473325"/>
              <a:gd name="connsiteY16" fmla="*/ 1054101 h 1460500"/>
              <a:gd name="connsiteX17" fmla="*/ 987423 w 2473325"/>
              <a:gd name="connsiteY17" fmla="*/ 1060451 h 1460500"/>
              <a:gd name="connsiteX18" fmla="*/ 1006473 w 2473325"/>
              <a:gd name="connsiteY18" fmla="*/ 1327151 h 1460500"/>
              <a:gd name="connsiteX19" fmla="*/ 1397000 w 2473325"/>
              <a:gd name="connsiteY19" fmla="*/ 1327150 h 1460500"/>
              <a:gd name="connsiteX20" fmla="*/ 1393824 w 2473325"/>
              <a:gd name="connsiteY20" fmla="*/ 1454151 h 1460500"/>
              <a:gd name="connsiteX21" fmla="*/ 2473325 w 2473325"/>
              <a:gd name="connsiteY21" fmla="*/ 1460500 h 1460500"/>
              <a:gd name="connsiteX0" fmla="*/ 0 w 2473325"/>
              <a:gd name="connsiteY0" fmla="*/ 0 h 1460500"/>
              <a:gd name="connsiteX1" fmla="*/ 98425 w 2473325"/>
              <a:gd name="connsiteY1" fmla="*/ 6350 h 1460500"/>
              <a:gd name="connsiteX2" fmla="*/ 92075 w 2473325"/>
              <a:gd name="connsiteY2" fmla="*/ 114300 h 1460500"/>
              <a:gd name="connsiteX3" fmla="*/ 184150 w 2473325"/>
              <a:gd name="connsiteY3" fmla="*/ 114300 h 1460500"/>
              <a:gd name="connsiteX4" fmla="*/ 184150 w 2473325"/>
              <a:gd name="connsiteY4" fmla="*/ 234951 h 1460500"/>
              <a:gd name="connsiteX5" fmla="*/ 301625 w 2473325"/>
              <a:gd name="connsiteY5" fmla="*/ 241300 h 1460500"/>
              <a:gd name="connsiteX6" fmla="*/ 304800 w 2473325"/>
              <a:gd name="connsiteY6" fmla="*/ 346075 h 1460500"/>
              <a:gd name="connsiteX7" fmla="*/ 390525 w 2473325"/>
              <a:gd name="connsiteY7" fmla="*/ 349250 h 1460500"/>
              <a:gd name="connsiteX8" fmla="*/ 393700 w 2473325"/>
              <a:gd name="connsiteY8" fmla="*/ 463550 h 1460500"/>
              <a:gd name="connsiteX9" fmla="*/ 520699 w 2473325"/>
              <a:gd name="connsiteY9" fmla="*/ 463550 h 1460500"/>
              <a:gd name="connsiteX10" fmla="*/ 514349 w 2473325"/>
              <a:gd name="connsiteY10" fmla="*/ 565150 h 1460500"/>
              <a:gd name="connsiteX11" fmla="*/ 542924 w 2473325"/>
              <a:gd name="connsiteY11" fmla="*/ 568326 h 1460500"/>
              <a:gd name="connsiteX12" fmla="*/ 546099 w 2473325"/>
              <a:gd name="connsiteY12" fmla="*/ 692151 h 1460500"/>
              <a:gd name="connsiteX13" fmla="*/ 571499 w 2473325"/>
              <a:gd name="connsiteY13" fmla="*/ 692151 h 1460500"/>
              <a:gd name="connsiteX14" fmla="*/ 581024 w 2473325"/>
              <a:gd name="connsiteY14" fmla="*/ 803276 h 1460500"/>
              <a:gd name="connsiteX15" fmla="*/ 758824 w 2473325"/>
              <a:gd name="connsiteY15" fmla="*/ 800101 h 1460500"/>
              <a:gd name="connsiteX16" fmla="*/ 771524 w 2473325"/>
              <a:gd name="connsiteY16" fmla="*/ 1054101 h 1460500"/>
              <a:gd name="connsiteX17" fmla="*/ 987423 w 2473325"/>
              <a:gd name="connsiteY17" fmla="*/ 1060451 h 1460500"/>
              <a:gd name="connsiteX18" fmla="*/ 1006473 w 2473325"/>
              <a:gd name="connsiteY18" fmla="*/ 1327151 h 1460500"/>
              <a:gd name="connsiteX19" fmla="*/ 1397000 w 2473325"/>
              <a:gd name="connsiteY19" fmla="*/ 1327150 h 1460500"/>
              <a:gd name="connsiteX20" fmla="*/ 1393824 w 2473325"/>
              <a:gd name="connsiteY20" fmla="*/ 1454151 h 1460500"/>
              <a:gd name="connsiteX21" fmla="*/ 2473325 w 2473325"/>
              <a:gd name="connsiteY21" fmla="*/ 1460500 h 1460500"/>
              <a:gd name="connsiteX0" fmla="*/ 0 w 2473325"/>
              <a:gd name="connsiteY0" fmla="*/ 0 h 1460500"/>
              <a:gd name="connsiteX1" fmla="*/ 98425 w 2473325"/>
              <a:gd name="connsiteY1" fmla="*/ 6350 h 1460500"/>
              <a:gd name="connsiteX2" fmla="*/ 92075 w 2473325"/>
              <a:gd name="connsiteY2" fmla="*/ 114300 h 1460500"/>
              <a:gd name="connsiteX3" fmla="*/ 184150 w 2473325"/>
              <a:gd name="connsiteY3" fmla="*/ 114300 h 1460500"/>
              <a:gd name="connsiteX4" fmla="*/ 184150 w 2473325"/>
              <a:gd name="connsiteY4" fmla="*/ 234951 h 1460500"/>
              <a:gd name="connsiteX5" fmla="*/ 301625 w 2473325"/>
              <a:gd name="connsiteY5" fmla="*/ 241300 h 1460500"/>
              <a:gd name="connsiteX6" fmla="*/ 304800 w 2473325"/>
              <a:gd name="connsiteY6" fmla="*/ 346075 h 1460500"/>
              <a:gd name="connsiteX7" fmla="*/ 390525 w 2473325"/>
              <a:gd name="connsiteY7" fmla="*/ 349250 h 1460500"/>
              <a:gd name="connsiteX8" fmla="*/ 393700 w 2473325"/>
              <a:gd name="connsiteY8" fmla="*/ 463550 h 1460500"/>
              <a:gd name="connsiteX9" fmla="*/ 520699 w 2473325"/>
              <a:gd name="connsiteY9" fmla="*/ 463550 h 1460500"/>
              <a:gd name="connsiteX10" fmla="*/ 514349 w 2473325"/>
              <a:gd name="connsiteY10" fmla="*/ 565150 h 1460500"/>
              <a:gd name="connsiteX11" fmla="*/ 542924 w 2473325"/>
              <a:gd name="connsiteY11" fmla="*/ 568326 h 1460500"/>
              <a:gd name="connsiteX12" fmla="*/ 546099 w 2473325"/>
              <a:gd name="connsiteY12" fmla="*/ 692151 h 1460500"/>
              <a:gd name="connsiteX13" fmla="*/ 571499 w 2473325"/>
              <a:gd name="connsiteY13" fmla="*/ 692151 h 1460500"/>
              <a:gd name="connsiteX14" fmla="*/ 581024 w 2473325"/>
              <a:gd name="connsiteY14" fmla="*/ 803276 h 1460500"/>
              <a:gd name="connsiteX15" fmla="*/ 758824 w 2473325"/>
              <a:gd name="connsiteY15" fmla="*/ 800101 h 1460500"/>
              <a:gd name="connsiteX16" fmla="*/ 771524 w 2473325"/>
              <a:gd name="connsiteY16" fmla="*/ 1054101 h 1460500"/>
              <a:gd name="connsiteX17" fmla="*/ 987423 w 2473325"/>
              <a:gd name="connsiteY17" fmla="*/ 1060451 h 1460500"/>
              <a:gd name="connsiteX18" fmla="*/ 1006473 w 2473325"/>
              <a:gd name="connsiteY18" fmla="*/ 1327151 h 1460500"/>
              <a:gd name="connsiteX19" fmla="*/ 1397000 w 2473325"/>
              <a:gd name="connsiteY19" fmla="*/ 1327150 h 1460500"/>
              <a:gd name="connsiteX20" fmla="*/ 1393824 w 2473325"/>
              <a:gd name="connsiteY20" fmla="*/ 1454151 h 1460500"/>
              <a:gd name="connsiteX21" fmla="*/ 2473325 w 2473325"/>
              <a:gd name="connsiteY21" fmla="*/ 1460500 h 1460500"/>
              <a:gd name="connsiteX0" fmla="*/ 0 w 2473325"/>
              <a:gd name="connsiteY0" fmla="*/ 0 h 1460500"/>
              <a:gd name="connsiteX1" fmla="*/ 98425 w 2473325"/>
              <a:gd name="connsiteY1" fmla="*/ 6350 h 1460500"/>
              <a:gd name="connsiteX2" fmla="*/ 92075 w 2473325"/>
              <a:gd name="connsiteY2" fmla="*/ 114300 h 1460500"/>
              <a:gd name="connsiteX3" fmla="*/ 184150 w 2473325"/>
              <a:gd name="connsiteY3" fmla="*/ 114300 h 1460500"/>
              <a:gd name="connsiteX4" fmla="*/ 184150 w 2473325"/>
              <a:gd name="connsiteY4" fmla="*/ 234951 h 1460500"/>
              <a:gd name="connsiteX5" fmla="*/ 301625 w 2473325"/>
              <a:gd name="connsiteY5" fmla="*/ 241300 h 1460500"/>
              <a:gd name="connsiteX6" fmla="*/ 304800 w 2473325"/>
              <a:gd name="connsiteY6" fmla="*/ 346075 h 1460500"/>
              <a:gd name="connsiteX7" fmla="*/ 390525 w 2473325"/>
              <a:gd name="connsiteY7" fmla="*/ 349250 h 1460500"/>
              <a:gd name="connsiteX8" fmla="*/ 393700 w 2473325"/>
              <a:gd name="connsiteY8" fmla="*/ 463550 h 1460500"/>
              <a:gd name="connsiteX9" fmla="*/ 520699 w 2473325"/>
              <a:gd name="connsiteY9" fmla="*/ 463550 h 1460500"/>
              <a:gd name="connsiteX10" fmla="*/ 514349 w 2473325"/>
              <a:gd name="connsiteY10" fmla="*/ 565150 h 1460500"/>
              <a:gd name="connsiteX11" fmla="*/ 542924 w 2473325"/>
              <a:gd name="connsiteY11" fmla="*/ 568326 h 1460500"/>
              <a:gd name="connsiteX12" fmla="*/ 546099 w 2473325"/>
              <a:gd name="connsiteY12" fmla="*/ 692151 h 1460500"/>
              <a:gd name="connsiteX13" fmla="*/ 571499 w 2473325"/>
              <a:gd name="connsiteY13" fmla="*/ 692151 h 1460500"/>
              <a:gd name="connsiteX14" fmla="*/ 574674 w 2473325"/>
              <a:gd name="connsiteY14" fmla="*/ 796926 h 1460500"/>
              <a:gd name="connsiteX15" fmla="*/ 758824 w 2473325"/>
              <a:gd name="connsiteY15" fmla="*/ 800101 h 1460500"/>
              <a:gd name="connsiteX16" fmla="*/ 771524 w 2473325"/>
              <a:gd name="connsiteY16" fmla="*/ 1054101 h 1460500"/>
              <a:gd name="connsiteX17" fmla="*/ 987423 w 2473325"/>
              <a:gd name="connsiteY17" fmla="*/ 1060451 h 1460500"/>
              <a:gd name="connsiteX18" fmla="*/ 1006473 w 2473325"/>
              <a:gd name="connsiteY18" fmla="*/ 1327151 h 1460500"/>
              <a:gd name="connsiteX19" fmla="*/ 1397000 w 2473325"/>
              <a:gd name="connsiteY19" fmla="*/ 1327150 h 1460500"/>
              <a:gd name="connsiteX20" fmla="*/ 1393824 w 2473325"/>
              <a:gd name="connsiteY20" fmla="*/ 1454151 h 1460500"/>
              <a:gd name="connsiteX21" fmla="*/ 2473325 w 2473325"/>
              <a:gd name="connsiteY21" fmla="*/ 1460500 h 146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473325" h="1460500">
                <a:moveTo>
                  <a:pt x="0" y="0"/>
                </a:moveTo>
                <a:lnTo>
                  <a:pt x="98425" y="6350"/>
                </a:lnTo>
                <a:cubicBezTo>
                  <a:pt x="97367" y="44450"/>
                  <a:pt x="93133" y="76200"/>
                  <a:pt x="92075" y="114300"/>
                </a:cubicBezTo>
                <a:lnTo>
                  <a:pt x="184150" y="114300"/>
                </a:lnTo>
                <a:lnTo>
                  <a:pt x="184150" y="234951"/>
                </a:lnTo>
                <a:lnTo>
                  <a:pt x="301625" y="241300"/>
                </a:lnTo>
                <a:cubicBezTo>
                  <a:pt x="302683" y="276225"/>
                  <a:pt x="303742" y="311150"/>
                  <a:pt x="304800" y="346075"/>
                </a:cubicBezTo>
                <a:lnTo>
                  <a:pt x="390525" y="349250"/>
                </a:lnTo>
                <a:cubicBezTo>
                  <a:pt x="391583" y="387350"/>
                  <a:pt x="392642" y="425450"/>
                  <a:pt x="393700" y="463550"/>
                </a:cubicBezTo>
                <a:lnTo>
                  <a:pt x="520699" y="463550"/>
                </a:lnTo>
                <a:lnTo>
                  <a:pt x="514349" y="565150"/>
                </a:lnTo>
                <a:lnTo>
                  <a:pt x="542924" y="568326"/>
                </a:lnTo>
                <a:cubicBezTo>
                  <a:pt x="543982" y="609601"/>
                  <a:pt x="545041" y="650876"/>
                  <a:pt x="546099" y="692151"/>
                </a:cubicBezTo>
                <a:lnTo>
                  <a:pt x="571499" y="692151"/>
                </a:lnTo>
                <a:cubicBezTo>
                  <a:pt x="572557" y="727076"/>
                  <a:pt x="573616" y="762001"/>
                  <a:pt x="574674" y="796926"/>
                </a:cubicBezTo>
                <a:lnTo>
                  <a:pt x="758824" y="800101"/>
                </a:lnTo>
                <a:lnTo>
                  <a:pt x="771524" y="1054101"/>
                </a:lnTo>
                <a:lnTo>
                  <a:pt x="987423" y="1060451"/>
                </a:lnTo>
                <a:lnTo>
                  <a:pt x="1006473" y="1327151"/>
                </a:lnTo>
                <a:lnTo>
                  <a:pt x="1397000" y="1327150"/>
                </a:lnTo>
                <a:cubicBezTo>
                  <a:pt x="1395941" y="1369484"/>
                  <a:pt x="1394883" y="1411817"/>
                  <a:pt x="1393824" y="1454151"/>
                </a:cubicBezTo>
                <a:lnTo>
                  <a:pt x="2473325" y="1460500"/>
                </a:lnTo>
              </a:path>
            </a:pathLst>
          </a:custGeom>
          <a:noFill/>
          <a:ln w="285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23" name="Straight Connector 122"/>
          <p:cNvCxnSpPr/>
          <p:nvPr/>
        </p:nvCxnSpPr>
        <p:spPr>
          <a:xfrm>
            <a:off x="6017073" y="5751830"/>
            <a:ext cx="0" cy="45720"/>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p:nvCxnSpPr>
        <p:spPr>
          <a:xfrm>
            <a:off x="5714188" y="5754161"/>
            <a:ext cx="0" cy="45720"/>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p:nvCxnSpPr>
        <p:spPr>
          <a:xfrm>
            <a:off x="4238738" y="5097298"/>
            <a:ext cx="0" cy="45720"/>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a:xfrm flipH="1">
            <a:off x="1676400" y="4448175"/>
            <a:ext cx="115104" cy="0"/>
          </a:xfrm>
          <a:prstGeom prst="line">
            <a:avLst/>
          </a:prstGeom>
          <a:ln>
            <a:solidFill>
              <a:srgbClr val="66FFFF"/>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a:xfrm flipH="1">
            <a:off x="1676400" y="4612011"/>
            <a:ext cx="118872" cy="0"/>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p:nvCxnSpPr>
        <p:spPr>
          <a:xfrm flipH="1">
            <a:off x="1676400" y="4769129"/>
            <a:ext cx="118872" cy="0"/>
          </a:xfrm>
          <a:prstGeom prst="line">
            <a:avLst/>
          </a:prstGeom>
          <a:ln>
            <a:solidFill>
              <a:srgbClr val="FF66FF"/>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a:off x="2328859" y="5167625"/>
            <a:ext cx="0" cy="45720"/>
          </a:xfrm>
          <a:prstGeom prst="line">
            <a:avLst/>
          </a:prstGeom>
          <a:ln>
            <a:solidFill>
              <a:srgbClr val="FF66FF"/>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a:off x="1960563" y="5171121"/>
            <a:ext cx="0" cy="45720"/>
          </a:xfrm>
          <a:prstGeom prst="line">
            <a:avLst/>
          </a:prstGeom>
          <a:ln>
            <a:solidFill>
              <a:srgbClr val="FF66FF"/>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a:xfrm>
            <a:off x="1198559" y="4754880"/>
            <a:ext cx="0" cy="45720"/>
          </a:xfrm>
          <a:prstGeom prst="line">
            <a:avLst/>
          </a:prstGeom>
          <a:ln>
            <a:solidFill>
              <a:srgbClr val="FF66FF"/>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p:nvCxnSpPr>
        <p:spPr>
          <a:xfrm>
            <a:off x="1287462" y="4759643"/>
            <a:ext cx="0" cy="45720"/>
          </a:xfrm>
          <a:prstGeom prst="line">
            <a:avLst/>
          </a:prstGeom>
          <a:ln>
            <a:solidFill>
              <a:srgbClr val="FF66FF"/>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p:nvCxnSpPr>
        <p:spPr>
          <a:xfrm>
            <a:off x="1295400" y="5216841"/>
            <a:ext cx="0" cy="45720"/>
          </a:xfrm>
          <a:prstGeom prst="line">
            <a:avLst/>
          </a:prstGeom>
          <a:ln>
            <a:solidFill>
              <a:srgbClr val="66FFFF"/>
            </a:solidFill>
          </a:ln>
        </p:spPr>
        <p:style>
          <a:lnRef idx="1">
            <a:schemeClr val="accent1"/>
          </a:lnRef>
          <a:fillRef idx="0">
            <a:schemeClr val="accent1"/>
          </a:fillRef>
          <a:effectRef idx="0">
            <a:schemeClr val="accent1"/>
          </a:effectRef>
          <a:fontRef idx="minor">
            <a:schemeClr val="tx1"/>
          </a:fontRef>
        </p:style>
      </p:cxnSp>
      <p:cxnSp>
        <p:nvCxnSpPr>
          <p:cNvPr id="142" name="Straight Connector 141"/>
          <p:cNvCxnSpPr/>
          <p:nvPr/>
        </p:nvCxnSpPr>
        <p:spPr>
          <a:xfrm>
            <a:off x="1346200" y="5221605"/>
            <a:ext cx="0" cy="45720"/>
          </a:xfrm>
          <a:prstGeom prst="line">
            <a:avLst/>
          </a:prstGeom>
          <a:ln>
            <a:solidFill>
              <a:srgbClr val="66FFFF"/>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p:nvCxnSpPr>
        <p:spPr>
          <a:xfrm>
            <a:off x="1152525" y="5218430"/>
            <a:ext cx="0" cy="45720"/>
          </a:xfrm>
          <a:prstGeom prst="line">
            <a:avLst/>
          </a:prstGeom>
          <a:ln>
            <a:solidFill>
              <a:srgbClr val="66FFFF"/>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p:nvCxnSpPr>
        <p:spPr>
          <a:xfrm>
            <a:off x="1139825" y="5220970"/>
            <a:ext cx="0" cy="45720"/>
          </a:xfrm>
          <a:prstGeom prst="line">
            <a:avLst/>
          </a:prstGeom>
          <a:ln>
            <a:solidFill>
              <a:srgbClr val="66FFFF"/>
            </a:solidFill>
          </a:ln>
        </p:spPr>
        <p:style>
          <a:lnRef idx="1">
            <a:schemeClr val="accent1"/>
          </a:lnRef>
          <a:fillRef idx="0">
            <a:schemeClr val="accent1"/>
          </a:fillRef>
          <a:effectRef idx="0">
            <a:schemeClr val="accent1"/>
          </a:effectRef>
          <a:fontRef idx="minor">
            <a:schemeClr val="tx1"/>
          </a:fontRef>
        </p:style>
      </p:cxnSp>
      <p:sp>
        <p:nvSpPr>
          <p:cNvPr id="1025" name="Freeform 1024"/>
          <p:cNvSpPr/>
          <p:nvPr/>
        </p:nvSpPr>
        <p:spPr>
          <a:xfrm>
            <a:off x="463549" y="4289425"/>
            <a:ext cx="1076325" cy="1714500"/>
          </a:xfrm>
          <a:custGeom>
            <a:avLst/>
            <a:gdLst>
              <a:gd name="connsiteX0" fmla="*/ 0 w 1114425"/>
              <a:gd name="connsiteY0" fmla="*/ 0 h 1606550"/>
              <a:gd name="connsiteX1" fmla="*/ 1114425 w 1114425"/>
              <a:gd name="connsiteY1" fmla="*/ 1606550 h 1606550"/>
              <a:gd name="connsiteX2" fmla="*/ 1114425 w 1114425"/>
              <a:gd name="connsiteY2" fmla="*/ 1606550 h 1606550"/>
              <a:gd name="connsiteX0" fmla="*/ 0 w 1189171"/>
              <a:gd name="connsiteY0" fmla="*/ 0 h 1753472"/>
              <a:gd name="connsiteX1" fmla="*/ 1114425 w 1189171"/>
              <a:gd name="connsiteY1" fmla="*/ 1606550 h 1753472"/>
              <a:gd name="connsiteX2" fmla="*/ 1082675 w 1189171"/>
              <a:gd name="connsiteY2" fmla="*/ 1701800 h 1753472"/>
              <a:gd name="connsiteX0" fmla="*/ 0 w 1082675"/>
              <a:gd name="connsiteY0" fmla="*/ 0 h 1701800"/>
              <a:gd name="connsiteX1" fmla="*/ 1082675 w 1082675"/>
              <a:gd name="connsiteY1" fmla="*/ 1701800 h 1701800"/>
              <a:gd name="connsiteX0" fmla="*/ 0 w 1082675"/>
              <a:gd name="connsiteY0" fmla="*/ 0 h 1701800"/>
              <a:gd name="connsiteX1" fmla="*/ 1073150 w 1082675"/>
              <a:gd name="connsiteY1" fmla="*/ 1587500 h 1701800"/>
              <a:gd name="connsiteX2" fmla="*/ 1082675 w 1082675"/>
              <a:gd name="connsiteY2" fmla="*/ 1701800 h 1701800"/>
              <a:gd name="connsiteX0" fmla="*/ 0 w 1079500"/>
              <a:gd name="connsiteY0" fmla="*/ 0 h 1708150"/>
              <a:gd name="connsiteX1" fmla="*/ 1073150 w 1079500"/>
              <a:gd name="connsiteY1" fmla="*/ 1587500 h 1708150"/>
              <a:gd name="connsiteX2" fmla="*/ 1079500 w 1079500"/>
              <a:gd name="connsiteY2" fmla="*/ 1708150 h 1708150"/>
              <a:gd name="connsiteX0" fmla="*/ 0 w 1079500"/>
              <a:gd name="connsiteY0" fmla="*/ 0 h 1708150"/>
              <a:gd name="connsiteX1" fmla="*/ 1073150 w 1079500"/>
              <a:gd name="connsiteY1" fmla="*/ 1593850 h 1708150"/>
              <a:gd name="connsiteX2" fmla="*/ 1079500 w 1079500"/>
              <a:gd name="connsiteY2" fmla="*/ 1708150 h 1708150"/>
              <a:gd name="connsiteX0" fmla="*/ 0 w 1079500"/>
              <a:gd name="connsiteY0" fmla="*/ 0 h 1708150"/>
              <a:gd name="connsiteX1" fmla="*/ 628650 w 1079500"/>
              <a:gd name="connsiteY1" fmla="*/ 1590675 h 1708150"/>
              <a:gd name="connsiteX2" fmla="*/ 1073150 w 1079500"/>
              <a:gd name="connsiteY2" fmla="*/ 1593850 h 1708150"/>
              <a:gd name="connsiteX3" fmla="*/ 1079500 w 1079500"/>
              <a:gd name="connsiteY3" fmla="*/ 1708150 h 1708150"/>
              <a:gd name="connsiteX0" fmla="*/ 0 w 1079500"/>
              <a:gd name="connsiteY0" fmla="*/ 0 h 1708150"/>
              <a:gd name="connsiteX1" fmla="*/ 628650 w 1079500"/>
              <a:gd name="connsiteY1" fmla="*/ 1590675 h 1708150"/>
              <a:gd name="connsiteX2" fmla="*/ 1073150 w 1079500"/>
              <a:gd name="connsiteY2" fmla="*/ 1593850 h 1708150"/>
              <a:gd name="connsiteX3" fmla="*/ 1079500 w 1079500"/>
              <a:gd name="connsiteY3" fmla="*/ 1708150 h 1708150"/>
              <a:gd name="connsiteX0" fmla="*/ 0 w 1079500"/>
              <a:gd name="connsiteY0" fmla="*/ 0 h 1708150"/>
              <a:gd name="connsiteX1" fmla="*/ 622300 w 1079500"/>
              <a:gd name="connsiteY1" fmla="*/ 1463675 h 1708150"/>
              <a:gd name="connsiteX2" fmla="*/ 628650 w 1079500"/>
              <a:gd name="connsiteY2" fmla="*/ 1590675 h 1708150"/>
              <a:gd name="connsiteX3" fmla="*/ 1073150 w 1079500"/>
              <a:gd name="connsiteY3" fmla="*/ 1593850 h 1708150"/>
              <a:gd name="connsiteX4" fmla="*/ 1079500 w 1079500"/>
              <a:gd name="connsiteY4" fmla="*/ 1708150 h 1708150"/>
              <a:gd name="connsiteX0" fmla="*/ 0 w 1079500"/>
              <a:gd name="connsiteY0" fmla="*/ 0 h 1708150"/>
              <a:gd name="connsiteX1" fmla="*/ 622300 w 1079500"/>
              <a:gd name="connsiteY1" fmla="*/ 1463675 h 1708150"/>
              <a:gd name="connsiteX2" fmla="*/ 628650 w 1079500"/>
              <a:gd name="connsiteY2" fmla="*/ 1590675 h 1708150"/>
              <a:gd name="connsiteX3" fmla="*/ 1073150 w 1079500"/>
              <a:gd name="connsiteY3" fmla="*/ 1593850 h 1708150"/>
              <a:gd name="connsiteX4" fmla="*/ 1079500 w 1079500"/>
              <a:gd name="connsiteY4" fmla="*/ 1708150 h 1708150"/>
              <a:gd name="connsiteX0" fmla="*/ 0 w 1079500"/>
              <a:gd name="connsiteY0" fmla="*/ 0 h 1708150"/>
              <a:gd name="connsiteX1" fmla="*/ 428625 w 1079500"/>
              <a:gd name="connsiteY1" fmla="*/ 1466850 h 1708150"/>
              <a:gd name="connsiteX2" fmla="*/ 622300 w 1079500"/>
              <a:gd name="connsiteY2" fmla="*/ 1463675 h 1708150"/>
              <a:gd name="connsiteX3" fmla="*/ 628650 w 1079500"/>
              <a:gd name="connsiteY3" fmla="*/ 1590675 h 1708150"/>
              <a:gd name="connsiteX4" fmla="*/ 1073150 w 1079500"/>
              <a:gd name="connsiteY4" fmla="*/ 1593850 h 1708150"/>
              <a:gd name="connsiteX5" fmla="*/ 1079500 w 1079500"/>
              <a:gd name="connsiteY5" fmla="*/ 1708150 h 1708150"/>
              <a:gd name="connsiteX0" fmla="*/ 0 w 1079500"/>
              <a:gd name="connsiteY0" fmla="*/ 0 h 1708150"/>
              <a:gd name="connsiteX1" fmla="*/ 428625 w 1079500"/>
              <a:gd name="connsiteY1" fmla="*/ 1466850 h 1708150"/>
              <a:gd name="connsiteX2" fmla="*/ 622300 w 1079500"/>
              <a:gd name="connsiteY2" fmla="*/ 1463675 h 1708150"/>
              <a:gd name="connsiteX3" fmla="*/ 628650 w 1079500"/>
              <a:gd name="connsiteY3" fmla="*/ 1590675 h 1708150"/>
              <a:gd name="connsiteX4" fmla="*/ 1073150 w 1079500"/>
              <a:gd name="connsiteY4" fmla="*/ 1593850 h 1708150"/>
              <a:gd name="connsiteX5" fmla="*/ 1079500 w 1079500"/>
              <a:gd name="connsiteY5" fmla="*/ 1708150 h 1708150"/>
              <a:gd name="connsiteX0" fmla="*/ 0 w 1079500"/>
              <a:gd name="connsiteY0" fmla="*/ 0 h 1708150"/>
              <a:gd name="connsiteX1" fmla="*/ 425450 w 1079500"/>
              <a:gd name="connsiteY1" fmla="*/ 1343025 h 1708150"/>
              <a:gd name="connsiteX2" fmla="*/ 428625 w 1079500"/>
              <a:gd name="connsiteY2" fmla="*/ 1466850 h 1708150"/>
              <a:gd name="connsiteX3" fmla="*/ 622300 w 1079500"/>
              <a:gd name="connsiteY3" fmla="*/ 1463675 h 1708150"/>
              <a:gd name="connsiteX4" fmla="*/ 628650 w 1079500"/>
              <a:gd name="connsiteY4" fmla="*/ 1590675 h 1708150"/>
              <a:gd name="connsiteX5" fmla="*/ 1073150 w 1079500"/>
              <a:gd name="connsiteY5" fmla="*/ 1593850 h 1708150"/>
              <a:gd name="connsiteX6" fmla="*/ 1079500 w 1079500"/>
              <a:gd name="connsiteY6" fmla="*/ 1708150 h 1708150"/>
              <a:gd name="connsiteX0" fmla="*/ 0 w 1079500"/>
              <a:gd name="connsiteY0" fmla="*/ 0 h 1708150"/>
              <a:gd name="connsiteX1" fmla="*/ 425450 w 1079500"/>
              <a:gd name="connsiteY1" fmla="*/ 1343025 h 1708150"/>
              <a:gd name="connsiteX2" fmla="*/ 428625 w 1079500"/>
              <a:gd name="connsiteY2" fmla="*/ 1466850 h 1708150"/>
              <a:gd name="connsiteX3" fmla="*/ 622300 w 1079500"/>
              <a:gd name="connsiteY3" fmla="*/ 1463675 h 1708150"/>
              <a:gd name="connsiteX4" fmla="*/ 628650 w 1079500"/>
              <a:gd name="connsiteY4" fmla="*/ 1590675 h 1708150"/>
              <a:gd name="connsiteX5" fmla="*/ 1073150 w 1079500"/>
              <a:gd name="connsiteY5" fmla="*/ 1593850 h 1708150"/>
              <a:gd name="connsiteX6" fmla="*/ 1079500 w 1079500"/>
              <a:gd name="connsiteY6" fmla="*/ 1708150 h 1708150"/>
              <a:gd name="connsiteX0" fmla="*/ 0 w 1079500"/>
              <a:gd name="connsiteY0" fmla="*/ 0 h 1708150"/>
              <a:gd name="connsiteX1" fmla="*/ 355600 w 1079500"/>
              <a:gd name="connsiteY1" fmla="*/ 1339850 h 1708150"/>
              <a:gd name="connsiteX2" fmla="*/ 425450 w 1079500"/>
              <a:gd name="connsiteY2" fmla="*/ 1343025 h 1708150"/>
              <a:gd name="connsiteX3" fmla="*/ 428625 w 1079500"/>
              <a:gd name="connsiteY3" fmla="*/ 1466850 h 1708150"/>
              <a:gd name="connsiteX4" fmla="*/ 622300 w 1079500"/>
              <a:gd name="connsiteY4" fmla="*/ 1463675 h 1708150"/>
              <a:gd name="connsiteX5" fmla="*/ 628650 w 1079500"/>
              <a:gd name="connsiteY5" fmla="*/ 1590675 h 1708150"/>
              <a:gd name="connsiteX6" fmla="*/ 1073150 w 1079500"/>
              <a:gd name="connsiteY6" fmla="*/ 1593850 h 1708150"/>
              <a:gd name="connsiteX7" fmla="*/ 1079500 w 1079500"/>
              <a:gd name="connsiteY7" fmla="*/ 1708150 h 1708150"/>
              <a:gd name="connsiteX0" fmla="*/ 0 w 1079500"/>
              <a:gd name="connsiteY0" fmla="*/ 0 h 1708150"/>
              <a:gd name="connsiteX1" fmla="*/ 355600 w 1079500"/>
              <a:gd name="connsiteY1" fmla="*/ 1339850 h 1708150"/>
              <a:gd name="connsiteX2" fmla="*/ 425450 w 1079500"/>
              <a:gd name="connsiteY2" fmla="*/ 1343025 h 1708150"/>
              <a:gd name="connsiteX3" fmla="*/ 428625 w 1079500"/>
              <a:gd name="connsiteY3" fmla="*/ 1466850 h 1708150"/>
              <a:gd name="connsiteX4" fmla="*/ 622300 w 1079500"/>
              <a:gd name="connsiteY4" fmla="*/ 1463675 h 1708150"/>
              <a:gd name="connsiteX5" fmla="*/ 628650 w 1079500"/>
              <a:gd name="connsiteY5" fmla="*/ 1590675 h 1708150"/>
              <a:gd name="connsiteX6" fmla="*/ 1073150 w 1079500"/>
              <a:gd name="connsiteY6" fmla="*/ 1593850 h 1708150"/>
              <a:gd name="connsiteX7" fmla="*/ 1079500 w 1079500"/>
              <a:gd name="connsiteY7" fmla="*/ 1708150 h 1708150"/>
              <a:gd name="connsiteX0" fmla="*/ 0 w 1079500"/>
              <a:gd name="connsiteY0" fmla="*/ 0 h 1708150"/>
              <a:gd name="connsiteX1" fmla="*/ 355600 w 1079500"/>
              <a:gd name="connsiteY1" fmla="*/ 1222375 h 1708150"/>
              <a:gd name="connsiteX2" fmla="*/ 355600 w 1079500"/>
              <a:gd name="connsiteY2" fmla="*/ 1339850 h 1708150"/>
              <a:gd name="connsiteX3" fmla="*/ 425450 w 1079500"/>
              <a:gd name="connsiteY3" fmla="*/ 1343025 h 1708150"/>
              <a:gd name="connsiteX4" fmla="*/ 428625 w 1079500"/>
              <a:gd name="connsiteY4" fmla="*/ 1466850 h 1708150"/>
              <a:gd name="connsiteX5" fmla="*/ 622300 w 1079500"/>
              <a:gd name="connsiteY5" fmla="*/ 1463675 h 1708150"/>
              <a:gd name="connsiteX6" fmla="*/ 628650 w 1079500"/>
              <a:gd name="connsiteY6" fmla="*/ 1590675 h 1708150"/>
              <a:gd name="connsiteX7" fmla="*/ 1073150 w 1079500"/>
              <a:gd name="connsiteY7" fmla="*/ 1593850 h 1708150"/>
              <a:gd name="connsiteX8" fmla="*/ 1079500 w 1079500"/>
              <a:gd name="connsiteY8" fmla="*/ 1708150 h 1708150"/>
              <a:gd name="connsiteX0" fmla="*/ 0 w 1079500"/>
              <a:gd name="connsiteY0" fmla="*/ 0 h 1708150"/>
              <a:gd name="connsiteX1" fmla="*/ 355600 w 1079500"/>
              <a:gd name="connsiteY1" fmla="*/ 1222375 h 1708150"/>
              <a:gd name="connsiteX2" fmla="*/ 355600 w 1079500"/>
              <a:gd name="connsiteY2" fmla="*/ 1339850 h 1708150"/>
              <a:gd name="connsiteX3" fmla="*/ 425450 w 1079500"/>
              <a:gd name="connsiteY3" fmla="*/ 1343025 h 1708150"/>
              <a:gd name="connsiteX4" fmla="*/ 428625 w 1079500"/>
              <a:gd name="connsiteY4" fmla="*/ 1466850 h 1708150"/>
              <a:gd name="connsiteX5" fmla="*/ 622300 w 1079500"/>
              <a:gd name="connsiteY5" fmla="*/ 1463675 h 1708150"/>
              <a:gd name="connsiteX6" fmla="*/ 628650 w 1079500"/>
              <a:gd name="connsiteY6" fmla="*/ 1590675 h 1708150"/>
              <a:gd name="connsiteX7" fmla="*/ 1073150 w 1079500"/>
              <a:gd name="connsiteY7" fmla="*/ 1593850 h 1708150"/>
              <a:gd name="connsiteX8" fmla="*/ 1079500 w 1079500"/>
              <a:gd name="connsiteY8" fmla="*/ 1708150 h 1708150"/>
              <a:gd name="connsiteX0" fmla="*/ 0 w 1079500"/>
              <a:gd name="connsiteY0" fmla="*/ 0 h 1708150"/>
              <a:gd name="connsiteX1" fmla="*/ 336550 w 1079500"/>
              <a:gd name="connsiteY1" fmla="*/ 1228725 h 1708150"/>
              <a:gd name="connsiteX2" fmla="*/ 355600 w 1079500"/>
              <a:gd name="connsiteY2" fmla="*/ 1222375 h 1708150"/>
              <a:gd name="connsiteX3" fmla="*/ 355600 w 1079500"/>
              <a:gd name="connsiteY3" fmla="*/ 1339850 h 1708150"/>
              <a:gd name="connsiteX4" fmla="*/ 425450 w 1079500"/>
              <a:gd name="connsiteY4" fmla="*/ 1343025 h 1708150"/>
              <a:gd name="connsiteX5" fmla="*/ 428625 w 1079500"/>
              <a:gd name="connsiteY5" fmla="*/ 1466850 h 1708150"/>
              <a:gd name="connsiteX6" fmla="*/ 622300 w 1079500"/>
              <a:gd name="connsiteY6" fmla="*/ 1463675 h 1708150"/>
              <a:gd name="connsiteX7" fmla="*/ 628650 w 1079500"/>
              <a:gd name="connsiteY7" fmla="*/ 1590675 h 1708150"/>
              <a:gd name="connsiteX8" fmla="*/ 1073150 w 1079500"/>
              <a:gd name="connsiteY8" fmla="*/ 1593850 h 1708150"/>
              <a:gd name="connsiteX9" fmla="*/ 1079500 w 1079500"/>
              <a:gd name="connsiteY9" fmla="*/ 1708150 h 1708150"/>
              <a:gd name="connsiteX0" fmla="*/ 0 w 1079500"/>
              <a:gd name="connsiteY0" fmla="*/ 0 h 1708150"/>
              <a:gd name="connsiteX1" fmla="*/ 336550 w 1079500"/>
              <a:gd name="connsiteY1" fmla="*/ 1228725 h 1708150"/>
              <a:gd name="connsiteX2" fmla="*/ 355600 w 1079500"/>
              <a:gd name="connsiteY2" fmla="*/ 1222375 h 1708150"/>
              <a:gd name="connsiteX3" fmla="*/ 355600 w 1079500"/>
              <a:gd name="connsiteY3" fmla="*/ 1339850 h 1708150"/>
              <a:gd name="connsiteX4" fmla="*/ 425450 w 1079500"/>
              <a:gd name="connsiteY4" fmla="*/ 1343025 h 1708150"/>
              <a:gd name="connsiteX5" fmla="*/ 428625 w 1079500"/>
              <a:gd name="connsiteY5" fmla="*/ 1466850 h 1708150"/>
              <a:gd name="connsiteX6" fmla="*/ 622300 w 1079500"/>
              <a:gd name="connsiteY6" fmla="*/ 1463675 h 1708150"/>
              <a:gd name="connsiteX7" fmla="*/ 628650 w 1079500"/>
              <a:gd name="connsiteY7" fmla="*/ 1590675 h 1708150"/>
              <a:gd name="connsiteX8" fmla="*/ 1073150 w 1079500"/>
              <a:gd name="connsiteY8" fmla="*/ 1593850 h 1708150"/>
              <a:gd name="connsiteX9" fmla="*/ 1079500 w 1079500"/>
              <a:gd name="connsiteY9" fmla="*/ 1708150 h 1708150"/>
              <a:gd name="connsiteX0" fmla="*/ 0 w 1079500"/>
              <a:gd name="connsiteY0" fmla="*/ 0 h 1708150"/>
              <a:gd name="connsiteX1" fmla="*/ 342900 w 1079500"/>
              <a:gd name="connsiteY1" fmla="*/ 1219200 h 1708150"/>
              <a:gd name="connsiteX2" fmla="*/ 355600 w 1079500"/>
              <a:gd name="connsiteY2" fmla="*/ 1222375 h 1708150"/>
              <a:gd name="connsiteX3" fmla="*/ 355600 w 1079500"/>
              <a:gd name="connsiteY3" fmla="*/ 1339850 h 1708150"/>
              <a:gd name="connsiteX4" fmla="*/ 425450 w 1079500"/>
              <a:gd name="connsiteY4" fmla="*/ 1343025 h 1708150"/>
              <a:gd name="connsiteX5" fmla="*/ 428625 w 1079500"/>
              <a:gd name="connsiteY5" fmla="*/ 1466850 h 1708150"/>
              <a:gd name="connsiteX6" fmla="*/ 622300 w 1079500"/>
              <a:gd name="connsiteY6" fmla="*/ 1463675 h 1708150"/>
              <a:gd name="connsiteX7" fmla="*/ 628650 w 1079500"/>
              <a:gd name="connsiteY7" fmla="*/ 1590675 h 1708150"/>
              <a:gd name="connsiteX8" fmla="*/ 1073150 w 1079500"/>
              <a:gd name="connsiteY8" fmla="*/ 1593850 h 1708150"/>
              <a:gd name="connsiteX9" fmla="*/ 1079500 w 1079500"/>
              <a:gd name="connsiteY9" fmla="*/ 1708150 h 1708150"/>
              <a:gd name="connsiteX0" fmla="*/ 0 w 1079500"/>
              <a:gd name="connsiteY0" fmla="*/ 0 h 1708150"/>
              <a:gd name="connsiteX1" fmla="*/ 342900 w 1079500"/>
              <a:gd name="connsiteY1" fmla="*/ 1098550 h 1708150"/>
              <a:gd name="connsiteX2" fmla="*/ 342900 w 1079500"/>
              <a:gd name="connsiteY2" fmla="*/ 1219200 h 1708150"/>
              <a:gd name="connsiteX3" fmla="*/ 355600 w 1079500"/>
              <a:gd name="connsiteY3" fmla="*/ 1222375 h 1708150"/>
              <a:gd name="connsiteX4" fmla="*/ 355600 w 1079500"/>
              <a:gd name="connsiteY4" fmla="*/ 1339850 h 1708150"/>
              <a:gd name="connsiteX5" fmla="*/ 425450 w 1079500"/>
              <a:gd name="connsiteY5" fmla="*/ 1343025 h 1708150"/>
              <a:gd name="connsiteX6" fmla="*/ 428625 w 1079500"/>
              <a:gd name="connsiteY6" fmla="*/ 1466850 h 1708150"/>
              <a:gd name="connsiteX7" fmla="*/ 622300 w 1079500"/>
              <a:gd name="connsiteY7" fmla="*/ 1463675 h 1708150"/>
              <a:gd name="connsiteX8" fmla="*/ 628650 w 1079500"/>
              <a:gd name="connsiteY8" fmla="*/ 1590675 h 1708150"/>
              <a:gd name="connsiteX9" fmla="*/ 1073150 w 1079500"/>
              <a:gd name="connsiteY9" fmla="*/ 1593850 h 1708150"/>
              <a:gd name="connsiteX10" fmla="*/ 1079500 w 1079500"/>
              <a:gd name="connsiteY10" fmla="*/ 1708150 h 1708150"/>
              <a:gd name="connsiteX0" fmla="*/ 0 w 1079500"/>
              <a:gd name="connsiteY0" fmla="*/ 0 h 1708150"/>
              <a:gd name="connsiteX1" fmla="*/ 342900 w 1079500"/>
              <a:gd name="connsiteY1" fmla="*/ 1098550 h 1708150"/>
              <a:gd name="connsiteX2" fmla="*/ 342900 w 1079500"/>
              <a:gd name="connsiteY2" fmla="*/ 1219200 h 1708150"/>
              <a:gd name="connsiteX3" fmla="*/ 355600 w 1079500"/>
              <a:gd name="connsiteY3" fmla="*/ 1222375 h 1708150"/>
              <a:gd name="connsiteX4" fmla="*/ 355600 w 1079500"/>
              <a:gd name="connsiteY4" fmla="*/ 1339850 h 1708150"/>
              <a:gd name="connsiteX5" fmla="*/ 425450 w 1079500"/>
              <a:gd name="connsiteY5" fmla="*/ 1343025 h 1708150"/>
              <a:gd name="connsiteX6" fmla="*/ 428625 w 1079500"/>
              <a:gd name="connsiteY6" fmla="*/ 1466850 h 1708150"/>
              <a:gd name="connsiteX7" fmla="*/ 622300 w 1079500"/>
              <a:gd name="connsiteY7" fmla="*/ 1463675 h 1708150"/>
              <a:gd name="connsiteX8" fmla="*/ 628650 w 1079500"/>
              <a:gd name="connsiteY8" fmla="*/ 1590675 h 1708150"/>
              <a:gd name="connsiteX9" fmla="*/ 1073150 w 1079500"/>
              <a:gd name="connsiteY9" fmla="*/ 1593850 h 1708150"/>
              <a:gd name="connsiteX10" fmla="*/ 1079500 w 1079500"/>
              <a:gd name="connsiteY10" fmla="*/ 1708150 h 1708150"/>
              <a:gd name="connsiteX0" fmla="*/ 854 w 1080354"/>
              <a:gd name="connsiteY0" fmla="*/ 69754 h 1777904"/>
              <a:gd name="connsiteX1" fmla="*/ 42129 w 1080354"/>
              <a:gd name="connsiteY1" fmla="*/ 82454 h 1777904"/>
              <a:gd name="connsiteX2" fmla="*/ 343754 w 1080354"/>
              <a:gd name="connsiteY2" fmla="*/ 1168304 h 1777904"/>
              <a:gd name="connsiteX3" fmla="*/ 343754 w 1080354"/>
              <a:gd name="connsiteY3" fmla="*/ 1288954 h 1777904"/>
              <a:gd name="connsiteX4" fmla="*/ 356454 w 1080354"/>
              <a:gd name="connsiteY4" fmla="*/ 1292129 h 1777904"/>
              <a:gd name="connsiteX5" fmla="*/ 356454 w 1080354"/>
              <a:gd name="connsiteY5" fmla="*/ 1409604 h 1777904"/>
              <a:gd name="connsiteX6" fmla="*/ 426304 w 1080354"/>
              <a:gd name="connsiteY6" fmla="*/ 1412779 h 1777904"/>
              <a:gd name="connsiteX7" fmla="*/ 429479 w 1080354"/>
              <a:gd name="connsiteY7" fmla="*/ 1536604 h 1777904"/>
              <a:gd name="connsiteX8" fmla="*/ 623154 w 1080354"/>
              <a:gd name="connsiteY8" fmla="*/ 1533429 h 1777904"/>
              <a:gd name="connsiteX9" fmla="*/ 629504 w 1080354"/>
              <a:gd name="connsiteY9" fmla="*/ 1660429 h 1777904"/>
              <a:gd name="connsiteX10" fmla="*/ 1074004 w 1080354"/>
              <a:gd name="connsiteY10" fmla="*/ 1663604 h 1777904"/>
              <a:gd name="connsiteX11" fmla="*/ 1080354 w 1080354"/>
              <a:gd name="connsiteY11" fmla="*/ 1777904 h 1777904"/>
              <a:gd name="connsiteX0" fmla="*/ 0 w 1079500"/>
              <a:gd name="connsiteY0" fmla="*/ 0 h 1708150"/>
              <a:gd name="connsiteX1" fmla="*/ 41275 w 1079500"/>
              <a:gd name="connsiteY1" fmla="*/ 12700 h 1708150"/>
              <a:gd name="connsiteX2" fmla="*/ 342900 w 1079500"/>
              <a:gd name="connsiteY2" fmla="*/ 1098550 h 1708150"/>
              <a:gd name="connsiteX3" fmla="*/ 342900 w 1079500"/>
              <a:gd name="connsiteY3" fmla="*/ 1219200 h 1708150"/>
              <a:gd name="connsiteX4" fmla="*/ 355600 w 1079500"/>
              <a:gd name="connsiteY4" fmla="*/ 1222375 h 1708150"/>
              <a:gd name="connsiteX5" fmla="*/ 355600 w 1079500"/>
              <a:gd name="connsiteY5" fmla="*/ 1339850 h 1708150"/>
              <a:gd name="connsiteX6" fmla="*/ 425450 w 1079500"/>
              <a:gd name="connsiteY6" fmla="*/ 1343025 h 1708150"/>
              <a:gd name="connsiteX7" fmla="*/ 428625 w 1079500"/>
              <a:gd name="connsiteY7" fmla="*/ 1466850 h 1708150"/>
              <a:gd name="connsiteX8" fmla="*/ 622300 w 1079500"/>
              <a:gd name="connsiteY8" fmla="*/ 1463675 h 1708150"/>
              <a:gd name="connsiteX9" fmla="*/ 628650 w 1079500"/>
              <a:gd name="connsiteY9" fmla="*/ 1590675 h 1708150"/>
              <a:gd name="connsiteX10" fmla="*/ 1073150 w 1079500"/>
              <a:gd name="connsiteY10" fmla="*/ 1593850 h 1708150"/>
              <a:gd name="connsiteX11" fmla="*/ 1079500 w 1079500"/>
              <a:gd name="connsiteY11" fmla="*/ 1708150 h 1708150"/>
              <a:gd name="connsiteX0" fmla="*/ 0 w 1079500"/>
              <a:gd name="connsiteY0" fmla="*/ 0 h 1708150"/>
              <a:gd name="connsiteX1" fmla="*/ 41275 w 1079500"/>
              <a:gd name="connsiteY1" fmla="*/ 6350 h 1708150"/>
              <a:gd name="connsiteX2" fmla="*/ 342900 w 1079500"/>
              <a:gd name="connsiteY2" fmla="*/ 1098550 h 1708150"/>
              <a:gd name="connsiteX3" fmla="*/ 342900 w 1079500"/>
              <a:gd name="connsiteY3" fmla="*/ 1219200 h 1708150"/>
              <a:gd name="connsiteX4" fmla="*/ 355600 w 1079500"/>
              <a:gd name="connsiteY4" fmla="*/ 1222375 h 1708150"/>
              <a:gd name="connsiteX5" fmla="*/ 355600 w 1079500"/>
              <a:gd name="connsiteY5" fmla="*/ 1339850 h 1708150"/>
              <a:gd name="connsiteX6" fmla="*/ 425450 w 1079500"/>
              <a:gd name="connsiteY6" fmla="*/ 1343025 h 1708150"/>
              <a:gd name="connsiteX7" fmla="*/ 428625 w 1079500"/>
              <a:gd name="connsiteY7" fmla="*/ 1466850 h 1708150"/>
              <a:gd name="connsiteX8" fmla="*/ 622300 w 1079500"/>
              <a:gd name="connsiteY8" fmla="*/ 1463675 h 1708150"/>
              <a:gd name="connsiteX9" fmla="*/ 628650 w 1079500"/>
              <a:gd name="connsiteY9" fmla="*/ 1590675 h 1708150"/>
              <a:gd name="connsiteX10" fmla="*/ 1073150 w 1079500"/>
              <a:gd name="connsiteY10" fmla="*/ 1593850 h 1708150"/>
              <a:gd name="connsiteX11" fmla="*/ 1079500 w 1079500"/>
              <a:gd name="connsiteY11" fmla="*/ 1708150 h 1708150"/>
              <a:gd name="connsiteX0" fmla="*/ 0 w 1079500"/>
              <a:gd name="connsiteY0" fmla="*/ 6352 h 1714502"/>
              <a:gd name="connsiteX1" fmla="*/ 41275 w 1079500"/>
              <a:gd name="connsiteY1" fmla="*/ 12702 h 1714502"/>
              <a:gd name="connsiteX2" fmla="*/ 44450 w 1079500"/>
              <a:gd name="connsiteY2" fmla="*/ 111127 h 1714502"/>
              <a:gd name="connsiteX3" fmla="*/ 342900 w 1079500"/>
              <a:gd name="connsiteY3" fmla="*/ 1104902 h 1714502"/>
              <a:gd name="connsiteX4" fmla="*/ 342900 w 1079500"/>
              <a:gd name="connsiteY4" fmla="*/ 1225552 h 1714502"/>
              <a:gd name="connsiteX5" fmla="*/ 355600 w 1079500"/>
              <a:gd name="connsiteY5" fmla="*/ 1228727 h 1714502"/>
              <a:gd name="connsiteX6" fmla="*/ 355600 w 1079500"/>
              <a:gd name="connsiteY6" fmla="*/ 1346202 h 1714502"/>
              <a:gd name="connsiteX7" fmla="*/ 425450 w 1079500"/>
              <a:gd name="connsiteY7" fmla="*/ 1349377 h 1714502"/>
              <a:gd name="connsiteX8" fmla="*/ 428625 w 1079500"/>
              <a:gd name="connsiteY8" fmla="*/ 1473202 h 1714502"/>
              <a:gd name="connsiteX9" fmla="*/ 622300 w 1079500"/>
              <a:gd name="connsiteY9" fmla="*/ 1470027 h 1714502"/>
              <a:gd name="connsiteX10" fmla="*/ 628650 w 1079500"/>
              <a:gd name="connsiteY10" fmla="*/ 1597027 h 1714502"/>
              <a:gd name="connsiteX11" fmla="*/ 1073150 w 1079500"/>
              <a:gd name="connsiteY11" fmla="*/ 1600202 h 1714502"/>
              <a:gd name="connsiteX12" fmla="*/ 1079500 w 1079500"/>
              <a:gd name="connsiteY12" fmla="*/ 1714502 h 1714502"/>
              <a:gd name="connsiteX0" fmla="*/ 0 w 1079500"/>
              <a:gd name="connsiteY0" fmla="*/ 0 h 1708150"/>
              <a:gd name="connsiteX1" fmla="*/ 41275 w 1079500"/>
              <a:gd name="connsiteY1" fmla="*/ 6350 h 1708150"/>
              <a:gd name="connsiteX2" fmla="*/ 44450 w 1079500"/>
              <a:gd name="connsiteY2" fmla="*/ 104775 h 1708150"/>
              <a:gd name="connsiteX3" fmla="*/ 342900 w 1079500"/>
              <a:gd name="connsiteY3" fmla="*/ 1098550 h 1708150"/>
              <a:gd name="connsiteX4" fmla="*/ 342900 w 1079500"/>
              <a:gd name="connsiteY4" fmla="*/ 1219200 h 1708150"/>
              <a:gd name="connsiteX5" fmla="*/ 355600 w 1079500"/>
              <a:gd name="connsiteY5" fmla="*/ 1222375 h 1708150"/>
              <a:gd name="connsiteX6" fmla="*/ 355600 w 1079500"/>
              <a:gd name="connsiteY6" fmla="*/ 1339850 h 1708150"/>
              <a:gd name="connsiteX7" fmla="*/ 425450 w 1079500"/>
              <a:gd name="connsiteY7" fmla="*/ 1343025 h 1708150"/>
              <a:gd name="connsiteX8" fmla="*/ 428625 w 1079500"/>
              <a:gd name="connsiteY8" fmla="*/ 1466850 h 1708150"/>
              <a:gd name="connsiteX9" fmla="*/ 622300 w 1079500"/>
              <a:gd name="connsiteY9" fmla="*/ 1463675 h 1708150"/>
              <a:gd name="connsiteX10" fmla="*/ 628650 w 1079500"/>
              <a:gd name="connsiteY10" fmla="*/ 1590675 h 1708150"/>
              <a:gd name="connsiteX11" fmla="*/ 1073150 w 1079500"/>
              <a:gd name="connsiteY11" fmla="*/ 1593850 h 1708150"/>
              <a:gd name="connsiteX12" fmla="*/ 1079500 w 1079500"/>
              <a:gd name="connsiteY12" fmla="*/ 1708150 h 1708150"/>
              <a:gd name="connsiteX0" fmla="*/ 0 w 1079500"/>
              <a:gd name="connsiteY0" fmla="*/ 0 h 1708150"/>
              <a:gd name="connsiteX1" fmla="*/ 41275 w 1079500"/>
              <a:gd name="connsiteY1" fmla="*/ 6350 h 1708150"/>
              <a:gd name="connsiteX2" fmla="*/ 44450 w 1079500"/>
              <a:gd name="connsiteY2" fmla="*/ 104775 h 1708150"/>
              <a:gd name="connsiteX3" fmla="*/ 95250 w 1079500"/>
              <a:gd name="connsiteY3" fmla="*/ 120650 h 1708150"/>
              <a:gd name="connsiteX4" fmla="*/ 342900 w 1079500"/>
              <a:gd name="connsiteY4" fmla="*/ 1098550 h 1708150"/>
              <a:gd name="connsiteX5" fmla="*/ 342900 w 1079500"/>
              <a:gd name="connsiteY5" fmla="*/ 1219200 h 1708150"/>
              <a:gd name="connsiteX6" fmla="*/ 355600 w 1079500"/>
              <a:gd name="connsiteY6" fmla="*/ 1222375 h 1708150"/>
              <a:gd name="connsiteX7" fmla="*/ 355600 w 1079500"/>
              <a:gd name="connsiteY7" fmla="*/ 1339850 h 1708150"/>
              <a:gd name="connsiteX8" fmla="*/ 425450 w 1079500"/>
              <a:gd name="connsiteY8" fmla="*/ 1343025 h 1708150"/>
              <a:gd name="connsiteX9" fmla="*/ 428625 w 1079500"/>
              <a:gd name="connsiteY9" fmla="*/ 1466850 h 1708150"/>
              <a:gd name="connsiteX10" fmla="*/ 622300 w 1079500"/>
              <a:gd name="connsiteY10" fmla="*/ 1463675 h 1708150"/>
              <a:gd name="connsiteX11" fmla="*/ 628650 w 1079500"/>
              <a:gd name="connsiteY11" fmla="*/ 1590675 h 1708150"/>
              <a:gd name="connsiteX12" fmla="*/ 1073150 w 1079500"/>
              <a:gd name="connsiteY12" fmla="*/ 1593850 h 1708150"/>
              <a:gd name="connsiteX13" fmla="*/ 1079500 w 1079500"/>
              <a:gd name="connsiteY13" fmla="*/ 1708150 h 1708150"/>
              <a:gd name="connsiteX0" fmla="*/ 0 w 1079500"/>
              <a:gd name="connsiteY0" fmla="*/ 0 h 1708150"/>
              <a:gd name="connsiteX1" fmla="*/ 41275 w 1079500"/>
              <a:gd name="connsiteY1" fmla="*/ 6350 h 1708150"/>
              <a:gd name="connsiteX2" fmla="*/ 44450 w 1079500"/>
              <a:gd name="connsiteY2" fmla="*/ 104775 h 1708150"/>
              <a:gd name="connsiteX3" fmla="*/ 95250 w 1079500"/>
              <a:gd name="connsiteY3" fmla="*/ 120650 h 1708150"/>
              <a:gd name="connsiteX4" fmla="*/ 342900 w 1079500"/>
              <a:gd name="connsiteY4" fmla="*/ 1098550 h 1708150"/>
              <a:gd name="connsiteX5" fmla="*/ 342900 w 1079500"/>
              <a:gd name="connsiteY5" fmla="*/ 1219200 h 1708150"/>
              <a:gd name="connsiteX6" fmla="*/ 355600 w 1079500"/>
              <a:gd name="connsiteY6" fmla="*/ 1222375 h 1708150"/>
              <a:gd name="connsiteX7" fmla="*/ 355600 w 1079500"/>
              <a:gd name="connsiteY7" fmla="*/ 1339850 h 1708150"/>
              <a:gd name="connsiteX8" fmla="*/ 425450 w 1079500"/>
              <a:gd name="connsiteY8" fmla="*/ 1343025 h 1708150"/>
              <a:gd name="connsiteX9" fmla="*/ 428625 w 1079500"/>
              <a:gd name="connsiteY9" fmla="*/ 1466850 h 1708150"/>
              <a:gd name="connsiteX10" fmla="*/ 622300 w 1079500"/>
              <a:gd name="connsiteY10" fmla="*/ 1463675 h 1708150"/>
              <a:gd name="connsiteX11" fmla="*/ 628650 w 1079500"/>
              <a:gd name="connsiteY11" fmla="*/ 1590675 h 1708150"/>
              <a:gd name="connsiteX12" fmla="*/ 1073150 w 1079500"/>
              <a:gd name="connsiteY12" fmla="*/ 1593850 h 1708150"/>
              <a:gd name="connsiteX13" fmla="*/ 1079500 w 1079500"/>
              <a:gd name="connsiteY13" fmla="*/ 1708150 h 1708150"/>
              <a:gd name="connsiteX0" fmla="*/ 0 w 1079500"/>
              <a:gd name="connsiteY0" fmla="*/ 0 h 1708150"/>
              <a:gd name="connsiteX1" fmla="*/ 41275 w 1079500"/>
              <a:gd name="connsiteY1" fmla="*/ 6350 h 1708150"/>
              <a:gd name="connsiteX2" fmla="*/ 44450 w 1079500"/>
              <a:gd name="connsiteY2" fmla="*/ 117475 h 1708150"/>
              <a:gd name="connsiteX3" fmla="*/ 95250 w 1079500"/>
              <a:gd name="connsiteY3" fmla="*/ 120650 h 1708150"/>
              <a:gd name="connsiteX4" fmla="*/ 342900 w 1079500"/>
              <a:gd name="connsiteY4" fmla="*/ 1098550 h 1708150"/>
              <a:gd name="connsiteX5" fmla="*/ 342900 w 1079500"/>
              <a:gd name="connsiteY5" fmla="*/ 1219200 h 1708150"/>
              <a:gd name="connsiteX6" fmla="*/ 355600 w 1079500"/>
              <a:gd name="connsiteY6" fmla="*/ 1222375 h 1708150"/>
              <a:gd name="connsiteX7" fmla="*/ 355600 w 1079500"/>
              <a:gd name="connsiteY7" fmla="*/ 1339850 h 1708150"/>
              <a:gd name="connsiteX8" fmla="*/ 425450 w 1079500"/>
              <a:gd name="connsiteY8" fmla="*/ 1343025 h 1708150"/>
              <a:gd name="connsiteX9" fmla="*/ 428625 w 1079500"/>
              <a:gd name="connsiteY9" fmla="*/ 1466850 h 1708150"/>
              <a:gd name="connsiteX10" fmla="*/ 622300 w 1079500"/>
              <a:gd name="connsiteY10" fmla="*/ 1463675 h 1708150"/>
              <a:gd name="connsiteX11" fmla="*/ 628650 w 1079500"/>
              <a:gd name="connsiteY11" fmla="*/ 1590675 h 1708150"/>
              <a:gd name="connsiteX12" fmla="*/ 1073150 w 1079500"/>
              <a:gd name="connsiteY12" fmla="*/ 1593850 h 1708150"/>
              <a:gd name="connsiteX13" fmla="*/ 1079500 w 1079500"/>
              <a:gd name="connsiteY13" fmla="*/ 1708150 h 1708150"/>
              <a:gd name="connsiteX0" fmla="*/ 0 w 1079500"/>
              <a:gd name="connsiteY0" fmla="*/ 0 h 1708150"/>
              <a:gd name="connsiteX1" fmla="*/ 41275 w 1079500"/>
              <a:gd name="connsiteY1" fmla="*/ 6350 h 1708150"/>
              <a:gd name="connsiteX2" fmla="*/ 44450 w 1079500"/>
              <a:gd name="connsiteY2" fmla="*/ 117475 h 1708150"/>
              <a:gd name="connsiteX3" fmla="*/ 95250 w 1079500"/>
              <a:gd name="connsiteY3" fmla="*/ 120650 h 1708150"/>
              <a:gd name="connsiteX4" fmla="*/ 104775 w 1079500"/>
              <a:gd name="connsiteY4" fmla="*/ 231775 h 1708150"/>
              <a:gd name="connsiteX5" fmla="*/ 342900 w 1079500"/>
              <a:gd name="connsiteY5" fmla="*/ 1098550 h 1708150"/>
              <a:gd name="connsiteX6" fmla="*/ 342900 w 1079500"/>
              <a:gd name="connsiteY6" fmla="*/ 1219200 h 1708150"/>
              <a:gd name="connsiteX7" fmla="*/ 355600 w 1079500"/>
              <a:gd name="connsiteY7" fmla="*/ 1222375 h 1708150"/>
              <a:gd name="connsiteX8" fmla="*/ 355600 w 1079500"/>
              <a:gd name="connsiteY8" fmla="*/ 1339850 h 1708150"/>
              <a:gd name="connsiteX9" fmla="*/ 425450 w 1079500"/>
              <a:gd name="connsiteY9" fmla="*/ 1343025 h 1708150"/>
              <a:gd name="connsiteX10" fmla="*/ 428625 w 1079500"/>
              <a:gd name="connsiteY10" fmla="*/ 1466850 h 1708150"/>
              <a:gd name="connsiteX11" fmla="*/ 622300 w 1079500"/>
              <a:gd name="connsiteY11" fmla="*/ 1463675 h 1708150"/>
              <a:gd name="connsiteX12" fmla="*/ 628650 w 1079500"/>
              <a:gd name="connsiteY12" fmla="*/ 1590675 h 1708150"/>
              <a:gd name="connsiteX13" fmla="*/ 1073150 w 1079500"/>
              <a:gd name="connsiteY13" fmla="*/ 1593850 h 1708150"/>
              <a:gd name="connsiteX14" fmla="*/ 1079500 w 1079500"/>
              <a:gd name="connsiteY14" fmla="*/ 1708150 h 1708150"/>
              <a:gd name="connsiteX0" fmla="*/ 0 w 1079500"/>
              <a:gd name="connsiteY0" fmla="*/ 0 h 1708150"/>
              <a:gd name="connsiteX1" fmla="*/ 41275 w 1079500"/>
              <a:gd name="connsiteY1" fmla="*/ 6350 h 1708150"/>
              <a:gd name="connsiteX2" fmla="*/ 44450 w 1079500"/>
              <a:gd name="connsiteY2" fmla="*/ 117475 h 1708150"/>
              <a:gd name="connsiteX3" fmla="*/ 95250 w 1079500"/>
              <a:gd name="connsiteY3" fmla="*/ 120650 h 1708150"/>
              <a:gd name="connsiteX4" fmla="*/ 104775 w 1079500"/>
              <a:gd name="connsiteY4" fmla="*/ 231775 h 1708150"/>
              <a:gd name="connsiteX5" fmla="*/ 342900 w 1079500"/>
              <a:gd name="connsiteY5" fmla="*/ 1098550 h 1708150"/>
              <a:gd name="connsiteX6" fmla="*/ 342900 w 1079500"/>
              <a:gd name="connsiteY6" fmla="*/ 1219200 h 1708150"/>
              <a:gd name="connsiteX7" fmla="*/ 355600 w 1079500"/>
              <a:gd name="connsiteY7" fmla="*/ 1222375 h 1708150"/>
              <a:gd name="connsiteX8" fmla="*/ 355600 w 1079500"/>
              <a:gd name="connsiteY8" fmla="*/ 1339850 h 1708150"/>
              <a:gd name="connsiteX9" fmla="*/ 425450 w 1079500"/>
              <a:gd name="connsiteY9" fmla="*/ 1343025 h 1708150"/>
              <a:gd name="connsiteX10" fmla="*/ 428625 w 1079500"/>
              <a:gd name="connsiteY10" fmla="*/ 1466850 h 1708150"/>
              <a:gd name="connsiteX11" fmla="*/ 622300 w 1079500"/>
              <a:gd name="connsiteY11" fmla="*/ 1463675 h 1708150"/>
              <a:gd name="connsiteX12" fmla="*/ 628650 w 1079500"/>
              <a:gd name="connsiteY12" fmla="*/ 1590675 h 1708150"/>
              <a:gd name="connsiteX13" fmla="*/ 1073150 w 1079500"/>
              <a:gd name="connsiteY13" fmla="*/ 1593850 h 1708150"/>
              <a:gd name="connsiteX14" fmla="*/ 1079500 w 1079500"/>
              <a:gd name="connsiteY14" fmla="*/ 1708150 h 1708150"/>
              <a:gd name="connsiteX0" fmla="*/ 0 w 1079500"/>
              <a:gd name="connsiteY0" fmla="*/ 0 h 1708150"/>
              <a:gd name="connsiteX1" fmla="*/ 41275 w 1079500"/>
              <a:gd name="connsiteY1" fmla="*/ 6350 h 1708150"/>
              <a:gd name="connsiteX2" fmla="*/ 44450 w 1079500"/>
              <a:gd name="connsiteY2" fmla="*/ 117475 h 1708150"/>
              <a:gd name="connsiteX3" fmla="*/ 95250 w 1079500"/>
              <a:gd name="connsiteY3" fmla="*/ 120650 h 1708150"/>
              <a:gd name="connsiteX4" fmla="*/ 92075 w 1079500"/>
              <a:gd name="connsiteY4" fmla="*/ 225425 h 1708150"/>
              <a:gd name="connsiteX5" fmla="*/ 342900 w 1079500"/>
              <a:gd name="connsiteY5" fmla="*/ 1098550 h 1708150"/>
              <a:gd name="connsiteX6" fmla="*/ 342900 w 1079500"/>
              <a:gd name="connsiteY6" fmla="*/ 1219200 h 1708150"/>
              <a:gd name="connsiteX7" fmla="*/ 355600 w 1079500"/>
              <a:gd name="connsiteY7" fmla="*/ 1222375 h 1708150"/>
              <a:gd name="connsiteX8" fmla="*/ 355600 w 1079500"/>
              <a:gd name="connsiteY8" fmla="*/ 1339850 h 1708150"/>
              <a:gd name="connsiteX9" fmla="*/ 425450 w 1079500"/>
              <a:gd name="connsiteY9" fmla="*/ 1343025 h 1708150"/>
              <a:gd name="connsiteX10" fmla="*/ 428625 w 1079500"/>
              <a:gd name="connsiteY10" fmla="*/ 1466850 h 1708150"/>
              <a:gd name="connsiteX11" fmla="*/ 622300 w 1079500"/>
              <a:gd name="connsiteY11" fmla="*/ 1463675 h 1708150"/>
              <a:gd name="connsiteX12" fmla="*/ 628650 w 1079500"/>
              <a:gd name="connsiteY12" fmla="*/ 1590675 h 1708150"/>
              <a:gd name="connsiteX13" fmla="*/ 1073150 w 1079500"/>
              <a:gd name="connsiteY13" fmla="*/ 1593850 h 1708150"/>
              <a:gd name="connsiteX14" fmla="*/ 1079500 w 1079500"/>
              <a:gd name="connsiteY14" fmla="*/ 1708150 h 1708150"/>
              <a:gd name="connsiteX0" fmla="*/ 0 w 1079500"/>
              <a:gd name="connsiteY0" fmla="*/ 0 h 1708150"/>
              <a:gd name="connsiteX1" fmla="*/ 41275 w 1079500"/>
              <a:gd name="connsiteY1" fmla="*/ 6350 h 1708150"/>
              <a:gd name="connsiteX2" fmla="*/ 44450 w 1079500"/>
              <a:gd name="connsiteY2" fmla="*/ 117475 h 1708150"/>
              <a:gd name="connsiteX3" fmla="*/ 95250 w 1079500"/>
              <a:gd name="connsiteY3" fmla="*/ 120650 h 1708150"/>
              <a:gd name="connsiteX4" fmla="*/ 92075 w 1079500"/>
              <a:gd name="connsiteY4" fmla="*/ 225425 h 1708150"/>
              <a:gd name="connsiteX5" fmla="*/ 127000 w 1079500"/>
              <a:gd name="connsiteY5" fmla="*/ 244475 h 1708150"/>
              <a:gd name="connsiteX6" fmla="*/ 342900 w 1079500"/>
              <a:gd name="connsiteY6" fmla="*/ 1098550 h 1708150"/>
              <a:gd name="connsiteX7" fmla="*/ 342900 w 1079500"/>
              <a:gd name="connsiteY7" fmla="*/ 1219200 h 1708150"/>
              <a:gd name="connsiteX8" fmla="*/ 355600 w 1079500"/>
              <a:gd name="connsiteY8" fmla="*/ 1222375 h 1708150"/>
              <a:gd name="connsiteX9" fmla="*/ 355600 w 1079500"/>
              <a:gd name="connsiteY9" fmla="*/ 1339850 h 1708150"/>
              <a:gd name="connsiteX10" fmla="*/ 425450 w 1079500"/>
              <a:gd name="connsiteY10" fmla="*/ 1343025 h 1708150"/>
              <a:gd name="connsiteX11" fmla="*/ 428625 w 1079500"/>
              <a:gd name="connsiteY11" fmla="*/ 1466850 h 1708150"/>
              <a:gd name="connsiteX12" fmla="*/ 622300 w 1079500"/>
              <a:gd name="connsiteY12" fmla="*/ 1463675 h 1708150"/>
              <a:gd name="connsiteX13" fmla="*/ 628650 w 1079500"/>
              <a:gd name="connsiteY13" fmla="*/ 1590675 h 1708150"/>
              <a:gd name="connsiteX14" fmla="*/ 1073150 w 1079500"/>
              <a:gd name="connsiteY14" fmla="*/ 1593850 h 1708150"/>
              <a:gd name="connsiteX15" fmla="*/ 1079500 w 1079500"/>
              <a:gd name="connsiteY15" fmla="*/ 1708150 h 1708150"/>
              <a:gd name="connsiteX0" fmla="*/ 0 w 1079500"/>
              <a:gd name="connsiteY0" fmla="*/ 0 h 1708150"/>
              <a:gd name="connsiteX1" fmla="*/ 41275 w 1079500"/>
              <a:gd name="connsiteY1" fmla="*/ 6350 h 1708150"/>
              <a:gd name="connsiteX2" fmla="*/ 44450 w 1079500"/>
              <a:gd name="connsiteY2" fmla="*/ 117475 h 1708150"/>
              <a:gd name="connsiteX3" fmla="*/ 95250 w 1079500"/>
              <a:gd name="connsiteY3" fmla="*/ 120650 h 1708150"/>
              <a:gd name="connsiteX4" fmla="*/ 92075 w 1079500"/>
              <a:gd name="connsiteY4" fmla="*/ 225425 h 1708150"/>
              <a:gd name="connsiteX5" fmla="*/ 127000 w 1079500"/>
              <a:gd name="connsiteY5" fmla="*/ 244475 h 1708150"/>
              <a:gd name="connsiteX6" fmla="*/ 342900 w 1079500"/>
              <a:gd name="connsiteY6" fmla="*/ 1098550 h 1708150"/>
              <a:gd name="connsiteX7" fmla="*/ 342900 w 1079500"/>
              <a:gd name="connsiteY7" fmla="*/ 1219200 h 1708150"/>
              <a:gd name="connsiteX8" fmla="*/ 355600 w 1079500"/>
              <a:gd name="connsiteY8" fmla="*/ 1222375 h 1708150"/>
              <a:gd name="connsiteX9" fmla="*/ 355600 w 1079500"/>
              <a:gd name="connsiteY9" fmla="*/ 1339850 h 1708150"/>
              <a:gd name="connsiteX10" fmla="*/ 425450 w 1079500"/>
              <a:gd name="connsiteY10" fmla="*/ 1343025 h 1708150"/>
              <a:gd name="connsiteX11" fmla="*/ 428625 w 1079500"/>
              <a:gd name="connsiteY11" fmla="*/ 1466850 h 1708150"/>
              <a:gd name="connsiteX12" fmla="*/ 622300 w 1079500"/>
              <a:gd name="connsiteY12" fmla="*/ 1463675 h 1708150"/>
              <a:gd name="connsiteX13" fmla="*/ 628650 w 1079500"/>
              <a:gd name="connsiteY13" fmla="*/ 1590675 h 1708150"/>
              <a:gd name="connsiteX14" fmla="*/ 1073150 w 1079500"/>
              <a:gd name="connsiteY14" fmla="*/ 1593850 h 1708150"/>
              <a:gd name="connsiteX15" fmla="*/ 1079500 w 1079500"/>
              <a:gd name="connsiteY15" fmla="*/ 1708150 h 1708150"/>
              <a:gd name="connsiteX0" fmla="*/ 0 w 1079500"/>
              <a:gd name="connsiteY0" fmla="*/ 0 h 1708150"/>
              <a:gd name="connsiteX1" fmla="*/ 41275 w 1079500"/>
              <a:gd name="connsiteY1" fmla="*/ 6350 h 1708150"/>
              <a:gd name="connsiteX2" fmla="*/ 44450 w 1079500"/>
              <a:gd name="connsiteY2" fmla="*/ 117475 h 1708150"/>
              <a:gd name="connsiteX3" fmla="*/ 95250 w 1079500"/>
              <a:gd name="connsiteY3" fmla="*/ 120650 h 1708150"/>
              <a:gd name="connsiteX4" fmla="*/ 92075 w 1079500"/>
              <a:gd name="connsiteY4" fmla="*/ 225425 h 1708150"/>
              <a:gd name="connsiteX5" fmla="*/ 127000 w 1079500"/>
              <a:gd name="connsiteY5" fmla="*/ 231775 h 1708150"/>
              <a:gd name="connsiteX6" fmla="*/ 342900 w 1079500"/>
              <a:gd name="connsiteY6" fmla="*/ 1098550 h 1708150"/>
              <a:gd name="connsiteX7" fmla="*/ 342900 w 1079500"/>
              <a:gd name="connsiteY7" fmla="*/ 1219200 h 1708150"/>
              <a:gd name="connsiteX8" fmla="*/ 355600 w 1079500"/>
              <a:gd name="connsiteY8" fmla="*/ 1222375 h 1708150"/>
              <a:gd name="connsiteX9" fmla="*/ 355600 w 1079500"/>
              <a:gd name="connsiteY9" fmla="*/ 1339850 h 1708150"/>
              <a:gd name="connsiteX10" fmla="*/ 425450 w 1079500"/>
              <a:gd name="connsiteY10" fmla="*/ 1343025 h 1708150"/>
              <a:gd name="connsiteX11" fmla="*/ 428625 w 1079500"/>
              <a:gd name="connsiteY11" fmla="*/ 1466850 h 1708150"/>
              <a:gd name="connsiteX12" fmla="*/ 622300 w 1079500"/>
              <a:gd name="connsiteY12" fmla="*/ 1463675 h 1708150"/>
              <a:gd name="connsiteX13" fmla="*/ 628650 w 1079500"/>
              <a:gd name="connsiteY13" fmla="*/ 1590675 h 1708150"/>
              <a:gd name="connsiteX14" fmla="*/ 1073150 w 1079500"/>
              <a:gd name="connsiteY14" fmla="*/ 1593850 h 1708150"/>
              <a:gd name="connsiteX15" fmla="*/ 1079500 w 1079500"/>
              <a:gd name="connsiteY15" fmla="*/ 1708150 h 1708150"/>
              <a:gd name="connsiteX0" fmla="*/ 0 w 1079500"/>
              <a:gd name="connsiteY0" fmla="*/ 0 h 1708150"/>
              <a:gd name="connsiteX1" fmla="*/ 41275 w 1079500"/>
              <a:gd name="connsiteY1" fmla="*/ 6350 h 1708150"/>
              <a:gd name="connsiteX2" fmla="*/ 44450 w 1079500"/>
              <a:gd name="connsiteY2" fmla="*/ 117475 h 1708150"/>
              <a:gd name="connsiteX3" fmla="*/ 95250 w 1079500"/>
              <a:gd name="connsiteY3" fmla="*/ 120650 h 1708150"/>
              <a:gd name="connsiteX4" fmla="*/ 92075 w 1079500"/>
              <a:gd name="connsiteY4" fmla="*/ 225425 h 1708150"/>
              <a:gd name="connsiteX5" fmla="*/ 127000 w 1079500"/>
              <a:gd name="connsiteY5" fmla="*/ 231775 h 1708150"/>
              <a:gd name="connsiteX6" fmla="*/ 133350 w 1079500"/>
              <a:gd name="connsiteY6" fmla="*/ 352425 h 1708150"/>
              <a:gd name="connsiteX7" fmla="*/ 342900 w 1079500"/>
              <a:gd name="connsiteY7" fmla="*/ 1098550 h 1708150"/>
              <a:gd name="connsiteX8" fmla="*/ 342900 w 1079500"/>
              <a:gd name="connsiteY8" fmla="*/ 1219200 h 1708150"/>
              <a:gd name="connsiteX9" fmla="*/ 355600 w 1079500"/>
              <a:gd name="connsiteY9" fmla="*/ 1222375 h 1708150"/>
              <a:gd name="connsiteX10" fmla="*/ 355600 w 1079500"/>
              <a:gd name="connsiteY10" fmla="*/ 1339850 h 1708150"/>
              <a:gd name="connsiteX11" fmla="*/ 425450 w 1079500"/>
              <a:gd name="connsiteY11" fmla="*/ 1343025 h 1708150"/>
              <a:gd name="connsiteX12" fmla="*/ 428625 w 1079500"/>
              <a:gd name="connsiteY12" fmla="*/ 1466850 h 1708150"/>
              <a:gd name="connsiteX13" fmla="*/ 622300 w 1079500"/>
              <a:gd name="connsiteY13" fmla="*/ 1463675 h 1708150"/>
              <a:gd name="connsiteX14" fmla="*/ 628650 w 1079500"/>
              <a:gd name="connsiteY14" fmla="*/ 1590675 h 1708150"/>
              <a:gd name="connsiteX15" fmla="*/ 1073150 w 1079500"/>
              <a:gd name="connsiteY15" fmla="*/ 1593850 h 1708150"/>
              <a:gd name="connsiteX16" fmla="*/ 1079500 w 1079500"/>
              <a:gd name="connsiteY16" fmla="*/ 1708150 h 1708150"/>
              <a:gd name="connsiteX0" fmla="*/ 0 w 1079500"/>
              <a:gd name="connsiteY0" fmla="*/ 0 h 1708150"/>
              <a:gd name="connsiteX1" fmla="*/ 41275 w 1079500"/>
              <a:gd name="connsiteY1" fmla="*/ 6350 h 1708150"/>
              <a:gd name="connsiteX2" fmla="*/ 44450 w 1079500"/>
              <a:gd name="connsiteY2" fmla="*/ 117475 h 1708150"/>
              <a:gd name="connsiteX3" fmla="*/ 95250 w 1079500"/>
              <a:gd name="connsiteY3" fmla="*/ 120650 h 1708150"/>
              <a:gd name="connsiteX4" fmla="*/ 92075 w 1079500"/>
              <a:gd name="connsiteY4" fmla="*/ 225425 h 1708150"/>
              <a:gd name="connsiteX5" fmla="*/ 127000 w 1079500"/>
              <a:gd name="connsiteY5" fmla="*/ 231775 h 1708150"/>
              <a:gd name="connsiteX6" fmla="*/ 133350 w 1079500"/>
              <a:gd name="connsiteY6" fmla="*/ 352425 h 1708150"/>
              <a:gd name="connsiteX7" fmla="*/ 342900 w 1079500"/>
              <a:gd name="connsiteY7" fmla="*/ 1098550 h 1708150"/>
              <a:gd name="connsiteX8" fmla="*/ 342900 w 1079500"/>
              <a:gd name="connsiteY8" fmla="*/ 1219200 h 1708150"/>
              <a:gd name="connsiteX9" fmla="*/ 355600 w 1079500"/>
              <a:gd name="connsiteY9" fmla="*/ 1222375 h 1708150"/>
              <a:gd name="connsiteX10" fmla="*/ 355600 w 1079500"/>
              <a:gd name="connsiteY10" fmla="*/ 1339850 h 1708150"/>
              <a:gd name="connsiteX11" fmla="*/ 425450 w 1079500"/>
              <a:gd name="connsiteY11" fmla="*/ 1343025 h 1708150"/>
              <a:gd name="connsiteX12" fmla="*/ 428625 w 1079500"/>
              <a:gd name="connsiteY12" fmla="*/ 1466850 h 1708150"/>
              <a:gd name="connsiteX13" fmla="*/ 622300 w 1079500"/>
              <a:gd name="connsiteY13" fmla="*/ 1463675 h 1708150"/>
              <a:gd name="connsiteX14" fmla="*/ 628650 w 1079500"/>
              <a:gd name="connsiteY14" fmla="*/ 1590675 h 1708150"/>
              <a:gd name="connsiteX15" fmla="*/ 1073150 w 1079500"/>
              <a:gd name="connsiteY15" fmla="*/ 1593850 h 1708150"/>
              <a:gd name="connsiteX16" fmla="*/ 1079500 w 1079500"/>
              <a:gd name="connsiteY16" fmla="*/ 1708150 h 1708150"/>
              <a:gd name="connsiteX0" fmla="*/ 0 w 1079500"/>
              <a:gd name="connsiteY0" fmla="*/ 0 h 1708150"/>
              <a:gd name="connsiteX1" fmla="*/ 41275 w 1079500"/>
              <a:gd name="connsiteY1" fmla="*/ 6350 h 1708150"/>
              <a:gd name="connsiteX2" fmla="*/ 44450 w 1079500"/>
              <a:gd name="connsiteY2" fmla="*/ 117475 h 1708150"/>
              <a:gd name="connsiteX3" fmla="*/ 95250 w 1079500"/>
              <a:gd name="connsiteY3" fmla="*/ 120650 h 1708150"/>
              <a:gd name="connsiteX4" fmla="*/ 92075 w 1079500"/>
              <a:gd name="connsiteY4" fmla="*/ 225425 h 1708150"/>
              <a:gd name="connsiteX5" fmla="*/ 127000 w 1079500"/>
              <a:gd name="connsiteY5" fmla="*/ 231775 h 1708150"/>
              <a:gd name="connsiteX6" fmla="*/ 130175 w 1079500"/>
              <a:gd name="connsiteY6" fmla="*/ 349250 h 1708150"/>
              <a:gd name="connsiteX7" fmla="*/ 342900 w 1079500"/>
              <a:gd name="connsiteY7" fmla="*/ 1098550 h 1708150"/>
              <a:gd name="connsiteX8" fmla="*/ 342900 w 1079500"/>
              <a:gd name="connsiteY8" fmla="*/ 1219200 h 1708150"/>
              <a:gd name="connsiteX9" fmla="*/ 355600 w 1079500"/>
              <a:gd name="connsiteY9" fmla="*/ 1222375 h 1708150"/>
              <a:gd name="connsiteX10" fmla="*/ 355600 w 1079500"/>
              <a:gd name="connsiteY10" fmla="*/ 1339850 h 1708150"/>
              <a:gd name="connsiteX11" fmla="*/ 425450 w 1079500"/>
              <a:gd name="connsiteY11" fmla="*/ 1343025 h 1708150"/>
              <a:gd name="connsiteX12" fmla="*/ 428625 w 1079500"/>
              <a:gd name="connsiteY12" fmla="*/ 1466850 h 1708150"/>
              <a:gd name="connsiteX13" fmla="*/ 622300 w 1079500"/>
              <a:gd name="connsiteY13" fmla="*/ 1463675 h 1708150"/>
              <a:gd name="connsiteX14" fmla="*/ 628650 w 1079500"/>
              <a:gd name="connsiteY14" fmla="*/ 1590675 h 1708150"/>
              <a:gd name="connsiteX15" fmla="*/ 1073150 w 1079500"/>
              <a:gd name="connsiteY15" fmla="*/ 1593850 h 1708150"/>
              <a:gd name="connsiteX16" fmla="*/ 1079500 w 1079500"/>
              <a:gd name="connsiteY16" fmla="*/ 1708150 h 1708150"/>
              <a:gd name="connsiteX0" fmla="*/ 0 w 1079500"/>
              <a:gd name="connsiteY0" fmla="*/ 0 h 1708150"/>
              <a:gd name="connsiteX1" fmla="*/ 41275 w 1079500"/>
              <a:gd name="connsiteY1" fmla="*/ 6350 h 1708150"/>
              <a:gd name="connsiteX2" fmla="*/ 44450 w 1079500"/>
              <a:gd name="connsiteY2" fmla="*/ 117475 h 1708150"/>
              <a:gd name="connsiteX3" fmla="*/ 95250 w 1079500"/>
              <a:gd name="connsiteY3" fmla="*/ 120650 h 1708150"/>
              <a:gd name="connsiteX4" fmla="*/ 92075 w 1079500"/>
              <a:gd name="connsiteY4" fmla="*/ 225425 h 1708150"/>
              <a:gd name="connsiteX5" fmla="*/ 127000 w 1079500"/>
              <a:gd name="connsiteY5" fmla="*/ 231775 h 1708150"/>
              <a:gd name="connsiteX6" fmla="*/ 130175 w 1079500"/>
              <a:gd name="connsiteY6" fmla="*/ 349250 h 1708150"/>
              <a:gd name="connsiteX7" fmla="*/ 139700 w 1079500"/>
              <a:gd name="connsiteY7" fmla="*/ 349250 h 1708150"/>
              <a:gd name="connsiteX8" fmla="*/ 342900 w 1079500"/>
              <a:gd name="connsiteY8" fmla="*/ 1098550 h 1708150"/>
              <a:gd name="connsiteX9" fmla="*/ 342900 w 1079500"/>
              <a:gd name="connsiteY9" fmla="*/ 1219200 h 1708150"/>
              <a:gd name="connsiteX10" fmla="*/ 355600 w 1079500"/>
              <a:gd name="connsiteY10" fmla="*/ 1222375 h 1708150"/>
              <a:gd name="connsiteX11" fmla="*/ 355600 w 1079500"/>
              <a:gd name="connsiteY11" fmla="*/ 1339850 h 1708150"/>
              <a:gd name="connsiteX12" fmla="*/ 425450 w 1079500"/>
              <a:gd name="connsiteY12" fmla="*/ 1343025 h 1708150"/>
              <a:gd name="connsiteX13" fmla="*/ 428625 w 1079500"/>
              <a:gd name="connsiteY13" fmla="*/ 1466850 h 1708150"/>
              <a:gd name="connsiteX14" fmla="*/ 622300 w 1079500"/>
              <a:gd name="connsiteY14" fmla="*/ 1463675 h 1708150"/>
              <a:gd name="connsiteX15" fmla="*/ 628650 w 1079500"/>
              <a:gd name="connsiteY15" fmla="*/ 1590675 h 1708150"/>
              <a:gd name="connsiteX16" fmla="*/ 1073150 w 1079500"/>
              <a:gd name="connsiteY16" fmla="*/ 1593850 h 1708150"/>
              <a:gd name="connsiteX17" fmla="*/ 1079500 w 1079500"/>
              <a:gd name="connsiteY17" fmla="*/ 1708150 h 1708150"/>
              <a:gd name="connsiteX0" fmla="*/ 0 w 1079500"/>
              <a:gd name="connsiteY0" fmla="*/ 0 h 1708150"/>
              <a:gd name="connsiteX1" fmla="*/ 41275 w 1079500"/>
              <a:gd name="connsiteY1" fmla="*/ 6350 h 1708150"/>
              <a:gd name="connsiteX2" fmla="*/ 44450 w 1079500"/>
              <a:gd name="connsiteY2" fmla="*/ 117475 h 1708150"/>
              <a:gd name="connsiteX3" fmla="*/ 95250 w 1079500"/>
              <a:gd name="connsiteY3" fmla="*/ 120650 h 1708150"/>
              <a:gd name="connsiteX4" fmla="*/ 92075 w 1079500"/>
              <a:gd name="connsiteY4" fmla="*/ 225425 h 1708150"/>
              <a:gd name="connsiteX5" fmla="*/ 127000 w 1079500"/>
              <a:gd name="connsiteY5" fmla="*/ 231775 h 1708150"/>
              <a:gd name="connsiteX6" fmla="*/ 130175 w 1079500"/>
              <a:gd name="connsiteY6" fmla="*/ 349250 h 1708150"/>
              <a:gd name="connsiteX7" fmla="*/ 139700 w 1079500"/>
              <a:gd name="connsiteY7" fmla="*/ 349250 h 1708150"/>
              <a:gd name="connsiteX8" fmla="*/ 342900 w 1079500"/>
              <a:gd name="connsiteY8" fmla="*/ 1098550 h 1708150"/>
              <a:gd name="connsiteX9" fmla="*/ 342900 w 1079500"/>
              <a:gd name="connsiteY9" fmla="*/ 1219200 h 1708150"/>
              <a:gd name="connsiteX10" fmla="*/ 355600 w 1079500"/>
              <a:gd name="connsiteY10" fmla="*/ 1222375 h 1708150"/>
              <a:gd name="connsiteX11" fmla="*/ 355600 w 1079500"/>
              <a:gd name="connsiteY11" fmla="*/ 1339850 h 1708150"/>
              <a:gd name="connsiteX12" fmla="*/ 425450 w 1079500"/>
              <a:gd name="connsiteY12" fmla="*/ 1343025 h 1708150"/>
              <a:gd name="connsiteX13" fmla="*/ 428625 w 1079500"/>
              <a:gd name="connsiteY13" fmla="*/ 1466850 h 1708150"/>
              <a:gd name="connsiteX14" fmla="*/ 622300 w 1079500"/>
              <a:gd name="connsiteY14" fmla="*/ 1463675 h 1708150"/>
              <a:gd name="connsiteX15" fmla="*/ 628650 w 1079500"/>
              <a:gd name="connsiteY15" fmla="*/ 1590675 h 1708150"/>
              <a:gd name="connsiteX16" fmla="*/ 1073150 w 1079500"/>
              <a:gd name="connsiteY16" fmla="*/ 1593850 h 1708150"/>
              <a:gd name="connsiteX17" fmla="*/ 1079500 w 1079500"/>
              <a:gd name="connsiteY17" fmla="*/ 1708150 h 1708150"/>
              <a:gd name="connsiteX0" fmla="*/ 0 w 1079500"/>
              <a:gd name="connsiteY0" fmla="*/ 0 h 1708150"/>
              <a:gd name="connsiteX1" fmla="*/ 41275 w 1079500"/>
              <a:gd name="connsiteY1" fmla="*/ 6350 h 1708150"/>
              <a:gd name="connsiteX2" fmla="*/ 44450 w 1079500"/>
              <a:gd name="connsiteY2" fmla="*/ 117475 h 1708150"/>
              <a:gd name="connsiteX3" fmla="*/ 95250 w 1079500"/>
              <a:gd name="connsiteY3" fmla="*/ 120650 h 1708150"/>
              <a:gd name="connsiteX4" fmla="*/ 92075 w 1079500"/>
              <a:gd name="connsiteY4" fmla="*/ 225425 h 1708150"/>
              <a:gd name="connsiteX5" fmla="*/ 127000 w 1079500"/>
              <a:gd name="connsiteY5" fmla="*/ 231775 h 1708150"/>
              <a:gd name="connsiteX6" fmla="*/ 130175 w 1079500"/>
              <a:gd name="connsiteY6" fmla="*/ 349250 h 1708150"/>
              <a:gd name="connsiteX7" fmla="*/ 139700 w 1079500"/>
              <a:gd name="connsiteY7" fmla="*/ 349250 h 1708150"/>
              <a:gd name="connsiteX8" fmla="*/ 139700 w 1079500"/>
              <a:gd name="connsiteY8" fmla="*/ 447675 h 1708150"/>
              <a:gd name="connsiteX9" fmla="*/ 342900 w 1079500"/>
              <a:gd name="connsiteY9" fmla="*/ 1098550 h 1708150"/>
              <a:gd name="connsiteX10" fmla="*/ 342900 w 1079500"/>
              <a:gd name="connsiteY10" fmla="*/ 1219200 h 1708150"/>
              <a:gd name="connsiteX11" fmla="*/ 355600 w 1079500"/>
              <a:gd name="connsiteY11" fmla="*/ 1222375 h 1708150"/>
              <a:gd name="connsiteX12" fmla="*/ 355600 w 1079500"/>
              <a:gd name="connsiteY12" fmla="*/ 1339850 h 1708150"/>
              <a:gd name="connsiteX13" fmla="*/ 425450 w 1079500"/>
              <a:gd name="connsiteY13" fmla="*/ 1343025 h 1708150"/>
              <a:gd name="connsiteX14" fmla="*/ 428625 w 1079500"/>
              <a:gd name="connsiteY14" fmla="*/ 1466850 h 1708150"/>
              <a:gd name="connsiteX15" fmla="*/ 622300 w 1079500"/>
              <a:gd name="connsiteY15" fmla="*/ 1463675 h 1708150"/>
              <a:gd name="connsiteX16" fmla="*/ 628650 w 1079500"/>
              <a:gd name="connsiteY16" fmla="*/ 1590675 h 1708150"/>
              <a:gd name="connsiteX17" fmla="*/ 1073150 w 1079500"/>
              <a:gd name="connsiteY17" fmla="*/ 1593850 h 1708150"/>
              <a:gd name="connsiteX18" fmla="*/ 1079500 w 1079500"/>
              <a:gd name="connsiteY18" fmla="*/ 1708150 h 1708150"/>
              <a:gd name="connsiteX0" fmla="*/ 0 w 1079500"/>
              <a:gd name="connsiteY0" fmla="*/ 0 h 1708150"/>
              <a:gd name="connsiteX1" fmla="*/ 41275 w 1079500"/>
              <a:gd name="connsiteY1" fmla="*/ 6350 h 1708150"/>
              <a:gd name="connsiteX2" fmla="*/ 44450 w 1079500"/>
              <a:gd name="connsiteY2" fmla="*/ 117475 h 1708150"/>
              <a:gd name="connsiteX3" fmla="*/ 95250 w 1079500"/>
              <a:gd name="connsiteY3" fmla="*/ 120650 h 1708150"/>
              <a:gd name="connsiteX4" fmla="*/ 92075 w 1079500"/>
              <a:gd name="connsiteY4" fmla="*/ 225425 h 1708150"/>
              <a:gd name="connsiteX5" fmla="*/ 127000 w 1079500"/>
              <a:gd name="connsiteY5" fmla="*/ 231775 h 1708150"/>
              <a:gd name="connsiteX6" fmla="*/ 130175 w 1079500"/>
              <a:gd name="connsiteY6" fmla="*/ 349250 h 1708150"/>
              <a:gd name="connsiteX7" fmla="*/ 139700 w 1079500"/>
              <a:gd name="connsiteY7" fmla="*/ 349250 h 1708150"/>
              <a:gd name="connsiteX8" fmla="*/ 139700 w 1079500"/>
              <a:gd name="connsiteY8" fmla="*/ 447675 h 1708150"/>
              <a:gd name="connsiteX9" fmla="*/ 342900 w 1079500"/>
              <a:gd name="connsiteY9" fmla="*/ 1098550 h 1708150"/>
              <a:gd name="connsiteX10" fmla="*/ 342900 w 1079500"/>
              <a:gd name="connsiteY10" fmla="*/ 1219200 h 1708150"/>
              <a:gd name="connsiteX11" fmla="*/ 355600 w 1079500"/>
              <a:gd name="connsiteY11" fmla="*/ 1222375 h 1708150"/>
              <a:gd name="connsiteX12" fmla="*/ 355600 w 1079500"/>
              <a:gd name="connsiteY12" fmla="*/ 1339850 h 1708150"/>
              <a:gd name="connsiteX13" fmla="*/ 425450 w 1079500"/>
              <a:gd name="connsiteY13" fmla="*/ 1343025 h 1708150"/>
              <a:gd name="connsiteX14" fmla="*/ 428625 w 1079500"/>
              <a:gd name="connsiteY14" fmla="*/ 1466850 h 1708150"/>
              <a:gd name="connsiteX15" fmla="*/ 622300 w 1079500"/>
              <a:gd name="connsiteY15" fmla="*/ 1463675 h 1708150"/>
              <a:gd name="connsiteX16" fmla="*/ 628650 w 1079500"/>
              <a:gd name="connsiteY16" fmla="*/ 1590675 h 1708150"/>
              <a:gd name="connsiteX17" fmla="*/ 1073150 w 1079500"/>
              <a:gd name="connsiteY17" fmla="*/ 1593850 h 1708150"/>
              <a:gd name="connsiteX18" fmla="*/ 1079500 w 1079500"/>
              <a:gd name="connsiteY18" fmla="*/ 1708150 h 1708150"/>
              <a:gd name="connsiteX0" fmla="*/ 0 w 1079500"/>
              <a:gd name="connsiteY0" fmla="*/ 0 h 1708150"/>
              <a:gd name="connsiteX1" fmla="*/ 41275 w 1079500"/>
              <a:gd name="connsiteY1" fmla="*/ 6350 h 1708150"/>
              <a:gd name="connsiteX2" fmla="*/ 44450 w 1079500"/>
              <a:gd name="connsiteY2" fmla="*/ 117475 h 1708150"/>
              <a:gd name="connsiteX3" fmla="*/ 95250 w 1079500"/>
              <a:gd name="connsiteY3" fmla="*/ 120650 h 1708150"/>
              <a:gd name="connsiteX4" fmla="*/ 92075 w 1079500"/>
              <a:gd name="connsiteY4" fmla="*/ 225425 h 1708150"/>
              <a:gd name="connsiteX5" fmla="*/ 127000 w 1079500"/>
              <a:gd name="connsiteY5" fmla="*/ 231775 h 1708150"/>
              <a:gd name="connsiteX6" fmla="*/ 130175 w 1079500"/>
              <a:gd name="connsiteY6" fmla="*/ 349250 h 1708150"/>
              <a:gd name="connsiteX7" fmla="*/ 139700 w 1079500"/>
              <a:gd name="connsiteY7" fmla="*/ 349250 h 1708150"/>
              <a:gd name="connsiteX8" fmla="*/ 139700 w 1079500"/>
              <a:gd name="connsiteY8" fmla="*/ 447675 h 1708150"/>
              <a:gd name="connsiteX9" fmla="*/ 247650 w 1079500"/>
              <a:gd name="connsiteY9" fmla="*/ 469900 h 1708150"/>
              <a:gd name="connsiteX10" fmla="*/ 342900 w 1079500"/>
              <a:gd name="connsiteY10" fmla="*/ 1098550 h 1708150"/>
              <a:gd name="connsiteX11" fmla="*/ 342900 w 1079500"/>
              <a:gd name="connsiteY11" fmla="*/ 1219200 h 1708150"/>
              <a:gd name="connsiteX12" fmla="*/ 355600 w 1079500"/>
              <a:gd name="connsiteY12" fmla="*/ 1222375 h 1708150"/>
              <a:gd name="connsiteX13" fmla="*/ 355600 w 1079500"/>
              <a:gd name="connsiteY13" fmla="*/ 1339850 h 1708150"/>
              <a:gd name="connsiteX14" fmla="*/ 425450 w 1079500"/>
              <a:gd name="connsiteY14" fmla="*/ 1343025 h 1708150"/>
              <a:gd name="connsiteX15" fmla="*/ 428625 w 1079500"/>
              <a:gd name="connsiteY15" fmla="*/ 1466850 h 1708150"/>
              <a:gd name="connsiteX16" fmla="*/ 622300 w 1079500"/>
              <a:gd name="connsiteY16" fmla="*/ 1463675 h 1708150"/>
              <a:gd name="connsiteX17" fmla="*/ 628650 w 1079500"/>
              <a:gd name="connsiteY17" fmla="*/ 1590675 h 1708150"/>
              <a:gd name="connsiteX18" fmla="*/ 1073150 w 1079500"/>
              <a:gd name="connsiteY18" fmla="*/ 1593850 h 1708150"/>
              <a:gd name="connsiteX19" fmla="*/ 1079500 w 1079500"/>
              <a:gd name="connsiteY19" fmla="*/ 1708150 h 1708150"/>
              <a:gd name="connsiteX0" fmla="*/ 0 w 1079500"/>
              <a:gd name="connsiteY0" fmla="*/ 0 h 1708150"/>
              <a:gd name="connsiteX1" fmla="*/ 41275 w 1079500"/>
              <a:gd name="connsiteY1" fmla="*/ 6350 h 1708150"/>
              <a:gd name="connsiteX2" fmla="*/ 44450 w 1079500"/>
              <a:gd name="connsiteY2" fmla="*/ 117475 h 1708150"/>
              <a:gd name="connsiteX3" fmla="*/ 95250 w 1079500"/>
              <a:gd name="connsiteY3" fmla="*/ 120650 h 1708150"/>
              <a:gd name="connsiteX4" fmla="*/ 92075 w 1079500"/>
              <a:gd name="connsiteY4" fmla="*/ 225425 h 1708150"/>
              <a:gd name="connsiteX5" fmla="*/ 127000 w 1079500"/>
              <a:gd name="connsiteY5" fmla="*/ 231775 h 1708150"/>
              <a:gd name="connsiteX6" fmla="*/ 130175 w 1079500"/>
              <a:gd name="connsiteY6" fmla="*/ 349250 h 1708150"/>
              <a:gd name="connsiteX7" fmla="*/ 139700 w 1079500"/>
              <a:gd name="connsiteY7" fmla="*/ 349250 h 1708150"/>
              <a:gd name="connsiteX8" fmla="*/ 139700 w 1079500"/>
              <a:gd name="connsiteY8" fmla="*/ 447675 h 1708150"/>
              <a:gd name="connsiteX9" fmla="*/ 247650 w 1079500"/>
              <a:gd name="connsiteY9" fmla="*/ 469900 h 1708150"/>
              <a:gd name="connsiteX10" fmla="*/ 342900 w 1079500"/>
              <a:gd name="connsiteY10" fmla="*/ 1098550 h 1708150"/>
              <a:gd name="connsiteX11" fmla="*/ 342900 w 1079500"/>
              <a:gd name="connsiteY11" fmla="*/ 1219200 h 1708150"/>
              <a:gd name="connsiteX12" fmla="*/ 355600 w 1079500"/>
              <a:gd name="connsiteY12" fmla="*/ 1222375 h 1708150"/>
              <a:gd name="connsiteX13" fmla="*/ 355600 w 1079500"/>
              <a:gd name="connsiteY13" fmla="*/ 1339850 h 1708150"/>
              <a:gd name="connsiteX14" fmla="*/ 425450 w 1079500"/>
              <a:gd name="connsiteY14" fmla="*/ 1343025 h 1708150"/>
              <a:gd name="connsiteX15" fmla="*/ 428625 w 1079500"/>
              <a:gd name="connsiteY15" fmla="*/ 1466850 h 1708150"/>
              <a:gd name="connsiteX16" fmla="*/ 622300 w 1079500"/>
              <a:gd name="connsiteY16" fmla="*/ 1463675 h 1708150"/>
              <a:gd name="connsiteX17" fmla="*/ 628650 w 1079500"/>
              <a:gd name="connsiteY17" fmla="*/ 1590675 h 1708150"/>
              <a:gd name="connsiteX18" fmla="*/ 1073150 w 1079500"/>
              <a:gd name="connsiteY18" fmla="*/ 1593850 h 1708150"/>
              <a:gd name="connsiteX19" fmla="*/ 1079500 w 1079500"/>
              <a:gd name="connsiteY19" fmla="*/ 1708150 h 1708150"/>
              <a:gd name="connsiteX0" fmla="*/ 0 w 1079500"/>
              <a:gd name="connsiteY0" fmla="*/ 0 h 1708150"/>
              <a:gd name="connsiteX1" fmla="*/ 41275 w 1079500"/>
              <a:gd name="connsiteY1" fmla="*/ 6350 h 1708150"/>
              <a:gd name="connsiteX2" fmla="*/ 44450 w 1079500"/>
              <a:gd name="connsiteY2" fmla="*/ 117475 h 1708150"/>
              <a:gd name="connsiteX3" fmla="*/ 95250 w 1079500"/>
              <a:gd name="connsiteY3" fmla="*/ 120650 h 1708150"/>
              <a:gd name="connsiteX4" fmla="*/ 92075 w 1079500"/>
              <a:gd name="connsiteY4" fmla="*/ 225425 h 1708150"/>
              <a:gd name="connsiteX5" fmla="*/ 127000 w 1079500"/>
              <a:gd name="connsiteY5" fmla="*/ 231775 h 1708150"/>
              <a:gd name="connsiteX6" fmla="*/ 130175 w 1079500"/>
              <a:gd name="connsiteY6" fmla="*/ 349250 h 1708150"/>
              <a:gd name="connsiteX7" fmla="*/ 139700 w 1079500"/>
              <a:gd name="connsiteY7" fmla="*/ 349250 h 1708150"/>
              <a:gd name="connsiteX8" fmla="*/ 142875 w 1079500"/>
              <a:gd name="connsiteY8" fmla="*/ 466725 h 1708150"/>
              <a:gd name="connsiteX9" fmla="*/ 247650 w 1079500"/>
              <a:gd name="connsiteY9" fmla="*/ 469900 h 1708150"/>
              <a:gd name="connsiteX10" fmla="*/ 342900 w 1079500"/>
              <a:gd name="connsiteY10" fmla="*/ 1098550 h 1708150"/>
              <a:gd name="connsiteX11" fmla="*/ 342900 w 1079500"/>
              <a:gd name="connsiteY11" fmla="*/ 1219200 h 1708150"/>
              <a:gd name="connsiteX12" fmla="*/ 355600 w 1079500"/>
              <a:gd name="connsiteY12" fmla="*/ 1222375 h 1708150"/>
              <a:gd name="connsiteX13" fmla="*/ 355600 w 1079500"/>
              <a:gd name="connsiteY13" fmla="*/ 1339850 h 1708150"/>
              <a:gd name="connsiteX14" fmla="*/ 425450 w 1079500"/>
              <a:gd name="connsiteY14" fmla="*/ 1343025 h 1708150"/>
              <a:gd name="connsiteX15" fmla="*/ 428625 w 1079500"/>
              <a:gd name="connsiteY15" fmla="*/ 1466850 h 1708150"/>
              <a:gd name="connsiteX16" fmla="*/ 622300 w 1079500"/>
              <a:gd name="connsiteY16" fmla="*/ 1463675 h 1708150"/>
              <a:gd name="connsiteX17" fmla="*/ 628650 w 1079500"/>
              <a:gd name="connsiteY17" fmla="*/ 1590675 h 1708150"/>
              <a:gd name="connsiteX18" fmla="*/ 1073150 w 1079500"/>
              <a:gd name="connsiteY18" fmla="*/ 1593850 h 1708150"/>
              <a:gd name="connsiteX19" fmla="*/ 1079500 w 1079500"/>
              <a:gd name="connsiteY19" fmla="*/ 1708150 h 1708150"/>
              <a:gd name="connsiteX0" fmla="*/ 0 w 1079500"/>
              <a:gd name="connsiteY0" fmla="*/ 0 h 1708150"/>
              <a:gd name="connsiteX1" fmla="*/ 41275 w 1079500"/>
              <a:gd name="connsiteY1" fmla="*/ 6350 h 1708150"/>
              <a:gd name="connsiteX2" fmla="*/ 44450 w 1079500"/>
              <a:gd name="connsiteY2" fmla="*/ 117475 h 1708150"/>
              <a:gd name="connsiteX3" fmla="*/ 95250 w 1079500"/>
              <a:gd name="connsiteY3" fmla="*/ 120650 h 1708150"/>
              <a:gd name="connsiteX4" fmla="*/ 92075 w 1079500"/>
              <a:gd name="connsiteY4" fmla="*/ 225425 h 1708150"/>
              <a:gd name="connsiteX5" fmla="*/ 127000 w 1079500"/>
              <a:gd name="connsiteY5" fmla="*/ 231775 h 1708150"/>
              <a:gd name="connsiteX6" fmla="*/ 130175 w 1079500"/>
              <a:gd name="connsiteY6" fmla="*/ 349250 h 1708150"/>
              <a:gd name="connsiteX7" fmla="*/ 139700 w 1079500"/>
              <a:gd name="connsiteY7" fmla="*/ 349250 h 1708150"/>
              <a:gd name="connsiteX8" fmla="*/ 142875 w 1079500"/>
              <a:gd name="connsiteY8" fmla="*/ 466725 h 1708150"/>
              <a:gd name="connsiteX9" fmla="*/ 247650 w 1079500"/>
              <a:gd name="connsiteY9" fmla="*/ 469900 h 1708150"/>
              <a:gd name="connsiteX10" fmla="*/ 247650 w 1079500"/>
              <a:gd name="connsiteY10" fmla="*/ 568325 h 1708150"/>
              <a:gd name="connsiteX11" fmla="*/ 342900 w 1079500"/>
              <a:gd name="connsiteY11" fmla="*/ 1098550 h 1708150"/>
              <a:gd name="connsiteX12" fmla="*/ 342900 w 1079500"/>
              <a:gd name="connsiteY12" fmla="*/ 1219200 h 1708150"/>
              <a:gd name="connsiteX13" fmla="*/ 355600 w 1079500"/>
              <a:gd name="connsiteY13" fmla="*/ 1222375 h 1708150"/>
              <a:gd name="connsiteX14" fmla="*/ 355600 w 1079500"/>
              <a:gd name="connsiteY14" fmla="*/ 1339850 h 1708150"/>
              <a:gd name="connsiteX15" fmla="*/ 425450 w 1079500"/>
              <a:gd name="connsiteY15" fmla="*/ 1343025 h 1708150"/>
              <a:gd name="connsiteX16" fmla="*/ 428625 w 1079500"/>
              <a:gd name="connsiteY16" fmla="*/ 1466850 h 1708150"/>
              <a:gd name="connsiteX17" fmla="*/ 622300 w 1079500"/>
              <a:gd name="connsiteY17" fmla="*/ 1463675 h 1708150"/>
              <a:gd name="connsiteX18" fmla="*/ 628650 w 1079500"/>
              <a:gd name="connsiteY18" fmla="*/ 1590675 h 1708150"/>
              <a:gd name="connsiteX19" fmla="*/ 1073150 w 1079500"/>
              <a:gd name="connsiteY19" fmla="*/ 1593850 h 1708150"/>
              <a:gd name="connsiteX20" fmla="*/ 1079500 w 1079500"/>
              <a:gd name="connsiteY20" fmla="*/ 1708150 h 1708150"/>
              <a:gd name="connsiteX0" fmla="*/ 0 w 1079500"/>
              <a:gd name="connsiteY0" fmla="*/ 0 h 1708150"/>
              <a:gd name="connsiteX1" fmla="*/ 41275 w 1079500"/>
              <a:gd name="connsiteY1" fmla="*/ 6350 h 1708150"/>
              <a:gd name="connsiteX2" fmla="*/ 44450 w 1079500"/>
              <a:gd name="connsiteY2" fmla="*/ 117475 h 1708150"/>
              <a:gd name="connsiteX3" fmla="*/ 95250 w 1079500"/>
              <a:gd name="connsiteY3" fmla="*/ 120650 h 1708150"/>
              <a:gd name="connsiteX4" fmla="*/ 92075 w 1079500"/>
              <a:gd name="connsiteY4" fmla="*/ 225425 h 1708150"/>
              <a:gd name="connsiteX5" fmla="*/ 127000 w 1079500"/>
              <a:gd name="connsiteY5" fmla="*/ 231775 h 1708150"/>
              <a:gd name="connsiteX6" fmla="*/ 130175 w 1079500"/>
              <a:gd name="connsiteY6" fmla="*/ 349250 h 1708150"/>
              <a:gd name="connsiteX7" fmla="*/ 139700 w 1079500"/>
              <a:gd name="connsiteY7" fmla="*/ 349250 h 1708150"/>
              <a:gd name="connsiteX8" fmla="*/ 142875 w 1079500"/>
              <a:gd name="connsiteY8" fmla="*/ 466725 h 1708150"/>
              <a:gd name="connsiteX9" fmla="*/ 247650 w 1079500"/>
              <a:gd name="connsiteY9" fmla="*/ 469900 h 1708150"/>
              <a:gd name="connsiteX10" fmla="*/ 247650 w 1079500"/>
              <a:gd name="connsiteY10" fmla="*/ 568325 h 1708150"/>
              <a:gd name="connsiteX11" fmla="*/ 342900 w 1079500"/>
              <a:gd name="connsiteY11" fmla="*/ 1098550 h 1708150"/>
              <a:gd name="connsiteX12" fmla="*/ 342900 w 1079500"/>
              <a:gd name="connsiteY12" fmla="*/ 1219200 h 1708150"/>
              <a:gd name="connsiteX13" fmla="*/ 355600 w 1079500"/>
              <a:gd name="connsiteY13" fmla="*/ 1222375 h 1708150"/>
              <a:gd name="connsiteX14" fmla="*/ 355600 w 1079500"/>
              <a:gd name="connsiteY14" fmla="*/ 1339850 h 1708150"/>
              <a:gd name="connsiteX15" fmla="*/ 425450 w 1079500"/>
              <a:gd name="connsiteY15" fmla="*/ 1343025 h 1708150"/>
              <a:gd name="connsiteX16" fmla="*/ 428625 w 1079500"/>
              <a:gd name="connsiteY16" fmla="*/ 1466850 h 1708150"/>
              <a:gd name="connsiteX17" fmla="*/ 622300 w 1079500"/>
              <a:gd name="connsiteY17" fmla="*/ 1463675 h 1708150"/>
              <a:gd name="connsiteX18" fmla="*/ 628650 w 1079500"/>
              <a:gd name="connsiteY18" fmla="*/ 1590675 h 1708150"/>
              <a:gd name="connsiteX19" fmla="*/ 1073150 w 1079500"/>
              <a:gd name="connsiteY19" fmla="*/ 1593850 h 1708150"/>
              <a:gd name="connsiteX20" fmla="*/ 1079500 w 1079500"/>
              <a:gd name="connsiteY20" fmla="*/ 1708150 h 1708150"/>
              <a:gd name="connsiteX0" fmla="*/ 0 w 1079500"/>
              <a:gd name="connsiteY0" fmla="*/ 0 h 1708150"/>
              <a:gd name="connsiteX1" fmla="*/ 41275 w 1079500"/>
              <a:gd name="connsiteY1" fmla="*/ 6350 h 1708150"/>
              <a:gd name="connsiteX2" fmla="*/ 44450 w 1079500"/>
              <a:gd name="connsiteY2" fmla="*/ 117475 h 1708150"/>
              <a:gd name="connsiteX3" fmla="*/ 95250 w 1079500"/>
              <a:gd name="connsiteY3" fmla="*/ 120650 h 1708150"/>
              <a:gd name="connsiteX4" fmla="*/ 92075 w 1079500"/>
              <a:gd name="connsiteY4" fmla="*/ 225425 h 1708150"/>
              <a:gd name="connsiteX5" fmla="*/ 127000 w 1079500"/>
              <a:gd name="connsiteY5" fmla="*/ 231775 h 1708150"/>
              <a:gd name="connsiteX6" fmla="*/ 130175 w 1079500"/>
              <a:gd name="connsiteY6" fmla="*/ 349250 h 1708150"/>
              <a:gd name="connsiteX7" fmla="*/ 139700 w 1079500"/>
              <a:gd name="connsiteY7" fmla="*/ 349250 h 1708150"/>
              <a:gd name="connsiteX8" fmla="*/ 142875 w 1079500"/>
              <a:gd name="connsiteY8" fmla="*/ 466725 h 1708150"/>
              <a:gd name="connsiteX9" fmla="*/ 247650 w 1079500"/>
              <a:gd name="connsiteY9" fmla="*/ 469900 h 1708150"/>
              <a:gd name="connsiteX10" fmla="*/ 247650 w 1079500"/>
              <a:gd name="connsiteY10" fmla="*/ 568325 h 1708150"/>
              <a:gd name="connsiteX11" fmla="*/ 342900 w 1079500"/>
              <a:gd name="connsiteY11" fmla="*/ 1098550 h 1708150"/>
              <a:gd name="connsiteX12" fmla="*/ 342900 w 1079500"/>
              <a:gd name="connsiteY12" fmla="*/ 1219200 h 1708150"/>
              <a:gd name="connsiteX13" fmla="*/ 355600 w 1079500"/>
              <a:gd name="connsiteY13" fmla="*/ 1222375 h 1708150"/>
              <a:gd name="connsiteX14" fmla="*/ 355600 w 1079500"/>
              <a:gd name="connsiteY14" fmla="*/ 1339850 h 1708150"/>
              <a:gd name="connsiteX15" fmla="*/ 425450 w 1079500"/>
              <a:gd name="connsiteY15" fmla="*/ 1343025 h 1708150"/>
              <a:gd name="connsiteX16" fmla="*/ 428625 w 1079500"/>
              <a:gd name="connsiteY16" fmla="*/ 1466850 h 1708150"/>
              <a:gd name="connsiteX17" fmla="*/ 622300 w 1079500"/>
              <a:gd name="connsiteY17" fmla="*/ 1463675 h 1708150"/>
              <a:gd name="connsiteX18" fmla="*/ 628650 w 1079500"/>
              <a:gd name="connsiteY18" fmla="*/ 1590675 h 1708150"/>
              <a:gd name="connsiteX19" fmla="*/ 1073150 w 1079500"/>
              <a:gd name="connsiteY19" fmla="*/ 1593850 h 1708150"/>
              <a:gd name="connsiteX20" fmla="*/ 1079500 w 1079500"/>
              <a:gd name="connsiteY20" fmla="*/ 1708150 h 1708150"/>
              <a:gd name="connsiteX0" fmla="*/ 0 w 1079500"/>
              <a:gd name="connsiteY0" fmla="*/ 0 h 1708150"/>
              <a:gd name="connsiteX1" fmla="*/ 41275 w 1079500"/>
              <a:gd name="connsiteY1" fmla="*/ 6350 h 1708150"/>
              <a:gd name="connsiteX2" fmla="*/ 44450 w 1079500"/>
              <a:gd name="connsiteY2" fmla="*/ 117475 h 1708150"/>
              <a:gd name="connsiteX3" fmla="*/ 95250 w 1079500"/>
              <a:gd name="connsiteY3" fmla="*/ 120650 h 1708150"/>
              <a:gd name="connsiteX4" fmla="*/ 92075 w 1079500"/>
              <a:gd name="connsiteY4" fmla="*/ 225425 h 1708150"/>
              <a:gd name="connsiteX5" fmla="*/ 127000 w 1079500"/>
              <a:gd name="connsiteY5" fmla="*/ 231775 h 1708150"/>
              <a:gd name="connsiteX6" fmla="*/ 130175 w 1079500"/>
              <a:gd name="connsiteY6" fmla="*/ 349250 h 1708150"/>
              <a:gd name="connsiteX7" fmla="*/ 139700 w 1079500"/>
              <a:gd name="connsiteY7" fmla="*/ 349250 h 1708150"/>
              <a:gd name="connsiteX8" fmla="*/ 142875 w 1079500"/>
              <a:gd name="connsiteY8" fmla="*/ 466725 h 1708150"/>
              <a:gd name="connsiteX9" fmla="*/ 247650 w 1079500"/>
              <a:gd name="connsiteY9" fmla="*/ 469900 h 1708150"/>
              <a:gd name="connsiteX10" fmla="*/ 247650 w 1079500"/>
              <a:gd name="connsiteY10" fmla="*/ 568325 h 1708150"/>
              <a:gd name="connsiteX11" fmla="*/ 304800 w 1079500"/>
              <a:gd name="connsiteY11" fmla="*/ 577850 h 1708150"/>
              <a:gd name="connsiteX12" fmla="*/ 342900 w 1079500"/>
              <a:gd name="connsiteY12" fmla="*/ 1098550 h 1708150"/>
              <a:gd name="connsiteX13" fmla="*/ 342900 w 1079500"/>
              <a:gd name="connsiteY13" fmla="*/ 1219200 h 1708150"/>
              <a:gd name="connsiteX14" fmla="*/ 355600 w 1079500"/>
              <a:gd name="connsiteY14" fmla="*/ 1222375 h 1708150"/>
              <a:gd name="connsiteX15" fmla="*/ 355600 w 1079500"/>
              <a:gd name="connsiteY15" fmla="*/ 1339850 h 1708150"/>
              <a:gd name="connsiteX16" fmla="*/ 425450 w 1079500"/>
              <a:gd name="connsiteY16" fmla="*/ 1343025 h 1708150"/>
              <a:gd name="connsiteX17" fmla="*/ 428625 w 1079500"/>
              <a:gd name="connsiteY17" fmla="*/ 1466850 h 1708150"/>
              <a:gd name="connsiteX18" fmla="*/ 622300 w 1079500"/>
              <a:gd name="connsiteY18" fmla="*/ 1463675 h 1708150"/>
              <a:gd name="connsiteX19" fmla="*/ 628650 w 1079500"/>
              <a:gd name="connsiteY19" fmla="*/ 1590675 h 1708150"/>
              <a:gd name="connsiteX20" fmla="*/ 1073150 w 1079500"/>
              <a:gd name="connsiteY20" fmla="*/ 1593850 h 1708150"/>
              <a:gd name="connsiteX21" fmla="*/ 1079500 w 1079500"/>
              <a:gd name="connsiteY21" fmla="*/ 1708150 h 1708150"/>
              <a:gd name="connsiteX0" fmla="*/ 0 w 1079500"/>
              <a:gd name="connsiteY0" fmla="*/ 0 h 1708150"/>
              <a:gd name="connsiteX1" fmla="*/ 41275 w 1079500"/>
              <a:gd name="connsiteY1" fmla="*/ 6350 h 1708150"/>
              <a:gd name="connsiteX2" fmla="*/ 44450 w 1079500"/>
              <a:gd name="connsiteY2" fmla="*/ 117475 h 1708150"/>
              <a:gd name="connsiteX3" fmla="*/ 95250 w 1079500"/>
              <a:gd name="connsiteY3" fmla="*/ 120650 h 1708150"/>
              <a:gd name="connsiteX4" fmla="*/ 92075 w 1079500"/>
              <a:gd name="connsiteY4" fmla="*/ 225425 h 1708150"/>
              <a:gd name="connsiteX5" fmla="*/ 127000 w 1079500"/>
              <a:gd name="connsiteY5" fmla="*/ 231775 h 1708150"/>
              <a:gd name="connsiteX6" fmla="*/ 130175 w 1079500"/>
              <a:gd name="connsiteY6" fmla="*/ 349250 h 1708150"/>
              <a:gd name="connsiteX7" fmla="*/ 139700 w 1079500"/>
              <a:gd name="connsiteY7" fmla="*/ 349250 h 1708150"/>
              <a:gd name="connsiteX8" fmla="*/ 142875 w 1079500"/>
              <a:gd name="connsiteY8" fmla="*/ 466725 h 1708150"/>
              <a:gd name="connsiteX9" fmla="*/ 247650 w 1079500"/>
              <a:gd name="connsiteY9" fmla="*/ 469900 h 1708150"/>
              <a:gd name="connsiteX10" fmla="*/ 247650 w 1079500"/>
              <a:gd name="connsiteY10" fmla="*/ 568325 h 1708150"/>
              <a:gd name="connsiteX11" fmla="*/ 304800 w 1079500"/>
              <a:gd name="connsiteY11" fmla="*/ 577850 h 1708150"/>
              <a:gd name="connsiteX12" fmla="*/ 342900 w 1079500"/>
              <a:gd name="connsiteY12" fmla="*/ 1098550 h 1708150"/>
              <a:gd name="connsiteX13" fmla="*/ 342900 w 1079500"/>
              <a:gd name="connsiteY13" fmla="*/ 1219200 h 1708150"/>
              <a:gd name="connsiteX14" fmla="*/ 355600 w 1079500"/>
              <a:gd name="connsiteY14" fmla="*/ 1222375 h 1708150"/>
              <a:gd name="connsiteX15" fmla="*/ 355600 w 1079500"/>
              <a:gd name="connsiteY15" fmla="*/ 1339850 h 1708150"/>
              <a:gd name="connsiteX16" fmla="*/ 425450 w 1079500"/>
              <a:gd name="connsiteY16" fmla="*/ 1343025 h 1708150"/>
              <a:gd name="connsiteX17" fmla="*/ 428625 w 1079500"/>
              <a:gd name="connsiteY17" fmla="*/ 1466850 h 1708150"/>
              <a:gd name="connsiteX18" fmla="*/ 622300 w 1079500"/>
              <a:gd name="connsiteY18" fmla="*/ 1463675 h 1708150"/>
              <a:gd name="connsiteX19" fmla="*/ 628650 w 1079500"/>
              <a:gd name="connsiteY19" fmla="*/ 1590675 h 1708150"/>
              <a:gd name="connsiteX20" fmla="*/ 1073150 w 1079500"/>
              <a:gd name="connsiteY20" fmla="*/ 1593850 h 1708150"/>
              <a:gd name="connsiteX21" fmla="*/ 1079500 w 1079500"/>
              <a:gd name="connsiteY21" fmla="*/ 1708150 h 1708150"/>
              <a:gd name="connsiteX0" fmla="*/ 0 w 1079500"/>
              <a:gd name="connsiteY0" fmla="*/ 0 h 1708150"/>
              <a:gd name="connsiteX1" fmla="*/ 41275 w 1079500"/>
              <a:gd name="connsiteY1" fmla="*/ 6350 h 1708150"/>
              <a:gd name="connsiteX2" fmla="*/ 44450 w 1079500"/>
              <a:gd name="connsiteY2" fmla="*/ 117475 h 1708150"/>
              <a:gd name="connsiteX3" fmla="*/ 95250 w 1079500"/>
              <a:gd name="connsiteY3" fmla="*/ 120650 h 1708150"/>
              <a:gd name="connsiteX4" fmla="*/ 92075 w 1079500"/>
              <a:gd name="connsiteY4" fmla="*/ 225425 h 1708150"/>
              <a:gd name="connsiteX5" fmla="*/ 127000 w 1079500"/>
              <a:gd name="connsiteY5" fmla="*/ 231775 h 1708150"/>
              <a:gd name="connsiteX6" fmla="*/ 130175 w 1079500"/>
              <a:gd name="connsiteY6" fmla="*/ 349250 h 1708150"/>
              <a:gd name="connsiteX7" fmla="*/ 139700 w 1079500"/>
              <a:gd name="connsiteY7" fmla="*/ 349250 h 1708150"/>
              <a:gd name="connsiteX8" fmla="*/ 142875 w 1079500"/>
              <a:gd name="connsiteY8" fmla="*/ 466725 h 1708150"/>
              <a:gd name="connsiteX9" fmla="*/ 247650 w 1079500"/>
              <a:gd name="connsiteY9" fmla="*/ 469900 h 1708150"/>
              <a:gd name="connsiteX10" fmla="*/ 247650 w 1079500"/>
              <a:gd name="connsiteY10" fmla="*/ 568325 h 1708150"/>
              <a:gd name="connsiteX11" fmla="*/ 266700 w 1079500"/>
              <a:gd name="connsiteY11" fmla="*/ 558800 h 1708150"/>
              <a:gd name="connsiteX12" fmla="*/ 342900 w 1079500"/>
              <a:gd name="connsiteY12" fmla="*/ 1098550 h 1708150"/>
              <a:gd name="connsiteX13" fmla="*/ 342900 w 1079500"/>
              <a:gd name="connsiteY13" fmla="*/ 1219200 h 1708150"/>
              <a:gd name="connsiteX14" fmla="*/ 355600 w 1079500"/>
              <a:gd name="connsiteY14" fmla="*/ 1222375 h 1708150"/>
              <a:gd name="connsiteX15" fmla="*/ 355600 w 1079500"/>
              <a:gd name="connsiteY15" fmla="*/ 1339850 h 1708150"/>
              <a:gd name="connsiteX16" fmla="*/ 425450 w 1079500"/>
              <a:gd name="connsiteY16" fmla="*/ 1343025 h 1708150"/>
              <a:gd name="connsiteX17" fmla="*/ 428625 w 1079500"/>
              <a:gd name="connsiteY17" fmla="*/ 1466850 h 1708150"/>
              <a:gd name="connsiteX18" fmla="*/ 622300 w 1079500"/>
              <a:gd name="connsiteY18" fmla="*/ 1463675 h 1708150"/>
              <a:gd name="connsiteX19" fmla="*/ 628650 w 1079500"/>
              <a:gd name="connsiteY19" fmla="*/ 1590675 h 1708150"/>
              <a:gd name="connsiteX20" fmla="*/ 1073150 w 1079500"/>
              <a:gd name="connsiteY20" fmla="*/ 1593850 h 1708150"/>
              <a:gd name="connsiteX21" fmla="*/ 1079500 w 1079500"/>
              <a:gd name="connsiteY21" fmla="*/ 1708150 h 1708150"/>
              <a:gd name="connsiteX0" fmla="*/ 0 w 1079500"/>
              <a:gd name="connsiteY0" fmla="*/ 0 h 1708150"/>
              <a:gd name="connsiteX1" fmla="*/ 41275 w 1079500"/>
              <a:gd name="connsiteY1" fmla="*/ 6350 h 1708150"/>
              <a:gd name="connsiteX2" fmla="*/ 44450 w 1079500"/>
              <a:gd name="connsiteY2" fmla="*/ 117475 h 1708150"/>
              <a:gd name="connsiteX3" fmla="*/ 95250 w 1079500"/>
              <a:gd name="connsiteY3" fmla="*/ 120650 h 1708150"/>
              <a:gd name="connsiteX4" fmla="*/ 92075 w 1079500"/>
              <a:gd name="connsiteY4" fmla="*/ 225425 h 1708150"/>
              <a:gd name="connsiteX5" fmla="*/ 127000 w 1079500"/>
              <a:gd name="connsiteY5" fmla="*/ 231775 h 1708150"/>
              <a:gd name="connsiteX6" fmla="*/ 130175 w 1079500"/>
              <a:gd name="connsiteY6" fmla="*/ 349250 h 1708150"/>
              <a:gd name="connsiteX7" fmla="*/ 139700 w 1079500"/>
              <a:gd name="connsiteY7" fmla="*/ 349250 h 1708150"/>
              <a:gd name="connsiteX8" fmla="*/ 142875 w 1079500"/>
              <a:gd name="connsiteY8" fmla="*/ 466725 h 1708150"/>
              <a:gd name="connsiteX9" fmla="*/ 247650 w 1079500"/>
              <a:gd name="connsiteY9" fmla="*/ 469900 h 1708150"/>
              <a:gd name="connsiteX10" fmla="*/ 247650 w 1079500"/>
              <a:gd name="connsiteY10" fmla="*/ 568325 h 1708150"/>
              <a:gd name="connsiteX11" fmla="*/ 263525 w 1079500"/>
              <a:gd name="connsiteY11" fmla="*/ 571500 h 1708150"/>
              <a:gd name="connsiteX12" fmla="*/ 342900 w 1079500"/>
              <a:gd name="connsiteY12" fmla="*/ 1098550 h 1708150"/>
              <a:gd name="connsiteX13" fmla="*/ 342900 w 1079500"/>
              <a:gd name="connsiteY13" fmla="*/ 1219200 h 1708150"/>
              <a:gd name="connsiteX14" fmla="*/ 355600 w 1079500"/>
              <a:gd name="connsiteY14" fmla="*/ 1222375 h 1708150"/>
              <a:gd name="connsiteX15" fmla="*/ 355600 w 1079500"/>
              <a:gd name="connsiteY15" fmla="*/ 1339850 h 1708150"/>
              <a:gd name="connsiteX16" fmla="*/ 425450 w 1079500"/>
              <a:gd name="connsiteY16" fmla="*/ 1343025 h 1708150"/>
              <a:gd name="connsiteX17" fmla="*/ 428625 w 1079500"/>
              <a:gd name="connsiteY17" fmla="*/ 1466850 h 1708150"/>
              <a:gd name="connsiteX18" fmla="*/ 622300 w 1079500"/>
              <a:gd name="connsiteY18" fmla="*/ 1463675 h 1708150"/>
              <a:gd name="connsiteX19" fmla="*/ 628650 w 1079500"/>
              <a:gd name="connsiteY19" fmla="*/ 1590675 h 1708150"/>
              <a:gd name="connsiteX20" fmla="*/ 1073150 w 1079500"/>
              <a:gd name="connsiteY20" fmla="*/ 1593850 h 1708150"/>
              <a:gd name="connsiteX21" fmla="*/ 1079500 w 1079500"/>
              <a:gd name="connsiteY21" fmla="*/ 1708150 h 1708150"/>
              <a:gd name="connsiteX0" fmla="*/ 0 w 1079500"/>
              <a:gd name="connsiteY0" fmla="*/ 0 h 1708150"/>
              <a:gd name="connsiteX1" fmla="*/ 41275 w 1079500"/>
              <a:gd name="connsiteY1" fmla="*/ 6350 h 1708150"/>
              <a:gd name="connsiteX2" fmla="*/ 44450 w 1079500"/>
              <a:gd name="connsiteY2" fmla="*/ 117475 h 1708150"/>
              <a:gd name="connsiteX3" fmla="*/ 95250 w 1079500"/>
              <a:gd name="connsiteY3" fmla="*/ 120650 h 1708150"/>
              <a:gd name="connsiteX4" fmla="*/ 92075 w 1079500"/>
              <a:gd name="connsiteY4" fmla="*/ 225425 h 1708150"/>
              <a:gd name="connsiteX5" fmla="*/ 127000 w 1079500"/>
              <a:gd name="connsiteY5" fmla="*/ 231775 h 1708150"/>
              <a:gd name="connsiteX6" fmla="*/ 130175 w 1079500"/>
              <a:gd name="connsiteY6" fmla="*/ 349250 h 1708150"/>
              <a:gd name="connsiteX7" fmla="*/ 139700 w 1079500"/>
              <a:gd name="connsiteY7" fmla="*/ 349250 h 1708150"/>
              <a:gd name="connsiteX8" fmla="*/ 142875 w 1079500"/>
              <a:gd name="connsiteY8" fmla="*/ 466725 h 1708150"/>
              <a:gd name="connsiteX9" fmla="*/ 247650 w 1079500"/>
              <a:gd name="connsiteY9" fmla="*/ 469900 h 1708150"/>
              <a:gd name="connsiteX10" fmla="*/ 247650 w 1079500"/>
              <a:gd name="connsiteY10" fmla="*/ 568325 h 1708150"/>
              <a:gd name="connsiteX11" fmla="*/ 260350 w 1079500"/>
              <a:gd name="connsiteY11" fmla="*/ 565150 h 1708150"/>
              <a:gd name="connsiteX12" fmla="*/ 342900 w 1079500"/>
              <a:gd name="connsiteY12" fmla="*/ 1098550 h 1708150"/>
              <a:gd name="connsiteX13" fmla="*/ 342900 w 1079500"/>
              <a:gd name="connsiteY13" fmla="*/ 1219200 h 1708150"/>
              <a:gd name="connsiteX14" fmla="*/ 355600 w 1079500"/>
              <a:gd name="connsiteY14" fmla="*/ 1222375 h 1708150"/>
              <a:gd name="connsiteX15" fmla="*/ 355600 w 1079500"/>
              <a:gd name="connsiteY15" fmla="*/ 1339850 h 1708150"/>
              <a:gd name="connsiteX16" fmla="*/ 425450 w 1079500"/>
              <a:gd name="connsiteY16" fmla="*/ 1343025 h 1708150"/>
              <a:gd name="connsiteX17" fmla="*/ 428625 w 1079500"/>
              <a:gd name="connsiteY17" fmla="*/ 1466850 h 1708150"/>
              <a:gd name="connsiteX18" fmla="*/ 622300 w 1079500"/>
              <a:gd name="connsiteY18" fmla="*/ 1463675 h 1708150"/>
              <a:gd name="connsiteX19" fmla="*/ 628650 w 1079500"/>
              <a:gd name="connsiteY19" fmla="*/ 1590675 h 1708150"/>
              <a:gd name="connsiteX20" fmla="*/ 1073150 w 1079500"/>
              <a:gd name="connsiteY20" fmla="*/ 1593850 h 1708150"/>
              <a:gd name="connsiteX21" fmla="*/ 1079500 w 1079500"/>
              <a:gd name="connsiteY21" fmla="*/ 1708150 h 1708150"/>
              <a:gd name="connsiteX0" fmla="*/ 0 w 1079500"/>
              <a:gd name="connsiteY0" fmla="*/ 0 h 1708150"/>
              <a:gd name="connsiteX1" fmla="*/ 41275 w 1079500"/>
              <a:gd name="connsiteY1" fmla="*/ 6350 h 1708150"/>
              <a:gd name="connsiteX2" fmla="*/ 44450 w 1079500"/>
              <a:gd name="connsiteY2" fmla="*/ 117475 h 1708150"/>
              <a:gd name="connsiteX3" fmla="*/ 95250 w 1079500"/>
              <a:gd name="connsiteY3" fmla="*/ 120650 h 1708150"/>
              <a:gd name="connsiteX4" fmla="*/ 92075 w 1079500"/>
              <a:gd name="connsiteY4" fmla="*/ 225425 h 1708150"/>
              <a:gd name="connsiteX5" fmla="*/ 127000 w 1079500"/>
              <a:gd name="connsiteY5" fmla="*/ 231775 h 1708150"/>
              <a:gd name="connsiteX6" fmla="*/ 130175 w 1079500"/>
              <a:gd name="connsiteY6" fmla="*/ 349250 h 1708150"/>
              <a:gd name="connsiteX7" fmla="*/ 139700 w 1079500"/>
              <a:gd name="connsiteY7" fmla="*/ 349250 h 1708150"/>
              <a:gd name="connsiteX8" fmla="*/ 142875 w 1079500"/>
              <a:gd name="connsiteY8" fmla="*/ 466725 h 1708150"/>
              <a:gd name="connsiteX9" fmla="*/ 247650 w 1079500"/>
              <a:gd name="connsiteY9" fmla="*/ 469900 h 1708150"/>
              <a:gd name="connsiteX10" fmla="*/ 247650 w 1079500"/>
              <a:gd name="connsiteY10" fmla="*/ 568325 h 1708150"/>
              <a:gd name="connsiteX11" fmla="*/ 260350 w 1079500"/>
              <a:gd name="connsiteY11" fmla="*/ 565150 h 1708150"/>
              <a:gd name="connsiteX12" fmla="*/ 279400 w 1079500"/>
              <a:gd name="connsiteY12" fmla="*/ 942975 h 1708150"/>
              <a:gd name="connsiteX13" fmla="*/ 342900 w 1079500"/>
              <a:gd name="connsiteY13" fmla="*/ 1098550 h 1708150"/>
              <a:gd name="connsiteX14" fmla="*/ 342900 w 1079500"/>
              <a:gd name="connsiteY14" fmla="*/ 1219200 h 1708150"/>
              <a:gd name="connsiteX15" fmla="*/ 355600 w 1079500"/>
              <a:gd name="connsiteY15" fmla="*/ 1222375 h 1708150"/>
              <a:gd name="connsiteX16" fmla="*/ 355600 w 1079500"/>
              <a:gd name="connsiteY16" fmla="*/ 1339850 h 1708150"/>
              <a:gd name="connsiteX17" fmla="*/ 425450 w 1079500"/>
              <a:gd name="connsiteY17" fmla="*/ 1343025 h 1708150"/>
              <a:gd name="connsiteX18" fmla="*/ 428625 w 1079500"/>
              <a:gd name="connsiteY18" fmla="*/ 1466850 h 1708150"/>
              <a:gd name="connsiteX19" fmla="*/ 622300 w 1079500"/>
              <a:gd name="connsiteY19" fmla="*/ 1463675 h 1708150"/>
              <a:gd name="connsiteX20" fmla="*/ 628650 w 1079500"/>
              <a:gd name="connsiteY20" fmla="*/ 1590675 h 1708150"/>
              <a:gd name="connsiteX21" fmla="*/ 1073150 w 1079500"/>
              <a:gd name="connsiteY21" fmla="*/ 1593850 h 1708150"/>
              <a:gd name="connsiteX22" fmla="*/ 1079500 w 1079500"/>
              <a:gd name="connsiteY22" fmla="*/ 1708150 h 1708150"/>
              <a:gd name="connsiteX0" fmla="*/ 0 w 1079500"/>
              <a:gd name="connsiteY0" fmla="*/ 0 h 1708150"/>
              <a:gd name="connsiteX1" fmla="*/ 41275 w 1079500"/>
              <a:gd name="connsiteY1" fmla="*/ 6350 h 1708150"/>
              <a:gd name="connsiteX2" fmla="*/ 44450 w 1079500"/>
              <a:gd name="connsiteY2" fmla="*/ 117475 h 1708150"/>
              <a:gd name="connsiteX3" fmla="*/ 95250 w 1079500"/>
              <a:gd name="connsiteY3" fmla="*/ 120650 h 1708150"/>
              <a:gd name="connsiteX4" fmla="*/ 92075 w 1079500"/>
              <a:gd name="connsiteY4" fmla="*/ 225425 h 1708150"/>
              <a:gd name="connsiteX5" fmla="*/ 127000 w 1079500"/>
              <a:gd name="connsiteY5" fmla="*/ 231775 h 1708150"/>
              <a:gd name="connsiteX6" fmla="*/ 130175 w 1079500"/>
              <a:gd name="connsiteY6" fmla="*/ 349250 h 1708150"/>
              <a:gd name="connsiteX7" fmla="*/ 139700 w 1079500"/>
              <a:gd name="connsiteY7" fmla="*/ 349250 h 1708150"/>
              <a:gd name="connsiteX8" fmla="*/ 142875 w 1079500"/>
              <a:gd name="connsiteY8" fmla="*/ 466725 h 1708150"/>
              <a:gd name="connsiteX9" fmla="*/ 247650 w 1079500"/>
              <a:gd name="connsiteY9" fmla="*/ 469900 h 1708150"/>
              <a:gd name="connsiteX10" fmla="*/ 247650 w 1079500"/>
              <a:gd name="connsiteY10" fmla="*/ 568325 h 1708150"/>
              <a:gd name="connsiteX11" fmla="*/ 260350 w 1079500"/>
              <a:gd name="connsiteY11" fmla="*/ 565150 h 1708150"/>
              <a:gd name="connsiteX12" fmla="*/ 279400 w 1079500"/>
              <a:gd name="connsiteY12" fmla="*/ 942975 h 1708150"/>
              <a:gd name="connsiteX13" fmla="*/ 342900 w 1079500"/>
              <a:gd name="connsiteY13" fmla="*/ 1098550 h 1708150"/>
              <a:gd name="connsiteX14" fmla="*/ 342900 w 1079500"/>
              <a:gd name="connsiteY14" fmla="*/ 1219200 h 1708150"/>
              <a:gd name="connsiteX15" fmla="*/ 355600 w 1079500"/>
              <a:gd name="connsiteY15" fmla="*/ 1222375 h 1708150"/>
              <a:gd name="connsiteX16" fmla="*/ 355600 w 1079500"/>
              <a:gd name="connsiteY16" fmla="*/ 1339850 h 1708150"/>
              <a:gd name="connsiteX17" fmla="*/ 425450 w 1079500"/>
              <a:gd name="connsiteY17" fmla="*/ 1343025 h 1708150"/>
              <a:gd name="connsiteX18" fmla="*/ 428625 w 1079500"/>
              <a:gd name="connsiteY18" fmla="*/ 1466850 h 1708150"/>
              <a:gd name="connsiteX19" fmla="*/ 622300 w 1079500"/>
              <a:gd name="connsiteY19" fmla="*/ 1463675 h 1708150"/>
              <a:gd name="connsiteX20" fmla="*/ 628650 w 1079500"/>
              <a:gd name="connsiteY20" fmla="*/ 1590675 h 1708150"/>
              <a:gd name="connsiteX21" fmla="*/ 1073150 w 1079500"/>
              <a:gd name="connsiteY21" fmla="*/ 1593850 h 1708150"/>
              <a:gd name="connsiteX22" fmla="*/ 1079500 w 1079500"/>
              <a:gd name="connsiteY22" fmla="*/ 1708150 h 1708150"/>
              <a:gd name="connsiteX0" fmla="*/ 0 w 1079500"/>
              <a:gd name="connsiteY0" fmla="*/ 0 h 1708150"/>
              <a:gd name="connsiteX1" fmla="*/ 41275 w 1079500"/>
              <a:gd name="connsiteY1" fmla="*/ 6350 h 1708150"/>
              <a:gd name="connsiteX2" fmla="*/ 44450 w 1079500"/>
              <a:gd name="connsiteY2" fmla="*/ 117475 h 1708150"/>
              <a:gd name="connsiteX3" fmla="*/ 95250 w 1079500"/>
              <a:gd name="connsiteY3" fmla="*/ 120650 h 1708150"/>
              <a:gd name="connsiteX4" fmla="*/ 92075 w 1079500"/>
              <a:gd name="connsiteY4" fmla="*/ 225425 h 1708150"/>
              <a:gd name="connsiteX5" fmla="*/ 127000 w 1079500"/>
              <a:gd name="connsiteY5" fmla="*/ 231775 h 1708150"/>
              <a:gd name="connsiteX6" fmla="*/ 130175 w 1079500"/>
              <a:gd name="connsiteY6" fmla="*/ 349250 h 1708150"/>
              <a:gd name="connsiteX7" fmla="*/ 139700 w 1079500"/>
              <a:gd name="connsiteY7" fmla="*/ 349250 h 1708150"/>
              <a:gd name="connsiteX8" fmla="*/ 142875 w 1079500"/>
              <a:gd name="connsiteY8" fmla="*/ 466725 h 1708150"/>
              <a:gd name="connsiteX9" fmla="*/ 247650 w 1079500"/>
              <a:gd name="connsiteY9" fmla="*/ 469900 h 1708150"/>
              <a:gd name="connsiteX10" fmla="*/ 247650 w 1079500"/>
              <a:gd name="connsiteY10" fmla="*/ 568325 h 1708150"/>
              <a:gd name="connsiteX11" fmla="*/ 269875 w 1079500"/>
              <a:gd name="connsiteY11" fmla="*/ 571500 h 1708150"/>
              <a:gd name="connsiteX12" fmla="*/ 279400 w 1079500"/>
              <a:gd name="connsiteY12" fmla="*/ 942975 h 1708150"/>
              <a:gd name="connsiteX13" fmla="*/ 342900 w 1079500"/>
              <a:gd name="connsiteY13" fmla="*/ 1098550 h 1708150"/>
              <a:gd name="connsiteX14" fmla="*/ 342900 w 1079500"/>
              <a:gd name="connsiteY14" fmla="*/ 1219200 h 1708150"/>
              <a:gd name="connsiteX15" fmla="*/ 355600 w 1079500"/>
              <a:gd name="connsiteY15" fmla="*/ 1222375 h 1708150"/>
              <a:gd name="connsiteX16" fmla="*/ 355600 w 1079500"/>
              <a:gd name="connsiteY16" fmla="*/ 1339850 h 1708150"/>
              <a:gd name="connsiteX17" fmla="*/ 425450 w 1079500"/>
              <a:gd name="connsiteY17" fmla="*/ 1343025 h 1708150"/>
              <a:gd name="connsiteX18" fmla="*/ 428625 w 1079500"/>
              <a:gd name="connsiteY18" fmla="*/ 1466850 h 1708150"/>
              <a:gd name="connsiteX19" fmla="*/ 622300 w 1079500"/>
              <a:gd name="connsiteY19" fmla="*/ 1463675 h 1708150"/>
              <a:gd name="connsiteX20" fmla="*/ 628650 w 1079500"/>
              <a:gd name="connsiteY20" fmla="*/ 1590675 h 1708150"/>
              <a:gd name="connsiteX21" fmla="*/ 1073150 w 1079500"/>
              <a:gd name="connsiteY21" fmla="*/ 1593850 h 1708150"/>
              <a:gd name="connsiteX22" fmla="*/ 1079500 w 1079500"/>
              <a:gd name="connsiteY22" fmla="*/ 1708150 h 1708150"/>
              <a:gd name="connsiteX0" fmla="*/ 0 w 1079500"/>
              <a:gd name="connsiteY0" fmla="*/ 0 h 1708150"/>
              <a:gd name="connsiteX1" fmla="*/ 41275 w 1079500"/>
              <a:gd name="connsiteY1" fmla="*/ 6350 h 1708150"/>
              <a:gd name="connsiteX2" fmla="*/ 44450 w 1079500"/>
              <a:gd name="connsiteY2" fmla="*/ 117475 h 1708150"/>
              <a:gd name="connsiteX3" fmla="*/ 95250 w 1079500"/>
              <a:gd name="connsiteY3" fmla="*/ 120650 h 1708150"/>
              <a:gd name="connsiteX4" fmla="*/ 92075 w 1079500"/>
              <a:gd name="connsiteY4" fmla="*/ 225425 h 1708150"/>
              <a:gd name="connsiteX5" fmla="*/ 127000 w 1079500"/>
              <a:gd name="connsiteY5" fmla="*/ 231775 h 1708150"/>
              <a:gd name="connsiteX6" fmla="*/ 130175 w 1079500"/>
              <a:gd name="connsiteY6" fmla="*/ 349250 h 1708150"/>
              <a:gd name="connsiteX7" fmla="*/ 139700 w 1079500"/>
              <a:gd name="connsiteY7" fmla="*/ 349250 h 1708150"/>
              <a:gd name="connsiteX8" fmla="*/ 142875 w 1079500"/>
              <a:gd name="connsiteY8" fmla="*/ 466725 h 1708150"/>
              <a:gd name="connsiteX9" fmla="*/ 247650 w 1079500"/>
              <a:gd name="connsiteY9" fmla="*/ 469900 h 1708150"/>
              <a:gd name="connsiteX10" fmla="*/ 247650 w 1079500"/>
              <a:gd name="connsiteY10" fmla="*/ 568325 h 1708150"/>
              <a:gd name="connsiteX11" fmla="*/ 263525 w 1079500"/>
              <a:gd name="connsiteY11" fmla="*/ 561975 h 1708150"/>
              <a:gd name="connsiteX12" fmla="*/ 279400 w 1079500"/>
              <a:gd name="connsiteY12" fmla="*/ 942975 h 1708150"/>
              <a:gd name="connsiteX13" fmla="*/ 342900 w 1079500"/>
              <a:gd name="connsiteY13" fmla="*/ 1098550 h 1708150"/>
              <a:gd name="connsiteX14" fmla="*/ 342900 w 1079500"/>
              <a:gd name="connsiteY14" fmla="*/ 1219200 h 1708150"/>
              <a:gd name="connsiteX15" fmla="*/ 355600 w 1079500"/>
              <a:gd name="connsiteY15" fmla="*/ 1222375 h 1708150"/>
              <a:gd name="connsiteX16" fmla="*/ 355600 w 1079500"/>
              <a:gd name="connsiteY16" fmla="*/ 1339850 h 1708150"/>
              <a:gd name="connsiteX17" fmla="*/ 425450 w 1079500"/>
              <a:gd name="connsiteY17" fmla="*/ 1343025 h 1708150"/>
              <a:gd name="connsiteX18" fmla="*/ 428625 w 1079500"/>
              <a:gd name="connsiteY18" fmla="*/ 1466850 h 1708150"/>
              <a:gd name="connsiteX19" fmla="*/ 622300 w 1079500"/>
              <a:gd name="connsiteY19" fmla="*/ 1463675 h 1708150"/>
              <a:gd name="connsiteX20" fmla="*/ 628650 w 1079500"/>
              <a:gd name="connsiteY20" fmla="*/ 1590675 h 1708150"/>
              <a:gd name="connsiteX21" fmla="*/ 1073150 w 1079500"/>
              <a:gd name="connsiteY21" fmla="*/ 1593850 h 1708150"/>
              <a:gd name="connsiteX22" fmla="*/ 1079500 w 1079500"/>
              <a:gd name="connsiteY22" fmla="*/ 1708150 h 1708150"/>
              <a:gd name="connsiteX0" fmla="*/ 0 w 1079500"/>
              <a:gd name="connsiteY0" fmla="*/ 0 h 1708150"/>
              <a:gd name="connsiteX1" fmla="*/ 41275 w 1079500"/>
              <a:gd name="connsiteY1" fmla="*/ 6350 h 1708150"/>
              <a:gd name="connsiteX2" fmla="*/ 44450 w 1079500"/>
              <a:gd name="connsiteY2" fmla="*/ 117475 h 1708150"/>
              <a:gd name="connsiteX3" fmla="*/ 95250 w 1079500"/>
              <a:gd name="connsiteY3" fmla="*/ 120650 h 1708150"/>
              <a:gd name="connsiteX4" fmla="*/ 92075 w 1079500"/>
              <a:gd name="connsiteY4" fmla="*/ 225425 h 1708150"/>
              <a:gd name="connsiteX5" fmla="*/ 127000 w 1079500"/>
              <a:gd name="connsiteY5" fmla="*/ 231775 h 1708150"/>
              <a:gd name="connsiteX6" fmla="*/ 130175 w 1079500"/>
              <a:gd name="connsiteY6" fmla="*/ 349250 h 1708150"/>
              <a:gd name="connsiteX7" fmla="*/ 139700 w 1079500"/>
              <a:gd name="connsiteY7" fmla="*/ 349250 h 1708150"/>
              <a:gd name="connsiteX8" fmla="*/ 142875 w 1079500"/>
              <a:gd name="connsiteY8" fmla="*/ 466725 h 1708150"/>
              <a:gd name="connsiteX9" fmla="*/ 247650 w 1079500"/>
              <a:gd name="connsiteY9" fmla="*/ 469900 h 1708150"/>
              <a:gd name="connsiteX10" fmla="*/ 247650 w 1079500"/>
              <a:gd name="connsiteY10" fmla="*/ 568325 h 1708150"/>
              <a:gd name="connsiteX11" fmla="*/ 266700 w 1079500"/>
              <a:gd name="connsiteY11" fmla="*/ 571500 h 1708150"/>
              <a:gd name="connsiteX12" fmla="*/ 279400 w 1079500"/>
              <a:gd name="connsiteY12" fmla="*/ 942975 h 1708150"/>
              <a:gd name="connsiteX13" fmla="*/ 342900 w 1079500"/>
              <a:gd name="connsiteY13" fmla="*/ 1098550 h 1708150"/>
              <a:gd name="connsiteX14" fmla="*/ 342900 w 1079500"/>
              <a:gd name="connsiteY14" fmla="*/ 1219200 h 1708150"/>
              <a:gd name="connsiteX15" fmla="*/ 355600 w 1079500"/>
              <a:gd name="connsiteY15" fmla="*/ 1222375 h 1708150"/>
              <a:gd name="connsiteX16" fmla="*/ 355600 w 1079500"/>
              <a:gd name="connsiteY16" fmla="*/ 1339850 h 1708150"/>
              <a:gd name="connsiteX17" fmla="*/ 425450 w 1079500"/>
              <a:gd name="connsiteY17" fmla="*/ 1343025 h 1708150"/>
              <a:gd name="connsiteX18" fmla="*/ 428625 w 1079500"/>
              <a:gd name="connsiteY18" fmla="*/ 1466850 h 1708150"/>
              <a:gd name="connsiteX19" fmla="*/ 622300 w 1079500"/>
              <a:gd name="connsiteY19" fmla="*/ 1463675 h 1708150"/>
              <a:gd name="connsiteX20" fmla="*/ 628650 w 1079500"/>
              <a:gd name="connsiteY20" fmla="*/ 1590675 h 1708150"/>
              <a:gd name="connsiteX21" fmla="*/ 1073150 w 1079500"/>
              <a:gd name="connsiteY21" fmla="*/ 1593850 h 1708150"/>
              <a:gd name="connsiteX22" fmla="*/ 1079500 w 1079500"/>
              <a:gd name="connsiteY22" fmla="*/ 1708150 h 1708150"/>
              <a:gd name="connsiteX0" fmla="*/ 0 w 1079500"/>
              <a:gd name="connsiteY0" fmla="*/ 0 h 1708150"/>
              <a:gd name="connsiteX1" fmla="*/ 41275 w 1079500"/>
              <a:gd name="connsiteY1" fmla="*/ 6350 h 1708150"/>
              <a:gd name="connsiteX2" fmla="*/ 44450 w 1079500"/>
              <a:gd name="connsiteY2" fmla="*/ 117475 h 1708150"/>
              <a:gd name="connsiteX3" fmla="*/ 95250 w 1079500"/>
              <a:gd name="connsiteY3" fmla="*/ 120650 h 1708150"/>
              <a:gd name="connsiteX4" fmla="*/ 92075 w 1079500"/>
              <a:gd name="connsiteY4" fmla="*/ 225425 h 1708150"/>
              <a:gd name="connsiteX5" fmla="*/ 127000 w 1079500"/>
              <a:gd name="connsiteY5" fmla="*/ 231775 h 1708150"/>
              <a:gd name="connsiteX6" fmla="*/ 130175 w 1079500"/>
              <a:gd name="connsiteY6" fmla="*/ 349250 h 1708150"/>
              <a:gd name="connsiteX7" fmla="*/ 139700 w 1079500"/>
              <a:gd name="connsiteY7" fmla="*/ 349250 h 1708150"/>
              <a:gd name="connsiteX8" fmla="*/ 142875 w 1079500"/>
              <a:gd name="connsiteY8" fmla="*/ 466725 h 1708150"/>
              <a:gd name="connsiteX9" fmla="*/ 247650 w 1079500"/>
              <a:gd name="connsiteY9" fmla="*/ 469900 h 1708150"/>
              <a:gd name="connsiteX10" fmla="*/ 247650 w 1079500"/>
              <a:gd name="connsiteY10" fmla="*/ 568325 h 1708150"/>
              <a:gd name="connsiteX11" fmla="*/ 260350 w 1079500"/>
              <a:gd name="connsiteY11" fmla="*/ 565150 h 1708150"/>
              <a:gd name="connsiteX12" fmla="*/ 279400 w 1079500"/>
              <a:gd name="connsiteY12" fmla="*/ 942975 h 1708150"/>
              <a:gd name="connsiteX13" fmla="*/ 342900 w 1079500"/>
              <a:gd name="connsiteY13" fmla="*/ 1098550 h 1708150"/>
              <a:gd name="connsiteX14" fmla="*/ 342900 w 1079500"/>
              <a:gd name="connsiteY14" fmla="*/ 1219200 h 1708150"/>
              <a:gd name="connsiteX15" fmla="*/ 355600 w 1079500"/>
              <a:gd name="connsiteY15" fmla="*/ 1222375 h 1708150"/>
              <a:gd name="connsiteX16" fmla="*/ 355600 w 1079500"/>
              <a:gd name="connsiteY16" fmla="*/ 1339850 h 1708150"/>
              <a:gd name="connsiteX17" fmla="*/ 425450 w 1079500"/>
              <a:gd name="connsiteY17" fmla="*/ 1343025 h 1708150"/>
              <a:gd name="connsiteX18" fmla="*/ 428625 w 1079500"/>
              <a:gd name="connsiteY18" fmla="*/ 1466850 h 1708150"/>
              <a:gd name="connsiteX19" fmla="*/ 622300 w 1079500"/>
              <a:gd name="connsiteY19" fmla="*/ 1463675 h 1708150"/>
              <a:gd name="connsiteX20" fmla="*/ 628650 w 1079500"/>
              <a:gd name="connsiteY20" fmla="*/ 1590675 h 1708150"/>
              <a:gd name="connsiteX21" fmla="*/ 1073150 w 1079500"/>
              <a:gd name="connsiteY21" fmla="*/ 1593850 h 1708150"/>
              <a:gd name="connsiteX22" fmla="*/ 1079500 w 1079500"/>
              <a:gd name="connsiteY22" fmla="*/ 1708150 h 1708150"/>
              <a:gd name="connsiteX0" fmla="*/ 0 w 1079500"/>
              <a:gd name="connsiteY0" fmla="*/ 0 h 1708150"/>
              <a:gd name="connsiteX1" fmla="*/ 41275 w 1079500"/>
              <a:gd name="connsiteY1" fmla="*/ 6350 h 1708150"/>
              <a:gd name="connsiteX2" fmla="*/ 44450 w 1079500"/>
              <a:gd name="connsiteY2" fmla="*/ 117475 h 1708150"/>
              <a:gd name="connsiteX3" fmla="*/ 95250 w 1079500"/>
              <a:gd name="connsiteY3" fmla="*/ 120650 h 1708150"/>
              <a:gd name="connsiteX4" fmla="*/ 92075 w 1079500"/>
              <a:gd name="connsiteY4" fmla="*/ 225425 h 1708150"/>
              <a:gd name="connsiteX5" fmla="*/ 127000 w 1079500"/>
              <a:gd name="connsiteY5" fmla="*/ 231775 h 1708150"/>
              <a:gd name="connsiteX6" fmla="*/ 130175 w 1079500"/>
              <a:gd name="connsiteY6" fmla="*/ 349250 h 1708150"/>
              <a:gd name="connsiteX7" fmla="*/ 139700 w 1079500"/>
              <a:gd name="connsiteY7" fmla="*/ 349250 h 1708150"/>
              <a:gd name="connsiteX8" fmla="*/ 142875 w 1079500"/>
              <a:gd name="connsiteY8" fmla="*/ 466725 h 1708150"/>
              <a:gd name="connsiteX9" fmla="*/ 247650 w 1079500"/>
              <a:gd name="connsiteY9" fmla="*/ 469900 h 1708150"/>
              <a:gd name="connsiteX10" fmla="*/ 247650 w 1079500"/>
              <a:gd name="connsiteY10" fmla="*/ 568325 h 1708150"/>
              <a:gd name="connsiteX11" fmla="*/ 260350 w 1079500"/>
              <a:gd name="connsiteY11" fmla="*/ 565150 h 1708150"/>
              <a:gd name="connsiteX12" fmla="*/ 279400 w 1079500"/>
              <a:gd name="connsiteY12" fmla="*/ 942975 h 1708150"/>
              <a:gd name="connsiteX13" fmla="*/ 317500 w 1079500"/>
              <a:gd name="connsiteY13" fmla="*/ 958850 h 1708150"/>
              <a:gd name="connsiteX14" fmla="*/ 342900 w 1079500"/>
              <a:gd name="connsiteY14" fmla="*/ 1098550 h 1708150"/>
              <a:gd name="connsiteX15" fmla="*/ 342900 w 1079500"/>
              <a:gd name="connsiteY15" fmla="*/ 1219200 h 1708150"/>
              <a:gd name="connsiteX16" fmla="*/ 355600 w 1079500"/>
              <a:gd name="connsiteY16" fmla="*/ 1222375 h 1708150"/>
              <a:gd name="connsiteX17" fmla="*/ 355600 w 1079500"/>
              <a:gd name="connsiteY17" fmla="*/ 1339850 h 1708150"/>
              <a:gd name="connsiteX18" fmla="*/ 425450 w 1079500"/>
              <a:gd name="connsiteY18" fmla="*/ 1343025 h 1708150"/>
              <a:gd name="connsiteX19" fmla="*/ 428625 w 1079500"/>
              <a:gd name="connsiteY19" fmla="*/ 1466850 h 1708150"/>
              <a:gd name="connsiteX20" fmla="*/ 622300 w 1079500"/>
              <a:gd name="connsiteY20" fmla="*/ 1463675 h 1708150"/>
              <a:gd name="connsiteX21" fmla="*/ 628650 w 1079500"/>
              <a:gd name="connsiteY21" fmla="*/ 1590675 h 1708150"/>
              <a:gd name="connsiteX22" fmla="*/ 1073150 w 1079500"/>
              <a:gd name="connsiteY22" fmla="*/ 1593850 h 1708150"/>
              <a:gd name="connsiteX23" fmla="*/ 1079500 w 1079500"/>
              <a:gd name="connsiteY23" fmla="*/ 1708150 h 1708150"/>
              <a:gd name="connsiteX0" fmla="*/ 0 w 1079500"/>
              <a:gd name="connsiteY0" fmla="*/ 0 h 1708150"/>
              <a:gd name="connsiteX1" fmla="*/ 41275 w 1079500"/>
              <a:gd name="connsiteY1" fmla="*/ 6350 h 1708150"/>
              <a:gd name="connsiteX2" fmla="*/ 44450 w 1079500"/>
              <a:gd name="connsiteY2" fmla="*/ 117475 h 1708150"/>
              <a:gd name="connsiteX3" fmla="*/ 95250 w 1079500"/>
              <a:gd name="connsiteY3" fmla="*/ 120650 h 1708150"/>
              <a:gd name="connsiteX4" fmla="*/ 92075 w 1079500"/>
              <a:gd name="connsiteY4" fmla="*/ 225425 h 1708150"/>
              <a:gd name="connsiteX5" fmla="*/ 127000 w 1079500"/>
              <a:gd name="connsiteY5" fmla="*/ 231775 h 1708150"/>
              <a:gd name="connsiteX6" fmla="*/ 130175 w 1079500"/>
              <a:gd name="connsiteY6" fmla="*/ 349250 h 1708150"/>
              <a:gd name="connsiteX7" fmla="*/ 139700 w 1079500"/>
              <a:gd name="connsiteY7" fmla="*/ 349250 h 1708150"/>
              <a:gd name="connsiteX8" fmla="*/ 142875 w 1079500"/>
              <a:gd name="connsiteY8" fmla="*/ 466725 h 1708150"/>
              <a:gd name="connsiteX9" fmla="*/ 247650 w 1079500"/>
              <a:gd name="connsiteY9" fmla="*/ 469900 h 1708150"/>
              <a:gd name="connsiteX10" fmla="*/ 247650 w 1079500"/>
              <a:gd name="connsiteY10" fmla="*/ 568325 h 1708150"/>
              <a:gd name="connsiteX11" fmla="*/ 260350 w 1079500"/>
              <a:gd name="connsiteY11" fmla="*/ 565150 h 1708150"/>
              <a:gd name="connsiteX12" fmla="*/ 279400 w 1079500"/>
              <a:gd name="connsiteY12" fmla="*/ 942975 h 1708150"/>
              <a:gd name="connsiteX13" fmla="*/ 317500 w 1079500"/>
              <a:gd name="connsiteY13" fmla="*/ 958850 h 1708150"/>
              <a:gd name="connsiteX14" fmla="*/ 342900 w 1079500"/>
              <a:gd name="connsiteY14" fmla="*/ 1098550 h 1708150"/>
              <a:gd name="connsiteX15" fmla="*/ 342900 w 1079500"/>
              <a:gd name="connsiteY15" fmla="*/ 1219200 h 1708150"/>
              <a:gd name="connsiteX16" fmla="*/ 355600 w 1079500"/>
              <a:gd name="connsiteY16" fmla="*/ 1222375 h 1708150"/>
              <a:gd name="connsiteX17" fmla="*/ 355600 w 1079500"/>
              <a:gd name="connsiteY17" fmla="*/ 1339850 h 1708150"/>
              <a:gd name="connsiteX18" fmla="*/ 425450 w 1079500"/>
              <a:gd name="connsiteY18" fmla="*/ 1343025 h 1708150"/>
              <a:gd name="connsiteX19" fmla="*/ 428625 w 1079500"/>
              <a:gd name="connsiteY19" fmla="*/ 1466850 h 1708150"/>
              <a:gd name="connsiteX20" fmla="*/ 622300 w 1079500"/>
              <a:gd name="connsiteY20" fmla="*/ 1463675 h 1708150"/>
              <a:gd name="connsiteX21" fmla="*/ 628650 w 1079500"/>
              <a:gd name="connsiteY21" fmla="*/ 1590675 h 1708150"/>
              <a:gd name="connsiteX22" fmla="*/ 1073150 w 1079500"/>
              <a:gd name="connsiteY22" fmla="*/ 1593850 h 1708150"/>
              <a:gd name="connsiteX23" fmla="*/ 1079500 w 1079500"/>
              <a:gd name="connsiteY23" fmla="*/ 1708150 h 1708150"/>
              <a:gd name="connsiteX0" fmla="*/ 0 w 1079500"/>
              <a:gd name="connsiteY0" fmla="*/ 0 h 1708150"/>
              <a:gd name="connsiteX1" fmla="*/ 41275 w 1079500"/>
              <a:gd name="connsiteY1" fmla="*/ 6350 h 1708150"/>
              <a:gd name="connsiteX2" fmla="*/ 44450 w 1079500"/>
              <a:gd name="connsiteY2" fmla="*/ 117475 h 1708150"/>
              <a:gd name="connsiteX3" fmla="*/ 95250 w 1079500"/>
              <a:gd name="connsiteY3" fmla="*/ 120650 h 1708150"/>
              <a:gd name="connsiteX4" fmla="*/ 92075 w 1079500"/>
              <a:gd name="connsiteY4" fmla="*/ 225425 h 1708150"/>
              <a:gd name="connsiteX5" fmla="*/ 127000 w 1079500"/>
              <a:gd name="connsiteY5" fmla="*/ 231775 h 1708150"/>
              <a:gd name="connsiteX6" fmla="*/ 130175 w 1079500"/>
              <a:gd name="connsiteY6" fmla="*/ 349250 h 1708150"/>
              <a:gd name="connsiteX7" fmla="*/ 139700 w 1079500"/>
              <a:gd name="connsiteY7" fmla="*/ 349250 h 1708150"/>
              <a:gd name="connsiteX8" fmla="*/ 142875 w 1079500"/>
              <a:gd name="connsiteY8" fmla="*/ 466725 h 1708150"/>
              <a:gd name="connsiteX9" fmla="*/ 247650 w 1079500"/>
              <a:gd name="connsiteY9" fmla="*/ 469900 h 1708150"/>
              <a:gd name="connsiteX10" fmla="*/ 247650 w 1079500"/>
              <a:gd name="connsiteY10" fmla="*/ 568325 h 1708150"/>
              <a:gd name="connsiteX11" fmla="*/ 260350 w 1079500"/>
              <a:gd name="connsiteY11" fmla="*/ 565150 h 1708150"/>
              <a:gd name="connsiteX12" fmla="*/ 282575 w 1079500"/>
              <a:gd name="connsiteY12" fmla="*/ 962025 h 1708150"/>
              <a:gd name="connsiteX13" fmla="*/ 317500 w 1079500"/>
              <a:gd name="connsiteY13" fmla="*/ 958850 h 1708150"/>
              <a:gd name="connsiteX14" fmla="*/ 342900 w 1079500"/>
              <a:gd name="connsiteY14" fmla="*/ 1098550 h 1708150"/>
              <a:gd name="connsiteX15" fmla="*/ 342900 w 1079500"/>
              <a:gd name="connsiteY15" fmla="*/ 1219200 h 1708150"/>
              <a:gd name="connsiteX16" fmla="*/ 355600 w 1079500"/>
              <a:gd name="connsiteY16" fmla="*/ 1222375 h 1708150"/>
              <a:gd name="connsiteX17" fmla="*/ 355600 w 1079500"/>
              <a:gd name="connsiteY17" fmla="*/ 1339850 h 1708150"/>
              <a:gd name="connsiteX18" fmla="*/ 425450 w 1079500"/>
              <a:gd name="connsiteY18" fmla="*/ 1343025 h 1708150"/>
              <a:gd name="connsiteX19" fmla="*/ 428625 w 1079500"/>
              <a:gd name="connsiteY19" fmla="*/ 1466850 h 1708150"/>
              <a:gd name="connsiteX20" fmla="*/ 622300 w 1079500"/>
              <a:gd name="connsiteY20" fmla="*/ 1463675 h 1708150"/>
              <a:gd name="connsiteX21" fmla="*/ 628650 w 1079500"/>
              <a:gd name="connsiteY21" fmla="*/ 1590675 h 1708150"/>
              <a:gd name="connsiteX22" fmla="*/ 1073150 w 1079500"/>
              <a:gd name="connsiteY22" fmla="*/ 1593850 h 1708150"/>
              <a:gd name="connsiteX23" fmla="*/ 1079500 w 1079500"/>
              <a:gd name="connsiteY23" fmla="*/ 1708150 h 1708150"/>
              <a:gd name="connsiteX0" fmla="*/ 0 w 1079500"/>
              <a:gd name="connsiteY0" fmla="*/ 0 h 1708150"/>
              <a:gd name="connsiteX1" fmla="*/ 41275 w 1079500"/>
              <a:gd name="connsiteY1" fmla="*/ 6350 h 1708150"/>
              <a:gd name="connsiteX2" fmla="*/ 44450 w 1079500"/>
              <a:gd name="connsiteY2" fmla="*/ 117475 h 1708150"/>
              <a:gd name="connsiteX3" fmla="*/ 95250 w 1079500"/>
              <a:gd name="connsiteY3" fmla="*/ 120650 h 1708150"/>
              <a:gd name="connsiteX4" fmla="*/ 92075 w 1079500"/>
              <a:gd name="connsiteY4" fmla="*/ 225425 h 1708150"/>
              <a:gd name="connsiteX5" fmla="*/ 127000 w 1079500"/>
              <a:gd name="connsiteY5" fmla="*/ 231775 h 1708150"/>
              <a:gd name="connsiteX6" fmla="*/ 130175 w 1079500"/>
              <a:gd name="connsiteY6" fmla="*/ 349250 h 1708150"/>
              <a:gd name="connsiteX7" fmla="*/ 139700 w 1079500"/>
              <a:gd name="connsiteY7" fmla="*/ 349250 h 1708150"/>
              <a:gd name="connsiteX8" fmla="*/ 142875 w 1079500"/>
              <a:gd name="connsiteY8" fmla="*/ 466725 h 1708150"/>
              <a:gd name="connsiteX9" fmla="*/ 247650 w 1079500"/>
              <a:gd name="connsiteY9" fmla="*/ 469900 h 1708150"/>
              <a:gd name="connsiteX10" fmla="*/ 247650 w 1079500"/>
              <a:gd name="connsiteY10" fmla="*/ 568325 h 1708150"/>
              <a:gd name="connsiteX11" fmla="*/ 260350 w 1079500"/>
              <a:gd name="connsiteY11" fmla="*/ 565150 h 1708150"/>
              <a:gd name="connsiteX12" fmla="*/ 276225 w 1079500"/>
              <a:gd name="connsiteY12" fmla="*/ 952500 h 1708150"/>
              <a:gd name="connsiteX13" fmla="*/ 317500 w 1079500"/>
              <a:gd name="connsiteY13" fmla="*/ 958850 h 1708150"/>
              <a:gd name="connsiteX14" fmla="*/ 342900 w 1079500"/>
              <a:gd name="connsiteY14" fmla="*/ 1098550 h 1708150"/>
              <a:gd name="connsiteX15" fmla="*/ 342900 w 1079500"/>
              <a:gd name="connsiteY15" fmla="*/ 1219200 h 1708150"/>
              <a:gd name="connsiteX16" fmla="*/ 355600 w 1079500"/>
              <a:gd name="connsiteY16" fmla="*/ 1222375 h 1708150"/>
              <a:gd name="connsiteX17" fmla="*/ 355600 w 1079500"/>
              <a:gd name="connsiteY17" fmla="*/ 1339850 h 1708150"/>
              <a:gd name="connsiteX18" fmla="*/ 425450 w 1079500"/>
              <a:gd name="connsiteY18" fmla="*/ 1343025 h 1708150"/>
              <a:gd name="connsiteX19" fmla="*/ 428625 w 1079500"/>
              <a:gd name="connsiteY19" fmla="*/ 1466850 h 1708150"/>
              <a:gd name="connsiteX20" fmla="*/ 622300 w 1079500"/>
              <a:gd name="connsiteY20" fmla="*/ 1463675 h 1708150"/>
              <a:gd name="connsiteX21" fmla="*/ 628650 w 1079500"/>
              <a:gd name="connsiteY21" fmla="*/ 1590675 h 1708150"/>
              <a:gd name="connsiteX22" fmla="*/ 1073150 w 1079500"/>
              <a:gd name="connsiteY22" fmla="*/ 1593850 h 1708150"/>
              <a:gd name="connsiteX23" fmla="*/ 1079500 w 1079500"/>
              <a:gd name="connsiteY23" fmla="*/ 1708150 h 1708150"/>
              <a:gd name="connsiteX0" fmla="*/ 0 w 1079500"/>
              <a:gd name="connsiteY0" fmla="*/ 0 h 1708150"/>
              <a:gd name="connsiteX1" fmla="*/ 41275 w 1079500"/>
              <a:gd name="connsiteY1" fmla="*/ 6350 h 1708150"/>
              <a:gd name="connsiteX2" fmla="*/ 44450 w 1079500"/>
              <a:gd name="connsiteY2" fmla="*/ 117475 h 1708150"/>
              <a:gd name="connsiteX3" fmla="*/ 95250 w 1079500"/>
              <a:gd name="connsiteY3" fmla="*/ 120650 h 1708150"/>
              <a:gd name="connsiteX4" fmla="*/ 92075 w 1079500"/>
              <a:gd name="connsiteY4" fmla="*/ 225425 h 1708150"/>
              <a:gd name="connsiteX5" fmla="*/ 127000 w 1079500"/>
              <a:gd name="connsiteY5" fmla="*/ 231775 h 1708150"/>
              <a:gd name="connsiteX6" fmla="*/ 130175 w 1079500"/>
              <a:gd name="connsiteY6" fmla="*/ 349250 h 1708150"/>
              <a:gd name="connsiteX7" fmla="*/ 139700 w 1079500"/>
              <a:gd name="connsiteY7" fmla="*/ 349250 h 1708150"/>
              <a:gd name="connsiteX8" fmla="*/ 142875 w 1079500"/>
              <a:gd name="connsiteY8" fmla="*/ 466725 h 1708150"/>
              <a:gd name="connsiteX9" fmla="*/ 247650 w 1079500"/>
              <a:gd name="connsiteY9" fmla="*/ 469900 h 1708150"/>
              <a:gd name="connsiteX10" fmla="*/ 247650 w 1079500"/>
              <a:gd name="connsiteY10" fmla="*/ 568325 h 1708150"/>
              <a:gd name="connsiteX11" fmla="*/ 260350 w 1079500"/>
              <a:gd name="connsiteY11" fmla="*/ 565150 h 1708150"/>
              <a:gd name="connsiteX12" fmla="*/ 276225 w 1079500"/>
              <a:gd name="connsiteY12" fmla="*/ 952500 h 1708150"/>
              <a:gd name="connsiteX13" fmla="*/ 317500 w 1079500"/>
              <a:gd name="connsiteY13" fmla="*/ 958850 h 1708150"/>
              <a:gd name="connsiteX14" fmla="*/ 320675 w 1079500"/>
              <a:gd name="connsiteY14" fmla="*/ 1069975 h 1708150"/>
              <a:gd name="connsiteX15" fmla="*/ 342900 w 1079500"/>
              <a:gd name="connsiteY15" fmla="*/ 1098550 h 1708150"/>
              <a:gd name="connsiteX16" fmla="*/ 342900 w 1079500"/>
              <a:gd name="connsiteY16" fmla="*/ 1219200 h 1708150"/>
              <a:gd name="connsiteX17" fmla="*/ 355600 w 1079500"/>
              <a:gd name="connsiteY17" fmla="*/ 1222375 h 1708150"/>
              <a:gd name="connsiteX18" fmla="*/ 355600 w 1079500"/>
              <a:gd name="connsiteY18" fmla="*/ 1339850 h 1708150"/>
              <a:gd name="connsiteX19" fmla="*/ 425450 w 1079500"/>
              <a:gd name="connsiteY19" fmla="*/ 1343025 h 1708150"/>
              <a:gd name="connsiteX20" fmla="*/ 428625 w 1079500"/>
              <a:gd name="connsiteY20" fmla="*/ 1466850 h 1708150"/>
              <a:gd name="connsiteX21" fmla="*/ 622300 w 1079500"/>
              <a:gd name="connsiteY21" fmla="*/ 1463675 h 1708150"/>
              <a:gd name="connsiteX22" fmla="*/ 628650 w 1079500"/>
              <a:gd name="connsiteY22" fmla="*/ 1590675 h 1708150"/>
              <a:gd name="connsiteX23" fmla="*/ 1073150 w 1079500"/>
              <a:gd name="connsiteY23" fmla="*/ 1593850 h 1708150"/>
              <a:gd name="connsiteX24" fmla="*/ 1079500 w 1079500"/>
              <a:gd name="connsiteY24" fmla="*/ 1708150 h 1708150"/>
              <a:gd name="connsiteX0" fmla="*/ 0 w 1079500"/>
              <a:gd name="connsiteY0" fmla="*/ 0 h 1708150"/>
              <a:gd name="connsiteX1" fmla="*/ 41275 w 1079500"/>
              <a:gd name="connsiteY1" fmla="*/ 6350 h 1708150"/>
              <a:gd name="connsiteX2" fmla="*/ 44450 w 1079500"/>
              <a:gd name="connsiteY2" fmla="*/ 117475 h 1708150"/>
              <a:gd name="connsiteX3" fmla="*/ 95250 w 1079500"/>
              <a:gd name="connsiteY3" fmla="*/ 120650 h 1708150"/>
              <a:gd name="connsiteX4" fmla="*/ 92075 w 1079500"/>
              <a:gd name="connsiteY4" fmla="*/ 225425 h 1708150"/>
              <a:gd name="connsiteX5" fmla="*/ 127000 w 1079500"/>
              <a:gd name="connsiteY5" fmla="*/ 231775 h 1708150"/>
              <a:gd name="connsiteX6" fmla="*/ 130175 w 1079500"/>
              <a:gd name="connsiteY6" fmla="*/ 349250 h 1708150"/>
              <a:gd name="connsiteX7" fmla="*/ 139700 w 1079500"/>
              <a:gd name="connsiteY7" fmla="*/ 349250 h 1708150"/>
              <a:gd name="connsiteX8" fmla="*/ 142875 w 1079500"/>
              <a:gd name="connsiteY8" fmla="*/ 466725 h 1708150"/>
              <a:gd name="connsiteX9" fmla="*/ 247650 w 1079500"/>
              <a:gd name="connsiteY9" fmla="*/ 469900 h 1708150"/>
              <a:gd name="connsiteX10" fmla="*/ 247650 w 1079500"/>
              <a:gd name="connsiteY10" fmla="*/ 568325 h 1708150"/>
              <a:gd name="connsiteX11" fmla="*/ 260350 w 1079500"/>
              <a:gd name="connsiteY11" fmla="*/ 565150 h 1708150"/>
              <a:gd name="connsiteX12" fmla="*/ 276225 w 1079500"/>
              <a:gd name="connsiteY12" fmla="*/ 952500 h 1708150"/>
              <a:gd name="connsiteX13" fmla="*/ 317500 w 1079500"/>
              <a:gd name="connsiteY13" fmla="*/ 958850 h 1708150"/>
              <a:gd name="connsiteX14" fmla="*/ 320675 w 1079500"/>
              <a:gd name="connsiteY14" fmla="*/ 1069975 h 1708150"/>
              <a:gd name="connsiteX15" fmla="*/ 342900 w 1079500"/>
              <a:gd name="connsiteY15" fmla="*/ 1098550 h 1708150"/>
              <a:gd name="connsiteX16" fmla="*/ 342900 w 1079500"/>
              <a:gd name="connsiteY16" fmla="*/ 1219200 h 1708150"/>
              <a:gd name="connsiteX17" fmla="*/ 355600 w 1079500"/>
              <a:gd name="connsiteY17" fmla="*/ 1222375 h 1708150"/>
              <a:gd name="connsiteX18" fmla="*/ 355600 w 1079500"/>
              <a:gd name="connsiteY18" fmla="*/ 1339850 h 1708150"/>
              <a:gd name="connsiteX19" fmla="*/ 425450 w 1079500"/>
              <a:gd name="connsiteY19" fmla="*/ 1343025 h 1708150"/>
              <a:gd name="connsiteX20" fmla="*/ 428625 w 1079500"/>
              <a:gd name="connsiteY20" fmla="*/ 1466850 h 1708150"/>
              <a:gd name="connsiteX21" fmla="*/ 622300 w 1079500"/>
              <a:gd name="connsiteY21" fmla="*/ 1463675 h 1708150"/>
              <a:gd name="connsiteX22" fmla="*/ 628650 w 1079500"/>
              <a:gd name="connsiteY22" fmla="*/ 1590675 h 1708150"/>
              <a:gd name="connsiteX23" fmla="*/ 1073150 w 1079500"/>
              <a:gd name="connsiteY23" fmla="*/ 1593850 h 1708150"/>
              <a:gd name="connsiteX24" fmla="*/ 1079500 w 1079500"/>
              <a:gd name="connsiteY24" fmla="*/ 1708150 h 1708150"/>
              <a:gd name="connsiteX0" fmla="*/ 0 w 1079500"/>
              <a:gd name="connsiteY0" fmla="*/ 0 h 1708150"/>
              <a:gd name="connsiteX1" fmla="*/ 41275 w 1079500"/>
              <a:gd name="connsiteY1" fmla="*/ 6350 h 1708150"/>
              <a:gd name="connsiteX2" fmla="*/ 44450 w 1079500"/>
              <a:gd name="connsiteY2" fmla="*/ 117475 h 1708150"/>
              <a:gd name="connsiteX3" fmla="*/ 95250 w 1079500"/>
              <a:gd name="connsiteY3" fmla="*/ 120650 h 1708150"/>
              <a:gd name="connsiteX4" fmla="*/ 92075 w 1079500"/>
              <a:gd name="connsiteY4" fmla="*/ 225425 h 1708150"/>
              <a:gd name="connsiteX5" fmla="*/ 127000 w 1079500"/>
              <a:gd name="connsiteY5" fmla="*/ 231775 h 1708150"/>
              <a:gd name="connsiteX6" fmla="*/ 130175 w 1079500"/>
              <a:gd name="connsiteY6" fmla="*/ 349250 h 1708150"/>
              <a:gd name="connsiteX7" fmla="*/ 139700 w 1079500"/>
              <a:gd name="connsiteY7" fmla="*/ 349250 h 1708150"/>
              <a:gd name="connsiteX8" fmla="*/ 142875 w 1079500"/>
              <a:gd name="connsiteY8" fmla="*/ 466725 h 1708150"/>
              <a:gd name="connsiteX9" fmla="*/ 247650 w 1079500"/>
              <a:gd name="connsiteY9" fmla="*/ 469900 h 1708150"/>
              <a:gd name="connsiteX10" fmla="*/ 247650 w 1079500"/>
              <a:gd name="connsiteY10" fmla="*/ 568325 h 1708150"/>
              <a:gd name="connsiteX11" fmla="*/ 260350 w 1079500"/>
              <a:gd name="connsiteY11" fmla="*/ 565150 h 1708150"/>
              <a:gd name="connsiteX12" fmla="*/ 276225 w 1079500"/>
              <a:gd name="connsiteY12" fmla="*/ 952500 h 1708150"/>
              <a:gd name="connsiteX13" fmla="*/ 320675 w 1079500"/>
              <a:gd name="connsiteY13" fmla="*/ 958850 h 1708150"/>
              <a:gd name="connsiteX14" fmla="*/ 320675 w 1079500"/>
              <a:gd name="connsiteY14" fmla="*/ 1069975 h 1708150"/>
              <a:gd name="connsiteX15" fmla="*/ 342900 w 1079500"/>
              <a:gd name="connsiteY15" fmla="*/ 1098550 h 1708150"/>
              <a:gd name="connsiteX16" fmla="*/ 342900 w 1079500"/>
              <a:gd name="connsiteY16" fmla="*/ 1219200 h 1708150"/>
              <a:gd name="connsiteX17" fmla="*/ 355600 w 1079500"/>
              <a:gd name="connsiteY17" fmla="*/ 1222375 h 1708150"/>
              <a:gd name="connsiteX18" fmla="*/ 355600 w 1079500"/>
              <a:gd name="connsiteY18" fmla="*/ 1339850 h 1708150"/>
              <a:gd name="connsiteX19" fmla="*/ 425450 w 1079500"/>
              <a:gd name="connsiteY19" fmla="*/ 1343025 h 1708150"/>
              <a:gd name="connsiteX20" fmla="*/ 428625 w 1079500"/>
              <a:gd name="connsiteY20" fmla="*/ 1466850 h 1708150"/>
              <a:gd name="connsiteX21" fmla="*/ 622300 w 1079500"/>
              <a:gd name="connsiteY21" fmla="*/ 1463675 h 1708150"/>
              <a:gd name="connsiteX22" fmla="*/ 628650 w 1079500"/>
              <a:gd name="connsiteY22" fmla="*/ 1590675 h 1708150"/>
              <a:gd name="connsiteX23" fmla="*/ 1073150 w 1079500"/>
              <a:gd name="connsiteY23" fmla="*/ 1593850 h 1708150"/>
              <a:gd name="connsiteX24" fmla="*/ 1079500 w 1079500"/>
              <a:gd name="connsiteY24" fmla="*/ 1708150 h 1708150"/>
              <a:gd name="connsiteX0" fmla="*/ 0 w 1079500"/>
              <a:gd name="connsiteY0" fmla="*/ 0 h 1708150"/>
              <a:gd name="connsiteX1" fmla="*/ 41275 w 1079500"/>
              <a:gd name="connsiteY1" fmla="*/ 6350 h 1708150"/>
              <a:gd name="connsiteX2" fmla="*/ 44450 w 1079500"/>
              <a:gd name="connsiteY2" fmla="*/ 117475 h 1708150"/>
              <a:gd name="connsiteX3" fmla="*/ 95250 w 1079500"/>
              <a:gd name="connsiteY3" fmla="*/ 120650 h 1708150"/>
              <a:gd name="connsiteX4" fmla="*/ 92075 w 1079500"/>
              <a:gd name="connsiteY4" fmla="*/ 225425 h 1708150"/>
              <a:gd name="connsiteX5" fmla="*/ 127000 w 1079500"/>
              <a:gd name="connsiteY5" fmla="*/ 231775 h 1708150"/>
              <a:gd name="connsiteX6" fmla="*/ 130175 w 1079500"/>
              <a:gd name="connsiteY6" fmla="*/ 349250 h 1708150"/>
              <a:gd name="connsiteX7" fmla="*/ 139700 w 1079500"/>
              <a:gd name="connsiteY7" fmla="*/ 349250 h 1708150"/>
              <a:gd name="connsiteX8" fmla="*/ 142875 w 1079500"/>
              <a:gd name="connsiteY8" fmla="*/ 466725 h 1708150"/>
              <a:gd name="connsiteX9" fmla="*/ 247650 w 1079500"/>
              <a:gd name="connsiteY9" fmla="*/ 469900 h 1708150"/>
              <a:gd name="connsiteX10" fmla="*/ 247650 w 1079500"/>
              <a:gd name="connsiteY10" fmla="*/ 568325 h 1708150"/>
              <a:gd name="connsiteX11" fmla="*/ 260350 w 1079500"/>
              <a:gd name="connsiteY11" fmla="*/ 565150 h 1708150"/>
              <a:gd name="connsiteX12" fmla="*/ 276225 w 1079500"/>
              <a:gd name="connsiteY12" fmla="*/ 952500 h 1708150"/>
              <a:gd name="connsiteX13" fmla="*/ 320675 w 1079500"/>
              <a:gd name="connsiteY13" fmla="*/ 958850 h 1708150"/>
              <a:gd name="connsiteX14" fmla="*/ 320675 w 1079500"/>
              <a:gd name="connsiteY14" fmla="*/ 1069975 h 1708150"/>
              <a:gd name="connsiteX15" fmla="*/ 355600 w 1079500"/>
              <a:gd name="connsiteY15" fmla="*/ 1066800 h 1708150"/>
              <a:gd name="connsiteX16" fmla="*/ 342900 w 1079500"/>
              <a:gd name="connsiteY16" fmla="*/ 1098550 h 1708150"/>
              <a:gd name="connsiteX17" fmla="*/ 342900 w 1079500"/>
              <a:gd name="connsiteY17" fmla="*/ 1219200 h 1708150"/>
              <a:gd name="connsiteX18" fmla="*/ 355600 w 1079500"/>
              <a:gd name="connsiteY18" fmla="*/ 1222375 h 1708150"/>
              <a:gd name="connsiteX19" fmla="*/ 355600 w 1079500"/>
              <a:gd name="connsiteY19" fmla="*/ 1339850 h 1708150"/>
              <a:gd name="connsiteX20" fmla="*/ 425450 w 1079500"/>
              <a:gd name="connsiteY20" fmla="*/ 1343025 h 1708150"/>
              <a:gd name="connsiteX21" fmla="*/ 428625 w 1079500"/>
              <a:gd name="connsiteY21" fmla="*/ 1466850 h 1708150"/>
              <a:gd name="connsiteX22" fmla="*/ 622300 w 1079500"/>
              <a:gd name="connsiteY22" fmla="*/ 1463675 h 1708150"/>
              <a:gd name="connsiteX23" fmla="*/ 628650 w 1079500"/>
              <a:gd name="connsiteY23" fmla="*/ 1590675 h 1708150"/>
              <a:gd name="connsiteX24" fmla="*/ 1073150 w 1079500"/>
              <a:gd name="connsiteY24" fmla="*/ 1593850 h 1708150"/>
              <a:gd name="connsiteX25" fmla="*/ 1079500 w 1079500"/>
              <a:gd name="connsiteY25" fmla="*/ 1708150 h 1708150"/>
              <a:gd name="connsiteX0" fmla="*/ 0 w 1079500"/>
              <a:gd name="connsiteY0" fmla="*/ 0 h 1708150"/>
              <a:gd name="connsiteX1" fmla="*/ 41275 w 1079500"/>
              <a:gd name="connsiteY1" fmla="*/ 6350 h 1708150"/>
              <a:gd name="connsiteX2" fmla="*/ 44450 w 1079500"/>
              <a:gd name="connsiteY2" fmla="*/ 117475 h 1708150"/>
              <a:gd name="connsiteX3" fmla="*/ 95250 w 1079500"/>
              <a:gd name="connsiteY3" fmla="*/ 120650 h 1708150"/>
              <a:gd name="connsiteX4" fmla="*/ 92075 w 1079500"/>
              <a:gd name="connsiteY4" fmla="*/ 225425 h 1708150"/>
              <a:gd name="connsiteX5" fmla="*/ 127000 w 1079500"/>
              <a:gd name="connsiteY5" fmla="*/ 231775 h 1708150"/>
              <a:gd name="connsiteX6" fmla="*/ 130175 w 1079500"/>
              <a:gd name="connsiteY6" fmla="*/ 349250 h 1708150"/>
              <a:gd name="connsiteX7" fmla="*/ 139700 w 1079500"/>
              <a:gd name="connsiteY7" fmla="*/ 349250 h 1708150"/>
              <a:gd name="connsiteX8" fmla="*/ 142875 w 1079500"/>
              <a:gd name="connsiteY8" fmla="*/ 466725 h 1708150"/>
              <a:gd name="connsiteX9" fmla="*/ 247650 w 1079500"/>
              <a:gd name="connsiteY9" fmla="*/ 469900 h 1708150"/>
              <a:gd name="connsiteX10" fmla="*/ 247650 w 1079500"/>
              <a:gd name="connsiteY10" fmla="*/ 568325 h 1708150"/>
              <a:gd name="connsiteX11" fmla="*/ 260350 w 1079500"/>
              <a:gd name="connsiteY11" fmla="*/ 565150 h 1708150"/>
              <a:gd name="connsiteX12" fmla="*/ 276225 w 1079500"/>
              <a:gd name="connsiteY12" fmla="*/ 952500 h 1708150"/>
              <a:gd name="connsiteX13" fmla="*/ 320675 w 1079500"/>
              <a:gd name="connsiteY13" fmla="*/ 958850 h 1708150"/>
              <a:gd name="connsiteX14" fmla="*/ 320675 w 1079500"/>
              <a:gd name="connsiteY14" fmla="*/ 1069975 h 1708150"/>
              <a:gd name="connsiteX15" fmla="*/ 355600 w 1079500"/>
              <a:gd name="connsiteY15" fmla="*/ 1066800 h 1708150"/>
              <a:gd name="connsiteX16" fmla="*/ 342900 w 1079500"/>
              <a:gd name="connsiteY16" fmla="*/ 1098550 h 1708150"/>
              <a:gd name="connsiteX17" fmla="*/ 342900 w 1079500"/>
              <a:gd name="connsiteY17" fmla="*/ 1219200 h 1708150"/>
              <a:gd name="connsiteX18" fmla="*/ 355600 w 1079500"/>
              <a:gd name="connsiteY18" fmla="*/ 1222375 h 1708150"/>
              <a:gd name="connsiteX19" fmla="*/ 355600 w 1079500"/>
              <a:gd name="connsiteY19" fmla="*/ 1339850 h 1708150"/>
              <a:gd name="connsiteX20" fmla="*/ 425450 w 1079500"/>
              <a:gd name="connsiteY20" fmla="*/ 1343025 h 1708150"/>
              <a:gd name="connsiteX21" fmla="*/ 428625 w 1079500"/>
              <a:gd name="connsiteY21" fmla="*/ 1466850 h 1708150"/>
              <a:gd name="connsiteX22" fmla="*/ 622300 w 1079500"/>
              <a:gd name="connsiteY22" fmla="*/ 1463675 h 1708150"/>
              <a:gd name="connsiteX23" fmla="*/ 628650 w 1079500"/>
              <a:gd name="connsiteY23" fmla="*/ 1590675 h 1708150"/>
              <a:gd name="connsiteX24" fmla="*/ 1073150 w 1079500"/>
              <a:gd name="connsiteY24" fmla="*/ 1593850 h 1708150"/>
              <a:gd name="connsiteX25" fmla="*/ 1079500 w 1079500"/>
              <a:gd name="connsiteY25" fmla="*/ 1708150 h 1708150"/>
              <a:gd name="connsiteX0" fmla="*/ 0 w 1079500"/>
              <a:gd name="connsiteY0" fmla="*/ 0 h 1708150"/>
              <a:gd name="connsiteX1" fmla="*/ 41275 w 1079500"/>
              <a:gd name="connsiteY1" fmla="*/ 6350 h 1708150"/>
              <a:gd name="connsiteX2" fmla="*/ 44450 w 1079500"/>
              <a:gd name="connsiteY2" fmla="*/ 117475 h 1708150"/>
              <a:gd name="connsiteX3" fmla="*/ 95250 w 1079500"/>
              <a:gd name="connsiteY3" fmla="*/ 120650 h 1708150"/>
              <a:gd name="connsiteX4" fmla="*/ 92075 w 1079500"/>
              <a:gd name="connsiteY4" fmla="*/ 225425 h 1708150"/>
              <a:gd name="connsiteX5" fmla="*/ 127000 w 1079500"/>
              <a:gd name="connsiteY5" fmla="*/ 231775 h 1708150"/>
              <a:gd name="connsiteX6" fmla="*/ 130175 w 1079500"/>
              <a:gd name="connsiteY6" fmla="*/ 349250 h 1708150"/>
              <a:gd name="connsiteX7" fmla="*/ 139700 w 1079500"/>
              <a:gd name="connsiteY7" fmla="*/ 349250 h 1708150"/>
              <a:gd name="connsiteX8" fmla="*/ 142875 w 1079500"/>
              <a:gd name="connsiteY8" fmla="*/ 466725 h 1708150"/>
              <a:gd name="connsiteX9" fmla="*/ 247650 w 1079500"/>
              <a:gd name="connsiteY9" fmla="*/ 469900 h 1708150"/>
              <a:gd name="connsiteX10" fmla="*/ 247650 w 1079500"/>
              <a:gd name="connsiteY10" fmla="*/ 568325 h 1708150"/>
              <a:gd name="connsiteX11" fmla="*/ 260350 w 1079500"/>
              <a:gd name="connsiteY11" fmla="*/ 565150 h 1708150"/>
              <a:gd name="connsiteX12" fmla="*/ 276225 w 1079500"/>
              <a:gd name="connsiteY12" fmla="*/ 952500 h 1708150"/>
              <a:gd name="connsiteX13" fmla="*/ 320675 w 1079500"/>
              <a:gd name="connsiteY13" fmla="*/ 958850 h 1708150"/>
              <a:gd name="connsiteX14" fmla="*/ 320675 w 1079500"/>
              <a:gd name="connsiteY14" fmla="*/ 1069975 h 1708150"/>
              <a:gd name="connsiteX15" fmla="*/ 355600 w 1079500"/>
              <a:gd name="connsiteY15" fmla="*/ 1066800 h 1708150"/>
              <a:gd name="connsiteX16" fmla="*/ 342900 w 1079500"/>
              <a:gd name="connsiteY16" fmla="*/ 1098550 h 1708150"/>
              <a:gd name="connsiteX17" fmla="*/ 342900 w 1079500"/>
              <a:gd name="connsiteY17" fmla="*/ 1219200 h 1708150"/>
              <a:gd name="connsiteX18" fmla="*/ 355600 w 1079500"/>
              <a:gd name="connsiteY18" fmla="*/ 1222375 h 1708150"/>
              <a:gd name="connsiteX19" fmla="*/ 355600 w 1079500"/>
              <a:gd name="connsiteY19" fmla="*/ 1339850 h 1708150"/>
              <a:gd name="connsiteX20" fmla="*/ 425450 w 1079500"/>
              <a:gd name="connsiteY20" fmla="*/ 1343025 h 1708150"/>
              <a:gd name="connsiteX21" fmla="*/ 428625 w 1079500"/>
              <a:gd name="connsiteY21" fmla="*/ 1466850 h 1708150"/>
              <a:gd name="connsiteX22" fmla="*/ 622300 w 1079500"/>
              <a:gd name="connsiteY22" fmla="*/ 1463675 h 1708150"/>
              <a:gd name="connsiteX23" fmla="*/ 628650 w 1079500"/>
              <a:gd name="connsiteY23" fmla="*/ 1590675 h 1708150"/>
              <a:gd name="connsiteX24" fmla="*/ 1073150 w 1079500"/>
              <a:gd name="connsiteY24" fmla="*/ 1593850 h 1708150"/>
              <a:gd name="connsiteX25" fmla="*/ 1079500 w 1079500"/>
              <a:gd name="connsiteY25" fmla="*/ 1708150 h 1708150"/>
              <a:gd name="connsiteX0" fmla="*/ 0 w 1079500"/>
              <a:gd name="connsiteY0" fmla="*/ 0 h 1708150"/>
              <a:gd name="connsiteX1" fmla="*/ 41275 w 1079500"/>
              <a:gd name="connsiteY1" fmla="*/ 6350 h 1708150"/>
              <a:gd name="connsiteX2" fmla="*/ 44450 w 1079500"/>
              <a:gd name="connsiteY2" fmla="*/ 117475 h 1708150"/>
              <a:gd name="connsiteX3" fmla="*/ 95250 w 1079500"/>
              <a:gd name="connsiteY3" fmla="*/ 120650 h 1708150"/>
              <a:gd name="connsiteX4" fmla="*/ 92075 w 1079500"/>
              <a:gd name="connsiteY4" fmla="*/ 225425 h 1708150"/>
              <a:gd name="connsiteX5" fmla="*/ 127000 w 1079500"/>
              <a:gd name="connsiteY5" fmla="*/ 231775 h 1708150"/>
              <a:gd name="connsiteX6" fmla="*/ 130175 w 1079500"/>
              <a:gd name="connsiteY6" fmla="*/ 349250 h 1708150"/>
              <a:gd name="connsiteX7" fmla="*/ 139700 w 1079500"/>
              <a:gd name="connsiteY7" fmla="*/ 349250 h 1708150"/>
              <a:gd name="connsiteX8" fmla="*/ 142875 w 1079500"/>
              <a:gd name="connsiteY8" fmla="*/ 466725 h 1708150"/>
              <a:gd name="connsiteX9" fmla="*/ 247650 w 1079500"/>
              <a:gd name="connsiteY9" fmla="*/ 469900 h 1708150"/>
              <a:gd name="connsiteX10" fmla="*/ 247650 w 1079500"/>
              <a:gd name="connsiteY10" fmla="*/ 568325 h 1708150"/>
              <a:gd name="connsiteX11" fmla="*/ 260350 w 1079500"/>
              <a:gd name="connsiteY11" fmla="*/ 565150 h 1708150"/>
              <a:gd name="connsiteX12" fmla="*/ 276225 w 1079500"/>
              <a:gd name="connsiteY12" fmla="*/ 952500 h 1708150"/>
              <a:gd name="connsiteX13" fmla="*/ 320675 w 1079500"/>
              <a:gd name="connsiteY13" fmla="*/ 958850 h 1708150"/>
              <a:gd name="connsiteX14" fmla="*/ 320675 w 1079500"/>
              <a:gd name="connsiteY14" fmla="*/ 1069975 h 1708150"/>
              <a:gd name="connsiteX15" fmla="*/ 339725 w 1079500"/>
              <a:gd name="connsiteY15" fmla="*/ 1073150 h 1708150"/>
              <a:gd name="connsiteX16" fmla="*/ 342900 w 1079500"/>
              <a:gd name="connsiteY16" fmla="*/ 1098550 h 1708150"/>
              <a:gd name="connsiteX17" fmla="*/ 342900 w 1079500"/>
              <a:gd name="connsiteY17" fmla="*/ 1219200 h 1708150"/>
              <a:gd name="connsiteX18" fmla="*/ 355600 w 1079500"/>
              <a:gd name="connsiteY18" fmla="*/ 1222375 h 1708150"/>
              <a:gd name="connsiteX19" fmla="*/ 355600 w 1079500"/>
              <a:gd name="connsiteY19" fmla="*/ 1339850 h 1708150"/>
              <a:gd name="connsiteX20" fmla="*/ 425450 w 1079500"/>
              <a:gd name="connsiteY20" fmla="*/ 1343025 h 1708150"/>
              <a:gd name="connsiteX21" fmla="*/ 428625 w 1079500"/>
              <a:gd name="connsiteY21" fmla="*/ 1466850 h 1708150"/>
              <a:gd name="connsiteX22" fmla="*/ 622300 w 1079500"/>
              <a:gd name="connsiteY22" fmla="*/ 1463675 h 1708150"/>
              <a:gd name="connsiteX23" fmla="*/ 628650 w 1079500"/>
              <a:gd name="connsiteY23" fmla="*/ 1590675 h 1708150"/>
              <a:gd name="connsiteX24" fmla="*/ 1073150 w 1079500"/>
              <a:gd name="connsiteY24" fmla="*/ 1593850 h 1708150"/>
              <a:gd name="connsiteX25" fmla="*/ 1079500 w 1079500"/>
              <a:gd name="connsiteY25" fmla="*/ 1708150 h 1708150"/>
              <a:gd name="connsiteX0" fmla="*/ 0 w 1079500"/>
              <a:gd name="connsiteY0" fmla="*/ 0 h 1708150"/>
              <a:gd name="connsiteX1" fmla="*/ 41275 w 1079500"/>
              <a:gd name="connsiteY1" fmla="*/ 6350 h 1708150"/>
              <a:gd name="connsiteX2" fmla="*/ 44450 w 1079500"/>
              <a:gd name="connsiteY2" fmla="*/ 117475 h 1708150"/>
              <a:gd name="connsiteX3" fmla="*/ 95250 w 1079500"/>
              <a:gd name="connsiteY3" fmla="*/ 120650 h 1708150"/>
              <a:gd name="connsiteX4" fmla="*/ 92075 w 1079500"/>
              <a:gd name="connsiteY4" fmla="*/ 225425 h 1708150"/>
              <a:gd name="connsiteX5" fmla="*/ 127000 w 1079500"/>
              <a:gd name="connsiteY5" fmla="*/ 231775 h 1708150"/>
              <a:gd name="connsiteX6" fmla="*/ 130175 w 1079500"/>
              <a:gd name="connsiteY6" fmla="*/ 349250 h 1708150"/>
              <a:gd name="connsiteX7" fmla="*/ 139700 w 1079500"/>
              <a:gd name="connsiteY7" fmla="*/ 349250 h 1708150"/>
              <a:gd name="connsiteX8" fmla="*/ 142875 w 1079500"/>
              <a:gd name="connsiteY8" fmla="*/ 466725 h 1708150"/>
              <a:gd name="connsiteX9" fmla="*/ 247650 w 1079500"/>
              <a:gd name="connsiteY9" fmla="*/ 469900 h 1708150"/>
              <a:gd name="connsiteX10" fmla="*/ 247650 w 1079500"/>
              <a:gd name="connsiteY10" fmla="*/ 568325 h 1708150"/>
              <a:gd name="connsiteX11" fmla="*/ 260350 w 1079500"/>
              <a:gd name="connsiteY11" fmla="*/ 565150 h 1708150"/>
              <a:gd name="connsiteX12" fmla="*/ 276225 w 1079500"/>
              <a:gd name="connsiteY12" fmla="*/ 952500 h 1708150"/>
              <a:gd name="connsiteX13" fmla="*/ 320675 w 1079500"/>
              <a:gd name="connsiteY13" fmla="*/ 958850 h 1708150"/>
              <a:gd name="connsiteX14" fmla="*/ 320675 w 1079500"/>
              <a:gd name="connsiteY14" fmla="*/ 1069975 h 1708150"/>
              <a:gd name="connsiteX15" fmla="*/ 346075 w 1079500"/>
              <a:gd name="connsiteY15" fmla="*/ 1069975 h 1708150"/>
              <a:gd name="connsiteX16" fmla="*/ 342900 w 1079500"/>
              <a:gd name="connsiteY16" fmla="*/ 1098550 h 1708150"/>
              <a:gd name="connsiteX17" fmla="*/ 342900 w 1079500"/>
              <a:gd name="connsiteY17" fmla="*/ 1219200 h 1708150"/>
              <a:gd name="connsiteX18" fmla="*/ 355600 w 1079500"/>
              <a:gd name="connsiteY18" fmla="*/ 1222375 h 1708150"/>
              <a:gd name="connsiteX19" fmla="*/ 355600 w 1079500"/>
              <a:gd name="connsiteY19" fmla="*/ 1339850 h 1708150"/>
              <a:gd name="connsiteX20" fmla="*/ 425450 w 1079500"/>
              <a:gd name="connsiteY20" fmla="*/ 1343025 h 1708150"/>
              <a:gd name="connsiteX21" fmla="*/ 428625 w 1079500"/>
              <a:gd name="connsiteY21" fmla="*/ 1466850 h 1708150"/>
              <a:gd name="connsiteX22" fmla="*/ 622300 w 1079500"/>
              <a:gd name="connsiteY22" fmla="*/ 1463675 h 1708150"/>
              <a:gd name="connsiteX23" fmla="*/ 628650 w 1079500"/>
              <a:gd name="connsiteY23" fmla="*/ 1590675 h 1708150"/>
              <a:gd name="connsiteX24" fmla="*/ 1073150 w 1079500"/>
              <a:gd name="connsiteY24" fmla="*/ 1593850 h 1708150"/>
              <a:gd name="connsiteX25" fmla="*/ 1079500 w 1079500"/>
              <a:gd name="connsiteY25" fmla="*/ 1708150 h 1708150"/>
              <a:gd name="connsiteX0" fmla="*/ 0 w 1079500"/>
              <a:gd name="connsiteY0" fmla="*/ 0 h 1708150"/>
              <a:gd name="connsiteX1" fmla="*/ 41275 w 1079500"/>
              <a:gd name="connsiteY1" fmla="*/ 6350 h 1708150"/>
              <a:gd name="connsiteX2" fmla="*/ 44450 w 1079500"/>
              <a:gd name="connsiteY2" fmla="*/ 117475 h 1708150"/>
              <a:gd name="connsiteX3" fmla="*/ 95250 w 1079500"/>
              <a:gd name="connsiteY3" fmla="*/ 120650 h 1708150"/>
              <a:gd name="connsiteX4" fmla="*/ 92075 w 1079500"/>
              <a:gd name="connsiteY4" fmla="*/ 225425 h 1708150"/>
              <a:gd name="connsiteX5" fmla="*/ 127000 w 1079500"/>
              <a:gd name="connsiteY5" fmla="*/ 231775 h 1708150"/>
              <a:gd name="connsiteX6" fmla="*/ 130175 w 1079500"/>
              <a:gd name="connsiteY6" fmla="*/ 349250 h 1708150"/>
              <a:gd name="connsiteX7" fmla="*/ 139700 w 1079500"/>
              <a:gd name="connsiteY7" fmla="*/ 349250 h 1708150"/>
              <a:gd name="connsiteX8" fmla="*/ 142875 w 1079500"/>
              <a:gd name="connsiteY8" fmla="*/ 466725 h 1708150"/>
              <a:gd name="connsiteX9" fmla="*/ 247650 w 1079500"/>
              <a:gd name="connsiteY9" fmla="*/ 469900 h 1708150"/>
              <a:gd name="connsiteX10" fmla="*/ 247650 w 1079500"/>
              <a:gd name="connsiteY10" fmla="*/ 568325 h 1708150"/>
              <a:gd name="connsiteX11" fmla="*/ 260350 w 1079500"/>
              <a:gd name="connsiteY11" fmla="*/ 565150 h 1708150"/>
              <a:gd name="connsiteX12" fmla="*/ 276225 w 1079500"/>
              <a:gd name="connsiteY12" fmla="*/ 952500 h 1708150"/>
              <a:gd name="connsiteX13" fmla="*/ 320675 w 1079500"/>
              <a:gd name="connsiteY13" fmla="*/ 958850 h 1708150"/>
              <a:gd name="connsiteX14" fmla="*/ 320675 w 1079500"/>
              <a:gd name="connsiteY14" fmla="*/ 1069975 h 1708150"/>
              <a:gd name="connsiteX15" fmla="*/ 342900 w 1079500"/>
              <a:gd name="connsiteY15" fmla="*/ 1066800 h 1708150"/>
              <a:gd name="connsiteX16" fmla="*/ 342900 w 1079500"/>
              <a:gd name="connsiteY16" fmla="*/ 1098550 h 1708150"/>
              <a:gd name="connsiteX17" fmla="*/ 342900 w 1079500"/>
              <a:gd name="connsiteY17" fmla="*/ 1219200 h 1708150"/>
              <a:gd name="connsiteX18" fmla="*/ 355600 w 1079500"/>
              <a:gd name="connsiteY18" fmla="*/ 1222375 h 1708150"/>
              <a:gd name="connsiteX19" fmla="*/ 355600 w 1079500"/>
              <a:gd name="connsiteY19" fmla="*/ 1339850 h 1708150"/>
              <a:gd name="connsiteX20" fmla="*/ 425450 w 1079500"/>
              <a:gd name="connsiteY20" fmla="*/ 1343025 h 1708150"/>
              <a:gd name="connsiteX21" fmla="*/ 428625 w 1079500"/>
              <a:gd name="connsiteY21" fmla="*/ 1466850 h 1708150"/>
              <a:gd name="connsiteX22" fmla="*/ 622300 w 1079500"/>
              <a:gd name="connsiteY22" fmla="*/ 1463675 h 1708150"/>
              <a:gd name="connsiteX23" fmla="*/ 628650 w 1079500"/>
              <a:gd name="connsiteY23" fmla="*/ 1590675 h 1708150"/>
              <a:gd name="connsiteX24" fmla="*/ 1073150 w 1079500"/>
              <a:gd name="connsiteY24" fmla="*/ 1593850 h 1708150"/>
              <a:gd name="connsiteX25" fmla="*/ 1079500 w 1079500"/>
              <a:gd name="connsiteY25" fmla="*/ 1708150 h 1708150"/>
              <a:gd name="connsiteX0" fmla="*/ 0 w 1079500"/>
              <a:gd name="connsiteY0" fmla="*/ 0 h 1708150"/>
              <a:gd name="connsiteX1" fmla="*/ 41275 w 1079500"/>
              <a:gd name="connsiteY1" fmla="*/ 6350 h 1708150"/>
              <a:gd name="connsiteX2" fmla="*/ 44450 w 1079500"/>
              <a:gd name="connsiteY2" fmla="*/ 117475 h 1708150"/>
              <a:gd name="connsiteX3" fmla="*/ 95250 w 1079500"/>
              <a:gd name="connsiteY3" fmla="*/ 120650 h 1708150"/>
              <a:gd name="connsiteX4" fmla="*/ 92075 w 1079500"/>
              <a:gd name="connsiteY4" fmla="*/ 225425 h 1708150"/>
              <a:gd name="connsiteX5" fmla="*/ 127000 w 1079500"/>
              <a:gd name="connsiteY5" fmla="*/ 231775 h 1708150"/>
              <a:gd name="connsiteX6" fmla="*/ 130175 w 1079500"/>
              <a:gd name="connsiteY6" fmla="*/ 349250 h 1708150"/>
              <a:gd name="connsiteX7" fmla="*/ 139700 w 1079500"/>
              <a:gd name="connsiteY7" fmla="*/ 349250 h 1708150"/>
              <a:gd name="connsiteX8" fmla="*/ 142875 w 1079500"/>
              <a:gd name="connsiteY8" fmla="*/ 466725 h 1708150"/>
              <a:gd name="connsiteX9" fmla="*/ 247650 w 1079500"/>
              <a:gd name="connsiteY9" fmla="*/ 469900 h 1708150"/>
              <a:gd name="connsiteX10" fmla="*/ 247650 w 1079500"/>
              <a:gd name="connsiteY10" fmla="*/ 568325 h 1708150"/>
              <a:gd name="connsiteX11" fmla="*/ 260350 w 1079500"/>
              <a:gd name="connsiteY11" fmla="*/ 565150 h 1708150"/>
              <a:gd name="connsiteX12" fmla="*/ 276225 w 1079500"/>
              <a:gd name="connsiteY12" fmla="*/ 952500 h 1708150"/>
              <a:gd name="connsiteX13" fmla="*/ 320675 w 1079500"/>
              <a:gd name="connsiteY13" fmla="*/ 958850 h 1708150"/>
              <a:gd name="connsiteX14" fmla="*/ 320675 w 1079500"/>
              <a:gd name="connsiteY14" fmla="*/ 1069975 h 1708150"/>
              <a:gd name="connsiteX15" fmla="*/ 336550 w 1079500"/>
              <a:gd name="connsiteY15" fmla="*/ 1069975 h 1708150"/>
              <a:gd name="connsiteX16" fmla="*/ 342900 w 1079500"/>
              <a:gd name="connsiteY16" fmla="*/ 1098550 h 1708150"/>
              <a:gd name="connsiteX17" fmla="*/ 342900 w 1079500"/>
              <a:gd name="connsiteY17" fmla="*/ 1219200 h 1708150"/>
              <a:gd name="connsiteX18" fmla="*/ 355600 w 1079500"/>
              <a:gd name="connsiteY18" fmla="*/ 1222375 h 1708150"/>
              <a:gd name="connsiteX19" fmla="*/ 355600 w 1079500"/>
              <a:gd name="connsiteY19" fmla="*/ 1339850 h 1708150"/>
              <a:gd name="connsiteX20" fmla="*/ 425450 w 1079500"/>
              <a:gd name="connsiteY20" fmla="*/ 1343025 h 1708150"/>
              <a:gd name="connsiteX21" fmla="*/ 428625 w 1079500"/>
              <a:gd name="connsiteY21" fmla="*/ 1466850 h 1708150"/>
              <a:gd name="connsiteX22" fmla="*/ 622300 w 1079500"/>
              <a:gd name="connsiteY22" fmla="*/ 1463675 h 1708150"/>
              <a:gd name="connsiteX23" fmla="*/ 628650 w 1079500"/>
              <a:gd name="connsiteY23" fmla="*/ 1590675 h 1708150"/>
              <a:gd name="connsiteX24" fmla="*/ 1073150 w 1079500"/>
              <a:gd name="connsiteY24" fmla="*/ 1593850 h 1708150"/>
              <a:gd name="connsiteX25" fmla="*/ 1079500 w 1079500"/>
              <a:gd name="connsiteY25" fmla="*/ 1708150 h 1708150"/>
              <a:gd name="connsiteX0" fmla="*/ 0 w 1079500"/>
              <a:gd name="connsiteY0" fmla="*/ 0 h 1708150"/>
              <a:gd name="connsiteX1" fmla="*/ 41275 w 1079500"/>
              <a:gd name="connsiteY1" fmla="*/ 6350 h 1708150"/>
              <a:gd name="connsiteX2" fmla="*/ 44450 w 1079500"/>
              <a:gd name="connsiteY2" fmla="*/ 117475 h 1708150"/>
              <a:gd name="connsiteX3" fmla="*/ 95250 w 1079500"/>
              <a:gd name="connsiteY3" fmla="*/ 120650 h 1708150"/>
              <a:gd name="connsiteX4" fmla="*/ 92075 w 1079500"/>
              <a:gd name="connsiteY4" fmla="*/ 225425 h 1708150"/>
              <a:gd name="connsiteX5" fmla="*/ 127000 w 1079500"/>
              <a:gd name="connsiteY5" fmla="*/ 231775 h 1708150"/>
              <a:gd name="connsiteX6" fmla="*/ 130175 w 1079500"/>
              <a:gd name="connsiteY6" fmla="*/ 349250 h 1708150"/>
              <a:gd name="connsiteX7" fmla="*/ 139700 w 1079500"/>
              <a:gd name="connsiteY7" fmla="*/ 349250 h 1708150"/>
              <a:gd name="connsiteX8" fmla="*/ 142875 w 1079500"/>
              <a:gd name="connsiteY8" fmla="*/ 466725 h 1708150"/>
              <a:gd name="connsiteX9" fmla="*/ 247650 w 1079500"/>
              <a:gd name="connsiteY9" fmla="*/ 469900 h 1708150"/>
              <a:gd name="connsiteX10" fmla="*/ 247650 w 1079500"/>
              <a:gd name="connsiteY10" fmla="*/ 568325 h 1708150"/>
              <a:gd name="connsiteX11" fmla="*/ 260350 w 1079500"/>
              <a:gd name="connsiteY11" fmla="*/ 565150 h 1708150"/>
              <a:gd name="connsiteX12" fmla="*/ 276225 w 1079500"/>
              <a:gd name="connsiteY12" fmla="*/ 952500 h 1708150"/>
              <a:gd name="connsiteX13" fmla="*/ 320675 w 1079500"/>
              <a:gd name="connsiteY13" fmla="*/ 958850 h 1708150"/>
              <a:gd name="connsiteX14" fmla="*/ 320675 w 1079500"/>
              <a:gd name="connsiteY14" fmla="*/ 1069975 h 1708150"/>
              <a:gd name="connsiteX15" fmla="*/ 336550 w 1079500"/>
              <a:gd name="connsiteY15" fmla="*/ 1069975 h 1708150"/>
              <a:gd name="connsiteX16" fmla="*/ 342900 w 1079500"/>
              <a:gd name="connsiteY16" fmla="*/ 1098550 h 1708150"/>
              <a:gd name="connsiteX17" fmla="*/ 342900 w 1079500"/>
              <a:gd name="connsiteY17" fmla="*/ 1219200 h 1708150"/>
              <a:gd name="connsiteX18" fmla="*/ 355600 w 1079500"/>
              <a:gd name="connsiteY18" fmla="*/ 1222375 h 1708150"/>
              <a:gd name="connsiteX19" fmla="*/ 361950 w 1079500"/>
              <a:gd name="connsiteY19" fmla="*/ 1346200 h 1708150"/>
              <a:gd name="connsiteX20" fmla="*/ 425450 w 1079500"/>
              <a:gd name="connsiteY20" fmla="*/ 1343025 h 1708150"/>
              <a:gd name="connsiteX21" fmla="*/ 428625 w 1079500"/>
              <a:gd name="connsiteY21" fmla="*/ 1466850 h 1708150"/>
              <a:gd name="connsiteX22" fmla="*/ 622300 w 1079500"/>
              <a:gd name="connsiteY22" fmla="*/ 1463675 h 1708150"/>
              <a:gd name="connsiteX23" fmla="*/ 628650 w 1079500"/>
              <a:gd name="connsiteY23" fmla="*/ 1590675 h 1708150"/>
              <a:gd name="connsiteX24" fmla="*/ 1073150 w 1079500"/>
              <a:gd name="connsiteY24" fmla="*/ 1593850 h 1708150"/>
              <a:gd name="connsiteX25" fmla="*/ 1079500 w 1079500"/>
              <a:gd name="connsiteY25" fmla="*/ 1708150 h 1708150"/>
              <a:gd name="connsiteX0" fmla="*/ 0 w 1079500"/>
              <a:gd name="connsiteY0" fmla="*/ 0 h 1708150"/>
              <a:gd name="connsiteX1" fmla="*/ 41275 w 1079500"/>
              <a:gd name="connsiteY1" fmla="*/ 6350 h 1708150"/>
              <a:gd name="connsiteX2" fmla="*/ 44450 w 1079500"/>
              <a:gd name="connsiteY2" fmla="*/ 117475 h 1708150"/>
              <a:gd name="connsiteX3" fmla="*/ 95250 w 1079500"/>
              <a:gd name="connsiteY3" fmla="*/ 120650 h 1708150"/>
              <a:gd name="connsiteX4" fmla="*/ 92075 w 1079500"/>
              <a:gd name="connsiteY4" fmla="*/ 225425 h 1708150"/>
              <a:gd name="connsiteX5" fmla="*/ 127000 w 1079500"/>
              <a:gd name="connsiteY5" fmla="*/ 231775 h 1708150"/>
              <a:gd name="connsiteX6" fmla="*/ 130175 w 1079500"/>
              <a:gd name="connsiteY6" fmla="*/ 349250 h 1708150"/>
              <a:gd name="connsiteX7" fmla="*/ 139700 w 1079500"/>
              <a:gd name="connsiteY7" fmla="*/ 349250 h 1708150"/>
              <a:gd name="connsiteX8" fmla="*/ 142875 w 1079500"/>
              <a:gd name="connsiteY8" fmla="*/ 466725 h 1708150"/>
              <a:gd name="connsiteX9" fmla="*/ 247650 w 1079500"/>
              <a:gd name="connsiteY9" fmla="*/ 469900 h 1708150"/>
              <a:gd name="connsiteX10" fmla="*/ 247650 w 1079500"/>
              <a:gd name="connsiteY10" fmla="*/ 568325 h 1708150"/>
              <a:gd name="connsiteX11" fmla="*/ 260350 w 1079500"/>
              <a:gd name="connsiteY11" fmla="*/ 565150 h 1708150"/>
              <a:gd name="connsiteX12" fmla="*/ 276225 w 1079500"/>
              <a:gd name="connsiteY12" fmla="*/ 952500 h 1708150"/>
              <a:gd name="connsiteX13" fmla="*/ 320675 w 1079500"/>
              <a:gd name="connsiteY13" fmla="*/ 958850 h 1708150"/>
              <a:gd name="connsiteX14" fmla="*/ 320675 w 1079500"/>
              <a:gd name="connsiteY14" fmla="*/ 1069975 h 1708150"/>
              <a:gd name="connsiteX15" fmla="*/ 336550 w 1079500"/>
              <a:gd name="connsiteY15" fmla="*/ 1069975 h 1708150"/>
              <a:gd name="connsiteX16" fmla="*/ 342900 w 1079500"/>
              <a:gd name="connsiteY16" fmla="*/ 1098550 h 1708150"/>
              <a:gd name="connsiteX17" fmla="*/ 342900 w 1079500"/>
              <a:gd name="connsiteY17" fmla="*/ 1219200 h 1708150"/>
              <a:gd name="connsiteX18" fmla="*/ 355600 w 1079500"/>
              <a:gd name="connsiteY18" fmla="*/ 1222375 h 1708150"/>
              <a:gd name="connsiteX19" fmla="*/ 361950 w 1079500"/>
              <a:gd name="connsiteY19" fmla="*/ 1346200 h 1708150"/>
              <a:gd name="connsiteX20" fmla="*/ 425450 w 1079500"/>
              <a:gd name="connsiteY20" fmla="*/ 1343025 h 1708150"/>
              <a:gd name="connsiteX21" fmla="*/ 422275 w 1079500"/>
              <a:gd name="connsiteY21" fmla="*/ 1463675 h 1708150"/>
              <a:gd name="connsiteX22" fmla="*/ 622300 w 1079500"/>
              <a:gd name="connsiteY22" fmla="*/ 1463675 h 1708150"/>
              <a:gd name="connsiteX23" fmla="*/ 628650 w 1079500"/>
              <a:gd name="connsiteY23" fmla="*/ 1590675 h 1708150"/>
              <a:gd name="connsiteX24" fmla="*/ 1073150 w 1079500"/>
              <a:gd name="connsiteY24" fmla="*/ 1593850 h 1708150"/>
              <a:gd name="connsiteX25" fmla="*/ 1079500 w 1079500"/>
              <a:gd name="connsiteY25" fmla="*/ 1708150 h 1708150"/>
              <a:gd name="connsiteX0" fmla="*/ 0 w 1079500"/>
              <a:gd name="connsiteY0" fmla="*/ 0 h 1708150"/>
              <a:gd name="connsiteX1" fmla="*/ 41275 w 1079500"/>
              <a:gd name="connsiteY1" fmla="*/ 6350 h 1708150"/>
              <a:gd name="connsiteX2" fmla="*/ 44450 w 1079500"/>
              <a:gd name="connsiteY2" fmla="*/ 117475 h 1708150"/>
              <a:gd name="connsiteX3" fmla="*/ 95250 w 1079500"/>
              <a:gd name="connsiteY3" fmla="*/ 120650 h 1708150"/>
              <a:gd name="connsiteX4" fmla="*/ 92075 w 1079500"/>
              <a:gd name="connsiteY4" fmla="*/ 225425 h 1708150"/>
              <a:gd name="connsiteX5" fmla="*/ 127000 w 1079500"/>
              <a:gd name="connsiteY5" fmla="*/ 231775 h 1708150"/>
              <a:gd name="connsiteX6" fmla="*/ 130175 w 1079500"/>
              <a:gd name="connsiteY6" fmla="*/ 349250 h 1708150"/>
              <a:gd name="connsiteX7" fmla="*/ 139700 w 1079500"/>
              <a:gd name="connsiteY7" fmla="*/ 349250 h 1708150"/>
              <a:gd name="connsiteX8" fmla="*/ 142875 w 1079500"/>
              <a:gd name="connsiteY8" fmla="*/ 466725 h 1708150"/>
              <a:gd name="connsiteX9" fmla="*/ 247650 w 1079500"/>
              <a:gd name="connsiteY9" fmla="*/ 469900 h 1708150"/>
              <a:gd name="connsiteX10" fmla="*/ 247650 w 1079500"/>
              <a:gd name="connsiteY10" fmla="*/ 568325 h 1708150"/>
              <a:gd name="connsiteX11" fmla="*/ 260350 w 1079500"/>
              <a:gd name="connsiteY11" fmla="*/ 565150 h 1708150"/>
              <a:gd name="connsiteX12" fmla="*/ 276225 w 1079500"/>
              <a:gd name="connsiteY12" fmla="*/ 952500 h 1708150"/>
              <a:gd name="connsiteX13" fmla="*/ 320675 w 1079500"/>
              <a:gd name="connsiteY13" fmla="*/ 958850 h 1708150"/>
              <a:gd name="connsiteX14" fmla="*/ 320675 w 1079500"/>
              <a:gd name="connsiteY14" fmla="*/ 1069975 h 1708150"/>
              <a:gd name="connsiteX15" fmla="*/ 336550 w 1079500"/>
              <a:gd name="connsiteY15" fmla="*/ 1069975 h 1708150"/>
              <a:gd name="connsiteX16" fmla="*/ 342900 w 1079500"/>
              <a:gd name="connsiteY16" fmla="*/ 1098550 h 1708150"/>
              <a:gd name="connsiteX17" fmla="*/ 342900 w 1079500"/>
              <a:gd name="connsiteY17" fmla="*/ 1219200 h 1708150"/>
              <a:gd name="connsiteX18" fmla="*/ 355600 w 1079500"/>
              <a:gd name="connsiteY18" fmla="*/ 1222375 h 1708150"/>
              <a:gd name="connsiteX19" fmla="*/ 361950 w 1079500"/>
              <a:gd name="connsiteY19" fmla="*/ 1346200 h 1708150"/>
              <a:gd name="connsiteX20" fmla="*/ 425450 w 1079500"/>
              <a:gd name="connsiteY20" fmla="*/ 1343025 h 1708150"/>
              <a:gd name="connsiteX21" fmla="*/ 425450 w 1079500"/>
              <a:gd name="connsiteY21" fmla="*/ 1466850 h 1708150"/>
              <a:gd name="connsiteX22" fmla="*/ 622300 w 1079500"/>
              <a:gd name="connsiteY22" fmla="*/ 1463675 h 1708150"/>
              <a:gd name="connsiteX23" fmla="*/ 628650 w 1079500"/>
              <a:gd name="connsiteY23" fmla="*/ 1590675 h 1708150"/>
              <a:gd name="connsiteX24" fmla="*/ 1073150 w 1079500"/>
              <a:gd name="connsiteY24" fmla="*/ 1593850 h 1708150"/>
              <a:gd name="connsiteX25" fmla="*/ 1079500 w 1079500"/>
              <a:gd name="connsiteY25" fmla="*/ 1708150 h 1708150"/>
              <a:gd name="connsiteX0" fmla="*/ 0 w 1079500"/>
              <a:gd name="connsiteY0" fmla="*/ 0 h 1708150"/>
              <a:gd name="connsiteX1" fmla="*/ 41275 w 1079500"/>
              <a:gd name="connsiteY1" fmla="*/ 6350 h 1708150"/>
              <a:gd name="connsiteX2" fmla="*/ 44450 w 1079500"/>
              <a:gd name="connsiteY2" fmla="*/ 117475 h 1708150"/>
              <a:gd name="connsiteX3" fmla="*/ 95250 w 1079500"/>
              <a:gd name="connsiteY3" fmla="*/ 120650 h 1708150"/>
              <a:gd name="connsiteX4" fmla="*/ 92075 w 1079500"/>
              <a:gd name="connsiteY4" fmla="*/ 225425 h 1708150"/>
              <a:gd name="connsiteX5" fmla="*/ 127000 w 1079500"/>
              <a:gd name="connsiteY5" fmla="*/ 231775 h 1708150"/>
              <a:gd name="connsiteX6" fmla="*/ 130175 w 1079500"/>
              <a:gd name="connsiteY6" fmla="*/ 349250 h 1708150"/>
              <a:gd name="connsiteX7" fmla="*/ 139700 w 1079500"/>
              <a:gd name="connsiteY7" fmla="*/ 349250 h 1708150"/>
              <a:gd name="connsiteX8" fmla="*/ 142875 w 1079500"/>
              <a:gd name="connsiteY8" fmla="*/ 466725 h 1708150"/>
              <a:gd name="connsiteX9" fmla="*/ 247650 w 1079500"/>
              <a:gd name="connsiteY9" fmla="*/ 469900 h 1708150"/>
              <a:gd name="connsiteX10" fmla="*/ 247650 w 1079500"/>
              <a:gd name="connsiteY10" fmla="*/ 568325 h 1708150"/>
              <a:gd name="connsiteX11" fmla="*/ 260350 w 1079500"/>
              <a:gd name="connsiteY11" fmla="*/ 565150 h 1708150"/>
              <a:gd name="connsiteX12" fmla="*/ 276225 w 1079500"/>
              <a:gd name="connsiteY12" fmla="*/ 952500 h 1708150"/>
              <a:gd name="connsiteX13" fmla="*/ 320675 w 1079500"/>
              <a:gd name="connsiteY13" fmla="*/ 958850 h 1708150"/>
              <a:gd name="connsiteX14" fmla="*/ 320675 w 1079500"/>
              <a:gd name="connsiteY14" fmla="*/ 1069975 h 1708150"/>
              <a:gd name="connsiteX15" fmla="*/ 336550 w 1079500"/>
              <a:gd name="connsiteY15" fmla="*/ 1069975 h 1708150"/>
              <a:gd name="connsiteX16" fmla="*/ 342900 w 1079500"/>
              <a:gd name="connsiteY16" fmla="*/ 1098550 h 1708150"/>
              <a:gd name="connsiteX17" fmla="*/ 342900 w 1079500"/>
              <a:gd name="connsiteY17" fmla="*/ 1219200 h 1708150"/>
              <a:gd name="connsiteX18" fmla="*/ 355600 w 1079500"/>
              <a:gd name="connsiteY18" fmla="*/ 1222375 h 1708150"/>
              <a:gd name="connsiteX19" fmla="*/ 358775 w 1079500"/>
              <a:gd name="connsiteY19" fmla="*/ 1343025 h 1708150"/>
              <a:gd name="connsiteX20" fmla="*/ 425450 w 1079500"/>
              <a:gd name="connsiteY20" fmla="*/ 1343025 h 1708150"/>
              <a:gd name="connsiteX21" fmla="*/ 425450 w 1079500"/>
              <a:gd name="connsiteY21" fmla="*/ 1466850 h 1708150"/>
              <a:gd name="connsiteX22" fmla="*/ 622300 w 1079500"/>
              <a:gd name="connsiteY22" fmla="*/ 1463675 h 1708150"/>
              <a:gd name="connsiteX23" fmla="*/ 628650 w 1079500"/>
              <a:gd name="connsiteY23" fmla="*/ 1590675 h 1708150"/>
              <a:gd name="connsiteX24" fmla="*/ 1073150 w 1079500"/>
              <a:gd name="connsiteY24" fmla="*/ 1593850 h 1708150"/>
              <a:gd name="connsiteX25" fmla="*/ 1079500 w 1079500"/>
              <a:gd name="connsiteY25" fmla="*/ 1708150 h 1708150"/>
              <a:gd name="connsiteX0" fmla="*/ 0 w 1079500"/>
              <a:gd name="connsiteY0" fmla="*/ 0 h 1708150"/>
              <a:gd name="connsiteX1" fmla="*/ 41275 w 1079500"/>
              <a:gd name="connsiteY1" fmla="*/ 6350 h 1708150"/>
              <a:gd name="connsiteX2" fmla="*/ 44450 w 1079500"/>
              <a:gd name="connsiteY2" fmla="*/ 117475 h 1708150"/>
              <a:gd name="connsiteX3" fmla="*/ 95250 w 1079500"/>
              <a:gd name="connsiteY3" fmla="*/ 120650 h 1708150"/>
              <a:gd name="connsiteX4" fmla="*/ 92075 w 1079500"/>
              <a:gd name="connsiteY4" fmla="*/ 225425 h 1708150"/>
              <a:gd name="connsiteX5" fmla="*/ 127000 w 1079500"/>
              <a:gd name="connsiteY5" fmla="*/ 231775 h 1708150"/>
              <a:gd name="connsiteX6" fmla="*/ 130175 w 1079500"/>
              <a:gd name="connsiteY6" fmla="*/ 349250 h 1708150"/>
              <a:gd name="connsiteX7" fmla="*/ 139700 w 1079500"/>
              <a:gd name="connsiteY7" fmla="*/ 349250 h 1708150"/>
              <a:gd name="connsiteX8" fmla="*/ 142875 w 1079500"/>
              <a:gd name="connsiteY8" fmla="*/ 466725 h 1708150"/>
              <a:gd name="connsiteX9" fmla="*/ 247650 w 1079500"/>
              <a:gd name="connsiteY9" fmla="*/ 469900 h 1708150"/>
              <a:gd name="connsiteX10" fmla="*/ 247650 w 1079500"/>
              <a:gd name="connsiteY10" fmla="*/ 568325 h 1708150"/>
              <a:gd name="connsiteX11" fmla="*/ 260350 w 1079500"/>
              <a:gd name="connsiteY11" fmla="*/ 565150 h 1708150"/>
              <a:gd name="connsiteX12" fmla="*/ 276225 w 1079500"/>
              <a:gd name="connsiteY12" fmla="*/ 952500 h 1708150"/>
              <a:gd name="connsiteX13" fmla="*/ 320675 w 1079500"/>
              <a:gd name="connsiteY13" fmla="*/ 958850 h 1708150"/>
              <a:gd name="connsiteX14" fmla="*/ 320675 w 1079500"/>
              <a:gd name="connsiteY14" fmla="*/ 1069975 h 1708150"/>
              <a:gd name="connsiteX15" fmla="*/ 336550 w 1079500"/>
              <a:gd name="connsiteY15" fmla="*/ 1069975 h 1708150"/>
              <a:gd name="connsiteX16" fmla="*/ 342900 w 1079500"/>
              <a:gd name="connsiteY16" fmla="*/ 1098550 h 1708150"/>
              <a:gd name="connsiteX17" fmla="*/ 342900 w 1079500"/>
              <a:gd name="connsiteY17" fmla="*/ 1219200 h 1708150"/>
              <a:gd name="connsiteX18" fmla="*/ 355600 w 1079500"/>
              <a:gd name="connsiteY18" fmla="*/ 1222375 h 1708150"/>
              <a:gd name="connsiteX19" fmla="*/ 358775 w 1079500"/>
              <a:gd name="connsiteY19" fmla="*/ 1343025 h 1708150"/>
              <a:gd name="connsiteX20" fmla="*/ 425450 w 1079500"/>
              <a:gd name="connsiteY20" fmla="*/ 1343025 h 1708150"/>
              <a:gd name="connsiteX21" fmla="*/ 425450 w 1079500"/>
              <a:gd name="connsiteY21" fmla="*/ 1466850 h 1708150"/>
              <a:gd name="connsiteX22" fmla="*/ 622300 w 1079500"/>
              <a:gd name="connsiteY22" fmla="*/ 1463675 h 1708150"/>
              <a:gd name="connsiteX23" fmla="*/ 622300 w 1079500"/>
              <a:gd name="connsiteY23" fmla="*/ 1590675 h 1708150"/>
              <a:gd name="connsiteX24" fmla="*/ 1073150 w 1079500"/>
              <a:gd name="connsiteY24" fmla="*/ 1593850 h 1708150"/>
              <a:gd name="connsiteX25" fmla="*/ 1079500 w 1079500"/>
              <a:gd name="connsiteY25" fmla="*/ 1708150 h 1708150"/>
              <a:gd name="connsiteX0" fmla="*/ 0 w 1079500"/>
              <a:gd name="connsiteY0" fmla="*/ 0 h 1708150"/>
              <a:gd name="connsiteX1" fmla="*/ 41275 w 1079500"/>
              <a:gd name="connsiteY1" fmla="*/ 6350 h 1708150"/>
              <a:gd name="connsiteX2" fmla="*/ 44450 w 1079500"/>
              <a:gd name="connsiteY2" fmla="*/ 117475 h 1708150"/>
              <a:gd name="connsiteX3" fmla="*/ 95250 w 1079500"/>
              <a:gd name="connsiteY3" fmla="*/ 120650 h 1708150"/>
              <a:gd name="connsiteX4" fmla="*/ 92075 w 1079500"/>
              <a:gd name="connsiteY4" fmla="*/ 225425 h 1708150"/>
              <a:gd name="connsiteX5" fmla="*/ 127000 w 1079500"/>
              <a:gd name="connsiteY5" fmla="*/ 231775 h 1708150"/>
              <a:gd name="connsiteX6" fmla="*/ 130175 w 1079500"/>
              <a:gd name="connsiteY6" fmla="*/ 349250 h 1708150"/>
              <a:gd name="connsiteX7" fmla="*/ 139700 w 1079500"/>
              <a:gd name="connsiteY7" fmla="*/ 349250 h 1708150"/>
              <a:gd name="connsiteX8" fmla="*/ 142875 w 1079500"/>
              <a:gd name="connsiteY8" fmla="*/ 466725 h 1708150"/>
              <a:gd name="connsiteX9" fmla="*/ 247650 w 1079500"/>
              <a:gd name="connsiteY9" fmla="*/ 469900 h 1708150"/>
              <a:gd name="connsiteX10" fmla="*/ 247650 w 1079500"/>
              <a:gd name="connsiteY10" fmla="*/ 568325 h 1708150"/>
              <a:gd name="connsiteX11" fmla="*/ 260350 w 1079500"/>
              <a:gd name="connsiteY11" fmla="*/ 565150 h 1708150"/>
              <a:gd name="connsiteX12" fmla="*/ 276225 w 1079500"/>
              <a:gd name="connsiteY12" fmla="*/ 952500 h 1708150"/>
              <a:gd name="connsiteX13" fmla="*/ 320675 w 1079500"/>
              <a:gd name="connsiteY13" fmla="*/ 958850 h 1708150"/>
              <a:gd name="connsiteX14" fmla="*/ 320675 w 1079500"/>
              <a:gd name="connsiteY14" fmla="*/ 1069975 h 1708150"/>
              <a:gd name="connsiteX15" fmla="*/ 336550 w 1079500"/>
              <a:gd name="connsiteY15" fmla="*/ 1069975 h 1708150"/>
              <a:gd name="connsiteX16" fmla="*/ 342900 w 1079500"/>
              <a:gd name="connsiteY16" fmla="*/ 1098550 h 1708150"/>
              <a:gd name="connsiteX17" fmla="*/ 342900 w 1079500"/>
              <a:gd name="connsiteY17" fmla="*/ 1219200 h 1708150"/>
              <a:gd name="connsiteX18" fmla="*/ 355600 w 1079500"/>
              <a:gd name="connsiteY18" fmla="*/ 1222375 h 1708150"/>
              <a:gd name="connsiteX19" fmla="*/ 358775 w 1079500"/>
              <a:gd name="connsiteY19" fmla="*/ 1343025 h 1708150"/>
              <a:gd name="connsiteX20" fmla="*/ 425450 w 1079500"/>
              <a:gd name="connsiteY20" fmla="*/ 1343025 h 1708150"/>
              <a:gd name="connsiteX21" fmla="*/ 425450 w 1079500"/>
              <a:gd name="connsiteY21" fmla="*/ 1466850 h 1708150"/>
              <a:gd name="connsiteX22" fmla="*/ 622300 w 1079500"/>
              <a:gd name="connsiteY22" fmla="*/ 1463675 h 1708150"/>
              <a:gd name="connsiteX23" fmla="*/ 622300 w 1079500"/>
              <a:gd name="connsiteY23" fmla="*/ 1590675 h 1708150"/>
              <a:gd name="connsiteX24" fmla="*/ 1076325 w 1079500"/>
              <a:gd name="connsiteY24" fmla="*/ 1587500 h 1708150"/>
              <a:gd name="connsiteX25" fmla="*/ 1079500 w 1079500"/>
              <a:gd name="connsiteY25" fmla="*/ 1708150 h 1708150"/>
              <a:gd name="connsiteX0" fmla="*/ 0 w 1079500"/>
              <a:gd name="connsiteY0" fmla="*/ 0 h 1708150"/>
              <a:gd name="connsiteX1" fmla="*/ 41275 w 1079500"/>
              <a:gd name="connsiteY1" fmla="*/ 6350 h 1708150"/>
              <a:gd name="connsiteX2" fmla="*/ 44450 w 1079500"/>
              <a:gd name="connsiteY2" fmla="*/ 117475 h 1708150"/>
              <a:gd name="connsiteX3" fmla="*/ 95250 w 1079500"/>
              <a:gd name="connsiteY3" fmla="*/ 120650 h 1708150"/>
              <a:gd name="connsiteX4" fmla="*/ 92075 w 1079500"/>
              <a:gd name="connsiteY4" fmla="*/ 225425 h 1708150"/>
              <a:gd name="connsiteX5" fmla="*/ 127000 w 1079500"/>
              <a:gd name="connsiteY5" fmla="*/ 231775 h 1708150"/>
              <a:gd name="connsiteX6" fmla="*/ 130175 w 1079500"/>
              <a:gd name="connsiteY6" fmla="*/ 349250 h 1708150"/>
              <a:gd name="connsiteX7" fmla="*/ 139700 w 1079500"/>
              <a:gd name="connsiteY7" fmla="*/ 349250 h 1708150"/>
              <a:gd name="connsiteX8" fmla="*/ 142875 w 1079500"/>
              <a:gd name="connsiteY8" fmla="*/ 466725 h 1708150"/>
              <a:gd name="connsiteX9" fmla="*/ 247650 w 1079500"/>
              <a:gd name="connsiteY9" fmla="*/ 469900 h 1708150"/>
              <a:gd name="connsiteX10" fmla="*/ 247650 w 1079500"/>
              <a:gd name="connsiteY10" fmla="*/ 568325 h 1708150"/>
              <a:gd name="connsiteX11" fmla="*/ 260350 w 1079500"/>
              <a:gd name="connsiteY11" fmla="*/ 565150 h 1708150"/>
              <a:gd name="connsiteX12" fmla="*/ 276225 w 1079500"/>
              <a:gd name="connsiteY12" fmla="*/ 952500 h 1708150"/>
              <a:gd name="connsiteX13" fmla="*/ 320675 w 1079500"/>
              <a:gd name="connsiteY13" fmla="*/ 958850 h 1708150"/>
              <a:gd name="connsiteX14" fmla="*/ 320675 w 1079500"/>
              <a:gd name="connsiteY14" fmla="*/ 1069975 h 1708150"/>
              <a:gd name="connsiteX15" fmla="*/ 336550 w 1079500"/>
              <a:gd name="connsiteY15" fmla="*/ 1069975 h 1708150"/>
              <a:gd name="connsiteX16" fmla="*/ 342900 w 1079500"/>
              <a:gd name="connsiteY16" fmla="*/ 1098550 h 1708150"/>
              <a:gd name="connsiteX17" fmla="*/ 342900 w 1079500"/>
              <a:gd name="connsiteY17" fmla="*/ 1219200 h 1708150"/>
              <a:gd name="connsiteX18" fmla="*/ 355600 w 1079500"/>
              <a:gd name="connsiteY18" fmla="*/ 1222375 h 1708150"/>
              <a:gd name="connsiteX19" fmla="*/ 358775 w 1079500"/>
              <a:gd name="connsiteY19" fmla="*/ 1343025 h 1708150"/>
              <a:gd name="connsiteX20" fmla="*/ 425450 w 1079500"/>
              <a:gd name="connsiteY20" fmla="*/ 1343025 h 1708150"/>
              <a:gd name="connsiteX21" fmla="*/ 425450 w 1079500"/>
              <a:gd name="connsiteY21" fmla="*/ 1466850 h 1708150"/>
              <a:gd name="connsiteX22" fmla="*/ 622300 w 1079500"/>
              <a:gd name="connsiteY22" fmla="*/ 1463675 h 1708150"/>
              <a:gd name="connsiteX23" fmla="*/ 622300 w 1079500"/>
              <a:gd name="connsiteY23" fmla="*/ 1590675 h 1708150"/>
              <a:gd name="connsiteX24" fmla="*/ 1073150 w 1079500"/>
              <a:gd name="connsiteY24" fmla="*/ 1593850 h 1708150"/>
              <a:gd name="connsiteX25" fmla="*/ 1079500 w 1079500"/>
              <a:gd name="connsiteY25" fmla="*/ 1708150 h 1708150"/>
              <a:gd name="connsiteX0" fmla="*/ 0 w 1076325"/>
              <a:gd name="connsiteY0" fmla="*/ 0 h 1714500"/>
              <a:gd name="connsiteX1" fmla="*/ 41275 w 1076325"/>
              <a:gd name="connsiteY1" fmla="*/ 6350 h 1714500"/>
              <a:gd name="connsiteX2" fmla="*/ 44450 w 1076325"/>
              <a:gd name="connsiteY2" fmla="*/ 117475 h 1714500"/>
              <a:gd name="connsiteX3" fmla="*/ 95250 w 1076325"/>
              <a:gd name="connsiteY3" fmla="*/ 120650 h 1714500"/>
              <a:gd name="connsiteX4" fmla="*/ 92075 w 1076325"/>
              <a:gd name="connsiteY4" fmla="*/ 225425 h 1714500"/>
              <a:gd name="connsiteX5" fmla="*/ 127000 w 1076325"/>
              <a:gd name="connsiteY5" fmla="*/ 231775 h 1714500"/>
              <a:gd name="connsiteX6" fmla="*/ 130175 w 1076325"/>
              <a:gd name="connsiteY6" fmla="*/ 349250 h 1714500"/>
              <a:gd name="connsiteX7" fmla="*/ 139700 w 1076325"/>
              <a:gd name="connsiteY7" fmla="*/ 349250 h 1714500"/>
              <a:gd name="connsiteX8" fmla="*/ 142875 w 1076325"/>
              <a:gd name="connsiteY8" fmla="*/ 466725 h 1714500"/>
              <a:gd name="connsiteX9" fmla="*/ 247650 w 1076325"/>
              <a:gd name="connsiteY9" fmla="*/ 469900 h 1714500"/>
              <a:gd name="connsiteX10" fmla="*/ 247650 w 1076325"/>
              <a:gd name="connsiteY10" fmla="*/ 568325 h 1714500"/>
              <a:gd name="connsiteX11" fmla="*/ 260350 w 1076325"/>
              <a:gd name="connsiteY11" fmla="*/ 565150 h 1714500"/>
              <a:gd name="connsiteX12" fmla="*/ 276225 w 1076325"/>
              <a:gd name="connsiteY12" fmla="*/ 952500 h 1714500"/>
              <a:gd name="connsiteX13" fmla="*/ 320675 w 1076325"/>
              <a:gd name="connsiteY13" fmla="*/ 958850 h 1714500"/>
              <a:gd name="connsiteX14" fmla="*/ 320675 w 1076325"/>
              <a:gd name="connsiteY14" fmla="*/ 1069975 h 1714500"/>
              <a:gd name="connsiteX15" fmla="*/ 336550 w 1076325"/>
              <a:gd name="connsiteY15" fmla="*/ 1069975 h 1714500"/>
              <a:gd name="connsiteX16" fmla="*/ 342900 w 1076325"/>
              <a:gd name="connsiteY16" fmla="*/ 1098550 h 1714500"/>
              <a:gd name="connsiteX17" fmla="*/ 342900 w 1076325"/>
              <a:gd name="connsiteY17" fmla="*/ 1219200 h 1714500"/>
              <a:gd name="connsiteX18" fmla="*/ 355600 w 1076325"/>
              <a:gd name="connsiteY18" fmla="*/ 1222375 h 1714500"/>
              <a:gd name="connsiteX19" fmla="*/ 358775 w 1076325"/>
              <a:gd name="connsiteY19" fmla="*/ 1343025 h 1714500"/>
              <a:gd name="connsiteX20" fmla="*/ 425450 w 1076325"/>
              <a:gd name="connsiteY20" fmla="*/ 1343025 h 1714500"/>
              <a:gd name="connsiteX21" fmla="*/ 425450 w 1076325"/>
              <a:gd name="connsiteY21" fmla="*/ 1466850 h 1714500"/>
              <a:gd name="connsiteX22" fmla="*/ 622300 w 1076325"/>
              <a:gd name="connsiteY22" fmla="*/ 1463675 h 1714500"/>
              <a:gd name="connsiteX23" fmla="*/ 622300 w 1076325"/>
              <a:gd name="connsiteY23" fmla="*/ 1590675 h 1714500"/>
              <a:gd name="connsiteX24" fmla="*/ 1073150 w 1076325"/>
              <a:gd name="connsiteY24" fmla="*/ 1593850 h 1714500"/>
              <a:gd name="connsiteX25" fmla="*/ 1076325 w 1076325"/>
              <a:gd name="connsiteY25" fmla="*/ 1714500 h 1714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076325" h="1714500">
                <a:moveTo>
                  <a:pt x="0" y="0"/>
                </a:moveTo>
                <a:lnTo>
                  <a:pt x="41275" y="6350"/>
                </a:lnTo>
                <a:cubicBezTo>
                  <a:pt x="42333" y="43392"/>
                  <a:pt x="43392" y="80433"/>
                  <a:pt x="44450" y="117475"/>
                </a:cubicBezTo>
                <a:lnTo>
                  <a:pt x="95250" y="120650"/>
                </a:lnTo>
                <a:cubicBezTo>
                  <a:pt x="94192" y="155575"/>
                  <a:pt x="93133" y="190500"/>
                  <a:pt x="92075" y="225425"/>
                </a:cubicBezTo>
                <a:lnTo>
                  <a:pt x="127000" y="231775"/>
                </a:lnTo>
                <a:cubicBezTo>
                  <a:pt x="128058" y="270933"/>
                  <a:pt x="129117" y="310092"/>
                  <a:pt x="130175" y="349250"/>
                </a:cubicBezTo>
                <a:lnTo>
                  <a:pt x="139700" y="349250"/>
                </a:lnTo>
                <a:cubicBezTo>
                  <a:pt x="140758" y="388408"/>
                  <a:pt x="141817" y="427567"/>
                  <a:pt x="142875" y="466725"/>
                </a:cubicBezTo>
                <a:lnTo>
                  <a:pt x="247650" y="469900"/>
                </a:lnTo>
                <a:lnTo>
                  <a:pt x="247650" y="568325"/>
                </a:lnTo>
                <a:lnTo>
                  <a:pt x="260350" y="565150"/>
                </a:lnTo>
                <a:lnTo>
                  <a:pt x="276225" y="952500"/>
                </a:lnTo>
                <a:lnTo>
                  <a:pt x="320675" y="958850"/>
                </a:lnTo>
                <a:cubicBezTo>
                  <a:pt x="321733" y="995892"/>
                  <a:pt x="319617" y="1032933"/>
                  <a:pt x="320675" y="1069975"/>
                </a:cubicBezTo>
                <a:lnTo>
                  <a:pt x="336550" y="1069975"/>
                </a:lnTo>
                <a:lnTo>
                  <a:pt x="342900" y="1098550"/>
                </a:lnTo>
                <a:lnTo>
                  <a:pt x="342900" y="1219200"/>
                </a:lnTo>
                <a:lnTo>
                  <a:pt x="355600" y="1222375"/>
                </a:lnTo>
                <a:cubicBezTo>
                  <a:pt x="356658" y="1262592"/>
                  <a:pt x="357717" y="1302808"/>
                  <a:pt x="358775" y="1343025"/>
                </a:cubicBezTo>
                <a:lnTo>
                  <a:pt x="425450" y="1343025"/>
                </a:lnTo>
                <a:cubicBezTo>
                  <a:pt x="426508" y="1384300"/>
                  <a:pt x="424392" y="1425575"/>
                  <a:pt x="425450" y="1466850"/>
                </a:cubicBezTo>
                <a:lnTo>
                  <a:pt x="622300" y="1463675"/>
                </a:lnTo>
                <a:lnTo>
                  <a:pt x="622300" y="1590675"/>
                </a:lnTo>
                <a:lnTo>
                  <a:pt x="1073150" y="1593850"/>
                </a:lnTo>
                <a:cubicBezTo>
                  <a:pt x="1074208" y="1634067"/>
                  <a:pt x="1075267" y="1674283"/>
                  <a:pt x="1076325" y="1714500"/>
                </a:cubicBezTo>
              </a:path>
            </a:pathLst>
          </a:custGeom>
          <a:noFill/>
          <a:ln w="285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Tree>
    <p:extLst>
      <p:ext uri="{BB962C8B-B14F-4D97-AF65-F5344CB8AC3E}">
        <p14:creationId xmlns:p14="http://schemas.microsoft.com/office/powerpoint/2010/main" val="37650176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6.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l="-8000" r="-8000"/>
          </a:stretch>
        </a:blipFill>
        <a:effectLst/>
      </p:bgPr>
    </p:bg>
    <p:spTree>
      <p:nvGrpSpPr>
        <p:cNvPr id="1" name=""/>
        <p:cNvGrpSpPr/>
        <p:nvPr/>
      </p:nvGrpSpPr>
      <p:grpSpPr>
        <a:xfrm>
          <a:off x="0" y="0"/>
          <a:ext cx="0" cy="0"/>
          <a:chOff x="0" y="0"/>
          <a:chExt cx="0" cy="0"/>
        </a:xfrm>
      </p:grpSpPr>
      <p:sp>
        <p:nvSpPr>
          <p:cNvPr id="286722" name="Rectangle 2"/>
          <p:cNvSpPr>
            <a:spLocks noGrp="1" noChangeArrowheads="1"/>
          </p:cNvSpPr>
          <p:nvPr>
            <p:ph type="title"/>
          </p:nvPr>
        </p:nvSpPr>
        <p:spPr>
          <a:xfrm>
            <a:off x="457200" y="228600"/>
            <a:ext cx="8229600" cy="792163"/>
          </a:xfrm>
        </p:spPr>
        <p:txBody>
          <a:bodyPr>
            <a:noAutofit/>
          </a:bodyPr>
          <a:lstStyle/>
          <a:p>
            <a:pPr>
              <a:lnSpc>
                <a:spcPct val="85000"/>
              </a:lnSpc>
            </a:pPr>
            <a:r>
              <a:rPr lang="en-US" altLang="en-US" sz="3600" dirty="0"/>
              <a:t>GELA-LNH05-1T</a:t>
            </a:r>
            <a:br>
              <a:rPr lang="en-US" altLang="en-US" sz="3600" dirty="0"/>
            </a:br>
            <a:r>
              <a:rPr lang="en-US" altLang="en-US" sz="3600" dirty="0"/>
              <a:t>Delmer et al ASCO 2009 # 8554</a:t>
            </a:r>
          </a:p>
        </p:txBody>
      </p:sp>
      <p:pic>
        <p:nvPicPr>
          <p:cNvPr id="286723" name="Picture 3"/>
          <p:cNvPicPr>
            <a:picLocks noChangeAspect="1" noChangeArrowheads="1"/>
          </p:cNvPicPr>
          <p:nvPr/>
        </p:nvPicPr>
        <p:blipFill>
          <a:blip r:embed="rId3">
            <a:extLst>
              <a:ext uri="{28A0092B-C50C-407E-A947-70E740481C1C}">
                <a14:useLocalDpi xmlns:a14="http://schemas.microsoft.com/office/drawing/2010/main" val="0"/>
              </a:ext>
            </a:extLst>
          </a:blip>
          <a:srcRect l="3540" t="12671" r="3540" b="7919"/>
          <a:stretch>
            <a:fillRect/>
          </a:stretch>
        </p:blipFill>
        <p:spPr bwMode="auto">
          <a:xfrm>
            <a:off x="228600" y="1284233"/>
            <a:ext cx="8458200" cy="465619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86724" name="Text Box 4"/>
          <p:cNvSpPr txBox="1">
            <a:spLocks noChangeArrowheads="1"/>
          </p:cNvSpPr>
          <p:nvPr/>
        </p:nvSpPr>
        <p:spPr bwMode="auto">
          <a:xfrm>
            <a:off x="0" y="6038850"/>
            <a:ext cx="91440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en-US" altLang="en-US" sz="2000" b="1" dirty="0">
                <a:solidFill>
                  <a:schemeClr val="bg1"/>
                </a:solidFill>
                <a:latin typeface="Arial" panose="020B0604020202020204" pitchFamily="34" charset="0"/>
              </a:rPr>
              <a:t>CR 49% (similar to results with ACVBP alone), more toxicity</a:t>
            </a:r>
          </a:p>
        </p:txBody>
      </p:sp>
      <p:sp>
        <p:nvSpPr>
          <p:cNvPr id="5" name="TextBox 4"/>
          <p:cNvSpPr txBox="1"/>
          <p:nvPr/>
        </p:nvSpPr>
        <p:spPr>
          <a:xfrm>
            <a:off x="349468" y="6428601"/>
            <a:ext cx="4461286" cy="276999"/>
          </a:xfrm>
          <a:prstGeom prst="rect">
            <a:avLst/>
          </a:prstGeom>
          <a:noFill/>
        </p:spPr>
        <p:txBody>
          <a:bodyPr wrap="none" rtlCol="0">
            <a:spAutoFit/>
          </a:bodyPr>
          <a:lstStyle/>
          <a:p>
            <a:r>
              <a:rPr lang="da-DK" sz="1200" b="1" dirty="0">
                <a:solidFill>
                  <a:schemeClr val="bg1"/>
                </a:solidFill>
                <a:latin typeface="Arial" panose="020B0604020202020204" pitchFamily="34" charset="0"/>
              </a:rPr>
              <a:t>Delmer </a:t>
            </a:r>
            <a:r>
              <a:rPr lang="da-DK" sz="1200" b="1" dirty="0" smtClean="0">
                <a:solidFill>
                  <a:schemeClr val="bg1"/>
                </a:solidFill>
                <a:latin typeface="Arial" panose="020B0604020202020204" pitchFamily="34" charset="0"/>
              </a:rPr>
              <a:t>A, et al. </a:t>
            </a:r>
            <a:r>
              <a:rPr lang="da-DK" sz="1200" b="1" i="1" dirty="0" smtClean="0">
                <a:solidFill>
                  <a:schemeClr val="bg1"/>
                </a:solidFill>
                <a:latin typeface="Arial" panose="020B0604020202020204" pitchFamily="34" charset="0"/>
              </a:rPr>
              <a:t>J Clin Oncol.</a:t>
            </a:r>
            <a:r>
              <a:rPr lang="da-DK" sz="1200" b="1" dirty="0" smtClean="0">
                <a:solidFill>
                  <a:schemeClr val="bg1"/>
                </a:solidFill>
                <a:latin typeface="Arial" panose="020B0604020202020204" pitchFamily="34" charset="0"/>
              </a:rPr>
              <a:t> 2009;27(15s): Abstract  8554.</a:t>
            </a:r>
            <a:endParaRPr lang="en-US" sz="1200" b="1" dirty="0">
              <a:solidFill>
                <a:schemeClr val="bg1"/>
              </a:solidFill>
              <a:latin typeface="Arial" panose="020B0604020202020204" pitchFamily="34" charset="0"/>
            </a:endParaRPr>
          </a:p>
        </p:txBody>
      </p:sp>
    </p:spTree>
    <p:extLst>
      <p:ext uri="{BB962C8B-B14F-4D97-AF65-F5344CB8AC3E}">
        <p14:creationId xmlns:p14="http://schemas.microsoft.com/office/powerpoint/2010/main" val="23559367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l="-8000" r="-8000"/>
          </a:stretch>
        </a:blipFill>
        <a:effectLst/>
      </p:bgPr>
    </p:bg>
    <p:spTree>
      <p:nvGrpSpPr>
        <p:cNvPr id="1" name=""/>
        <p:cNvGrpSpPr/>
        <p:nvPr/>
      </p:nvGrpSpPr>
      <p:grpSpPr>
        <a:xfrm>
          <a:off x="0" y="0"/>
          <a:ext cx="0" cy="0"/>
          <a:chOff x="0" y="0"/>
          <a:chExt cx="0" cy="0"/>
        </a:xfrm>
      </p:grpSpPr>
      <p:sp>
        <p:nvSpPr>
          <p:cNvPr id="96" name="TextBox 95"/>
          <p:cNvSpPr txBox="1"/>
          <p:nvPr/>
        </p:nvSpPr>
        <p:spPr>
          <a:xfrm>
            <a:off x="6426043" y="2276537"/>
            <a:ext cx="558779" cy="2804229"/>
          </a:xfrm>
          <a:prstGeom prst="rect">
            <a:avLst/>
          </a:prstGeom>
          <a:noFill/>
        </p:spPr>
        <p:txBody>
          <a:bodyPr wrap="square" rtlCol="0">
            <a:spAutoFit/>
          </a:bodyPr>
          <a:lstStyle/>
          <a:p>
            <a:pPr algn="ctr">
              <a:lnSpc>
                <a:spcPct val="267000"/>
              </a:lnSpc>
            </a:pPr>
            <a:r>
              <a:rPr lang="en-US" sz="1100" b="1" dirty="0" smtClean="0">
                <a:solidFill>
                  <a:schemeClr val="bg1"/>
                </a:solidFill>
                <a:latin typeface="Arial" panose="020B0604020202020204" pitchFamily="34" charset="0"/>
                <a:cs typeface="Arial" panose="020B0604020202020204" pitchFamily="34" charset="0"/>
              </a:rPr>
              <a:t>1.0 –</a:t>
            </a:r>
          </a:p>
          <a:p>
            <a:pPr algn="ctr">
              <a:lnSpc>
                <a:spcPct val="267000"/>
              </a:lnSpc>
            </a:pPr>
            <a:r>
              <a:rPr lang="en-US" sz="1100" b="1" dirty="0" smtClean="0">
                <a:solidFill>
                  <a:schemeClr val="bg1"/>
                </a:solidFill>
                <a:latin typeface="Arial" panose="020B0604020202020204" pitchFamily="34" charset="0"/>
                <a:cs typeface="Arial" panose="020B0604020202020204" pitchFamily="34" charset="0"/>
              </a:rPr>
              <a:t>0.8 –</a:t>
            </a:r>
          </a:p>
          <a:p>
            <a:pPr algn="ctr">
              <a:lnSpc>
                <a:spcPct val="267000"/>
              </a:lnSpc>
            </a:pPr>
            <a:r>
              <a:rPr lang="en-US" sz="1100" b="1" dirty="0" smtClean="0">
                <a:solidFill>
                  <a:schemeClr val="bg1"/>
                </a:solidFill>
                <a:latin typeface="Arial" panose="020B0604020202020204" pitchFamily="34" charset="0"/>
                <a:cs typeface="Arial" panose="020B0604020202020204" pitchFamily="34" charset="0"/>
              </a:rPr>
              <a:t>0.6 –</a:t>
            </a:r>
          </a:p>
          <a:p>
            <a:pPr algn="ctr">
              <a:lnSpc>
                <a:spcPct val="267000"/>
              </a:lnSpc>
            </a:pPr>
            <a:r>
              <a:rPr lang="en-US" sz="1100" b="1" dirty="0" smtClean="0">
                <a:solidFill>
                  <a:schemeClr val="bg1"/>
                </a:solidFill>
                <a:latin typeface="Arial" panose="020B0604020202020204" pitchFamily="34" charset="0"/>
                <a:cs typeface="Arial" panose="020B0604020202020204" pitchFamily="34" charset="0"/>
              </a:rPr>
              <a:t>0.4 –</a:t>
            </a:r>
          </a:p>
          <a:p>
            <a:pPr algn="ctr">
              <a:lnSpc>
                <a:spcPct val="267000"/>
              </a:lnSpc>
            </a:pPr>
            <a:r>
              <a:rPr lang="en-US" sz="1100" b="1" dirty="0" smtClean="0">
                <a:solidFill>
                  <a:schemeClr val="bg1"/>
                </a:solidFill>
                <a:latin typeface="Arial" panose="020B0604020202020204" pitchFamily="34" charset="0"/>
                <a:cs typeface="Arial" panose="020B0604020202020204" pitchFamily="34" charset="0"/>
              </a:rPr>
              <a:t>0.2 –</a:t>
            </a:r>
          </a:p>
          <a:p>
            <a:pPr algn="ctr">
              <a:lnSpc>
                <a:spcPct val="267000"/>
              </a:lnSpc>
            </a:pPr>
            <a:r>
              <a:rPr lang="en-US" sz="1100" b="1" dirty="0" smtClean="0">
                <a:solidFill>
                  <a:schemeClr val="bg1"/>
                </a:solidFill>
                <a:latin typeface="Arial" panose="020B0604020202020204" pitchFamily="34" charset="0"/>
                <a:cs typeface="Arial" panose="020B0604020202020204" pitchFamily="34" charset="0"/>
              </a:rPr>
              <a:t>0.0 –</a:t>
            </a:r>
          </a:p>
        </p:txBody>
      </p:sp>
      <p:sp>
        <p:nvSpPr>
          <p:cNvPr id="95" name="TextBox 94"/>
          <p:cNvSpPr txBox="1"/>
          <p:nvPr/>
        </p:nvSpPr>
        <p:spPr>
          <a:xfrm>
            <a:off x="6844879" y="4996190"/>
            <a:ext cx="2940026" cy="261610"/>
          </a:xfrm>
          <a:prstGeom prst="rect">
            <a:avLst/>
          </a:prstGeom>
          <a:noFill/>
        </p:spPr>
        <p:txBody>
          <a:bodyPr wrap="square" rtlCol="0">
            <a:spAutoFit/>
          </a:bodyPr>
          <a:lstStyle/>
          <a:p>
            <a:r>
              <a:rPr lang="en-US" sz="1100" b="1" dirty="0" smtClean="0">
                <a:solidFill>
                  <a:schemeClr val="bg1"/>
                </a:solidFill>
                <a:latin typeface="Arial" panose="020B0604020202020204" pitchFamily="34" charset="0"/>
                <a:cs typeface="Arial" panose="020B0604020202020204" pitchFamily="34" charset="0"/>
              </a:rPr>
              <a:t>0      10     20    30     40     50    60 </a:t>
            </a:r>
            <a:endParaRPr lang="en-US" sz="1100" b="1" dirty="0">
              <a:solidFill>
                <a:schemeClr val="bg1"/>
              </a:solidFill>
              <a:latin typeface="Arial" panose="020B0604020202020204" pitchFamily="34" charset="0"/>
              <a:cs typeface="Arial" panose="020B0604020202020204" pitchFamily="34" charset="0"/>
            </a:endParaRPr>
          </a:p>
        </p:txBody>
      </p:sp>
      <p:sp>
        <p:nvSpPr>
          <p:cNvPr id="4110" name="Freeform 4109"/>
          <p:cNvSpPr/>
          <p:nvPr/>
        </p:nvSpPr>
        <p:spPr>
          <a:xfrm>
            <a:off x="7032625" y="2613025"/>
            <a:ext cx="1889125" cy="841375"/>
          </a:xfrm>
          <a:custGeom>
            <a:avLst/>
            <a:gdLst>
              <a:gd name="connsiteX0" fmla="*/ 0 w 1889125"/>
              <a:gd name="connsiteY0" fmla="*/ 0 h 841375"/>
              <a:gd name="connsiteX1" fmla="*/ 1889125 w 1889125"/>
              <a:gd name="connsiteY1" fmla="*/ 841375 h 841375"/>
              <a:gd name="connsiteX2" fmla="*/ 1889125 w 1889125"/>
              <a:gd name="connsiteY2" fmla="*/ 841375 h 841375"/>
              <a:gd name="connsiteX0" fmla="*/ 0 w 1889125"/>
              <a:gd name="connsiteY0" fmla="*/ 0 h 841375"/>
              <a:gd name="connsiteX1" fmla="*/ 463550 w 1889125"/>
              <a:gd name="connsiteY1" fmla="*/ 841375 h 841375"/>
              <a:gd name="connsiteX2" fmla="*/ 1889125 w 1889125"/>
              <a:gd name="connsiteY2" fmla="*/ 841375 h 841375"/>
              <a:gd name="connsiteX3" fmla="*/ 1889125 w 1889125"/>
              <a:gd name="connsiteY3" fmla="*/ 841375 h 841375"/>
              <a:gd name="connsiteX0" fmla="*/ 0 w 1889125"/>
              <a:gd name="connsiteY0" fmla="*/ 0 h 841375"/>
              <a:gd name="connsiteX1" fmla="*/ 457200 w 1889125"/>
              <a:gd name="connsiteY1" fmla="*/ 555625 h 841375"/>
              <a:gd name="connsiteX2" fmla="*/ 463550 w 1889125"/>
              <a:gd name="connsiteY2" fmla="*/ 841375 h 841375"/>
              <a:gd name="connsiteX3" fmla="*/ 1889125 w 1889125"/>
              <a:gd name="connsiteY3" fmla="*/ 841375 h 841375"/>
              <a:gd name="connsiteX4" fmla="*/ 1889125 w 1889125"/>
              <a:gd name="connsiteY4" fmla="*/ 841375 h 841375"/>
              <a:gd name="connsiteX0" fmla="*/ 0 w 1889125"/>
              <a:gd name="connsiteY0" fmla="*/ 0 h 841375"/>
              <a:gd name="connsiteX1" fmla="*/ 457200 w 1889125"/>
              <a:gd name="connsiteY1" fmla="*/ 555625 h 841375"/>
              <a:gd name="connsiteX2" fmla="*/ 463550 w 1889125"/>
              <a:gd name="connsiteY2" fmla="*/ 841375 h 841375"/>
              <a:gd name="connsiteX3" fmla="*/ 1889125 w 1889125"/>
              <a:gd name="connsiteY3" fmla="*/ 841375 h 841375"/>
              <a:gd name="connsiteX4" fmla="*/ 1889125 w 1889125"/>
              <a:gd name="connsiteY4" fmla="*/ 841375 h 841375"/>
              <a:gd name="connsiteX0" fmla="*/ 0 w 1889125"/>
              <a:gd name="connsiteY0" fmla="*/ 0 h 841375"/>
              <a:gd name="connsiteX1" fmla="*/ 460375 w 1889125"/>
              <a:gd name="connsiteY1" fmla="*/ 561975 h 841375"/>
              <a:gd name="connsiteX2" fmla="*/ 463550 w 1889125"/>
              <a:gd name="connsiteY2" fmla="*/ 841375 h 841375"/>
              <a:gd name="connsiteX3" fmla="*/ 1889125 w 1889125"/>
              <a:gd name="connsiteY3" fmla="*/ 841375 h 841375"/>
              <a:gd name="connsiteX4" fmla="*/ 1889125 w 1889125"/>
              <a:gd name="connsiteY4" fmla="*/ 841375 h 841375"/>
              <a:gd name="connsiteX0" fmla="*/ 0 w 1889125"/>
              <a:gd name="connsiteY0" fmla="*/ 0 h 841375"/>
              <a:gd name="connsiteX1" fmla="*/ 263525 w 1889125"/>
              <a:gd name="connsiteY1" fmla="*/ 552450 h 841375"/>
              <a:gd name="connsiteX2" fmla="*/ 460375 w 1889125"/>
              <a:gd name="connsiteY2" fmla="*/ 561975 h 841375"/>
              <a:gd name="connsiteX3" fmla="*/ 463550 w 1889125"/>
              <a:gd name="connsiteY3" fmla="*/ 841375 h 841375"/>
              <a:gd name="connsiteX4" fmla="*/ 1889125 w 1889125"/>
              <a:gd name="connsiteY4" fmla="*/ 841375 h 841375"/>
              <a:gd name="connsiteX5" fmla="*/ 1889125 w 1889125"/>
              <a:gd name="connsiteY5" fmla="*/ 841375 h 841375"/>
              <a:gd name="connsiteX0" fmla="*/ 0 w 1889125"/>
              <a:gd name="connsiteY0" fmla="*/ 0 h 841375"/>
              <a:gd name="connsiteX1" fmla="*/ 263525 w 1889125"/>
              <a:gd name="connsiteY1" fmla="*/ 552450 h 841375"/>
              <a:gd name="connsiteX2" fmla="*/ 460375 w 1889125"/>
              <a:gd name="connsiteY2" fmla="*/ 561975 h 841375"/>
              <a:gd name="connsiteX3" fmla="*/ 463550 w 1889125"/>
              <a:gd name="connsiteY3" fmla="*/ 841375 h 841375"/>
              <a:gd name="connsiteX4" fmla="*/ 1889125 w 1889125"/>
              <a:gd name="connsiteY4" fmla="*/ 841375 h 841375"/>
              <a:gd name="connsiteX5" fmla="*/ 1889125 w 1889125"/>
              <a:gd name="connsiteY5" fmla="*/ 841375 h 841375"/>
              <a:gd name="connsiteX0" fmla="*/ 0 w 1889125"/>
              <a:gd name="connsiteY0" fmla="*/ 0 h 841375"/>
              <a:gd name="connsiteX1" fmla="*/ 266700 w 1889125"/>
              <a:gd name="connsiteY1" fmla="*/ 558800 h 841375"/>
              <a:gd name="connsiteX2" fmla="*/ 460375 w 1889125"/>
              <a:gd name="connsiteY2" fmla="*/ 561975 h 841375"/>
              <a:gd name="connsiteX3" fmla="*/ 463550 w 1889125"/>
              <a:gd name="connsiteY3" fmla="*/ 841375 h 841375"/>
              <a:gd name="connsiteX4" fmla="*/ 1889125 w 1889125"/>
              <a:gd name="connsiteY4" fmla="*/ 841375 h 841375"/>
              <a:gd name="connsiteX5" fmla="*/ 1889125 w 1889125"/>
              <a:gd name="connsiteY5" fmla="*/ 841375 h 841375"/>
              <a:gd name="connsiteX0" fmla="*/ 0 w 1889125"/>
              <a:gd name="connsiteY0" fmla="*/ 0 h 841375"/>
              <a:gd name="connsiteX1" fmla="*/ 260350 w 1889125"/>
              <a:gd name="connsiteY1" fmla="*/ 288925 h 841375"/>
              <a:gd name="connsiteX2" fmla="*/ 266700 w 1889125"/>
              <a:gd name="connsiteY2" fmla="*/ 558800 h 841375"/>
              <a:gd name="connsiteX3" fmla="*/ 460375 w 1889125"/>
              <a:gd name="connsiteY3" fmla="*/ 561975 h 841375"/>
              <a:gd name="connsiteX4" fmla="*/ 463550 w 1889125"/>
              <a:gd name="connsiteY4" fmla="*/ 841375 h 841375"/>
              <a:gd name="connsiteX5" fmla="*/ 1889125 w 1889125"/>
              <a:gd name="connsiteY5" fmla="*/ 841375 h 841375"/>
              <a:gd name="connsiteX6" fmla="*/ 1889125 w 1889125"/>
              <a:gd name="connsiteY6" fmla="*/ 841375 h 841375"/>
              <a:gd name="connsiteX0" fmla="*/ 0 w 1889125"/>
              <a:gd name="connsiteY0" fmla="*/ 0 h 841375"/>
              <a:gd name="connsiteX1" fmla="*/ 260350 w 1889125"/>
              <a:gd name="connsiteY1" fmla="*/ 288925 h 841375"/>
              <a:gd name="connsiteX2" fmla="*/ 266700 w 1889125"/>
              <a:gd name="connsiteY2" fmla="*/ 558800 h 841375"/>
              <a:gd name="connsiteX3" fmla="*/ 460375 w 1889125"/>
              <a:gd name="connsiteY3" fmla="*/ 561975 h 841375"/>
              <a:gd name="connsiteX4" fmla="*/ 463550 w 1889125"/>
              <a:gd name="connsiteY4" fmla="*/ 841375 h 841375"/>
              <a:gd name="connsiteX5" fmla="*/ 1889125 w 1889125"/>
              <a:gd name="connsiteY5" fmla="*/ 841375 h 841375"/>
              <a:gd name="connsiteX6" fmla="*/ 1889125 w 1889125"/>
              <a:gd name="connsiteY6" fmla="*/ 841375 h 841375"/>
              <a:gd name="connsiteX0" fmla="*/ 10857 w 1899982"/>
              <a:gd name="connsiteY0" fmla="*/ 0 h 841375"/>
              <a:gd name="connsiteX1" fmla="*/ 17207 w 1899982"/>
              <a:gd name="connsiteY1" fmla="*/ 279400 h 841375"/>
              <a:gd name="connsiteX2" fmla="*/ 271207 w 1899982"/>
              <a:gd name="connsiteY2" fmla="*/ 288925 h 841375"/>
              <a:gd name="connsiteX3" fmla="*/ 277557 w 1899982"/>
              <a:gd name="connsiteY3" fmla="*/ 558800 h 841375"/>
              <a:gd name="connsiteX4" fmla="*/ 471232 w 1899982"/>
              <a:gd name="connsiteY4" fmla="*/ 561975 h 841375"/>
              <a:gd name="connsiteX5" fmla="*/ 474407 w 1899982"/>
              <a:gd name="connsiteY5" fmla="*/ 841375 h 841375"/>
              <a:gd name="connsiteX6" fmla="*/ 1899982 w 1899982"/>
              <a:gd name="connsiteY6" fmla="*/ 841375 h 841375"/>
              <a:gd name="connsiteX7" fmla="*/ 1899982 w 1899982"/>
              <a:gd name="connsiteY7" fmla="*/ 841375 h 841375"/>
              <a:gd name="connsiteX0" fmla="*/ 10857 w 1899982"/>
              <a:gd name="connsiteY0" fmla="*/ 0 h 841375"/>
              <a:gd name="connsiteX1" fmla="*/ 17207 w 1899982"/>
              <a:gd name="connsiteY1" fmla="*/ 279400 h 841375"/>
              <a:gd name="connsiteX2" fmla="*/ 271207 w 1899982"/>
              <a:gd name="connsiteY2" fmla="*/ 288925 h 841375"/>
              <a:gd name="connsiteX3" fmla="*/ 277557 w 1899982"/>
              <a:gd name="connsiteY3" fmla="*/ 558800 h 841375"/>
              <a:gd name="connsiteX4" fmla="*/ 471232 w 1899982"/>
              <a:gd name="connsiteY4" fmla="*/ 561975 h 841375"/>
              <a:gd name="connsiteX5" fmla="*/ 474407 w 1899982"/>
              <a:gd name="connsiteY5" fmla="*/ 841375 h 841375"/>
              <a:gd name="connsiteX6" fmla="*/ 1899982 w 1899982"/>
              <a:gd name="connsiteY6" fmla="*/ 841375 h 841375"/>
              <a:gd name="connsiteX7" fmla="*/ 1899982 w 1899982"/>
              <a:gd name="connsiteY7" fmla="*/ 841375 h 841375"/>
              <a:gd name="connsiteX0" fmla="*/ 0 w 1889125"/>
              <a:gd name="connsiteY0" fmla="*/ 0 h 841375"/>
              <a:gd name="connsiteX1" fmla="*/ 6350 w 1889125"/>
              <a:gd name="connsiteY1" fmla="*/ 279400 h 841375"/>
              <a:gd name="connsiteX2" fmla="*/ 260350 w 1889125"/>
              <a:gd name="connsiteY2" fmla="*/ 288925 h 841375"/>
              <a:gd name="connsiteX3" fmla="*/ 266700 w 1889125"/>
              <a:gd name="connsiteY3" fmla="*/ 558800 h 841375"/>
              <a:gd name="connsiteX4" fmla="*/ 460375 w 1889125"/>
              <a:gd name="connsiteY4" fmla="*/ 561975 h 841375"/>
              <a:gd name="connsiteX5" fmla="*/ 463550 w 1889125"/>
              <a:gd name="connsiteY5" fmla="*/ 841375 h 841375"/>
              <a:gd name="connsiteX6" fmla="*/ 1889125 w 1889125"/>
              <a:gd name="connsiteY6" fmla="*/ 841375 h 841375"/>
              <a:gd name="connsiteX7" fmla="*/ 1889125 w 1889125"/>
              <a:gd name="connsiteY7" fmla="*/ 841375 h 841375"/>
              <a:gd name="connsiteX0" fmla="*/ 0 w 1889125"/>
              <a:gd name="connsiteY0" fmla="*/ 0 h 841375"/>
              <a:gd name="connsiteX1" fmla="*/ 6350 w 1889125"/>
              <a:gd name="connsiteY1" fmla="*/ 279400 h 841375"/>
              <a:gd name="connsiteX2" fmla="*/ 266700 w 1889125"/>
              <a:gd name="connsiteY2" fmla="*/ 282575 h 841375"/>
              <a:gd name="connsiteX3" fmla="*/ 266700 w 1889125"/>
              <a:gd name="connsiteY3" fmla="*/ 558800 h 841375"/>
              <a:gd name="connsiteX4" fmla="*/ 460375 w 1889125"/>
              <a:gd name="connsiteY4" fmla="*/ 561975 h 841375"/>
              <a:gd name="connsiteX5" fmla="*/ 463550 w 1889125"/>
              <a:gd name="connsiteY5" fmla="*/ 841375 h 841375"/>
              <a:gd name="connsiteX6" fmla="*/ 1889125 w 1889125"/>
              <a:gd name="connsiteY6" fmla="*/ 841375 h 841375"/>
              <a:gd name="connsiteX7" fmla="*/ 1889125 w 1889125"/>
              <a:gd name="connsiteY7" fmla="*/ 841375 h 841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89125" h="841375">
                <a:moveTo>
                  <a:pt x="0" y="0"/>
                </a:moveTo>
                <a:lnTo>
                  <a:pt x="6350" y="279400"/>
                </a:lnTo>
                <a:lnTo>
                  <a:pt x="266700" y="282575"/>
                </a:lnTo>
                <a:lnTo>
                  <a:pt x="266700" y="558800"/>
                </a:lnTo>
                <a:lnTo>
                  <a:pt x="460375" y="561975"/>
                </a:lnTo>
                <a:cubicBezTo>
                  <a:pt x="461433" y="655108"/>
                  <a:pt x="462492" y="748242"/>
                  <a:pt x="463550" y="841375"/>
                </a:cubicBezTo>
                <a:lnTo>
                  <a:pt x="1889125" y="841375"/>
                </a:lnTo>
                <a:lnTo>
                  <a:pt x="1889125" y="841375"/>
                </a:lnTo>
              </a:path>
            </a:pathLst>
          </a:custGeom>
          <a:noFill/>
          <a:ln w="28575">
            <a:solidFill>
              <a:srgbClr val="ED6DE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08" name="Freeform 4107"/>
          <p:cNvSpPr/>
          <p:nvPr/>
        </p:nvSpPr>
        <p:spPr>
          <a:xfrm>
            <a:off x="7070725" y="2609850"/>
            <a:ext cx="1527175" cy="749300"/>
          </a:xfrm>
          <a:custGeom>
            <a:avLst/>
            <a:gdLst>
              <a:gd name="connsiteX0" fmla="*/ 0 w 1527175"/>
              <a:gd name="connsiteY0" fmla="*/ 0 h 749300"/>
              <a:gd name="connsiteX1" fmla="*/ 1527175 w 1527175"/>
              <a:gd name="connsiteY1" fmla="*/ 749300 h 749300"/>
              <a:gd name="connsiteX2" fmla="*/ 1527175 w 1527175"/>
              <a:gd name="connsiteY2" fmla="*/ 749300 h 749300"/>
              <a:gd name="connsiteX0" fmla="*/ 0 w 1527175"/>
              <a:gd name="connsiteY0" fmla="*/ 1194 h 750494"/>
              <a:gd name="connsiteX1" fmla="*/ 279400 w 1527175"/>
              <a:gd name="connsiteY1" fmla="*/ 13894 h 750494"/>
              <a:gd name="connsiteX2" fmla="*/ 1527175 w 1527175"/>
              <a:gd name="connsiteY2" fmla="*/ 750494 h 750494"/>
              <a:gd name="connsiteX3" fmla="*/ 1527175 w 1527175"/>
              <a:gd name="connsiteY3" fmla="*/ 750494 h 750494"/>
              <a:gd name="connsiteX0" fmla="*/ 0 w 1527175"/>
              <a:gd name="connsiteY0" fmla="*/ 0 h 749300"/>
              <a:gd name="connsiteX1" fmla="*/ 279400 w 1527175"/>
              <a:gd name="connsiteY1" fmla="*/ 12700 h 749300"/>
              <a:gd name="connsiteX2" fmla="*/ 1527175 w 1527175"/>
              <a:gd name="connsiteY2" fmla="*/ 749300 h 749300"/>
              <a:gd name="connsiteX3" fmla="*/ 1527175 w 1527175"/>
              <a:gd name="connsiteY3" fmla="*/ 749300 h 749300"/>
              <a:gd name="connsiteX0" fmla="*/ 0 w 1527175"/>
              <a:gd name="connsiteY0" fmla="*/ 0 h 749300"/>
              <a:gd name="connsiteX1" fmla="*/ 279400 w 1527175"/>
              <a:gd name="connsiteY1" fmla="*/ 3175 h 749300"/>
              <a:gd name="connsiteX2" fmla="*/ 1527175 w 1527175"/>
              <a:gd name="connsiteY2" fmla="*/ 749300 h 749300"/>
              <a:gd name="connsiteX3" fmla="*/ 1527175 w 1527175"/>
              <a:gd name="connsiteY3" fmla="*/ 749300 h 749300"/>
              <a:gd name="connsiteX0" fmla="*/ 0 w 1527175"/>
              <a:gd name="connsiteY0" fmla="*/ 0 h 749300"/>
              <a:gd name="connsiteX1" fmla="*/ 279400 w 1527175"/>
              <a:gd name="connsiteY1" fmla="*/ 3175 h 749300"/>
              <a:gd name="connsiteX2" fmla="*/ 279400 w 1527175"/>
              <a:gd name="connsiteY2" fmla="*/ 374650 h 749300"/>
              <a:gd name="connsiteX3" fmla="*/ 1527175 w 1527175"/>
              <a:gd name="connsiteY3" fmla="*/ 749300 h 749300"/>
              <a:gd name="connsiteX4" fmla="*/ 1527175 w 1527175"/>
              <a:gd name="connsiteY4" fmla="*/ 749300 h 749300"/>
              <a:gd name="connsiteX0" fmla="*/ 0 w 1527175"/>
              <a:gd name="connsiteY0" fmla="*/ 0 h 749300"/>
              <a:gd name="connsiteX1" fmla="*/ 279400 w 1527175"/>
              <a:gd name="connsiteY1" fmla="*/ 3175 h 749300"/>
              <a:gd name="connsiteX2" fmla="*/ 279400 w 1527175"/>
              <a:gd name="connsiteY2" fmla="*/ 374650 h 749300"/>
              <a:gd name="connsiteX3" fmla="*/ 1527175 w 1527175"/>
              <a:gd name="connsiteY3" fmla="*/ 749300 h 749300"/>
              <a:gd name="connsiteX4" fmla="*/ 1527175 w 1527175"/>
              <a:gd name="connsiteY4" fmla="*/ 749300 h 749300"/>
              <a:gd name="connsiteX0" fmla="*/ 0 w 1527175"/>
              <a:gd name="connsiteY0" fmla="*/ 0 h 749300"/>
              <a:gd name="connsiteX1" fmla="*/ 279400 w 1527175"/>
              <a:gd name="connsiteY1" fmla="*/ 3175 h 749300"/>
              <a:gd name="connsiteX2" fmla="*/ 279400 w 1527175"/>
              <a:gd name="connsiteY2" fmla="*/ 374650 h 749300"/>
              <a:gd name="connsiteX3" fmla="*/ 698500 w 1527175"/>
              <a:gd name="connsiteY3" fmla="*/ 387350 h 749300"/>
              <a:gd name="connsiteX4" fmla="*/ 1527175 w 1527175"/>
              <a:gd name="connsiteY4" fmla="*/ 749300 h 749300"/>
              <a:gd name="connsiteX5" fmla="*/ 1527175 w 1527175"/>
              <a:gd name="connsiteY5" fmla="*/ 749300 h 749300"/>
              <a:gd name="connsiteX0" fmla="*/ 0 w 1527175"/>
              <a:gd name="connsiteY0" fmla="*/ 0 h 749300"/>
              <a:gd name="connsiteX1" fmla="*/ 279400 w 1527175"/>
              <a:gd name="connsiteY1" fmla="*/ 3175 h 749300"/>
              <a:gd name="connsiteX2" fmla="*/ 279400 w 1527175"/>
              <a:gd name="connsiteY2" fmla="*/ 374650 h 749300"/>
              <a:gd name="connsiteX3" fmla="*/ 698500 w 1527175"/>
              <a:gd name="connsiteY3" fmla="*/ 387350 h 749300"/>
              <a:gd name="connsiteX4" fmla="*/ 1527175 w 1527175"/>
              <a:gd name="connsiteY4" fmla="*/ 749300 h 749300"/>
              <a:gd name="connsiteX5" fmla="*/ 1527175 w 1527175"/>
              <a:gd name="connsiteY5" fmla="*/ 749300 h 749300"/>
              <a:gd name="connsiteX0" fmla="*/ 0 w 1527175"/>
              <a:gd name="connsiteY0" fmla="*/ 0 h 749300"/>
              <a:gd name="connsiteX1" fmla="*/ 279400 w 1527175"/>
              <a:gd name="connsiteY1" fmla="*/ 3175 h 749300"/>
              <a:gd name="connsiteX2" fmla="*/ 279400 w 1527175"/>
              <a:gd name="connsiteY2" fmla="*/ 374650 h 749300"/>
              <a:gd name="connsiteX3" fmla="*/ 695325 w 1527175"/>
              <a:gd name="connsiteY3" fmla="*/ 381000 h 749300"/>
              <a:gd name="connsiteX4" fmla="*/ 1527175 w 1527175"/>
              <a:gd name="connsiteY4" fmla="*/ 749300 h 749300"/>
              <a:gd name="connsiteX5" fmla="*/ 1527175 w 1527175"/>
              <a:gd name="connsiteY5" fmla="*/ 749300 h 749300"/>
              <a:gd name="connsiteX0" fmla="*/ 0 w 1527175"/>
              <a:gd name="connsiteY0" fmla="*/ 0 h 749300"/>
              <a:gd name="connsiteX1" fmla="*/ 279400 w 1527175"/>
              <a:gd name="connsiteY1" fmla="*/ 3175 h 749300"/>
              <a:gd name="connsiteX2" fmla="*/ 279400 w 1527175"/>
              <a:gd name="connsiteY2" fmla="*/ 374650 h 749300"/>
              <a:gd name="connsiteX3" fmla="*/ 695325 w 1527175"/>
              <a:gd name="connsiteY3" fmla="*/ 381000 h 749300"/>
              <a:gd name="connsiteX4" fmla="*/ 701675 w 1527175"/>
              <a:gd name="connsiteY4" fmla="*/ 749300 h 749300"/>
              <a:gd name="connsiteX5" fmla="*/ 1527175 w 1527175"/>
              <a:gd name="connsiteY5" fmla="*/ 749300 h 749300"/>
              <a:gd name="connsiteX6" fmla="*/ 1527175 w 1527175"/>
              <a:gd name="connsiteY6" fmla="*/ 749300 h 749300"/>
              <a:gd name="connsiteX0" fmla="*/ 0 w 1527175"/>
              <a:gd name="connsiteY0" fmla="*/ 0 h 749300"/>
              <a:gd name="connsiteX1" fmla="*/ 279400 w 1527175"/>
              <a:gd name="connsiteY1" fmla="*/ 3175 h 749300"/>
              <a:gd name="connsiteX2" fmla="*/ 279400 w 1527175"/>
              <a:gd name="connsiteY2" fmla="*/ 374650 h 749300"/>
              <a:gd name="connsiteX3" fmla="*/ 695325 w 1527175"/>
              <a:gd name="connsiteY3" fmla="*/ 381000 h 749300"/>
              <a:gd name="connsiteX4" fmla="*/ 701675 w 1527175"/>
              <a:gd name="connsiteY4" fmla="*/ 749300 h 749300"/>
              <a:gd name="connsiteX5" fmla="*/ 1527175 w 1527175"/>
              <a:gd name="connsiteY5" fmla="*/ 749300 h 749300"/>
              <a:gd name="connsiteX6" fmla="*/ 1527175 w 1527175"/>
              <a:gd name="connsiteY6" fmla="*/ 749300 h 749300"/>
              <a:gd name="connsiteX0" fmla="*/ 0 w 1527175"/>
              <a:gd name="connsiteY0" fmla="*/ 0 h 749300"/>
              <a:gd name="connsiteX1" fmla="*/ 279400 w 1527175"/>
              <a:gd name="connsiteY1" fmla="*/ 3175 h 749300"/>
              <a:gd name="connsiteX2" fmla="*/ 279400 w 1527175"/>
              <a:gd name="connsiteY2" fmla="*/ 374650 h 749300"/>
              <a:gd name="connsiteX3" fmla="*/ 695325 w 1527175"/>
              <a:gd name="connsiteY3" fmla="*/ 381000 h 749300"/>
              <a:gd name="connsiteX4" fmla="*/ 692150 w 1527175"/>
              <a:gd name="connsiteY4" fmla="*/ 749300 h 749300"/>
              <a:gd name="connsiteX5" fmla="*/ 1527175 w 1527175"/>
              <a:gd name="connsiteY5" fmla="*/ 749300 h 749300"/>
              <a:gd name="connsiteX6" fmla="*/ 1527175 w 1527175"/>
              <a:gd name="connsiteY6" fmla="*/ 749300 h 749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27175" h="749300">
                <a:moveTo>
                  <a:pt x="0" y="0"/>
                </a:moveTo>
                <a:lnTo>
                  <a:pt x="279400" y="3175"/>
                </a:lnTo>
                <a:lnTo>
                  <a:pt x="279400" y="374650"/>
                </a:lnTo>
                <a:lnTo>
                  <a:pt x="695325" y="381000"/>
                </a:lnTo>
                <a:cubicBezTo>
                  <a:pt x="694267" y="503767"/>
                  <a:pt x="693208" y="626533"/>
                  <a:pt x="692150" y="749300"/>
                </a:cubicBezTo>
                <a:lnTo>
                  <a:pt x="1527175" y="749300"/>
                </a:lnTo>
                <a:lnTo>
                  <a:pt x="1527175" y="749300"/>
                </a:lnTo>
              </a:path>
            </a:pathLst>
          </a:custGeom>
          <a:noFill/>
          <a:ln w="28575">
            <a:solidFill>
              <a:srgbClr val="66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103" name="Straight Connector 4102"/>
          <p:cNvCxnSpPr/>
          <p:nvPr/>
        </p:nvCxnSpPr>
        <p:spPr>
          <a:xfrm>
            <a:off x="7051040" y="2613026"/>
            <a:ext cx="1527048" cy="3968"/>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sp>
        <p:nvSpPr>
          <p:cNvPr id="4097" name="Freeform 4096"/>
          <p:cNvSpPr/>
          <p:nvPr/>
        </p:nvSpPr>
        <p:spPr>
          <a:xfrm>
            <a:off x="4264025" y="2614612"/>
            <a:ext cx="1921669" cy="1123951"/>
          </a:xfrm>
          <a:custGeom>
            <a:avLst/>
            <a:gdLst>
              <a:gd name="connsiteX0" fmla="*/ 0 w 2108416"/>
              <a:gd name="connsiteY0" fmla="*/ 0 h 1226106"/>
              <a:gd name="connsiteX1" fmla="*/ 1924050 w 2108416"/>
              <a:gd name="connsiteY1" fmla="*/ 1119187 h 1226106"/>
              <a:gd name="connsiteX2" fmla="*/ 1921669 w 2108416"/>
              <a:gd name="connsiteY2" fmla="*/ 1116806 h 1226106"/>
              <a:gd name="connsiteX0" fmla="*/ 0 w 1924050"/>
              <a:gd name="connsiteY0" fmla="*/ 0 h 1119187"/>
              <a:gd name="connsiteX1" fmla="*/ 1924050 w 1924050"/>
              <a:gd name="connsiteY1" fmla="*/ 1119187 h 1119187"/>
              <a:gd name="connsiteX0" fmla="*/ 0 w 1924050"/>
              <a:gd name="connsiteY0" fmla="*/ 0 h 1123951"/>
              <a:gd name="connsiteX1" fmla="*/ 714375 w 1924050"/>
              <a:gd name="connsiteY1" fmla="*/ 1123951 h 1123951"/>
              <a:gd name="connsiteX2" fmla="*/ 1924050 w 1924050"/>
              <a:gd name="connsiteY2" fmla="*/ 1119187 h 1123951"/>
              <a:gd name="connsiteX0" fmla="*/ 0 w 1924050"/>
              <a:gd name="connsiteY0" fmla="*/ 0 h 1123951"/>
              <a:gd name="connsiteX1" fmla="*/ 714375 w 1924050"/>
              <a:gd name="connsiteY1" fmla="*/ 847726 h 1123951"/>
              <a:gd name="connsiteX2" fmla="*/ 714375 w 1924050"/>
              <a:gd name="connsiteY2" fmla="*/ 1123951 h 1123951"/>
              <a:gd name="connsiteX3" fmla="*/ 1924050 w 1924050"/>
              <a:gd name="connsiteY3" fmla="*/ 1119187 h 1123951"/>
              <a:gd name="connsiteX0" fmla="*/ 0 w 1924050"/>
              <a:gd name="connsiteY0" fmla="*/ 0 h 1123951"/>
              <a:gd name="connsiteX1" fmla="*/ 714375 w 1924050"/>
              <a:gd name="connsiteY1" fmla="*/ 847726 h 1123951"/>
              <a:gd name="connsiteX2" fmla="*/ 714375 w 1924050"/>
              <a:gd name="connsiteY2" fmla="*/ 1123951 h 1123951"/>
              <a:gd name="connsiteX3" fmla="*/ 1924050 w 1924050"/>
              <a:gd name="connsiteY3" fmla="*/ 1119187 h 1123951"/>
              <a:gd name="connsiteX0" fmla="*/ 0 w 1924050"/>
              <a:gd name="connsiteY0" fmla="*/ 0 h 1123951"/>
              <a:gd name="connsiteX1" fmla="*/ 223837 w 1924050"/>
              <a:gd name="connsiteY1" fmla="*/ 838201 h 1123951"/>
              <a:gd name="connsiteX2" fmla="*/ 714375 w 1924050"/>
              <a:gd name="connsiteY2" fmla="*/ 847726 h 1123951"/>
              <a:gd name="connsiteX3" fmla="*/ 714375 w 1924050"/>
              <a:gd name="connsiteY3" fmla="*/ 1123951 h 1123951"/>
              <a:gd name="connsiteX4" fmla="*/ 1924050 w 1924050"/>
              <a:gd name="connsiteY4" fmla="*/ 1119187 h 1123951"/>
              <a:gd name="connsiteX0" fmla="*/ 0 w 1924050"/>
              <a:gd name="connsiteY0" fmla="*/ 0 h 1123951"/>
              <a:gd name="connsiteX1" fmla="*/ 223837 w 1924050"/>
              <a:gd name="connsiteY1" fmla="*/ 838201 h 1123951"/>
              <a:gd name="connsiteX2" fmla="*/ 714375 w 1924050"/>
              <a:gd name="connsiteY2" fmla="*/ 847726 h 1123951"/>
              <a:gd name="connsiteX3" fmla="*/ 714375 w 1924050"/>
              <a:gd name="connsiteY3" fmla="*/ 1123951 h 1123951"/>
              <a:gd name="connsiteX4" fmla="*/ 1924050 w 1924050"/>
              <a:gd name="connsiteY4" fmla="*/ 1119187 h 1123951"/>
              <a:gd name="connsiteX0" fmla="*/ 0 w 1924050"/>
              <a:gd name="connsiteY0" fmla="*/ 0 h 1123951"/>
              <a:gd name="connsiteX1" fmla="*/ 219075 w 1924050"/>
              <a:gd name="connsiteY1" fmla="*/ 561976 h 1123951"/>
              <a:gd name="connsiteX2" fmla="*/ 223837 w 1924050"/>
              <a:gd name="connsiteY2" fmla="*/ 838201 h 1123951"/>
              <a:gd name="connsiteX3" fmla="*/ 714375 w 1924050"/>
              <a:gd name="connsiteY3" fmla="*/ 847726 h 1123951"/>
              <a:gd name="connsiteX4" fmla="*/ 714375 w 1924050"/>
              <a:gd name="connsiteY4" fmla="*/ 1123951 h 1123951"/>
              <a:gd name="connsiteX5" fmla="*/ 1924050 w 1924050"/>
              <a:gd name="connsiteY5" fmla="*/ 1119187 h 1123951"/>
              <a:gd name="connsiteX0" fmla="*/ 0 w 1924050"/>
              <a:gd name="connsiteY0" fmla="*/ 0 h 1123951"/>
              <a:gd name="connsiteX1" fmla="*/ 219075 w 1924050"/>
              <a:gd name="connsiteY1" fmla="*/ 561976 h 1123951"/>
              <a:gd name="connsiteX2" fmla="*/ 223837 w 1924050"/>
              <a:gd name="connsiteY2" fmla="*/ 838201 h 1123951"/>
              <a:gd name="connsiteX3" fmla="*/ 714375 w 1924050"/>
              <a:gd name="connsiteY3" fmla="*/ 847726 h 1123951"/>
              <a:gd name="connsiteX4" fmla="*/ 714375 w 1924050"/>
              <a:gd name="connsiteY4" fmla="*/ 1123951 h 1123951"/>
              <a:gd name="connsiteX5" fmla="*/ 1924050 w 1924050"/>
              <a:gd name="connsiteY5" fmla="*/ 1119187 h 1123951"/>
              <a:gd name="connsiteX0" fmla="*/ 0 w 1924050"/>
              <a:gd name="connsiteY0" fmla="*/ 0 h 1123951"/>
              <a:gd name="connsiteX1" fmla="*/ 135731 w 1924050"/>
              <a:gd name="connsiteY1" fmla="*/ 561976 h 1123951"/>
              <a:gd name="connsiteX2" fmla="*/ 219075 w 1924050"/>
              <a:gd name="connsiteY2" fmla="*/ 561976 h 1123951"/>
              <a:gd name="connsiteX3" fmla="*/ 223837 w 1924050"/>
              <a:gd name="connsiteY3" fmla="*/ 838201 h 1123951"/>
              <a:gd name="connsiteX4" fmla="*/ 714375 w 1924050"/>
              <a:gd name="connsiteY4" fmla="*/ 847726 h 1123951"/>
              <a:gd name="connsiteX5" fmla="*/ 714375 w 1924050"/>
              <a:gd name="connsiteY5" fmla="*/ 1123951 h 1123951"/>
              <a:gd name="connsiteX6" fmla="*/ 1924050 w 1924050"/>
              <a:gd name="connsiteY6" fmla="*/ 1119187 h 1123951"/>
              <a:gd name="connsiteX0" fmla="*/ 0 w 1924050"/>
              <a:gd name="connsiteY0" fmla="*/ 0 h 1123951"/>
              <a:gd name="connsiteX1" fmla="*/ 135731 w 1924050"/>
              <a:gd name="connsiteY1" fmla="*/ 561976 h 1123951"/>
              <a:gd name="connsiteX2" fmla="*/ 219075 w 1924050"/>
              <a:gd name="connsiteY2" fmla="*/ 561976 h 1123951"/>
              <a:gd name="connsiteX3" fmla="*/ 223837 w 1924050"/>
              <a:gd name="connsiteY3" fmla="*/ 838201 h 1123951"/>
              <a:gd name="connsiteX4" fmla="*/ 714375 w 1924050"/>
              <a:gd name="connsiteY4" fmla="*/ 847726 h 1123951"/>
              <a:gd name="connsiteX5" fmla="*/ 714375 w 1924050"/>
              <a:gd name="connsiteY5" fmla="*/ 1123951 h 1123951"/>
              <a:gd name="connsiteX6" fmla="*/ 1924050 w 1924050"/>
              <a:gd name="connsiteY6" fmla="*/ 1119187 h 1123951"/>
              <a:gd name="connsiteX0" fmla="*/ 0 w 1924050"/>
              <a:gd name="connsiteY0" fmla="*/ 0 h 1123951"/>
              <a:gd name="connsiteX1" fmla="*/ 130969 w 1924050"/>
              <a:gd name="connsiteY1" fmla="*/ 280988 h 1123951"/>
              <a:gd name="connsiteX2" fmla="*/ 135731 w 1924050"/>
              <a:gd name="connsiteY2" fmla="*/ 561976 h 1123951"/>
              <a:gd name="connsiteX3" fmla="*/ 219075 w 1924050"/>
              <a:gd name="connsiteY3" fmla="*/ 561976 h 1123951"/>
              <a:gd name="connsiteX4" fmla="*/ 223837 w 1924050"/>
              <a:gd name="connsiteY4" fmla="*/ 838201 h 1123951"/>
              <a:gd name="connsiteX5" fmla="*/ 714375 w 1924050"/>
              <a:gd name="connsiteY5" fmla="*/ 847726 h 1123951"/>
              <a:gd name="connsiteX6" fmla="*/ 714375 w 1924050"/>
              <a:gd name="connsiteY6" fmla="*/ 1123951 h 1123951"/>
              <a:gd name="connsiteX7" fmla="*/ 1924050 w 1924050"/>
              <a:gd name="connsiteY7" fmla="*/ 1119187 h 1123951"/>
              <a:gd name="connsiteX0" fmla="*/ 0 w 1924050"/>
              <a:gd name="connsiteY0" fmla="*/ 0 h 1123951"/>
              <a:gd name="connsiteX1" fmla="*/ 130969 w 1924050"/>
              <a:gd name="connsiteY1" fmla="*/ 280988 h 1123951"/>
              <a:gd name="connsiteX2" fmla="*/ 135731 w 1924050"/>
              <a:gd name="connsiteY2" fmla="*/ 561976 h 1123951"/>
              <a:gd name="connsiteX3" fmla="*/ 219075 w 1924050"/>
              <a:gd name="connsiteY3" fmla="*/ 561976 h 1123951"/>
              <a:gd name="connsiteX4" fmla="*/ 223837 w 1924050"/>
              <a:gd name="connsiteY4" fmla="*/ 838201 h 1123951"/>
              <a:gd name="connsiteX5" fmla="*/ 714375 w 1924050"/>
              <a:gd name="connsiteY5" fmla="*/ 847726 h 1123951"/>
              <a:gd name="connsiteX6" fmla="*/ 714375 w 1924050"/>
              <a:gd name="connsiteY6" fmla="*/ 1123951 h 1123951"/>
              <a:gd name="connsiteX7" fmla="*/ 1924050 w 1924050"/>
              <a:gd name="connsiteY7" fmla="*/ 1119187 h 1123951"/>
              <a:gd name="connsiteX0" fmla="*/ 0 w 1924050"/>
              <a:gd name="connsiteY0" fmla="*/ 15786 h 1139737"/>
              <a:gd name="connsiteX1" fmla="*/ 45244 w 1924050"/>
              <a:gd name="connsiteY1" fmla="*/ 20549 h 1139737"/>
              <a:gd name="connsiteX2" fmla="*/ 130969 w 1924050"/>
              <a:gd name="connsiteY2" fmla="*/ 296774 h 1139737"/>
              <a:gd name="connsiteX3" fmla="*/ 135731 w 1924050"/>
              <a:gd name="connsiteY3" fmla="*/ 577762 h 1139737"/>
              <a:gd name="connsiteX4" fmla="*/ 219075 w 1924050"/>
              <a:gd name="connsiteY4" fmla="*/ 577762 h 1139737"/>
              <a:gd name="connsiteX5" fmla="*/ 223837 w 1924050"/>
              <a:gd name="connsiteY5" fmla="*/ 853987 h 1139737"/>
              <a:gd name="connsiteX6" fmla="*/ 714375 w 1924050"/>
              <a:gd name="connsiteY6" fmla="*/ 863512 h 1139737"/>
              <a:gd name="connsiteX7" fmla="*/ 714375 w 1924050"/>
              <a:gd name="connsiteY7" fmla="*/ 1139737 h 1139737"/>
              <a:gd name="connsiteX8" fmla="*/ 1924050 w 1924050"/>
              <a:gd name="connsiteY8" fmla="*/ 1134973 h 1139737"/>
              <a:gd name="connsiteX0" fmla="*/ 0 w 1924050"/>
              <a:gd name="connsiteY0" fmla="*/ 0 h 1123951"/>
              <a:gd name="connsiteX1" fmla="*/ 45244 w 1924050"/>
              <a:gd name="connsiteY1" fmla="*/ 4763 h 1123951"/>
              <a:gd name="connsiteX2" fmla="*/ 130969 w 1924050"/>
              <a:gd name="connsiteY2" fmla="*/ 280988 h 1123951"/>
              <a:gd name="connsiteX3" fmla="*/ 135731 w 1924050"/>
              <a:gd name="connsiteY3" fmla="*/ 561976 h 1123951"/>
              <a:gd name="connsiteX4" fmla="*/ 219075 w 1924050"/>
              <a:gd name="connsiteY4" fmla="*/ 561976 h 1123951"/>
              <a:gd name="connsiteX5" fmla="*/ 223837 w 1924050"/>
              <a:gd name="connsiteY5" fmla="*/ 838201 h 1123951"/>
              <a:gd name="connsiteX6" fmla="*/ 714375 w 1924050"/>
              <a:gd name="connsiteY6" fmla="*/ 847726 h 1123951"/>
              <a:gd name="connsiteX7" fmla="*/ 714375 w 1924050"/>
              <a:gd name="connsiteY7" fmla="*/ 1123951 h 1123951"/>
              <a:gd name="connsiteX8" fmla="*/ 1924050 w 1924050"/>
              <a:gd name="connsiteY8" fmla="*/ 1119187 h 1123951"/>
              <a:gd name="connsiteX0" fmla="*/ 0 w 1924050"/>
              <a:gd name="connsiteY0" fmla="*/ 0 h 1123951"/>
              <a:gd name="connsiteX1" fmla="*/ 38101 w 1924050"/>
              <a:gd name="connsiteY1" fmla="*/ 2381 h 1123951"/>
              <a:gd name="connsiteX2" fmla="*/ 130969 w 1924050"/>
              <a:gd name="connsiteY2" fmla="*/ 280988 h 1123951"/>
              <a:gd name="connsiteX3" fmla="*/ 135731 w 1924050"/>
              <a:gd name="connsiteY3" fmla="*/ 561976 h 1123951"/>
              <a:gd name="connsiteX4" fmla="*/ 219075 w 1924050"/>
              <a:gd name="connsiteY4" fmla="*/ 561976 h 1123951"/>
              <a:gd name="connsiteX5" fmla="*/ 223837 w 1924050"/>
              <a:gd name="connsiteY5" fmla="*/ 838201 h 1123951"/>
              <a:gd name="connsiteX6" fmla="*/ 714375 w 1924050"/>
              <a:gd name="connsiteY6" fmla="*/ 847726 h 1123951"/>
              <a:gd name="connsiteX7" fmla="*/ 714375 w 1924050"/>
              <a:gd name="connsiteY7" fmla="*/ 1123951 h 1123951"/>
              <a:gd name="connsiteX8" fmla="*/ 1924050 w 1924050"/>
              <a:gd name="connsiteY8" fmla="*/ 1119187 h 1123951"/>
              <a:gd name="connsiteX0" fmla="*/ 0 w 1924050"/>
              <a:gd name="connsiteY0" fmla="*/ 0 h 1123951"/>
              <a:gd name="connsiteX1" fmla="*/ 38101 w 1924050"/>
              <a:gd name="connsiteY1" fmla="*/ 2381 h 1123951"/>
              <a:gd name="connsiteX2" fmla="*/ 52387 w 1924050"/>
              <a:gd name="connsiteY2" fmla="*/ 288132 h 1123951"/>
              <a:gd name="connsiteX3" fmla="*/ 130969 w 1924050"/>
              <a:gd name="connsiteY3" fmla="*/ 280988 h 1123951"/>
              <a:gd name="connsiteX4" fmla="*/ 135731 w 1924050"/>
              <a:gd name="connsiteY4" fmla="*/ 561976 h 1123951"/>
              <a:gd name="connsiteX5" fmla="*/ 219075 w 1924050"/>
              <a:gd name="connsiteY5" fmla="*/ 561976 h 1123951"/>
              <a:gd name="connsiteX6" fmla="*/ 223837 w 1924050"/>
              <a:gd name="connsiteY6" fmla="*/ 838201 h 1123951"/>
              <a:gd name="connsiteX7" fmla="*/ 714375 w 1924050"/>
              <a:gd name="connsiteY7" fmla="*/ 847726 h 1123951"/>
              <a:gd name="connsiteX8" fmla="*/ 714375 w 1924050"/>
              <a:gd name="connsiteY8" fmla="*/ 1123951 h 1123951"/>
              <a:gd name="connsiteX9" fmla="*/ 1924050 w 1924050"/>
              <a:gd name="connsiteY9" fmla="*/ 1119187 h 1123951"/>
              <a:gd name="connsiteX0" fmla="*/ 0 w 1924050"/>
              <a:gd name="connsiteY0" fmla="*/ 0 h 1123951"/>
              <a:gd name="connsiteX1" fmla="*/ 38101 w 1924050"/>
              <a:gd name="connsiteY1" fmla="*/ 2381 h 1123951"/>
              <a:gd name="connsiteX2" fmla="*/ 52387 w 1924050"/>
              <a:gd name="connsiteY2" fmla="*/ 288132 h 1123951"/>
              <a:gd name="connsiteX3" fmla="*/ 130969 w 1924050"/>
              <a:gd name="connsiteY3" fmla="*/ 280988 h 1123951"/>
              <a:gd name="connsiteX4" fmla="*/ 135731 w 1924050"/>
              <a:gd name="connsiteY4" fmla="*/ 561976 h 1123951"/>
              <a:gd name="connsiteX5" fmla="*/ 219075 w 1924050"/>
              <a:gd name="connsiteY5" fmla="*/ 561976 h 1123951"/>
              <a:gd name="connsiteX6" fmla="*/ 223837 w 1924050"/>
              <a:gd name="connsiteY6" fmla="*/ 838201 h 1123951"/>
              <a:gd name="connsiteX7" fmla="*/ 714375 w 1924050"/>
              <a:gd name="connsiteY7" fmla="*/ 847726 h 1123951"/>
              <a:gd name="connsiteX8" fmla="*/ 714375 w 1924050"/>
              <a:gd name="connsiteY8" fmla="*/ 1123951 h 1123951"/>
              <a:gd name="connsiteX9" fmla="*/ 1924050 w 1924050"/>
              <a:gd name="connsiteY9" fmla="*/ 1119187 h 1123951"/>
              <a:gd name="connsiteX0" fmla="*/ 0 w 1924050"/>
              <a:gd name="connsiteY0" fmla="*/ 0 h 1123951"/>
              <a:gd name="connsiteX1" fmla="*/ 38101 w 1924050"/>
              <a:gd name="connsiteY1" fmla="*/ 2381 h 1123951"/>
              <a:gd name="connsiteX2" fmla="*/ 52387 w 1924050"/>
              <a:gd name="connsiteY2" fmla="*/ 288132 h 1123951"/>
              <a:gd name="connsiteX3" fmla="*/ 130969 w 1924050"/>
              <a:gd name="connsiteY3" fmla="*/ 280988 h 1123951"/>
              <a:gd name="connsiteX4" fmla="*/ 135731 w 1924050"/>
              <a:gd name="connsiteY4" fmla="*/ 561976 h 1123951"/>
              <a:gd name="connsiteX5" fmla="*/ 219075 w 1924050"/>
              <a:gd name="connsiteY5" fmla="*/ 561976 h 1123951"/>
              <a:gd name="connsiteX6" fmla="*/ 223837 w 1924050"/>
              <a:gd name="connsiteY6" fmla="*/ 838201 h 1123951"/>
              <a:gd name="connsiteX7" fmla="*/ 714375 w 1924050"/>
              <a:gd name="connsiteY7" fmla="*/ 847726 h 1123951"/>
              <a:gd name="connsiteX8" fmla="*/ 714375 w 1924050"/>
              <a:gd name="connsiteY8" fmla="*/ 1123951 h 1123951"/>
              <a:gd name="connsiteX9" fmla="*/ 1924050 w 1924050"/>
              <a:gd name="connsiteY9" fmla="*/ 1119187 h 1123951"/>
              <a:gd name="connsiteX0" fmla="*/ 0 w 1924050"/>
              <a:gd name="connsiteY0" fmla="*/ 0 h 1123951"/>
              <a:gd name="connsiteX1" fmla="*/ 38101 w 1924050"/>
              <a:gd name="connsiteY1" fmla="*/ 2381 h 1123951"/>
              <a:gd name="connsiteX2" fmla="*/ 50006 w 1924050"/>
              <a:gd name="connsiteY2" fmla="*/ 283369 h 1123951"/>
              <a:gd name="connsiteX3" fmla="*/ 130969 w 1924050"/>
              <a:gd name="connsiteY3" fmla="*/ 280988 h 1123951"/>
              <a:gd name="connsiteX4" fmla="*/ 135731 w 1924050"/>
              <a:gd name="connsiteY4" fmla="*/ 561976 h 1123951"/>
              <a:gd name="connsiteX5" fmla="*/ 219075 w 1924050"/>
              <a:gd name="connsiteY5" fmla="*/ 561976 h 1123951"/>
              <a:gd name="connsiteX6" fmla="*/ 223837 w 1924050"/>
              <a:gd name="connsiteY6" fmla="*/ 838201 h 1123951"/>
              <a:gd name="connsiteX7" fmla="*/ 714375 w 1924050"/>
              <a:gd name="connsiteY7" fmla="*/ 847726 h 1123951"/>
              <a:gd name="connsiteX8" fmla="*/ 714375 w 1924050"/>
              <a:gd name="connsiteY8" fmla="*/ 1123951 h 1123951"/>
              <a:gd name="connsiteX9" fmla="*/ 1924050 w 1924050"/>
              <a:gd name="connsiteY9" fmla="*/ 1119187 h 1123951"/>
              <a:gd name="connsiteX0" fmla="*/ 0 w 1924050"/>
              <a:gd name="connsiteY0" fmla="*/ 0 h 1123951"/>
              <a:gd name="connsiteX1" fmla="*/ 45245 w 1924050"/>
              <a:gd name="connsiteY1" fmla="*/ 2381 h 1123951"/>
              <a:gd name="connsiteX2" fmla="*/ 50006 w 1924050"/>
              <a:gd name="connsiteY2" fmla="*/ 283369 h 1123951"/>
              <a:gd name="connsiteX3" fmla="*/ 130969 w 1924050"/>
              <a:gd name="connsiteY3" fmla="*/ 280988 h 1123951"/>
              <a:gd name="connsiteX4" fmla="*/ 135731 w 1924050"/>
              <a:gd name="connsiteY4" fmla="*/ 561976 h 1123951"/>
              <a:gd name="connsiteX5" fmla="*/ 219075 w 1924050"/>
              <a:gd name="connsiteY5" fmla="*/ 561976 h 1123951"/>
              <a:gd name="connsiteX6" fmla="*/ 223837 w 1924050"/>
              <a:gd name="connsiteY6" fmla="*/ 838201 h 1123951"/>
              <a:gd name="connsiteX7" fmla="*/ 714375 w 1924050"/>
              <a:gd name="connsiteY7" fmla="*/ 847726 h 1123951"/>
              <a:gd name="connsiteX8" fmla="*/ 714375 w 1924050"/>
              <a:gd name="connsiteY8" fmla="*/ 1123951 h 1123951"/>
              <a:gd name="connsiteX9" fmla="*/ 1924050 w 1924050"/>
              <a:gd name="connsiteY9" fmla="*/ 1119187 h 1123951"/>
              <a:gd name="connsiteX0" fmla="*/ 0 w 1924050"/>
              <a:gd name="connsiteY0" fmla="*/ 0 h 1123951"/>
              <a:gd name="connsiteX1" fmla="*/ 45245 w 1924050"/>
              <a:gd name="connsiteY1" fmla="*/ 2381 h 1123951"/>
              <a:gd name="connsiteX2" fmla="*/ 50006 w 1924050"/>
              <a:gd name="connsiteY2" fmla="*/ 283369 h 1123951"/>
              <a:gd name="connsiteX3" fmla="*/ 128588 w 1924050"/>
              <a:gd name="connsiteY3" fmla="*/ 285750 h 1123951"/>
              <a:gd name="connsiteX4" fmla="*/ 135731 w 1924050"/>
              <a:gd name="connsiteY4" fmla="*/ 561976 h 1123951"/>
              <a:gd name="connsiteX5" fmla="*/ 219075 w 1924050"/>
              <a:gd name="connsiteY5" fmla="*/ 561976 h 1123951"/>
              <a:gd name="connsiteX6" fmla="*/ 223837 w 1924050"/>
              <a:gd name="connsiteY6" fmla="*/ 838201 h 1123951"/>
              <a:gd name="connsiteX7" fmla="*/ 714375 w 1924050"/>
              <a:gd name="connsiteY7" fmla="*/ 847726 h 1123951"/>
              <a:gd name="connsiteX8" fmla="*/ 714375 w 1924050"/>
              <a:gd name="connsiteY8" fmla="*/ 1123951 h 1123951"/>
              <a:gd name="connsiteX9" fmla="*/ 1924050 w 1924050"/>
              <a:gd name="connsiteY9" fmla="*/ 1119187 h 1123951"/>
              <a:gd name="connsiteX0" fmla="*/ 0 w 1924050"/>
              <a:gd name="connsiteY0" fmla="*/ 0 h 1123951"/>
              <a:gd name="connsiteX1" fmla="*/ 45245 w 1924050"/>
              <a:gd name="connsiteY1" fmla="*/ 2381 h 1123951"/>
              <a:gd name="connsiteX2" fmla="*/ 50006 w 1924050"/>
              <a:gd name="connsiteY2" fmla="*/ 283369 h 1123951"/>
              <a:gd name="connsiteX3" fmla="*/ 128588 w 1924050"/>
              <a:gd name="connsiteY3" fmla="*/ 285750 h 1123951"/>
              <a:gd name="connsiteX4" fmla="*/ 135731 w 1924050"/>
              <a:gd name="connsiteY4" fmla="*/ 561976 h 1123951"/>
              <a:gd name="connsiteX5" fmla="*/ 221456 w 1924050"/>
              <a:gd name="connsiteY5" fmla="*/ 561976 h 1123951"/>
              <a:gd name="connsiteX6" fmla="*/ 223837 w 1924050"/>
              <a:gd name="connsiteY6" fmla="*/ 838201 h 1123951"/>
              <a:gd name="connsiteX7" fmla="*/ 714375 w 1924050"/>
              <a:gd name="connsiteY7" fmla="*/ 847726 h 1123951"/>
              <a:gd name="connsiteX8" fmla="*/ 714375 w 1924050"/>
              <a:gd name="connsiteY8" fmla="*/ 1123951 h 1123951"/>
              <a:gd name="connsiteX9" fmla="*/ 1924050 w 1924050"/>
              <a:gd name="connsiteY9" fmla="*/ 1119187 h 1123951"/>
              <a:gd name="connsiteX0" fmla="*/ 0 w 1924050"/>
              <a:gd name="connsiteY0" fmla="*/ 0 h 1123951"/>
              <a:gd name="connsiteX1" fmla="*/ 45245 w 1924050"/>
              <a:gd name="connsiteY1" fmla="*/ 2381 h 1123951"/>
              <a:gd name="connsiteX2" fmla="*/ 50006 w 1924050"/>
              <a:gd name="connsiteY2" fmla="*/ 283369 h 1123951"/>
              <a:gd name="connsiteX3" fmla="*/ 133350 w 1924050"/>
              <a:gd name="connsiteY3" fmla="*/ 288132 h 1123951"/>
              <a:gd name="connsiteX4" fmla="*/ 135731 w 1924050"/>
              <a:gd name="connsiteY4" fmla="*/ 561976 h 1123951"/>
              <a:gd name="connsiteX5" fmla="*/ 221456 w 1924050"/>
              <a:gd name="connsiteY5" fmla="*/ 561976 h 1123951"/>
              <a:gd name="connsiteX6" fmla="*/ 223837 w 1924050"/>
              <a:gd name="connsiteY6" fmla="*/ 838201 h 1123951"/>
              <a:gd name="connsiteX7" fmla="*/ 714375 w 1924050"/>
              <a:gd name="connsiteY7" fmla="*/ 847726 h 1123951"/>
              <a:gd name="connsiteX8" fmla="*/ 714375 w 1924050"/>
              <a:gd name="connsiteY8" fmla="*/ 1123951 h 1123951"/>
              <a:gd name="connsiteX9" fmla="*/ 1924050 w 1924050"/>
              <a:gd name="connsiteY9" fmla="*/ 1119187 h 1123951"/>
              <a:gd name="connsiteX0" fmla="*/ 0 w 1924050"/>
              <a:gd name="connsiteY0" fmla="*/ 0 h 1123951"/>
              <a:gd name="connsiteX1" fmla="*/ 45245 w 1924050"/>
              <a:gd name="connsiteY1" fmla="*/ 2381 h 1123951"/>
              <a:gd name="connsiteX2" fmla="*/ 54768 w 1924050"/>
              <a:gd name="connsiteY2" fmla="*/ 283369 h 1123951"/>
              <a:gd name="connsiteX3" fmla="*/ 133350 w 1924050"/>
              <a:gd name="connsiteY3" fmla="*/ 288132 h 1123951"/>
              <a:gd name="connsiteX4" fmla="*/ 135731 w 1924050"/>
              <a:gd name="connsiteY4" fmla="*/ 561976 h 1123951"/>
              <a:gd name="connsiteX5" fmla="*/ 221456 w 1924050"/>
              <a:gd name="connsiteY5" fmla="*/ 561976 h 1123951"/>
              <a:gd name="connsiteX6" fmla="*/ 223837 w 1924050"/>
              <a:gd name="connsiteY6" fmla="*/ 838201 h 1123951"/>
              <a:gd name="connsiteX7" fmla="*/ 714375 w 1924050"/>
              <a:gd name="connsiteY7" fmla="*/ 847726 h 1123951"/>
              <a:gd name="connsiteX8" fmla="*/ 714375 w 1924050"/>
              <a:gd name="connsiteY8" fmla="*/ 1123951 h 1123951"/>
              <a:gd name="connsiteX9" fmla="*/ 1924050 w 1924050"/>
              <a:gd name="connsiteY9" fmla="*/ 1119187 h 1123951"/>
              <a:gd name="connsiteX0" fmla="*/ 0 w 1924050"/>
              <a:gd name="connsiteY0" fmla="*/ 0 h 1123951"/>
              <a:gd name="connsiteX1" fmla="*/ 47627 w 1924050"/>
              <a:gd name="connsiteY1" fmla="*/ 2381 h 1123951"/>
              <a:gd name="connsiteX2" fmla="*/ 54768 w 1924050"/>
              <a:gd name="connsiteY2" fmla="*/ 283369 h 1123951"/>
              <a:gd name="connsiteX3" fmla="*/ 133350 w 1924050"/>
              <a:gd name="connsiteY3" fmla="*/ 288132 h 1123951"/>
              <a:gd name="connsiteX4" fmla="*/ 135731 w 1924050"/>
              <a:gd name="connsiteY4" fmla="*/ 561976 h 1123951"/>
              <a:gd name="connsiteX5" fmla="*/ 221456 w 1924050"/>
              <a:gd name="connsiteY5" fmla="*/ 561976 h 1123951"/>
              <a:gd name="connsiteX6" fmla="*/ 223837 w 1924050"/>
              <a:gd name="connsiteY6" fmla="*/ 838201 h 1123951"/>
              <a:gd name="connsiteX7" fmla="*/ 714375 w 1924050"/>
              <a:gd name="connsiteY7" fmla="*/ 847726 h 1123951"/>
              <a:gd name="connsiteX8" fmla="*/ 714375 w 1924050"/>
              <a:gd name="connsiteY8" fmla="*/ 1123951 h 1123951"/>
              <a:gd name="connsiteX9" fmla="*/ 1924050 w 1924050"/>
              <a:gd name="connsiteY9" fmla="*/ 1119187 h 1123951"/>
              <a:gd name="connsiteX0" fmla="*/ 0 w 1921669"/>
              <a:gd name="connsiteY0" fmla="*/ 0 h 1123951"/>
              <a:gd name="connsiteX1" fmla="*/ 45246 w 1921669"/>
              <a:gd name="connsiteY1" fmla="*/ 2381 h 1123951"/>
              <a:gd name="connsiteX2" fmla="*/ 52387 w 1921669"/>
              <a:gd name="connsiteY2" fmla="*/ 283369 h 1123951"/>
              <a:gd name="connsiteX3" fmla="*/ 130969 w 1921669"/>
              <a:gd name="connsiteY3" fmla="*/ 288132 h 1123951"/>
              <a:gd name="connsiteX4" fmla="*/ 133350 w 1921669"/>
              <a:gd name="connsiteY4" fmla="*/ 561976 h 1123951"/>
              <a:gd name="connsiteX5" fmla="*/ 219075 w 1921669"/>
              <a:gd name="connsiteY5" fmla="*/ 561976 h 1123951"/>
              <a:gd name="connsiteX6" fmla="*/ 221456 w 1921669"/>
              <a:gd name="connsiteY6" fmla="*/ 838201 h 1123951"/>
              <a:gd name="connsiteX7" fmla="*/ 711994 w 1921669"/>
              <a:gd name="connsiteY7" fmla="*/ 847726 h 1123951"/>
              <a:gd name="connsiteX8" fmla="*/ 711994 w 1921669"/>
              <a:gd name="connsiteY8" fmla="*/ 1123951 h 1123951"/>
              <a:gd name="connsiteX9" fmla="*/ 1921669 w 1921669"/>
              <a:gd name="connsiteY9" fmla="*/ 1119187 h 1123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21669" h="1123951">
                <a:moveTo>
                  <a:pt x="0" y="0"/>
                </a:moveTo>
                <a:lnTo>
                  <a:pt x="45246" y="2381"/>
                </a:lnTo>
                <a:lnTo>
                  <a:pt x="52387" y="283369"/>
                </a:lnTo>
                <a:lnTo>
                  <a:pt x="130969" y="288132"/>
                </a:lnTo>
                <a:cubicBezTo>
                  <a:pt x="132556" y="381795"/>
                  <a:pt x="131763" y="468313"/>
                  <a:pt x="133350" y="561976"/>
                </a:cubicBezTo>
                <a:lnTo>
                  <a:pt x="219075" y="561976"/>
                </a:lnTo>
                <a:cubicBezTo>
                  <a:pt x="220662" y="654051"/>
                  <a:pt x="219869" y="746126"/>
                  <a:pt x="221456" y="838201"/>
                </a:cubicBezTo>
                <a:lnTo>
                  <a:pt x="711994" y="847726"/>
                </a:lnTo>
                <a:lnTo>
                  <a:pt x="711994" y="1123951"/>
                </a:lnTo>
                <a:lnTo>
                  <a:pt x="1921669" y="1119187"/>
                </a:lnTo>
              </a:path>
            </a:pathLst>
          </a:custGeom>
          <a:noFill/>
          <a:ln w="28575">
            <a:solidFill>
              <a:srgbClr val="ED6DE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96" name="Freeform 4095"/>
          <p:cNvSpPr/>
          <p:nvPr/>
        </p:nvSpPr>
        <p:spPr>
          <a:xfrm>
            <a:off x="4273552" y="2616994"/>
            <a:ext cx="1309688" cy="1119187"/>
          </a:xfrm>
          <a:custGeom>
            <a:avLst/>
            <a:gdLst>
              <a:gd name="connsiteX0" fmla="*/ 0 w 1292141"/>
              <a:gd name="connsiteY0" fmla="*/ 0 h 1221965"/>
              <a:gd name="connsiteX1" fmla="*/ 1178719 w 1292141"/>
              <a:gd name="connsiteY1" fmla="*/ 1116806 h 1221965"/>
              <a:gd name="connsiteX2" fmla="*/ 1178719 w 1292141"/>
              <a:gd name="connsiteY2" fmla="*/ 1109662 h 1221965"/>
              <a:gd name="connsiteX0" fmla="*/ 0 w 1178719"/>
              <a:gd name="connsiteY0" fmla="*/ 0 h 1116806"/>
              <a:gd name="connsiteX1" fmla="*/ 1178719 w 1178719"/>
              <a:gd name="connsiteY1" fmla="*/ 1116806 h 1116806"/>
              <a:gd name="connsiteX0" fmla="*/ 0 w 1178719"/>
              <a:gd name="connsiteY0" fmla="*/ 0 h 1119187"/>
              <a:gd name="connsiteX1" fmla="*/ 411956 w 1178719"/>
              <a:gd name="connsiteY1" fmla="*/ 1119187 h 1119187"/>
              <a:gd name="connsiteX2" fmla="*/ 1178719 w 1178719"/>
              <a:gd name="connsiteY2" fmla="*/ 1116806 h 1119187"/>
              <a:gd name="connsiteX0" fmla="*/ 0 w 1178719"/>
              <a:gd name="connsiteY0" fmla="*/ 0 h 1119187"/>
              <a:gd name="connsiteX1" fmla="*/ 407194 w 1178719"/>
              <a:gd name="connsiteY1" fmla="*/ 754856 h 1119187"/>
              <a:gd name="connsiteX2" fmla="*/ 411956 w 1178719"/>
              <a:gd name="connsiteY2" fmla="*/ 1119187 h 1119187"/>
              <a:gd name="connsiteX3" fmla="*/ 1178719 w 1178719"/>
              <a:gd name="connsiteY3" fmla="*/ 1116806 h 1119187"/>
              <a:gd name="connsiteX0" fmla="*/ 0 w 1178719"/>
              <a:gd name="connsiteY0" fmla="*/ 0 h 1119187"/>
              <a:gd name="connsiteX1" fmla="*/ 407194 w 1178719"/>
              <a:gd name="connsiteY1" fmla="*/ 754856 h 1119187"/>
              <a:gd name="connsiteX2" fmla="*/ 411956 w 1178719"/>
              <a:gd name="connsiteY2" fmla="*/ 1119187 h 1119187"/>
              <a:gd name="connsiteX3" fmla="*/ 1178719 w 1178719"/>
              <a:gd name="connsiteY3" fmla="*/ 1116806 h 1119187"/>
              <a:gd name="connsiteX0" fmla="*/ 0 w 1178719"/>
              <a:gd name="connsiteY0" fmla="*/ 0 h 1119187"/>
              <a:gd name="connsiteX1" fmla="*/ 221456 w 1178719"/>
              <a:gd name="connsiteY1" fmla="*/ 745331 h 1119187"/>
              <a:gd name="connsiteX2" fmla="*/ 407194 w 1178719"/>
              <a:gd name="connsiteY2" fmla="*/ 754856 h 1119187"/>
              <a:gd name="connsiteX3" fmla="*/ 411956 w 1178719"/>
              <a:gd name="connsiteY3" fmla="*/ 1119187 h 1119187"/>
              <a:gd name="connsiteX4" fmla="*/ 1178719 w 1178719"/>
              <a:gd name="connsiteY4" fmla="*/ 1116806 h 1119187"/>
              <a:gd name="connsiteX0" fmla="*/ 0 w 1178719"/>
              <a:gd name="connsiteY0" fmla="*/ 0 h 1119187"/>
              <a:gd name="connsiteX1" fmla="*/ 221456 w 1178719"/>
              <a:gd name="connsiteY1" fmla="*/ 745331 h 1119187"/>
              <a:gd name="connsiteX2" fmla="*/ 407194 w 1178719"/>
              <a:gd name="connsiteY2" fmla="*/ 754856 h 1119187"/>
              <a:gd name="connsiteX3" fmla="*/ 411956 w 1178719"/>
              <a:gd name="connsiteY3" fmla="*/ 1119187 h 1119187"/>
              <a:gd name="connsiteX4" fmla="*/ 1178719 w 1178719"/>
              <a:gd name="connsiteY4" fmla="*/ 1116806 h 1119187"/>
              <a:gd name="connsiteX0" fmla="*/ 0 w 1178719"/>
              <a:gd name="connsiteY0" fmla="*/ 0 h 1119187"/>
              <a:gd name="connsiteX1" fmla="*/ 221456 w 1178719"/>
              <a:gd name="connsiteY1" fmla="*/ 752475 h 1119187"/>
              <a:gd name="connsiteX2" fmla="*/ 407194 w 1178719"/>
              <a:gd name="connsiteY2" fmla="*/ 754856 h 1119187"/>
              <a:gd name="connsiteX3" fmla="*/ 411956 w 1178719"/>
              <a:gd name="connsiteY3" fmla="*/ 1119187 h 1119187"/>
              <a:gd name="connsiteX4" fmla="*/ 1178719 w 1178719"/>
              <a:gd name="connsiteY4" fmla="*/ 1116806 h 1119187"/>
              <a:gd name="connsiteX0" fmla="*/ 0 w 1178719"/>
              <a:gd name="connsiteY0" fmla="*/ 0 h 1119187"/>
              <a:gd name="connsiteX1" fmla="*/ 219075 w 1178719"/>
              <a:gd name="connsiteY1" fmla="*/ 371475 h 1119187"/>
              <a:gd name="connsiteX2" fmla="*/ 221456 w 1178719"/>
              <a:gd name="connsiteY2" fmla="*/ 752475 h 1119187"/>
              <a:gd name="connsiteX3" fmla="*/ 407194 w 1178719"/>
              <a:gd name="connsiteY3" fmla="*/ 754856 h 1119187"/>
              <a:gd name="connsiteX4" fmla="*/ 411956 w 1178719"/>
              <a:gd name="connsiteY4" fmla="*/ 1119187 h 1119187"/>
              <a:gd name="connsiteX5" fmla="*/ 1178719 w 1178719"/>
              <a:gd name="connsiteY5" fmla="*/ 1116806 h 1119187"/>
              <a:gd name="connsiteX0" fmla="*/ 0 w 1178719"/>
              <a:gd name="connsiteY0" fmla="*/ 0 h 1119187"/>
              <a:gd name="connsiteX1" fmla="*/ 219075 w 1178719"/>
              <a:gd name="connsiteY1" fmla="*/ 371475 h 1119187"/>
              <a:gd name="connsiteX2" fmla="*/ 221456 w 1178719"/>
              <a:gd name="connsiteY2" fmla="*/ 752475 h 1119187"/>
              <a:gd name="connsiteX3" fmla="*/ 407194 w 1178719"/>
              <a:gd name="connsiteY3" fmla="*/ 754856 h 1119187"/>
              <a:gd name="connsiteX4" fmla="*/ 411956 w 1178719"/>
              <a:gd name="connsiteY4" fmla="*/ 1119187 h 1119187"/>
              <a:gd name="connsiteX5" fmla="*/ 1178719 w 1178719"/>
              <a:gd name="connsiteY5" fmla="*/ 1116806 h 1119187"/>
              <a:gd name="connsiteX0" fmla="*/ 2342 w 1181061"/>
              <a:gd name="connsiteY0" fmla="*/ 0 h 1119187"/>
              <a:gd name="connsiteX1" fmla="*/ 14248 w 1181061"/>
              <a:gd name="connsiteY1" fmla="*/ 366712 h 1119187"/>
              <a:gd name="connsiteX2" fmla="*/ 221417 w 1181061"/>
              <a:gd name="connsiteY2" fmla="*/ 371475 h 1119187"/>
              <a:gd name="connsiteX3" fmla="*/ 223798 w 1181061"/>
              <a:gd name="connsiteY3" fmla="*/ 752475 h 1119187"/>
              <a:gd name="connsiteX4" fmla="*/ 409536 w 1181061"/>
              <a:gd name="connsiteY4" fmla="*/ 754856 h 1119187"/>
              <a:gd name="connsiteX5" fmla="*/ 414298 w 1181061"/>
              <a:gd name="connsiteY5" fmla="*/ 1119187 h 1119187"/>
              <a:gd name="connsiteX6" fmla="*/ 1181061 w 1181061"/>
              <a:gd name="connsiteY6" fmla="*/ 1116806 h 1119187"/>
              <a:gd name="connsiteX0" fmla="*/ 2342 w 1181061"/>
              <a:gd name="connsiteY0" fmla="*/ 0 h 1119187"/>
              <a:gd name="connsiteX1" fmla="*/ 14248 w 1181061"/>
              <a:gd name="connsiteY1" fmla="*/ 366712 h 1119187"/>
              <a:gd name="connsiteX2" fmla="*/ 221417 w 1181061"/>
              <a:gd name="connsiteY2" fmla="*/ 371475 h 1119187"/>
              <a:gd name="connsiteX3" fmla="*/ 223798 w 1181061"/>
              <a:gd name="connsiteY3" fmla="*/ 752475 h 1119187"/>
              <a:gd name="connsiteX4" fmla="*/ 409536 w 1181061"/>
              <a:gd name="connsiteY4" fmla="*/ 754856 h 1119187"/>
              <a:gd name="connsiteX5" fmla="*/ 414298 w 1181061"/>
              <a:gd name="connsiteY5" fmla="*/ 1119187 h 1119187"/>
              <a:gd name="connsiteX6" fmla="*/ 1181061 w 1181061"/>
              <a:gd name="connsiteY6" fmla="*/ 1116806 h 1119187"/>
              <a:gd name="connsiteX0" fmla="*/ 0 w 1178719"/>
              <a:gd name="connsiteY0" fmla="*/ 0 h 1119187"/>
              <a:gd name="connsiteX1" fmla="*/ 11906 w 1178719"/>
              <a:gd name="connsiteY1" fmla="*/ 366712 h 1119187"/>
              <a:gd name="connsiteX2" fmla="*/ 219075 w 1178719"/>
              <a:gd name="connsiteY2" fmla="*/ 371475 h 1119187"/>
              <a:gd name="connsiteX3" fmla="*/ 221456 w 1178719"/>
              <a:gd name="connsiteY3" fmla="*/ 752475 h 1119187"/>
              <a:gd name="connsiteX4" fmla="*/ 407194 w 1178719"/>
              <a:gd name="connsiteY4" fmla="*/ 754856 h 1119187"/>
              <a:gd name="connsiteX5" fmla="*/ 411956 w 1178719"/>
              <a:gd name="connsiteY5" fmla="*/ 1119187 h 1119187"/>
              <a:gd name="connsiteX6" fmla="*/ 1178719 w 1178719"/>
              <a:gd name="connsiteY6" fmla="*/ 1116806 h 1119187"/>
              <a:gd name="connsiteX0" fmla="*/ 0 w 1176338"/>
              <a:gd name="connsiteY0" fmla="*/ 0 h 1109662"/>
              <a:gd name="connsiteX1" fmla="*/ 9525 w 1176338"/>
              <a:gd name="connsiteY1" fmla="*/ 357187 h 1109662"/>
              <a:gd name="connsiteX2" fmla="*/ 216694 w 1176338"/>
              <a:gd name="connsiteY2" fmla="*/ 361950 h 1109662"/>
              <a:gd name="connsiteX3" fmla="*/ 219075 w 1176338"/>
              <a:gd name="connsiteY3" fmla="*/ 742950 h 1109662"/>
              <a:gd name="connsiteX4" fmla="*/ 404813 w 1176338"/>
              <a:gd name="connsiteY4" fmla="*/ 745331 h 1109662"/>
              <a:gd name="connsiteX5" fmla="*/ 409575 w 1176338"/>
              <a:gd name="connsiteY5" fmla="*/ 1109662 h 1109662"/>
              <a:gd name="connsiteX6" fmla="*/ 1176338 w 1176338"/>
              <a:gd name="connsiteY6" fmla="*/ 1107281 h 1109662"/>
              <a:gd name="connsiteX0" fmla="*/ 0 w 1169194"/>
              <a:gd name="connsiteY0" fmla="*/ 0 h 1109662"/>
              <a:gd name="connsiteX1" fmla="*/ 2381 w 1169194"/>
              <a:gd name="connsiteY1" fmla="*/ 357187 h 1109662"/>
              <a:gd name="connsiteX2" fmla="*/ 209550 w 1169194"/>
              <a:gd name="connsiteY2" fmla="*/ 361950 h 1109662"/>
              <a:gd name="connsiteX3" fmla="*/ 211931 w 1169194"/>
              <a:gd name="connsiteY3" fmla="*/ 742950 h 1109662"/>
              <a:gd name="connsiteX4" fmla="*/ 397669 w 1169194"/>
              <a:gd name="connsiteY4" fmla="*/ 745331 h 1109662"/>
              <a:gd name="connsiteX5" fmla="*/ 402431 w 1169194"/>
              <a:gd name="connsiteY5" fmla="*/ 1109662 h 1109662"/>
              <a:gd name="connsiteX6" fmla="*/ 1169194 w 1169194"/>
              <a:gd name="connsiteY6" fmla="*/ 1107281 h 1109662"/>
              <a:gd name="connsiteX0" fmla="*/ 0 w 1169194"/>
              <a:gd name="connsiteY0" fmla="*/ 0 h 1109662"/>
              <a:gd name="connsiteX1" fmla="*/ 2381 w 1169194"/>
              <a:gd name="connsiteY1" fmla="*/ 366712 h 1109662"/>
              <a:gd name="connsiteX2" fmla="*/ 209550 w 1169194"/>
              <a:gd name="connsiteY2" fmla="*/ 361950 h 1109662"/>
              <a:gd name="connsiteX3" fmla="*/ 211931 w 1169194"/>
              <a:gd name="connsiteY3" fmla="*/ 742950 h 1109662"/>
              <a:gd name="connsiteX4" fmla="*/ 397669 w 1169194"/>
              <a:gd name="connsiteY4" fmla="*/ 745331 h 1109662"/>
              <a:gd name="connsiteX5" fmla="*/ 402431 w 1169194"/>
              <a:gd name="connsiteY5" fmla="*/ 1109662 h 1109662"/>
              <a:gd name="connsiteX6" fmla="*/ 1169194 w 1169194"/>
              <a:gd name="connsiteY6" fmla="*/ 1107281 h 1109662"/>
              <a:gd name="connsiteX0" fmla="*/ 2486 w 1171680"/>
              <a:gd name="connsiteY0" fmla="*/ 0 h 1109662"/>
              <a:gd name="connsiteX1" fmla="*/ 105 w 1171680"/>
              <a:gd name="connsiteY1" fmla="*/ 361950 h 1109662"/>
              <a:gd name="connsiteX2" fmla="*/ 212036 w 1171680"/>
              <a:gd name="connsiteY2" fmla="*/ 361950 h 1109662"/>
              <a:gd name="connsiteX3" fmla="*/ 214417 w 1171680"/>
              <a:gd name="connsiteY3" fmla="*/ 742950 h 1109662"/>
              <a:gd name="connsiteX4" fmla="*/ 400155 w 1171680"/>
              <a:gd name="connsiteY4" fmla="*/ 745331 h 1109662"/>
              <a:gd name="connsiteX5" fmla="*/ 404917 w 1171680"/>
              <a:gd name="connsiteY5" fmla="*/ 1109662 h 1109662"/>
              <a:gd name="connsiteX6" fmla="*/ 1171680 w 1171680"/>
              <a:gd name="connsiteY6" fmla="*/ 1107281 h 1109662"/>
              <a:gd name="connsiteX0" fmla="*/ 20802 w 1189996"/>
              <a:gd name="connsiteY0" fmla="*/ 30557 h 1140219"/>
              <a:gd name="connsiteX1" fmla="*/ 11276 w 1189996"/>
              <a:gd name="connsiteY1" fmla="*/ 25793 h 1140219"/>
              <a:gd name="connsiteX2" fmla="*/ 18421 w 1189996"/>
              <a:gd name="connsiteY2" fmla="*/ 392507 h 1140219"/>
              <a:gd name="connsiteX3" fmla="*/ 230352 w 1189996"/>
              <a:gd name="connsiteY3" fmla="*/ 392507 h 1140219"/>
              <a:gd name="connsiteX4" fmla="*/ 232733 w 1189996"/>
              <a:gd name="connsiteY4" fmla="*/ 773507 h 1140219"/>
              <a:gd name="connsiteX5" fmla="*/ 418471 w 1189996"/>
              <a:gd name="connsiteY5" fmla="*/ 775888 h 1140219"/>
              <a:gd name="connsiteX6" fmla="*/ 423233 w 1189996"/>
              <a:gd name="connsiteY6" fmla="*/ 1140219 h 1140219"/>
              <a:gd name="connsiteX7" fmla="*/ 1189996 w 1189996"/>
              <a:gd name="connsiteY7" fmla="*/ 1137838 h 1140219"/>
              <a:gd name="connsiteX0" fmla="*/ 14 w 1309702"/>
              <a:gd name="connsiteY0" fmla="*/ 23534 h 1142721"/>
              <a:gd name="connsiteX1" fmla="*/ 130982 w 1309702"/>
              <a:gd name="connsiteY1" fmla="*/ 28295 h 1142721"/>
              <a:gd name="connsiteX2" fmla="*/ 138127 w 1309702"/>
              <a:gd name="connsiteY2" fmla="*/ 395009 h 1142721"/>
              <a:gd name="connsiteX3" fmla="*/ 350058 w 1309702"/>
              <a:gd name="connsiteY3" fmla="*/ 395009 h 1142721"/>
              <a:gd name="connsiteX4" fmla="*/ 352439 w 1309702"/>
              <a:gd name="connsiteY4" fmla="*/ 776009 h 1142721"/>
              <a:gd name="connsiteX5" fmla="*/ 538177 w 1309702"/>
              <a:gd name="connsiteY5" fmla="*/ 778390 h 1142721"/>
              <a:gd name="connsiteX6" fmla="*/ 542939 w 1309702"/>
              <a:gd name="connsiteY6" fmla="*/ 1142721 h 1142721"/>
              <a:gd name="connsiteX7" fmla="*/ 1309702 w 1309702"/>
              <a:gd name="connsiteY7" fmla="*/ 1140340 h 1142721"/>
              <a:gd name="connsiteX0" fmla="*/ 13 w 1309701"/>
              <a:gd name="connsiteY0" fmla="*/ 25246 h 1144433"/>
              <a:gd name="connsiteX1" fmla="*/ 142887 w 1309701"/>
              <a:gd name="connsiteY1" fmla="*/ 27626 h 1144433"/>
              <a:gd name="connsiteX2" fmla="*/ 138126 w 1309701"/>
              <a:gd name="connsiteY2" fmla="*/ 396721 h 1144433"/>
              <a:gd name="connsiteX3" fmla="*/ 350057 w 1309701"/>
              <a:gd name="connsiteY3" fmla="*/ 396721 h 1144433"/>
              <a:gd name="connsiteX4" fmla="*/ 352438 w 1309701"/>
              <a:gd name="connsiteY4" fmla="*/ 777721 h 1144433"/>
              <a:gd name="connsiteX5" fmla="*/ 538176 w 1309701"/>
              <a:gd name="connsiteY5" fmla="*/ 780102 h 1144433"/>
              <a:gd name="connsiteX6" fmla="*/ 542938 w 1309701"/>
              <a:gd name="connsiteY6" fmla="*/ 1144433 h 1144433"/>
              <a:gd name="connsiteX7" fmla="*/ 1309701 w 1309701"/>
              <a:gd name="connsiteY7" fmla="*/ 1142052 h 1144433"/>
              <a:gd name="connsiteX0" fmla="*/ 13 w 1309701"/>
              <a:gd name="connsiteY0" fmla="*/ 25246 h 1144433"/>
              <a:gd name="connsiteX1" fmla="*/ 142887 w 1309701"/>
              <a:gd name="connsiteY1" fmla="*/ 27626 h 1144433"/>
              <a:gd name="connsiteX2" fmla="*/ 138126 w 1309701"/>
              <a:gd name="connsiteY2" fmla="*/ 396721 h 1144433"/>
              <a:gd name="connsiteX3" fmla="*/ 350057 w 1309701"/>
              <a:gd name="connsiteY3" fmla="*/ 396721 h 1144433"/>
              <a:gd name="connsiteX4" fmla="*/ 352438 w 1309701"/>
              <a:gd name="connsiteY4" fmla="*/ 777721 h 1144433"/>
              <a:gd name="connsiteX5" fmla="*/ 538176 w 1309701"/>
              <a:gd name="connsiteY5" fmla="*/ 780102 h 1144433"/>
              <a:gd name="connsiteX6" fmla="*/ 542938 w 1309701"/>
              <a:gd name="connsiteY6" fmla="*/ 1144433 h 1144433"/>
              <a:gd name="connsiteX7" fmla="*/ 1309701 w 1309701"/>
              <a:gd name="connsiteY7" fmla="*/ 1142052 h 1144433"/>
              <a:gd name="connsiteX0" fmla="*/ 0 w 1309688"/>
              <a:gd name="connsiteY0" fmla="*/ 0 h 1119187"/>
              <a:gd name="connsiteX1" fmla="*/ 142874 w 1309688"/>
              <a:gd name="connsiteY1" fmla="*/ 2380 h 1119187"/>
              <a:gd name="connsiteX2" fmla="*/ 138113 w 1309688"/>
              <a:gd name="connsiteY2" fmla="*/ 371475 h 1119187"/>
              <a:gd name="connsiteX3" fmla="*/ 350044 w 1309688"/>
              <a:gd name="connsiteY3" fmla="*/ 371475 h 1119187"/>
              <a:gd name="connsiteX4" fmla="*/ 352425 w 1309688"/>
              <a:gd name="connsiteY4" fmla="*/ 752475 h 1119187"/>
              <a:gd name="connsiteX5" fmla="*/ 538163 w 1309688"/>
              <a:gd name="connsiteY5" fmla="*/ 754856 h 1119187"/>
              <a:gd name="connsiteX6" fmla="*/ 542925 w 1309688"/>
              <a:gd name="connsiteY6" fmla="*/ 1119187 h 1119187"/>
              <a:gd name="connsiteX7" fmla="*/ 1309688 w 1309688"/>
              <a:gd name="connsiteY7" fmla="*/ 1116806 h 1119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9688" h="1119187">
                <a:moveTo>
                  <a:pt x="0" y="0"/>
                </a:moveTo>
                <a:lnTo>
                  <a:pt x="142874" y="2380"/>
                </a:lnTo>
                <a:lnTo>
                  <a:pt x="138113" y="371475"/>
                </a:lnTo>
                <a:lnTo>
                  <a:pt x="350044" y="371475"/>
                </a:lnTo>
                <a:cubicBezTo>
                  <a:pt x="350838" y="498475"/>
                  <a:pt x="351631" y="625475"/>
                  <a:pt x="352425" y="752475"/>
                </a:cubicBezTo>
                <a:lnTo>
                  <a:pt x="538163" y="754856"/>
                </a:lnTo>
                <a:cubicBezTo>
                  <a:pt x="539750" y="876300"/>
                  <a:pt x="541338" y="997743"/>
                  <a:pt x="542925" y="1119187"/>
                </a:cubicBezTo>
                <a:lnTo>
                  <a:pt x="1309688" y="1116806"/>
                </a:lnTo>
              </a:path>
            </a:pathLst>
          </a:custGeom>
          <a:noFill/>
          <a:ln w="28575">
            <a:solidFill>
              <a:srgbClr val="66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Freeform 58"/>
          <p:cNvSpPr/>
          <p:nvPr/>
        </p:nvSpPr>
        <p:spPr>
          <a:xfrm>
            <a:off x="4264025" y="2614613"/>
            <a:ext cx="1585913" cy="900112"/>
          </a:xfrm>
          <a:custGeom>
            <a:avLst/>
            <a:gdLst>
              <a:gd name="connsiteX0" fmla="*/ 0 w 1566863"/>
              <a:gd name="connsiteY0" fmla="*/ 0 h 895350"/>
              <a:gd name="connsiteX1" fmla="*/ 1566863 w 1566863"/>
              <a:gd name="connsiteY1" fmla="*/ 895350 h 895350"/>
              <a:gd name="connsiteX2" fmla="*/ 1566863 w 1566863"/>
              <a:gd name="connsiteY2" fmla="*/ 895350 h 895350"/>
              <a:gd name="connsiteX0" fmla="*/ 0 w 1566863"/>
              <a:gd name="connsiteY0" fmla="*/ 2477 h 897827"/>
              <a:gd name="connsiteX1" fmla="*/ 192881 w 1566863"/>
              <a:gd name="connsiteY1" fmla="*/ 9620 h 897827"/>
              <a:gd name="connsiteX2" fmla="*/ 1566863 w 1566863"/>
              <a:gd name="connsiteY2" fmla="*/ 897827 h 897827"/>
              <a:gd name="connsiteX3" fmla="*/ 1566863 w 1566863"/>
              <a:gd name="connsiteY3" fmla="*/ 897827 h 897827"/>
              <a:gd name="connsiteX0" fmla="*/ 0 w 1566863"/>
              <a:gd name="connsiteY0" fmla="*/ 0 h 895350"/>
              <a:gd name="connsiteX1" fmla="*/ 192881 w 1566863"/>
              <a:gd name="connsiteY1" fmla="*/ 7143 h 895350"/>
              <a:gd name="connsiteX2" fmla="*/ 1566863 w 1566863"/>
              <a:gd name="connsiteY2" fmla="*/ 895350 h 895350"/>
              <a:gd name="connsiteX3" fmla="*/ 1566863 w 1566863"/>
              <a:gd name="connsiteY3" fmla="*/ 895350 h 895350"/>
              <a:gd name="connsiteX0" fmla="*/ 0 w 1566863"/>
              <a:gd name="connsiteY0" fmla="*/ 0 h 895350"/>
              <a:gd name="connsiteX1" fmla="*/ 192881 w 1566863"/>
              <a:gd name="connsiteY1" fmla="*/ 2380 h 895350"/>
              <a:gd name="connsiteX2" fmla="*/ 1566863 w 1566863"/>
              <a:gd name="connsiteY2" fmla="*/ 895350 h 895350"/>
              <a:gd name="connsiteX3" fmla="*/ 1566863 w 1566863"/>
              <a:gd name="connsiteY3" fmla="*/ 895350 h 895350"/>
              <a:gd name="connsiteX0" fmla="*/ 0 w 1566863"/>
              <a:gd name="connsiteY0" fmla="*/ 0 h 895350"/>
              <a:gd name="connsiteX1" fmla="*/ 192881 w 1566863"/>
              <a:gd name="connsiteY1" fmla="*/ 2380 h 895350"/>
              <a:gd name="connsiteX2" fmla="*/ 197644 w 1566863"/>
              <a:gd name="connsiteY2" fmla="*/ 447675 h 895350"/>
              <a:gd name="connsiteX3" fmla="*/ 1566863 w 1566863"/>
              <a:gd name="connsiteY3" fmla="*/ 895350 h 895350"/>
              <a:gd name="connsiteX4" fmla="*/ 1566863 w 1566863"/>
              <a:gd name="connsiteY4" fmla="*/ 895350 h 895350"/>
              <a:gd name="connsiteX0" fmla="*/ 0 w 1566863"/>
              <a:gd name="connsiteY0" fmla="*/ 0 h 895350"/>
              <a:gd name="connsiteX1" fmla="*/ 192881 w 1566863"/>
              <a:gd name="connsiteY1" fmla="*/ 2380 h 895350"/>
              <a:gd name="connsiteX2" fmla="*/ 197644 w 1566863"/>
              <a:gd name="connsiteY2" fmla="*/ 447675 h 895350"/>
              <a:gd name="connsiteX3" fmla="*/ 1566863 w 1566863"/>
              <a:gd name="connsiteY3" fmla="*/ 895350 h 895350"/>
              <a:gd name="connsiteX4" fmla="*/ 1566863 w 1566863"/>
              <a:gd name="connsiteY4" fmla="*/ 895350 h 895350"/>
              <a:gd name="connsiteX0" fmla="*/ 0 w 1566863"/>
              <a:gd name="connsiteY0" fmla="*/ 0 h 895350"/>
              <a:gd name="connsiteX1" fmla="*/ 192881 w 1566863"/>
              <a:gd name="connsiteY1" fmla="*/ 2380 h 895350"/>
              <a:gd name="connsiteX2" fmla="*/ 197644 w 1566863"/>
              <a:gd name="connsiteY2" fmla="*/ 447675 h 895350"/>
              <a:gd name="connsiteX3" fmla="*/ 469106 w 1566863"/>
              <a:gd name="connsiteY3" fmla="*/ 457200 h 895350"/>
              <a:gd name="connsiteX4" fmla="*/ 1566863 w 1566863"/>
              <a:gd name="connsiteY4" fmla="*/ 895350 h 895350"/>
              <a:gd name="connsiteX5" fmla="*/ 1566863 w 1566863"/>
              <a:gd name="connsiteY5" fmla="*/ 895350 h 895350"/>
              <a:gd name="connsiteX0" fmla="*/ 0 w 1566863"/>
              <a:gd name="connsiteY0" fmla="*/ 0 h 895350"/>
              <a:gd name="connsiteX1" fmla="*/ 192881 w 1566863"/>
              <a:gd name="connsiteY1" fmla="*/ 2380 h 895350"/>
              <a:gd name="connsiteX2" fmla="*/ 197644 w 1566863"/>
              <a:gd name="connsiteY2" fmla="*/ 447675 h 895350"/>
              <a:gd name="connsiteX3" fmla="*/ 469106 w 1566863"/>
              <a:gd name="connsiteY3" fmla="*/ 457200 h 895350"/>
              <a:gd name="connsiteX4" fmla="*/ 1566863 w 1566863"/>
              <a:gd name="connsiteY4" fmla="*/ 895350 h 895350"/>
              <a:gd name="connsiteX5" fmla="*/ 1566863 w 1566863"/>
              <a:gd name="connsiteY5" fmla="*/ 895350 h 895350"/>
              <a:gd name="connsiteX0" fmla="*/ 0 w 1566863"/>
              <a:gd name="connsiteY0" fmla="*/ 0 h 895350"/>
              <a:gd name="connsiteX1" fmla="*/ 192881 w 1566863"/>
              <a:gd name="connsiteY1" fmla="*/ 2380 h 895350"/>
              <a:gd name="connsiteX2" fmla="*/ 197644 w 1566863"/>
              <a:gd name="connsiteY2" fmla="*/ 447675 h 895350"/>
              <a:gd name="connsiteX3" fmla="*/ 469106 w 1566863"/>
              <a:gd name="connsiteY3" fmla="*/ 452438 h 895350"/>
              <a:gd name="connsiteX4" fmla="*/ 1566863 w 1566863"/>
              <a:gd name="connsiteY4" fmla="*/ 895350 h 895350"/>
              <a:gd name="connsiteX5" fmla="*/ 1566863 w 1566863"/>
              <a:gd name="connsiteY5" fmla="*/ 895350 h 895350"/>
              <a:gd name="connsiteX0" fmla="*/ 0 w 1566863"/>
              <a:gd name="connsiteY0" fmla="*/ 0 h 900112"/>
              <a:gd name="connsiteX1" fmla="*/ 192881 w 1566863"/>
              <a:gd name="connsiteY1" fmla="*/ 2380 h 900112"/>
              <a:gd name="connsiteX2" fmla="*/ 197644 w 1566863"/>
              <a:gd name="connsiteY2" fmla="*/ 447675 h 900112"/>
              <a:gd name="connsiteX3" fmla="*/ 469106 w 1566863"/>
              <a:gd name="connsiteY3" fmla="*/ 452438 h 900112"/>
              <a:gd name="connsiteX4" fmla="*/ 473869 w 1566863"/>
              <a:gd name="connsiteY4" fmla="*/ 900112 h 900112"/>
              <a:gd name="connsiteX5" fmla="*/ 1566863 w 1566863"/>
              <a:gd name="connsiteY5" fmla="*/ 895350 h 900112"/>
              <a:gd name="connsiteX6" fmla="*/ 1566863 w 1566863"/>
              <a:gd name="connsiteY6" fmla="*/ 895350 h 900112"/>
              <a:gd name="connsiteX0" fmla="*/ 0 w 1566863"/>
              <a:gd name="connsiteY0" fmla="*/ 0 h 900112"/>
              <a:gd name="connsiteX1" fmla="*/ 192881 w 1566863"/>
              <a:gd name="connsiteY1" fmla="*/ 2380 h 900112"/>
              <a:gd name="connsiteX2" fmla="*/ 197644 w 1566863"/>
              <a:gd name="connsiteY2" fmla="*/ 447675 h 900112"/>
              <a:gd name="connsiteX3" fmla="*/ 469106 w 1566863"/>
              <a:gd name="connsiteY3" fmla="*/ 452438 h 900112"/>
              <a:gd name="connsiteX4" fmla="*/ 473869 w 1566863"/>
              <a:gd name="connsiteY4" fmla="*/ 900112 h 900112"/>
              <a:gd name="connsiteX5" fmla="*/ 1566863 w 1566863"/>
              <a:gd name="connsiteY5" fmla="*/ 895350 h 900112"/>
              <a:gd name="connsiteX6" fmla="*/ 1566863 w 1566863"/>
              <a:gd name="connsiteY6" fmla="*/ 895350 h 900112"/>
              <a:gd name="connsiteX0" fmla="*/ 0 w 1566863"/>
              <a:gd name="connsiteY0" fmla="*/ 0 h 900112"/>
              <a:gd name="connsiteX1" fmla="*/ 192881 w 1566863"/>
              <a:gd name="connsiteY1" fmla="*/ 2380 h 900112"/>
              <a:gd name="connsiteX2" fmla="*/ 197644 w 1566863"/>
              <a:gd name="connsiteY2" fmla="*/ 447675 h 900112"/>
              <a:gd name="connsiteX3" fmla="*/ 469106 w 1566863"/>
              <a:gd name="connsiteY3" fmla="*/ 447676 h 900112"/>
              <a:gd name="connsiteX4" fmla="*/ 473869 w 1566863"/>
              <a:gd name="connsiteY4" fmla="*/ 900112 h 900112"/>
              <a:gd name="connsiteX5" fmla="*/ 1566863 w 1566863"/>
              <a:gd name="connsiteY5" fmla="*/ 895350 h 900112"/>
              <a:gd name="connsiteX6" fmla="*/ 1566863 w 1566863"/>
              <a:gd name="connsiteY6" fmla="*/ 895350 h 900112"/>
              <a:gd name="connsiteX0" fmla="*/ 0 w 1581151"/>
              <a:gd name="connsiteY0" fmla="*/ 0 h 900112"/>
              <a:gd name="connsiteX1" fmla="*/ 192881 w 1581151"/>
              <a:gd name="connsiteY1" fmla="*/ 2380 h 900112"/>
              <a:gd name="connsiteX2" fmla="*/ 197644 w 1581151"/>
              <a:gd name="connsiteY2" fmla="*/ 447675 h 900112"/>
              <a:gd name="connsiteX3" fmla="*/ 469106 w 1581151"/>
              <a:gd name="connsiteY3" fmla="*/ 447676 h 900112"/>
              <a:gd name="connsiteX4" fmla="*/ 473869 w 1581151"/>
              <a:gd name="connsiteY4" fmla="*/ 900112 h 900112"/>
              <a:gd name="connsiteX5" fmla="*/ 1566863 w 1581151"/>
              <a:gd name="connsiteY5" fmla="*/ 895350 h 900112"/>
              <a:gd name="connsiteX6" fmla="*/ 1581151 w 1581151"/>
              <a:gd name="connsiteY6" fmla="*/ 895350 h 900112"/>
              <a:gd name="connsiteX0" fmla="*/ 0 w 1566863"/>
              <a:gd name="connsiteY0" fmla="*/ 0 h 900112"/>
              <a:gd name="connsiteX1" fmla="*/ 192881 w 1566863"/>
              <a:gd name="connsiteY1" fmla="*/ 2380 h 900112"/>
              <a:gd name="connsiteX2" fmla="*/ 197644 w 1566863"/>
              <a:gd name="connsiteY2" fmla="*/ 447675 h 900112"/>
              <a:gd name="connsiteX3" fmla="*/ 469106 w 1566863"/>
              <a:gd name="connsiteY3" fmla="*/ 447676 h 900112"/>
              <a:gd name="connsiteX4" fmla="*/ 473869 w 1566863"/>
              <a:gd name="connsiteY4" fmla="*/ 900112 h 900112"/>
              <a:gd name="connsiteX5" fmla="*/ 1566863 w 1566863"/>
              <a:gd name="connsiteY5" fmla="*/ 895350 h 900112"/>
              <a:gd name="connsiteX0" fmla="*/ 0 w 1624013"/>
              <a:gd name="connsiteY0" fmla="*/ 0 h 900112"/>
              <a:gd name="connsiteX1" fmla="*/ 192881 w 1624013"/>
              <a:gd name="connsiteY1" fmla="*/ 2380 h 900112"/>
              <a:gd name="connsiteX2" fmla="*/ 197644 w 1624013"/>
              <a:gd name="connsiteY2" fmla="*/ 447675 h 900112"/>
              <a:gd name="connsiteX3" fmla="*/ 469106 w 1624013"/>
              <a:gd name="connsiteY3" fmla="*/ 447676 h 900112"/>
              <a:gd name="connsiteX4" fmla="*/ 473869 w 1624013"/>
              <a:gd name="connsiteY4" fmla="*/ 900112 h 900112"/>
              <a:gd name="connsiteX5" fmla="*/ 1624013 w 1624013"/>
              <a:gd name="connsiteY5" fmla="*/ 895350 h 900112"/>
              <a:gd name="connsiteX0" fmla="*/ 0 w 1585913"/>
              <a:gd name="connsiteY0" fmla="*/ 0 h 900112"/>
              <a:gd name="connsiteX1" fmla="*/ 192881 w 1585913"/>
              <a:gd name="connsiteY1" fmla="*/ 2380 h 900112"/>
              <a:gd name="connsiteX2" fmla="*/ 197644 w 1585913"/>
              <a:gd name="connsiteY2" fmla="*/ 447675 h 900112"/>
              <a:gd name="connsiteX3" fmla="*/ 469106 w 1585913"/>
              <a:gd name="connsiteY3" fmla="*/ 447676 h 900112"/>
              <a:gd name="connsiteX4" fmla="*/ 473869 w 1585913"/>
              <a:gd name="connsiteY4" fmla="*/ 900112 h 900112"/>
              <a:gd name="connsiteX5" fmla="*/ 1585913 w 1585913"/>
              <a:gd name="connsiteY5" fmla="*/ 895350 h 9001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85913" h="900112">
                <a:moveTo>
                  <a:pt x="0" y="0"/>
                </a:moveTo>
                <a:lnTo>
                  <a:pt x="192881" y="2380"/>
                </a:lnTo>
                <a:cubicBezTo>
                  <a:pt x="194469" y="150812"/>
                  <a:pt x="196056" y="299243"/>
                  <a:pt x="197644" y="447675"/>
                </a:cubicBezTo>
                <a:lnTo>
                  <a:pt x="469106" y="447676"/>
                </a:lnTo>
                <a:cubicBezTo>
                  <a:pt x="470694" y="596901"/>
                  <a:pt x="472281" y="750887"/>
                  <a:pt x="473869" y="900112"/>
                </a:cubicBezTo>
                <a:lnTo>
                  <a:pt x="1585913" y="895350"/>
                </a:lnTo>
              </a:path>
            </a:pathLst>
          </a:custGeom>
          <a:noFill/>
          <a:ln w="285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7748" name="Rectangle 4"/>
          <p:cNvSpPr>
            <a:spLocks noGrp="1" noChangeArrowheads="1"/>
          </p:cNvSpPr>
          <p:nvPr>
            <p:ph type="title"/>
          </p:nvPr>
        </p:nvSpPr>
        <p:spPr>
          <a:xfrm>
            <a:off x="457200" y="86378"/>
            <a:ext cx="8229600" cy="1383030"/>
          </a:xfrm>
        </p:spPr>
        <p:txBody>
          <a:bodyPr>
            <a:noAutofit/>
          </a:bodyPr>
          <a:lstStyle/>
          <a:p>
            <a:pPr>
              <a:lnSpc>
                <a:spcPct val="85000"/>
              </a:lnSpc>
            </a:pPr>
            <a:r>
              <a:rPr lang="en-US" altLang="en-US" sz="3600" dirty="0"/>
              <a:t>Bortezomib+CHOP as </a:t>
            </a:r>
            <a:r>
              <a:rPr lang="en-US" altLang="en-US" sz="3600" dirty="0" smtClean="0"/>
              <a:t>First-Line </a:t>
            </a:r>
            <a:r>
              <a:rPr lang="en-US" altLang="en-US" sz="3600" dirty="0"/>
              <a:t>for S</a:t>
            </a:r>
            <a:r>
              <a:rPr lang="en-US" altLang="en-US" sz="3600" dirty="0" smtClean="0"/>
              <a:t>tage </a:t>
            </a:r>
            <a:r>
              <a:rPr lang="en-US" altLang="en-US" sz="3600" dirty="0"/>
              <a:t>3-4 PTCL</a:t>
            </a:r>
          </a:p>
        </p:txBody>
      </p:sp>
      <p:sp>
        <p:nvSpPr>
          <p:cNvPr id="287750" name="Text Box 6"/>
          <p:cNvSpPr txBox="1">
            <a:spLocks noChangeArrowheads="1"/>
          </p:cNvSpPr>
          <p:nvPr/>
        </p:nvSpPr>
        <p:spPr bwMode="auto">
          <a:xfrm>
            <a:off x="352425" y="6546165"/>
            <a:ext cx="387112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200" b="1" dirty="0">
                <a:solidFill>
                  <a:schemeClr val="bg1"/>
                </a:solidFill>
                <a:latin typeface="Arial" panose="020B0604020202020204" pitchFamily="34" charset="0"/>
              </a:rPr>
              <a:t>Kim </a:t>
            </a:r>
            <a:r>
              <a:rPr lang="en-US" altLang="en-US" sz="1200" b="1" dirty="0" smtClean="0">
                <a:solidFill>
                  <a:schemeClr val="bg1"/>
                </a:solidFill>
                <a:latin typeface="Arial" panose="020B0604020202020204" pitchFamily="34" charset="0"/>
              </a:rPr>
              <a:t>SJ, </a:t>
            </a:r>
            <a:r>
              <a:rPr lang="en-US" altLang="en-US" sz="1200" b="1" dirty="0">
                <a:solidFill>
                  <a:schemeClr val="bg1"/>
                </a:solidFill>
                <a:latin typeface="Arial" panose="020B0604020202020204" pitchFamily="34" charset="0"/>
              </a:rPr>
              <a:t>et </a:t>
            </a:r>
            <a:r>
              <a:rPr lang="en-US" altLang="en-US" sz="1200" b="1" dirty="0" smtClean="0">
                <a:solidFill>
                  <a:schemeClr val="bg1"/>
                </a:solidFill>
                <a:latin typeface="Arial" panose="020B0604020202020204" pitchFamily="34" charset="0"/>
              </a:rPr>
              <a:t>al. </a:t>
            </a:r>
            <a:r>
              <a:rPr lang="en-US" altLang="en-US" sz="1200" b="1" i="1" dirty="0">
                <a:solidFill>
                  <a:schemeClr val="bg1"/>
                </a:solidFill>
                <a:latin typeface="Arial" panose="020B0604020202020204" pitchFamily="34" charset="0"/>
              </a:rPr>
              <a:t>Eur J </a:t>
            </a:r>
            <a:r>
              <a:rPr lang="en-US" altLang="en-US" sz="1200" b="1" i="1" dirty="0" smtClean="0">
                <a:solidFill>
                  <a:schemeClr val="bg1"/>
                </a:solidFill>
                <a:latin typeface="Arial" panose="020B0604020202020204" pitchFamily="34" charset="0"/>
              </a:rPr>
              <a:t>Cancer. </a:t>
            </a:r>
            <a:r>
              <a:rPr lang="en-US" altLang="en-US" sz="1200" b="1" dirty="0" smtClean="0">
                <a:solidFill>
                  <a:schemeClr val="bg1"/>
                </a:solidFill>
                <a:latin typeface="Arial" panose="020B0604020202020204" pitchFamily="34" charset="0"/>
              </a:rPr>
              <a:t>2012;48(17):3223-3231.</a:t>
            </a:r>
            <a:endParaRPr lang="en-US" altLang="en-US" sz="1200" b="1" dirty="0">
              <a:solidFill>
                <a:schemeClr val="bg1"/>
              </a:solidFill>
              <a:latin typeface="Arial" panose="020B0604020202020204" pitchFamily="34" charset="0"/>
            </a:endParaRPr>
          </a:p>
        </p:txBody>
      </p:sp>
      <p:sp>
        <p:nvSpPr>
          <p:cNvPr id="287751" name="Text Box 7"/>
          <p:cNvSpPr txBox="1">
            <a:spLocks noChangeArrowheads="1"/>
          </p:cNvSpPr>
          <p:nvPr/>
        </p:nvSpPr>
        <p:spPr bwMode="auto">
          <a:xfrm>
            <a:off x="1858346" y="1191904"/>
            <a:ext cx="504497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just"/>
            <a:r>
              <a:rPr lang="en-US" altLang="en-US" b="1" dirty="0">
                <a:solidFill>
                  <a:schemeClr val="bg1"/>
                </a:solidFill>
                <a:latin typeface="Arial" panose="020B0604020202020204" pitchFamily="34" charset="0"/>
              </a:rPr>
              <a:t>ORR 76%, CR </a:t>
            </a:r>
            <a:r>
              <a:rPr lang="en-US" altLang="en-US" b="1" dirty="0" smtClean="0">
                <a:solidFill>
                  <a:schemeClr val="bg1"/>
                </a:solidFill>
                <a:latin typeface="Arial" panose="020B0604020202020204" pitchFamily="34" charset="0"/>
              </a:rPr>
              <a:t>65%, 3-year </a:t>
            </a:r>
            <a:r>
              <a:rPr lang="en-US" altLang="en-US" b="1" dirty="0">
                <a:solidFill>
                  <a:schemeClr val="bg1"/>
                </a:solidFill>
                <a:latin typeface="Arial" panose="020B0604020202020204" pitchFamily="34" charset="0"/>
              </a:rPr>
              <a:t>PFS 37%, OS 47%</a:t>
            </a:r>
          </a:p>
        </p:txBody>
      </p:sp>
      <p:sp>
        <p:nvSpPr>
          <p:cNvPr id="2" name="TextBox 1"/>
          <p:cNvSpPr txBox="1"/>
          <p:nvPr/>
        </p:nvSpPr>
        <p:spPr>
          <a:xfrm>
            <a:off x="163033" y="1710068"/>
            <a:ext cx="1066800" cy="276999"/>
          </a:xfrm>
          <a:prstGeom prst="rect">
            <a:avLst/>
          </a:prstGeom>
          <a:noFill/>
          <a:ln>
            <a:noFill/>
          </a:ln>
        </p:spPr>
        <p:txBody>
          <a:bodyPr wrap="square" rtlCol="0">
            <a:spAutoFit/>
          </a:bodyPr>
          <a:lstStyle/>
          <a:p>
            <a:r>
              <a:rPr lang="en-US" sz="1200" b="1" spc="-100" dirty="0" smtClean="0">
                <a:solidFill>
                  <a:schemeClr val="bg1"/>
                </a:solidFill>
                <a:latin typeface="Arial" panose="020B0604020202020204" pitchFamily="34" charset="0"/>
                <a:cs typeface="Arial" panose="020B0604020202020204" pitchFamily="34" charset="0"/>
              </a:rPr>
              <a:t>CR (n = 30)</a:t>
            </a:r>
            <a:endParaRPr lang="en-US" sz="1200" b="1" spc="-100" dirty="0">
              <a:solidFill>
                <a:schemeClr val="bg1"/>
              </a:solidFill>
              <a:latin typeface="Arial" panose="020B0604020202020204" pitchFamily="34" charset="0"/>
              <a:cs typeface="Arial" panose="020B0604020202020204" pitchFamily="34" charset="0"/>
            </a:endParaRPr>
          </a:p>
        </p:txBody>
      </p:sp>
      <p:sp>
        <p:nvSpPr>
          <p:cNvPr id="12" name="TextBox 11"/>
          <p:cNvSpPr txBox="1"/>
          <p:nvPr/>
        </p:nvSpPr>
        <p:spPr>
          <a:xfrm>
            <a:off x="1050852" y="1682814"/>
            <a:ext cx="853201" cy="276999"/>
          </a:xfrm>
          <a:prstGeom prst="rect">
            <a:avLst/>
          </a:prstGeom>
          <a:noFill/>
          <a:ln>
            <a:noFill/>
          </a:ln>
        </p:spPr>
        <p:txBody>
          <a:bodyPr wrap="square" rtlCol="0">
            <a:spAutoFit/>
          </a:bodyPr>
          <a:lstStyle/>
          <a:p>
            <a:r>
              <a:rPr lang="en-US" sz="1200" b="1" spc="-100" dirty="0">
                <a:solidFill>
                  <a:schemeClr val="bg1"/>
                </a:solidFill>
                <a:latin typeface="Arial" panose="020B0604020202020204" pitchFamily="34" charset="0"/>
                <a:cs typeface="Arial" panose="020B0604020202020204" pitchFamily="34" charset="0"/>
              </a:rPr>
              <a:t>P</a:t>
            </a:r>
            <a:r>
              <a:rPr lang="en-US" sz="1200" b="1" spc="-100" dirty="0" smtClean="0">
                <a:solidFill>
                  <a:schemeClr val="bg1"/>
                </a:solidFill>
                <a:latin typeface="Arial" panose="020B0604020202020204" pitchFamily="34" charset="0"/>
                <a:cs typeface="Arial" panose="020B0604020202020204" pitchFamily="34" charset="0"/>
              </a:rPr>
              <a:t>R (n = 5)</a:t>
            </a:r>
            <a:endParaRPr lang="en-US" sz="1200" b="1" spc="-100" dirty="0">
              <a:solidFill>
                <a:schemeClr val="bg1"/>
              </a:solidFill>
              <a:latin typeface="Arial" panose="020B0604020202020204" pitchFamily="34" charset="0"/>
              <a:cs typeface="Arial" panose="020B0604020202020204" pitchFamily="34" charset="0"/>
            </a:endParaRPr>
          </a:p>
        </p:txBody>
      </p:sp>
      <p:sp>
        <p:nvSpPr>
          <p:cNvPr id="13" name="TextBox 12"/>
          <p:cNvSpPr txBox="1"/>
          <p:nvPr/>
        </p:nvSpPr>
        <p:spPr>
          <a:xfrm>
            <a:off x="1882912" y="1705849"/>
            <a:ext cx="853201" cy="276999"/>
          </a:xfrm>
          <a:prstGeom prst="rect">
            <a:avLst/>
          </a:prstGeom>
          <a:noFill/>
          <a:ln>
            <a:noFill/>
          </a:ln>
        </p:spPr>
        <p:txBody>
          <a:bodyPr wrap="square" rtlCol="0">
            <a:spAutoFit/>
          </a:bodyPr>
          <a:lstStyle/>
          <a:p>
            <a:r>
              <a:rPr lang="en-US" sz="1200" b="1" spc="-100" dirty="0" smtClean="0">
                <a:solidFill>
                  <a:schemeClr val="bg1"/>
                </a:solidFill>
                <a:latin typeface="Arial" panose="020B0604020202020204" pitchFamily="34" charset="0"/>
                <a:cs typeface="Arial" panose="020B0604020202020204" pitchFamily="34" charset="0"/>
              </a:rPr>
              <a:t>UK (n = 2)</a:t>
            </a:r>
            <a:endParaRPr lang="en-US" sz="1200" b="1" spc="-100" dirty="0">
              <a:solidFill>
                <a:schemeClr val="bg1"/>
              </a:solidFill>
              <a:latin typeface="Arial" panose="020B0604020202020204" pitchFamily="34" charset="0"/>
              <a:cs typeface="Arial" panose="020B0604020202020204" pitchFamily="34" charset="0"/>
            </a:endParaRPr>
          </a:p>
        </p:txBody>
      </p:sp>
      <p:sp>
        <p:nvSpPr>
          <p:cNvPr id="14" name="TextBox 13"/>
          <p:cNvSpPr txBox="1"/>
          <p:nvPr/>
        </p:nvSpPr>
        <p:spPr>
          <a:xfrm>
            <a:off x="2738832" y="1709116"/>
            <a:ext cx="853201" cy="276999"/>
          </a:xfrm>
          <a:prstGeom prst="rect">
            <a:avLst/>
          </a:prstGeom>
          <a:noFill/>
          <a:ln>
            <a:noFill/>
          </a:ln>
        </p:spPr>
        <p:txBody>
          <a:bodyPr wrap="square" rtlCol="0">
            <a:spAutoFit/>
          </a:bodyPr>
          <a:lstStyle/>
          <a:p>
            <a:r>
              <a:rPr lang="en-US" sz="1200" b="1" spc="-100" dirty="0" smtClean="0">
                <a:solidFill>
                  <a:schemeClr val="bg1"/>
                </a:solidFill>
                <a:latin typeface="Arial" panose="020B0604020202020204" pitchFamily="34" charset="0"/>
                <a:cs typeface="Arial" panose="020B0604020202020204" pitchFamily="34" charset="0"/>
              </a:rPr>
              <a:t>PD (n = 9)</a:t>
            </a:r>
            <a:endParaRPr lang="en-US" sz="1200" b="1" spc="-100" dirty="0">
              <a:solidFill>
                <a:schemeClr val="bg1"/>
              </a:solidFill>
              <a:latin typeface="Arial" panose="020B0604020202020204" pitchFamily="34" charset="0"/>
              <a:cs typeface="Arial" panose="020B0604020202020204" pitchFamily="34" charset="0"/>
            </a:endParaRPr>
          </a:p>
        </p:txBody>
      </p:sp>
      <p:sp>
        <p:nvSpPr>
          <p:cNvPr id="15" name="TextBox 14"/>
          <p:cNvSpPr txBox="1"/>
          <p:nvPr/>
        </p:nvSpPr>
        <p:spPr>
          <a:xfrm>
            <a:off x="483782" y="2438376"/>
            <a:ext cx="1208567" cy="276999"/>
          </a:xfrm>
          <a:prstGeom prst="rect">
            <a:avLst/>
          </a:prstGeom>
          <a:noFill/>
          <a:ln>
            <a:noFill/>
          </a:ln>
        </p:spPr>
        <p:txBody>
          <a:bodyPr wrap="square" rtlCol="0">
            <a:spAutoFit/>
          </a:bodyPr>
          <a:lstStyle/>
          <a:p>
            <a:r>
              <a:rPr lang="en-US" sz="1200" b="1" spc="-100" dirty="0" smtClean="0">
                <a:solidFill>
                  <a:schemeClr val="bg1"/>
                </a:solidFill>
                <a:latin typeface="Arial" panose="020B0604020202020204" pitchFamily="34" charset="0"/>
                <a:cs typeface="Arial" panose="020B0604020202020204" pitchFamily="34" charset="0"/>
              </a:rPr>
              <a:t>Relapse (n = 18)</a:t>
            </a:r>
            <a:endParaRPr lang="en-US" sz="1200" b="1" spc="-100" dirty="0">
              <a:solidFill>
                <a:schemeClr val="bg1"/>
              </a:solidFill>
              <a:latin typeface="Arial" panose="020B0604020202020204" pitchFamily="34" charset="0"/>
              <a:cs typeface="Arial" panose="020B0604020202020204" pitchFamily="34" charset="0"/>
            </a:endParaRPr>
          </a:p>
        </p:txBody>
      </p:sp>
      <p:sp>
        <p:nvSpPr>
          <p:cNvPr id="16" name="TextBox 15"/>
          <p:cNvSpPr txBox="1"/>
          <p:nvPr/>
        </p:nvSpPr>
        <p:spPr>
          <a:xfrm>
            <a:off x="1570200" y="3194803"/>
            <a:ext cx="1208567" cy="276999"/>
          </a:xfrm>
          <a:prstGeom prst="rect">
            <a:avLst/>
          </a:prstGeom>
          <a:noFill/>
          <a:ln>
            <a:noFill/>
          </a:ln>
        </p:spPr>
        <p:txBody>
          <a:bodyPr wrap="square" rtlCol="0">
            <a:spAutoFit/>
          </a:bodyPr>
          <a:lstStyle/>
          <a:p>
            <a:r>
              <a:rPr lang="en-US" sz="1200" b="1" spc="-100" dirty="0" smtClean="0">
                <a:solidFill>
                  <a:schemeClr val="bg1"/>
                </a:solidFill>
                <a:latin typeface="Arial" panose="020B0604020202020204" pitchFamily="34" charset="0"/>
                <a:cs typeface="Arial" panose="020B0604020202020204" pitchFamily="34" charset="0"/>
              </a:rPr>
              <a:t>Death (n = 24)</a:t>
            </a:r>
            <a:endParaRPr lang="en-US" sz="1200" b="1" spc="-100" dirty="0">
              <a:solidFill>
                <a:schemeClr val="bg1"/>
              </a:solidFill>
              <a:latin typeface="Arial" panose="020B0604020202020204" pitchFamily="34" charset="0"/>
              <a:cs typeface="Arial" panose="020B0604020202020204" pitchFamily="34" charset="0"/>
            </a:endParaRPr>
          </a:p>
        </p:txBody>
      </p:sp>
      <p:sp>
        <p:nvSpPr>
          <p:cNvPr id="17" name="TextBox 16"/>
          <p:cNvSpPr txBox="1"/>
          <p:nvPr/>
        </p:nvSpPr>
        <p:spPr>
          <a:xfrm>
            <a:off x="1296993" y="3538393"/>
            <a:ext cx="1535937" cy="276999"/>
          </a:xfrm>
          <a:prstGeom prst="rect">
            <a:avLst/>
          </a:prstGeom>
          <a:noFill/>
          <a:ln>
            <a:noFill/>
          </a:ln>
        </p:spPr>
        <p:txBody>
          <a:bodyPr wrap="square" rtlCol="0">
            <a:spAutoFit/>
          </a:bodyPr>
          <a:lstStyle/>
          <a:p>
            <a:r>
              <a:rPr lang="en-US" sz="1200" b="1" spc="-100" dirty="0" smtClean="0">
                <a:solidFill>
                  <a:schemeClr val="bg1"/>
                </a:solidFill>
                <a:latin typeface="Arial" panose="020B0604020202020204" pitchFamily="34" charset="0"/>
                <a:cs typeface="Arial" panose="020B0604020202020204" pitchFamily="34" charset="0"/>
              </a:rPr>
              <a:t>Alive with CR (n = 22)</a:t>
            </a:r>
            <a:endParaRPr lang="en-US" sz="1200" b="1" spc="-100" dirty="0">
              <a:solidFill>
                <a:schemeClr val="bg1"/>
              </a:solidFill>
              <a:latin typeface="Arial" panose="020B0604020202020204" pitchFamily="34" charset="0"/>
              <a:cs typeface="Arial" panose="020B0604020202020204" pitchFamily="34" charset="0"/>
            </a:endParaRPr>
          </a:p>
        </p:txBody>
      </p:sp>
      <p:sp>
        <p:nvSpPr>
          <p:cNvPr id="3" name="Rectangle 2"/>
          <p:cNvSpPr/>
          <p:nvPr/>
        </p:nvSpPr>
        <p:spPr>
          <a:xfrm>
            <a:off x="207334" y="1682814"/>
            <a:ext cx="795528" cy="300034"/>
          </a:xfrm>
          <a:prstGeom prst="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9" name="Rectangle 18"/>
          <p:cNvSpPr/>
          <p:nvPr/>
        </p:nvSpPr>
        <p:spPr>
          <a:xfrm>
            <a:off x="1050852" y="1698362"/>
            <a:ext cx="795528" cy="300034"/>
          </a:xfrm>
          <a:prstGeom prst="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0" name="Rectangle 19"/>
          <p:cNvSpPr/>
          <p:nvPr/>
        </p:nvSpPr>
        <p:spPr>
          <a:xfrm>
            <a:off x="1911748" y="1703466"/>
            <a:ext cx="795528" cy="300034"/>
          </a:xfrm>
          <a:prstGeom prst="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1" name="Rectangle 20"/>
          <p:cNvSpPr/>
          <p:nvPr/>
        </p:nvSpPr>
        <p:spPr>
          <a:xfrm>
            <a:off x="2767668" y="1696864"/>
            <a:ext cx="795528" cy="300034"/>
          </a:xfrm>
          <a:prstGeom prst="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2" name="Rectangle 21"/>
          <p:cNvSpPr/>
          <p:nvPr/>
        </p:nvSpPr>
        <p:spPr>
          <a:xfrm>
            <a:off x="541298" y="2462788"/>
            <a:ext cx="1033272" cy="241954"/>
          </a:xfrm>
          <a:prstGeom prst="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3" name="Rectangle 22"/>
          <p:cNvSpPr/>
          <p:nvPr/>
        </p:nvSpPr>
        <p:spPr>
          <a:xfrm>
            <a:off x="1155474" y="3219268"/>
            <a:ext cx="1920240" cy="241954"/>
          </a:xfrm>
          <a:prstGeom prst="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4" name="Rectangle 23"/>
          <p:cNvSpPr/>
          <p:nvPr/>
        </p:nvSpPr>
        <p:spPr>
          <a:xfrm>
            <a:off x="127945" y="3555915"/>
            <a:ext cx="3453455" cy="274320"/>
          </a:xfrm>
          <a:prstGeom prst="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bg1"/>
              </a:solidFill>
            </a:endParaRPr>
          </a:p>
        </p:txBody>
      </p:sp>
      <p:sp>
        <p:nvSpPr>
          <p:cNvPr id="4" name="TextBox 3"/>
          <p:cNvSpPr txBox="1"/>
          <p:nvPr/>
        </p:nvSpPr>
        <p:spPr>
          <a:xfrm>
            <a:off x="111706" y="2895600"/>
            <a:ext cx="336574" cy="246221"/>
          </a:xfrm>
          <a:prstGeom prst="rect">
            <a:avLst/>
          </a:prstGeom>
          <a:noFill/>
          <a:ln>
            <a:noFill/>
          </a:ln>
        </p:spPr>
        <p:txBody>
          <a:bodyPr wrap="square" rtlCol="0">
            <a:spAutoFit/>
          </a:bodyPr>
          <a:lstStyle/>
          <a:p>
            <a:r>
              <a:rPr lang="en-US" sz="1000" b="1" dirty="0" smtClean="0">
                <a:solidFill>
                  <a:schemeClr val="bg1"/>
                </a:solidFill>
                <a:latin typeface="Arial" panose="020B0604020202020204" pitchFamily="34" charset="0"/>
                <a:cs typeface="Arial" panose="020B0604020202020204" pitchFamily="34" charset="0"/>
              </a:rPr>
              <a:t>16</a:t>
            </a:r>
            <a:endParaRPr lang="en-US" sz="1000" b="1" dirty="0">
              <a:solidFill>
                <a:schemeClr val="bg1"/>
              </a:solidFill>
              <a:latin typeface="Arial" panose="020B0604020202020204" pitchFamily="34" charset="0"/>
              <a:cs typeface="Arial" panose="020B0604020202020204" pitchFamily="34" charset="0"/>
            </a:endParaRPr>
          </a:p>
        </p:txBody>
      </p:sp>
      <p:sp>
        <p:nvSpPr>
          <p:cNvPr id="26" name="TextBox 25"/>
          <p:cNvSpPr txBox="1"/>
          <p:nvPr/>
        </p:nvSpPr>
        <p:spPr>
          <a:xfrm>
            <a:off x="533400" y="2183977"/>
            <a:ext cx="336574" cy="246221"/>
          </a:xfrm>
          <a:prstGeom prst="rect">
            <a:avLst/>
          </a:prstGeom>
          <a:noFill/>
          <a:ln>
            <a:noFill/>
          </a:ln>
        </p:spPr>
        <p:txBody>
          <a:bodyPr wrap="square" rtlCol="0">
            <a:spAutoFit/>
          </a:bodyPr>
          <a:lstStyle/>
          <a:p>
            <a:r>
              <a:rPr lang="en-US" sz="1000" b="1" dirty="0" smtClean="0">
                <a:solidFill>
                  <a:schemeClr val="bg1"/>
                </a:solidFill>
                <a:latin typeface="Arial" panose="020B0604020202020204" pitchFamily="34" charset="0"/>
                <a:cs typeface="Arial" panose="020B0604020202020204" pitchFamily="34" charset="0"/>
              </a:rPr>
              <a:t>14</a:t>
            </a:r>
            <a:endParaRPr lang="en-US" sz="1000" b="1" dirty="0">
              <a:solidFill>
                <a:schemeClr val="bg1"/>
              </a:solidFill>
              <a:latin typeface="Arial" panose="020B0604020202020204" pitchFamily="34" charset="0"/>
              <a:cs typeface="Arial" panose="020B0604020202020204" pitchFamily="34" charset="0"/>
            </a:endParaRPr>
          </a:p>
        </p:txBody>
      </p:sp>
      <p:sp>
        <p:nvSpPr>
          <p:cNvPr id="27" name="TextBox 26"/>
          <p:cNvSpPr txBox="1"/>
          <p:nvPr/>
        </p:nvSpPr>
        <p:spPr>
          <a:xfrm>
            <a:off x="1074826" y="2175891"/>
            <a:ext cx="80551" cy="246221"/>
          </a:xfrm>
          <a:prstGeom prst="rect">
            <a:avLst/>
          </a:prstGeom>
          <a:noFill/>
          <a:ln>
            <a:noFill/>
          </a:ln>
        </p:spPr>
        <p:txBody>
          <a:bodyPr wrap="square" rtlCol="0">
            <a:spAutoFit/>
          </a:bodyPr>
          <a:lstStyle/>
          <a:p>
            <a:r>
              <a:rPr lang="en-US" sz="1000" b="1" dirty="0" smtClean="0">
                <a:solidFill>
                  <a:schemeClr val="bg1"/>
                </a:solidFill>
                <a:latin typeface="Arial" panose="020B0604020202020204" pitchFamily="34" charset="0"/>
                <a:cs typeface="Arial" panose="020B0604020202020204" pitchFamily="34" charset="0"/>
              </a:rPr>
              <a:t>4</a:t>
            </a:r>
            <a:endParaRPr lang="en-US" sz="1000" b="1" dirty="0">
              <a:solidFill>
                <a:schemeClr val="bg1"/>
              </a:solidFill>
              <a:latin typeface="Arial" panose="020B0604020202020204" pitchFamily="34" charset="0"/>
              <a:cs typeface="Arial" panose="020B0604020202020204" pitchFamily="34" charset="0"/>
            </a:endParaRPr>
          </a:p>
        </p:txBody>
      </p:sp>
      <p:sp>
        <p:nvSpPr>
          <p:cNvPr id="28" name="TextBox 27"/>
          <p:cNvSpPr txBox="1"/>
          <p:nvPr/>
        </p:nvSpPr>
        <p:spPr>
          <a:xfrm>
            <a:off x="1245960" y="2904520"/>
            <a:ext cx="336574" cy="246221"/>
          </a:xfrm>
          <a:prstGeom prst="rect">
            <a:avLst/>
          </a:prstGeom>
          <a:noFill/>
          <a:ln>
            <a:noFill/>
          </a:ln>
        </p:spPr>
        <p:txBody>
          <a:bodyPr wrap="square" rtlCol="0">
            <a:spAutoFit/>
          </a:bodyPr>
          <a:lstStyle/>
          <a:p>
            <a:r>
              <a:rPr lang="en-US" sz="1000" b="1" dirty="0" smtClean="0">
                <a:solidFill>
                  <a:schemeClr val="bg1"/>
                </a:solidFill>
                <a:latin typeface="Arial" panose="020B0604020202020204" pitchFamily="34" charset="0"/>
                <a:cs typeface="Arial" panose="020B0604020202020204" pitchFamily="34" charset="0"/>
              </a:rPr>
              <a:t>13</a:t>
            </a:r>
            <a:endParaRPr lang="en-US" sz="1000" b="1" dirty="0">
              <a:solidFill>
                <a:schemeClr val="bg1"/>
              </a:solidFill>
              <a:latin typeface="Arial" panose="020B0604020202020204" pitchFamily="34" charset="0"/>
              <a:cs typeface="Arial" panose="020B0604020202020204" pitchFamily="34" charset="0"/>
            </a:endParaRPr>
          </a:p>
        </p:txBody>
      </p:sp>
      <p:sp>
        <p:nvSpPr>
          <p:cNvPr id="29" name="TextBox 28"/>
          <p:cNvSpPr txBox="1"/>
          <p:nvPr/>
        </p:nvSpPr>
        <p:spPr>
          <a:xfrm>
            <a:off x="633750" y="2895600"/>
            <a:ext cx="208928" cy="246221"/>
          </a:xfrm>
          <a:prstGeom prst="rect">
            <a:avLst/>
          </a:prstGeom>
          <a:noFill/>
          <a:ln>
            <a:noFill/>
          </a:ln>
        </p:spPr>
        <p:txBody>
          <a:bodyPr wrap="square" rtlCol="0">
            <a:spAutoFit/>
          </a:bodyPr>
          <a:lstStyle/>
          <a:p>
            <a:r>
              <a:rPr lang="en-US" sz="1000" b="1" dirty="0" smtClean="0">
                <a:solidFill>
                  <a:schemeClr val="bg1"/>
                </a:solidFill>
                <a:latin typeface="Arial" panose="020B0604020202020204" pitchFamily="34" charset="0"/>
                <a:cs typeface="Arial" panose="020B0604020202020204" pitchFamily="34" charset="0"/>
              </a:rPr>
              <a:t>5</a:t>
            </a:r>
            <a:endParaRPr lang="en-US" sz="1000" b="1" dirty="0">
              <a:solidFill>
                <a:schemeClr val="bg1"/>
              </a:solidFill>
              <a:latin typeface="Arial" panose="020B0604020202020204" pitchFamily="34" charset="0"/>
              <a:cs typeface="Arial" panose="020B0604020202020204" pitchFamily="34" charset="0"/>
            </a:endParaRPr>
          </a:p>
        </p:txBody>
      </p:sp>
      <p:sp>
        <p:nvSpPr>
          <p:cNvPr id="31" name="TextBox 30"/>
          <p:cNvSpPr txBox="1"/>
          <p:nvPr/>
        </p:nvSpPr>
        <p:spPr>
          <a:xfrm>
            <a:off x="1593268" y="2892626"/>
            <a:ext cx="208928" cy="246221"/>
          </a:xfrm>
          <a:prstGeom prst="rect">
            <a:avLst/>
          </a:prstGeom>
          <a:noFill/>
          <a:ln>
            <a:noFill/>
          </a:ln>
        </p:spPr>
        <p:txBody>
          <a:bodyPr wrap="square" rtlCol="0">
            <a:spAutoFit/>
          </a:bodyPr>
          <a:lstStyle/>
          <a:p>
            <a:r>
              <a:rPr lang="en-US" sz="1000" b="1" dirty="0">
                <a:solidFill>
                  <a:schemeClr val="bg1"/>
                </a:solidFill>
                <a:latin typeface="Arial" panose="020B0604020202020204" pitchFamily="34" charset="0"/>
                <a:cs typeface="Arial" panose="020B0604020202020204" pitchFamily="34" charset="0"/>
              </a:rPr>
              <a:t>1</a:t>
            </a:r>
          </a:p>
        </p:txBody>
      </p:sp>
      <p:sp>
        <p:nvSpPr>
          <p:cNvPr id="32" name="TextBox 31"/>
          <p:cNvSpPr txBox="1"/>
          <p:nvPr/>
        </p:nvSpPr>
        <p:spPr>
          <a:xfrm>
            <a:off x="3315916" y="2904075"/>
            <a:ext cx="208928" cy="246221"/>
          </a:xfrm>
          <a:prstGeom prst="rect">
            <a:avLst/>
          </a:prstGeom>
          <a:noFill/>
          <a:ln>
            <a:noFill/>
          </a:ln>
        </p:spPr>
        <p:txBody>
          <a:bodyPr wrap="square" rtlCol="0">
            <a:spAutoFit/>
          </a:bodyPr>
          <a:lstStyle/>
          <a:p>
            <a:r>
              <a:rPr lang="en-US" sz="1000" b="1" dirty="0">
                <a:solidFill>
                  <a:schemeClr val="bg1"/>
                </a:solidFill>
                <a:latin typeface="Arial" panose="020B0604020202020204" pitchFamily="34" charset="0"/>
                <a:cs typeface="Arial" panose="020B0604020202020204" pitchFamily="34" charset="0"/>
              </a:rPr>
              <a:t>1</a:t>
            </a:r>
          </a:p>
        </p:txBody>
      </p:sp>
      <p:sp>
        <p:nvSpPr>
          <p:cNvPr id="33" name="TextBox 32"/>
          <p:cNvSpPr txBox="1"/>
          <p:nvPr/>
        </p:nvSpPr>
        <p:spPr>
          <a:xfrm>
            <a:off x="2254936" y="2886678"/>
            <a:ext cx="208928" cy="246221"/>
          </a:xfrm>
          <a:prstGeom prst="rect">
            <a:avLst/>
          </a:prstGeom>
          <a:noFill/>
          <a:ln>
            <a:noFill/>
          </a:ln>
        </p:spPr>
        <p:txBody>
          <a:bodyPr wrap="square" rtlCol="0">
            <a:spAutoFit/>
          </a:bodyPr>
          <a:lstStyle/>
          <a:p>
            <a:r>
              <a:rPr lang="en-US" sz="1000" b="1" dirty="0" smtClean="0">
                <a:solidFill>
                  <a:schemeClr val="bg1"/>
                </a:solidFill>
                <a:latin typeface="Arial" panose="020B0604020202020204" pitchFamily="34" charset="0"/>
                <a:cs typeface="Arial" panose="020B0604020202020204" pitchFamily="34" charset="0"/>
              </a:rPr>
              <a:t>2</a:t>
            </a:r>
            <a:endParaRPr lang="en-US" sz="1000" b="1" dirty="0">
              <a:solidFill>
                <a:schemeClr val="bg1"/>
              </a:solidFill>
              <a:latin typeface="Arial" panose="020B0604020202020204" pitchFamily="34" charset="0"/>
              <a:cs typeface="Arial" panose="020B0604020202020204" pitchFamily="34" charset="0"/>
            </a:endParaRPr>
          </a:p>
        </p:txBody>
      </p:sp>
      <p:sp>
        <p:nvSpPr>
          <p:cNvPr id="34" name="TextBox 33"/>
          <p:cNvSpPr txBox="1"/>
          <p:nvPr/>
        </p:nvSpPr>
        <p:spPr>
          <a:xfrm>
            <a:off x="2755931" y="2908535"/>
            <a:ext cx="208928" cy="246221"/>
          </a:xfrm>
          <a:prstGeom prst="rect">
            <a:avLst/>
          </a:prstGeom>
          <a:noFill/>
          <a:ln>
            <a:noFill/>
          </a:ln>
        </p:spPr>
        <p:txBody>
          <a:bodyPr wrap="square" rtlCol="0">
            <a:spAutoFit/>
          </a:bodyPr>
          <a:lstStyle/>
          <a:p>
            <a:r>
              <a:rPr lang="en-US" sz="1000" b="1" dirty="0" smtClean="0">
                <a:solidFill>
                  <a:schemeClr val="bg1"/>
                </a:solidFill>
                <a:latin typeface="Arial" panose="020B0604020202020204" pitchFamily="34" charset="0"/>
                <a:cs typeface="Arial" panose="020B0604020202020204" pitchFamily="34" charset="0"/>
              </a:rPr>
              <a:t>8</a:t>
            </a:r>
            <a:endParaRPr lang="en-US" sz="1000" b="1" dirty="0">
              <a:solidFill>
                <a:schemeClr val="bg1"/>
              </a:solidFill>
              <a:latin typeface="Arial" panose="020B0604020202020204" pitchFamily="34" charset="0"/>
              <a:cs typeface="Arial" panose="020B0604020202020204" pitchFamily="34" charset="0"/>
            </a:endParaRPr>
          </a:p>
        </p:txBody>
      </p:sp>
      <p:cxnSp>
        <p:nvCxnSpPr>
          <p:cNvPr id="7" name="Straight Arrow Connector 6"/>
          <p:cNvCxnSpPr/>
          <p:nvPr/>
        </p:nvCxnSpPr>
        <p:spPr>
          <a:xfrm>
            <a:off x="370265" y="2170597"/>
            <a:ext cx="0" cy="1321223"/>
          </a:xfrm>
          <a:prstGeom prst="straightConnector1">
            <a:avLst/>
          </a:prstGeom>
          <a:ln w="12700">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a:off x="3379066" y="2175057"/>
            <a:ext cx="0" cy="1321223"/>
          </a:xfrm>
          <a:prstGeom prst="straightConnector1">
            <a:avLst/>
          </a:prstGeom>
          <a:ln w="12700">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2305827" y="1996898"/>
            <a:ext cx="0" cy="1188720"/>
          </a:xfrm>
          <a:prstGeom prst="straightConnector1">
            <a:avLst/>
          </a:prstGeom>
          <a:ln w="12700">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a:off x="2962880" y="2166137"/>
            <a:ext cx="0" cy="1024128"/>
          </a:xfrm>
          <a:prstGeom prst="straightConnector1">
            <a:avLst/>
          </a:prstGeom>
          <a:ln w="12700">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a:off x="1640720" y="2175057"/>
            <a:ext cx="0" cy="1024128"/>
          </a:xfrm>
          <a:prstGeom prst="straightConnector1">
            <a:avLst/>
          </a:prstGeom>
          <a:ln w="12700">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a:off x="1247888" y="2175662"/>
            <a:ext cx="0" cy="274320"/>
          </a:xfrm>
          <a:prstGeom prst="straightConnector1">
            <a:avLst/>
          </a:prstGeom>
          <a:ln w="12700">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a:off x="787810" y="2180217"/>
            <a:ext cx="0" cy="274320"/>
          </a:xfrm>
          <a:prstGeom prst="straightConnector1">
            <a:avLst/>
          </a:prstGeom>
          <a:ln w="12700">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a:off x="1315101" y="2872628"/>
            <a:ext cx="0" cy="329184"/>
          </a:xfrm>
          <a:prstGeom prst="straightConnector1">
            <a:avLst/>
          </a:prstGeom>
          <a:ln w="12700">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a:off x="838200" y="2881251"/>
            <a:ext cx="0" cy="612648"/>
          </a:xfrm>
          <a:prstGeom prst="straightConnector1">
            <a:avLst/>
          </a:prstGeom>
          <a:ln w="12700">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375329" y="2175057"/>
            <a:ext cx="429768"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1256777" y="2175757"/>
            <a:ext cx="384048"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2961378" y="2175757"/>
            <a:ext cx="384048"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838200" y="2881251"/>
            <a:ext cx="475488"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rot="5400000">
            <a:off x="1366208" y="2084286"/>
            <a:ext cx="173736"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rot="5400000">
            <a:off x="516008" y="2080916"/>
            <a:ext cx="18288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rot="5400000">
            <a:off x="981440" y="2795238"/>
            <a:ext cx="18288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rot="5400000">
            <a:off x="3059067" y="2084317"/>
            <a:ext cx="18288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604576" y="3800475"/>
            <a:ext cx="558779" cy="2489143"/>
          </a:xfrm>
          <a:prstGeom prst="rect">
            <a:avLst/>
          </a:prstGeom>
          <a:noFill/>
        </p:spPr>
        <p:txBody>
          <a:bodyPr wrap="square" rtlCol="0">
            <a:spAutoFit/>
          </a:bodyPr>
          <a:lstStyle/>
          <a:p>
            <a:pPr algn="ctr">
              <a:lnSpc>
                <a:spcPct val="236000"/>
              </a:lnSpc>
            </a:pPr>
            <a:r>
              <a:rPr lang="en-US" sz="1100" b="1" dirty="0" smtClean="0">
                <a:solidFill>
                  <a:schemeClr val="bg1"/>
                </a:solidFill>
                <a:latin typeface="Arial" panose="020B0604020202020204" pitchFamily="34" charset="0"/>
                <a:cs typeface="Arial" panose="020B0604020202020204" pitchFamily="34" charset="0"/>
              </a:rPr>
              <a:t>1.0 –</a:t>
            </a:r>
          </a:p>
          <a:p>
            <a:pPr algn="ctr">
              <a:lnSpc>
                <a:spcPct val="236000"/>
              </a:lnSpc>
            </a:pPr>
            <a:r>
              <a:rPr lang="en-US" sz="1100" b="1" dirty="0" smtClean="0">
                <a:solidFill>
                  <a:schemeClr val="bg1"/>
                </a:solidFill>
                <a:latin typeface="Arial" panose="020B0604020202020204" pitchFamily="34" charset="0"/>
                <a:cs typeface="Arial" panose="020B0604020202020204" pitchFamily="34" charset="0"/>
              </a:rPr>
              <a:t>0.8 –</a:t>
            </a:r>
          </a:p>
          <a:p>
            <a:pPr algn="ctr">
              <a:lnSpc>
                <a:spcPct val="236000"/>
              </a:lnSpc>
            </a:pPr>
            <a:r>
              <a:rPr lang="en-US" sz="1100" b="1" dirty="0" smtClean="0">
                <a:solidFill>
                  <a:schemeClr val="bg1"/>
                </a:solidFill>
                <a:latin typeface="Arial" panose="020B0604020202020204" pitchFamily="34" charset="0"/>
                <a:cs typeface="Arial" panose="020B0604020202020204" pitchFamily="34" charset="0"/>
              </a:rPr>
              <a:t>0.6 –</a:t>
            </a:r>
          </a:p>
          <a:p>
            <a:pPr algn="ctr">
              <a:lnSpc>
                <a:spcPct val="236000"/>
              </a:lnSpc>
            </a:pPr>
            <a:r>
              <a:rPr lang="en-US" sz="1100" b="1" dirty="0" smtClean="0">
                <a:solidFill>
                  <a:schemeClr val="bg1"/>
                </a:solidFill>
                <a:latin typeface="Arial" panose="020B0604020202020204" pitchFamily="34" charset="0"/>
                <a:cs typeface="Arial" panose="020B0604020202020204" pitchFamily="34" charset="0"/>
              </a:rPr>
              <a:t>0.4 –</a:t>
            </a:r>
          </a:p>
          <a:p>
            <a:pPr algn="ctr">
              <a:lnSpc>
                <a:spcPct val="236000"/>
              </a:lnSpc>
            </a:pPr>
            <a:r>
              <a:rPr lang="en-US" sz="1100" b="1" dirty="0" smtClean="0">
                <a:solidFill>
                  <a:schemeClr val="bg1"/>
                </a:solidFill>
                <a:latin typeface="Arial" panose="020B0604020202020204" pitchFamily="34" charset="0"/>
                <a:cs typeface="Arial" panose="020B0604020202020204" pitchFamily="34" charset="0"/>
              </a:rPr>
              <a:t>0.2 –</a:t>
            </a:r>
          </a:p>
          <a:p>
            <a:pPr algn="ctr">
              <a:lnSpc>
                <a:spcPct val="236000"/>
              </a:lnSpc>
            </a:pPr>
            <a:r>
              <a:rPr lang="en-US" sz="1100" b="1" dirty="0" smtClean="0">
                <a:solidFill>
                  <a:schemeClr val="bg1"/>
                </a:solidFill>
                <a:latin typeface="Arial" panose="020B0604020202020204" pitchFamily="34" charset="0"/>
                <a:cs typeface="Arial" panose="020B0604020202020204" pitchFamily="34" charset="0"/>
              </a:rPr>
              <a:t>0.0 –</a:t>
            </a:r>
          </a:p>
        </p:txBody>
      </p:sp>
      <p:sp>
        <p:nvSpPr>
          <p:cNvPr id="35" name="TextBox 34"/>
          <p:cNvSpPr txBox="1"/>
          <p:nvPr/>
        </p:nvSpPr>
        <p:spPr>
          <a:xfrm>
            <a:off x="1692349" y="6352401"/>
            <a:ext cx="806032" cy="276999"/>
          </a:xfrm>
          <a:prstGeom prst="rect">
            <a:avLst/>
          </a:prstGeom>
          <a:noFill/>
        </p:spPr>
        <p:txBody>
          <a:bodyPr wrap="square" rtlCol="0">
            <a:spAutoFit/>
          </a:bodyPr>
          <a:lstStyle/>
          <a:p>
            <a:r>
              <a:rPr lang="en-US" sz="1200" b="1" dirty="0" smtClean="0">
                <a:solidFill>
                  <a:schemeClr val="bg1"/>
                </a:solidFill>
                <a:latin typeface="Arial" panose="020B0604020202020204" pitchFamily="34" charset="0"/>
                <a:cs typeface="Arial" panose="020B0604020202020204" pitchFamily="34" charset="0"/>
              </a:rPr>
              <a:t>Months</a:t>
            </a:r>
            <a:endParaRPr lang="en-US" sz="1200" b="1" dirty="0">
              <a:solidFill>
                <a:schemeClr val="bg1"/>
              </a:solidFill>
              <a:latin typeface="Arial" panose="020B0604020202020204" pitchFamily="34" charset="0"/>
              <a:cs typeface="Arial" panose="020B0604020202020204" pitchFamily="34" charset="0"/>
            </a:endParaRPr>
          </a:p>
        </p:txBody>
      </p:sp>
      <p:sp>
        <p:nvSpPr>
          <p:cNvPr id="57" name="TextBox 56"/>
          <p:cNvSpPr txBox="1"/>
          <p:nvPr/>
        </p:nvSpPr>
        <p:spPr>
          <a:xfrm rot="16200000">
            <a:off x="181066" y="4988917"/>
            <a:ext cx="806032" cy="276999"/>
          </a:xfrm>
          <a:prstGeom prst="rect">
            <a:avLst/>
          </a:prstGeom>
          <a:noFill/>
        </p:spPr>
        <p:txBody>
          <a:bodyPr wrap="square" rtlCol="0">
            <a:spAutoFit/>
          </a:bodyPr>
          <a:lstStyle/>
          <a:p>
            <a:r>
              <a:rPr lang="en-US" sz="1200" b="1" dirty="0" smtClean="0">
                <a:solidFill>
                  <a:schemeClr val="bg1"/>
                </a:solidFill>
                <a:latin typeface="Arial" panose="020B0604020202020204" pitchFamily="34" charset="0"/>
                <a:cs typeface="Arial" panose="020B0604020202020204" pitchFamily="34" charset="0"/>
              </a:rPr>
              <a:t>Survival</a:t>
            </a:r>
            <a:endParaRPr lang="en-US" sz="1200" b="1" dirty="0">
              <a:solidFill>
                <a:schemeClr val="bg1"/>
              </a:solidFill>
              <a:latin typeface="Arial" panose="020B0604020202020204" pitchFamily="34" charset="0"/>
              <a:cs typeface="Arial" panose="020B0604020202020204" pitchFamily="34" charset="0"/>
            </a:endParaRPr>
          </a:p>
        </p:txBody>
      </p:sp>
      <p:sp>
        <p:nvSpPr>
          <p:cNvPr id="36" name="TextBox 35"/>
          <p:cNvSpPr txBox="1"/>
          <p:nvPr/>
        </p:nvSpPr>
        <p:spPr>
          <a:xfrm>
            <a:off x="993276" y="6200775"/>
            <a:ext cx="2940026" cy="261610"/>
          </a:xfrm>
          <a:prstGeom prst="rect">
            <a:avLst/>
          </a:prstGeom>
          <a:noFill/>
        </p:spPr>
        <p:txBody>
          <a:bodyPr wrap="square" rtlCol="0">
            <a:spAutoFit/>
          </a:bodyPr>
          <a:lstStyle/>
          <a:p>
            <a:r>
              <a:rPr lang="en-US" sz="1100" b="1" dirty="0" smtClean="0">
                <a:solidFill>
                  <a:schemeClr val="bg1"/>
                </a:solidFill>
                <a:latin typeface="Arial" panose="020B0604020202020204" pitchFamily="34" charset="0"/>
                <a:cs typeface="Arial" panose="020B0604020202020204" pitchFamily="34" charset="0"/>
              </a:rPr>
              <a:t>0     10    20    30   40    50    60 </a:t>
            </a:r>
            <a:endParaRPr lang="en-US" sz="1100" b="1" dirty="0">
              <a:solidFill>
                <a:schemeClr val="bg1"/>
              </a:solidFill>
              <a:latin typeface="Arial" panose="020B0604020202020204" pitchFamily="34" charset="0"/>
              <a:cs typeface="Arial" panose="020B0604020202020204" pitchFamily="34" charset="0"/>
            </a:endParaRPr>
          </a:p>
        </p:txBody>
      </p:sp>
      <p:cxnSp>
        <p:nvCxnSpPr>
          <p:cNvPr id="47" name="Straight Connector 46"/>
          <p:cNvCxnSpPr/>
          <p:nvPr/>
        </p:nvCxnSpPr>
        <p:spPr>
          <a:xfrm>
            <a:off x="1031899" y="4038600"/>
            <a:ext cx="0" cy="2162175"/>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rot="5400000">
            <a:off x="2028709" y="5194935"/>
            <a:ext cx="0" cy="201168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1120125" y="6195751"/>
            <a:ext cx="0" cy="60182"/>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1427704" y="6197320"/>
            <a:ext cx="0" cy="60182"/>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1721616" y="6198266"/>
            <a:ext cx="0" cy="60182"/>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2015528" y="6199212"/>
            <a:ext cx="0" cy="60182"/>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2319488" y="6200158"/>
            <a:ext cx="0" cy="60182"/>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2618424" y="6201104"/>
            <a:ext cx="0" cy="60182"/>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a:off x="2912336" y="6202050"/>
            <a:ext cx="0" cy="60182"/>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71" name="TextBox 70"/>
          <p:cNvSpPr txBox="1"/>
          <p:nvPr/>
        </p:nvSpPr>
        <p:spPr>
          <a:xfrm>
            <a:off x="3714291" y="2272054"/>
            <a:ext cx="558779" cy="2804229"/>
          </a:xfrm>
          <a:prstGeom prst="rect">
            <a:avLst/>
          </a:prstGeom>
          <a:noFill/>
        </p:spPr>
        <p:txBody>
          <a:bodyPr wrap="square" rtlCol="0">
            <a:spAutoFit/>
          </a:bodyPr>
          <a:lstStyle/>
          <a:p>
            <a:pPr algn="ctr">
              <a:lnSpc>
                <a:spcPct val="267000"/>
              </a:lnSpc>
            </a:pPr>
            <a:r>
              <a:rPr lang="en-US" sz="1100" b="1" dirty="0" smtClean="0">
                <a:solidFill>
                  <a:schemeClr val="bg1"/>
                </a:solidFill>
                <a:latin typeface="Arial" panose="020B0604020202020204" pitchFamily="34" charset="0"/>
                <a:cs typeface="Arial" panose="020B0604020202020204" pitchFamily="34" charset="0"/>
              </a:rPr>
              <a:t>1.0 –</a:t>
            </a:r>
          </a:p>
          <a:p>
            <a:pPr algn="ctr">
              <a:lnSpc>
                <a:spcPct val="267000"/>
              </a:lnSpc>
            </a:pPr>
            <a:r>
              <a:rPr lang="en-US" sz="1100" b="1" dirty="0" smtClean="0">
                <a:solidFill>
                  <a:schemeClr val="bg1"/>
                </a:solidFill>
                <a:latin typeface="Arial" panose="020B0604020202020204" pitchFamily="34" charset="0"/>
                <a:cs typeface="Arial" panose="020B0604020202020204" pitchFamily="34" charset="0"/>
              </a:rPr>
              <a:t>0.8 –</a:t>
            </a:r>
          </a:p>
          <a:p>
            <a:pPr algn="ctr">
              <a:lnSpc>
                <a:spcPct val="267000"/>
              </a:lnSpc>
            </a:pPr>
            <a:r>
              <a:rPr lang="en-US" sz="1100" b="1" dirty="0" smtClean="0">
                <a:solidFill>
                  <a:schemeClr val="bg1"/>
                </a:solidFill>
                <a:latin typeface="Arial" panose="020B0604020202020204" pitchFamily="34" charset="0"/>
                <a:cs typeface="Arial" panose="020B0604020202020204" pitchFamily="34" charset="0"/>
              </a:rPr>
              <a:t>0.6 –</a:t>
            </a:r>
          </a:p>
          <a:p>
            <a:pPr algn="ctr">
              <a:lnSpc>
                <a:spcPct val="267000"/>
              </a:lnSpc>
            </a:pPr>
            <a:r>
              <a:rPr lang="en-US" sz="1100" b="1" dirty="0" smtClean="0">
                <a:solidFill>
                  <a:schemeClr val="bg1"/>
                </a:solidFill>
                <a:latin typeface="Arial" panose="020B0604020202020204" pitchFamily="34" charset="0"/>
                <a:cs typeface="Arial" panose="020B0604020202020204" pitchFamily="34" charset="0"/>
              </a:rPr>
              <a:t>0.4 –</a:t>
            </a:r>
          </a:p>
          <a:p>
            <a:pPr algn="ctr">
              <a:lnSpc>
                <a:spcPct val="267000"/>
              </a:lnSpc>
            </a:pPr>
            <a:r>
              <a:rPr lang="en-US" sz="1100" b="1" dirty="0" smtClean="0">
                <a:solidFill>
                  <a:schemeClr val="bg1"/>
                </a:solidFill>
                <a:latin typeface="Arial" panose="020B0604020202020204" pitchFamily="34" charset="0"/>
                <a:cs typeface="Arial" panose="020B0604020202020204" pitchFamily="34" charset="0"/>
              </a:rPr>
              <a:t>0.2 –</a:t>
            </a:r>
          </a:p>
          <a:p>
            <a:pPr algn="ctr">
              <a:lnSpc>
                <a:spcPct val="267000"/>
              </a:lnSpc>
            </a:pPr>
            <a:r>
              <a:rPr lang="en-US" sz="1100" b="1" dirty="0" smtClean="0">
                <a:solidFill>
                  <a:schemeClr val="bg1"/>
                </a:solidFill>
                <a:latin typeface="Arial" panose="020B0604020202020204" pitchFamily="34" charset="0"/>
                <a:cs typeface="Arial" panose="020B0604020202020204" pitchFamily="34" charset="0"/>
              </a:rPr>
              <a:t>0.0 –</a:t>
            </a:r>
          </a:p>
        </p:txBody>
      </p:sp>
      <p:sp>
        <p:nvSpPr>
          <p:cNvPr id="72" name="TextBox 71"/>
          <p:cNvSpPr txBox="1"/>
          <p:nvPr/>
        </p:nvSpPr>
        <p:spPr>
          <a:xfrm rot="16200000">
            <a:off x="2586957" y="3483276"/>
            <a:ext cx="2309066" cy="276999"/>
          </a:xfrm>
          <a:prstGeom prst="rect">
            <a:avLst/>
          </a:prstGeom>
          <a:noFill/>
        </p:spPr>
        <p:txBody>
          <a:bodyPr wrap="square" rtlCol="0">
            <a:spAutoFit/>
          </a:bodyPr>
          <a:lstStyle/>
          <a:p>
            <a:r>
              <a:rPr lang="en-US" sz="1200" b="1" dirty="0" smtClean="0">
                <a:solidFill>
                  <a:schemeClr val="bg1"/>
                </a:solidFill>
                <a:latin typeface="Arial" panose="020B0604020202020204" pitchFamily="34" charset="0"/>
                <a:cs typeface="Arial" panose="020B0604020202020204" pitchFamily="34" charset="0"/>
              </a:rPr>
              <a:t>Progression –Free Survival</a:t>
            </a:r>
            <a:endParaRPr lang="en-US" sz="1200" b="1" dirty="0">
              <a:solidFill>
                <a:schemeClr val="bg1"/>
              </a:solidFill>
              <a:latin typeface="Arial" panose="020B0604020202020204" pitchFamily="34" charset="0"/>
              <a:cs typeface="Arial" panose="020B0604020202020204" pitchFamily="34" charset="0"/>
            </a:endParaRPr>
          </a:p>
        </p:txBody>
      </p:sp>
      <p:sp>
        <p:nvSpPr>
          <p:cNvPr id="73" name="TextBox 72"/>
          <p:cNvSpPr txBox="1"/>
          <p:nvPr/>
        </p:nvSpPr>
        <p:spPr>
          <a:xfrm>
            <a:off x="4111014" y="4993704"/>
            <a:ext cx="2940026" cy="261610"/>
          </a:xfrm>
          <a:prstGeom prst="rect">
            <a:avLst/>
          </a:prstGeom>
          <a:noFill/>
        </p:spPr>
        <p:txBody>
          <a:bodyPr wrap="square" rtlCol="0">
            <a:spAutoFit/>
          </a:bodyPr>
          <a:lstStyle/>
          <a:p>
            <a:r>
              <a:rPr lang="en-US" sz="1100" b="1" dirty="0" smtClean="0">
                <a:solidFill>
                  <a:schemeClr val="bg1"/>
                </a:solidFill>
                <a:latin typeface="Arial" panose="020B0604020202020204" pitchFamily="34" charset="0"/>
                <a:cs typeface="Arial" panose="020B0604020202020204" pitchFamily="34" charset="0"/>
              </a:rPr>
              <a:t>0      10     20    30     40     50    60 </a:t>
            </a:r>
            <a:endParaRPr lang="en-US" sz="1100" b="1" dirty="0">
              <a:solidFill>
                <a:schemeClr val="bg1"/>
              </a:solidFill>
              <a:latin typeface="Arial" panose="020B0604020202020204" pitchFamily="34" charset="0"/>
              <a:cs typeface="Arial" panose="020B0604020202020204" pitchFamily="34" charset="0"/>
            </a:endParaRPr>
          </a:p>
        </p:txBody>
      </p:sp>
      <p:cxnSp>
        <p:nvCxnSpPr>
          <p:cNvPr id="74" name="Straight Connector 73"/>
          <p:cNvCxnSpPr/>
          <p:nvPr/>
        </p:nvCxnSpPr>
        <p:spPr>
          <a:xfrm>
            <a:off x="4141614" y="2590800"/>
            <a:ext cx="0" cy="2404872"/>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rot="5400000">
            <a:off x="5255082" y="3867125"/>
            <a:ext cx="0" cy="224028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a:off x="4242718" y="4988680"/>
            <a:ext cx="0" cy="60182"/>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a:off x="4582492" y="4990249"/>
            <a:ext cx="0" cy="60182"/>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4918336" y="4991195"/>
            <a:ext cx="0" cy="60182"/>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5257321" y="4992141"/>
            <a:ext cx="0" cy="60182"/>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a:off x="5594973" y="4993087"/>
            <a:ext cx="0" cy="60182"/>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5943778" y="4994033"/>
            <a:ext cx="0" cy="60182"/>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6267895" y="4994979"/>
            <a:ext cx="0" cy="60182"/>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4878957" y="5237849"/>
            <a:ext cx="756728" cy="276999"/>
          </a:xfrm>
          <a:prstGeom prst="rect">
            <a:avLst/>
          </a:prstGeom>
          <a:noFill/>
        </p:spPr>
        <p:txBody>
          <a:bodyPr wrap="square" rtlCol="0">
            <a:spAutoFit/>
          </a:bodyPr>
          <a:lstStyle/>
          <a:p>
            <a:r>
              <a:rPr lang="en-US" sz="1200" b="1" dirty="0" smtClean="0">
                <a:solidFill>
                  <a:schemeClr val="bg1"/>
                </a:solidFill>
                <a:latin typeface="Arial" panose="020B0604020202020204" pitchFamily="34" charset="0"/>
                <a:cs typeface="Arial" panose="020B0604020202020204" pitchFamily="34" charset="0"/>
              </a:rPr>
              <a:t>Months</a:t>
            </a:r>
            <a:endParaRPr lang="en-US" sz="1200" b="1" dirty="0">
              <a:solidFill>
                <a:schemeClr val="bg1"/>
              </a:solidFill>
              <a:latin typeface="Arial" panose="020B0604020202020204" pitchFamily="34" charset="0"/>
              <a:cs typeface="Arial" panose="020B0604020202020204" pitchFamily="34" charset="0"/>
            </a:endParaRPr>
          </a:p>
        </p:txBody>
      </p:sp>
      <p:sp>
        <p:nvSpPr>
          <p:cNvPr id="84" name="TextBox 83"/>
          <p:cNvSpPr txBox="1"/>
          <p:nvPr/>
        </p:nvSpPr>
        <p:spPr>
          <a:xfrm rot="16200000">
            <a:off x="5535137" y="3222737"/>
            <a:ext cx="1811926" cy="276999"/>
          </a:xfrm>
          <a:prstGeom prst="rect">
            <a:avLst/>
          </a:prstGeom>
          <a:noFill/>
        </p:spPr>
        <p:txBody>
          <a:bodyPr wrap="square" rtlCol="0">
            <a:spAutoFit/>
          </a:bodyPr>
          <a:lstStyle/>
          <a:p>
            <a:r>
              <a:rPr lang="en-US" sz="1200" b="1" dirty="0" smtClean="0">
                <a:solidFill>
                  <a:schemeClr val="bg1"/>
                </a:solidFill>
                <a:latin typeface="Arial" panose="020B0604020202020204" pitchFamily="34" charset="0"/>
                <a:cs typeface="Arial" panose="020B0604020202020204" pitchFamily="34" charset="0"/>
              </a:rPr>
              <a:t>Overall Survival</a:t>
            </a:r>
            <a:endParaRPr lang="en-US" sz="1200" b="1" dirty="0">
              <a:solidFill>
                <a:schemeClr val="bg1"/>
              </a:solidFill>
              <a:latin typeface="Arial" panose="020B0604020202020204" pitchFamily="34" charset="0"/>
              <a:cs typeface="Arial" panose="020B0604020202020204" pitchFamily="34" charset="0"/>
            </a:endParaRPr>
          </a:p>
        </p:txBody>
      </p:sp>
      <p:cxnSp>
        <p:nvCxnSpPr>
          <p:cNvPr id="85" name="Straight Connector 84"/>
          <p:cNvCxnSpPr/>
          <p:nvPr/>
        </p:nvCxnSpPr>
        <p:spPr>
          <a:xfrm>
            <a:off x="6853796" y="2588356"/>
            <a:ext cx="0" cy="2404872"/>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rot="5400000">
            <a:off x="7967264" y="3867856"/>
            <a:ext cx="0" cy="224028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6954900" y="4986236"/>
            <a:ext cx="0" cy="60182"/>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7294674" y="4987805"/>
            <a:ext cx="0" cy="60182"/>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7636868" y="4988751"/>
            <a:ext cx="0" cy="60182"/>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a:off x="7982203" y="4989697"/>
            <a:ext cx="0" cy="60182"/>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a:off x="8319855" y="4990643"/>
            <a:ext cx="0" cy="60182"/>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a:off x="8655960" y="4991589"/>
            <a:ext cx="0" cy="60182"/>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a:off x="9005477" y="4992535"/>
            <a:ext cx="0" cy="60182"/>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94" name="TextBox 93"/>
          <p:cNvSpPr txBox="1"/>
          <p:nvPr/>
        </p:nvSpPr>
        <p:spPr>
          <a:xfrm>
            <a:off x="7591139" y="5235405"/>
            <a:ext cx="756728" cy="276999"/>
          </a:xfrm>
          <a:prstGeom prst="rect">
            <a:avLst/>
          </a:prstGeom>
          <a:noFill/>
        </p:spPr>
        <p:txBody>
          <a:bodyPr wrap="square" rtlCol="0">
            <a:spAutoFit/>
          </a:bodyPr>
          <a:lstStyle/>
          <a:p>
            <a:r>
              <a:rPr lang="en-US" sz="1200" b="1" dirty="0" smtClean="0">
                <a:solidFill>
                  <a:schemeClr val="bg1"/>
                </a:solidFill>
                <a:latin typeface="Arial" panose="020B0604020202020204" pitchFamily="34" charset="0"/>
                <a:cs typeface="Arial" panose="020B0604020202020204" pitchFamily="34" charset="0"/>
              </a:rPr>
              <a:t>Months</a:t>
            </a:r>
            <a:endParaRPr lang="en-US" sz="1200" b="1" dirty="0">
              <a:solidFill>
                <a:schemeClr val="bg1"/>
              </a:solidFill>
              <a:latin typeface="Arial" panose="020B0604020202020204" pitchFamily="34" charset="0"/>
              <a:cs typeface="Arial" panose="020B0604020202020204" pitchFamily="34" charset="0"/>
            </a:endParaRPr>
          </a:p>
        </p:txBody>
      </p:sp>
      <p:sp>
        <p:nvSpPr>
          <p:cNvPr id="58" name="TextBox 57"/>
          <p:cNvSpPr txBox="1"/>
          <p:nvPr/>
        </p:nvSpPr>
        <p:spPr>
          <a:xfrm>
            <a:off x="5533592" y="3207306"/>
            <a:ext cx="664008" cy="253916"/>
          </a:xfrm>
          <a:prstGeom prst="rect">
            <a:avLst/>
          </a:prstGeom>
          <a:noFill/>
        </p:spPr>
        <p:txBody>
          <a:bodyPr wrap="square" rtlCol="0">
            <a:spAutoFit/>
          </a:bodyPr>
          <a:lstStyle/>
          <a:p>
            <a:r>
              <a:rPr lang="en-US" sz="1050" b="1" dirty="0" smtClean="0">
                <a:solidFill>
                  <a:srgbClr val="FFFF00"/>
                </a:solidFill>
                <a:latin typeface="Arial" panose="020B0604020202020204" pitchFamily="34" charset="0"/>
                <a:cs typeface="Arial" panose="020B0604020202020204" pitchFamily="34" charset="0"/>
              </a:rPr>
              <a:t>CTCL</a:t>
            </a:r>
            <a:endParaRPr lang="en-US" sz="1050" b="1" dirty="0">
              <a:solidFill>
                <a:srgbClr val="FFFF00"/>
              </a:solidFill>
              <a:latin typeface="Arial" panose="020B0604020202020204" pitchFamily="34" charset="0"/>
              <a:cs typeface="Arial" panose="020B0604020202020204" pitchFamily="34" charset="0"/>
            </a:endParaRPr>
          </a:p>
        </p:txBody>
      </p:sp>
      <p:sp>
        <p:nvSpPr>
          <p:cNvPr id="98" name="TextBox 97"/>
          <p:cNvSpPr txBox="1"/>
          <p:nvPr/>
        </p:nvSpPr>
        <p:spPr>
          <a:xfrm>
            <a:off x="8200592" y="2638710"/>
            <a:ext cx="664008" cy="253916"/>
          </a:xfrm>
          <a:prstGeom prst="rect">
            <a:avLst/>
          </a:prstGeom>
          <a:noFill/>
        </p:spPr>
        <p:txBody>
          <a:bodyPr wrap="square" rtlCol="0">
            <a:spAutoFit/>
          </a:bodyPr>
          <a:lstStyle/>
          <a:p>
            <a:r>
              <a:rPr lang="en-US" sz="1050" b="1" dirty="0" smtClean="0">
                <a:solidFill>
                  <a:srgbClr val="FFFF00"/>
                </a:solidFill>
                <a:latin typeface="Arial" panose="020B0604020202020204" pitchFamily="34" charset="0"/>
                <a:cs typeface="Arial" panose="020B0604020202020204" pitchFamily="34" charset="0"/>
              </a:rPr>
              <a:t>CTCL</a:t>
            </a:r>
            <a:endParaRPr lang="en-US" sz="1050" b="1" dirty="0">
              <a:solidFill>
                <a:srgbClr val="FFFF00"/>
              </a:solidFill>
              <a:latin typeface="Arial" panose="020B0604020202020204" pitchFamily="34" charset="0"/>
              <a:cs typeface="Arial" panose="020B0604020202020204" pitchFamily="34" charset="0"/>
            </a:endParaRPr>
          </a:p>
        </p:txBody>
      </p:sp>
      <p:sp>
        <p:nvSpPr>
          <p:cNvPr id="99" name="TextBox 98"/>
          <p:cNvSpPr txBox="1"/>
          <p:nvPr/>
        </p:nvSpPr>
        <p:spPr>
          <a:xfrm>
            <a:off x="5760613" y="3733800"/>
            <a:ext cx="664008" cy="253916"/>
          </a:xfrm>
          <a:prstGeom prst="rect">
            <a:avLst/>
          </a:prstGeom>
          <a:noFill/>
          <a:ln w="19050">
            <a:noFill/>
          </a:ln>
        </p:spPr>
        <p:txBody>
          <a:bodyPr wrap="square" rtlCol="0">
            <a:spAutoFit/>
          </a:bodyPr>
          <a:lstStyle/>
          <a:p>
            <a:r>
              <a:rPr lang="en-US" sz="1050" b="1" dirty="0" smtClean="0">
                <a:solidFill>
                  <a:srgbClr val="ED6DE7"/>
                </a:solidFill>
                <a:latin typeface="Arial" panose="020B0604020202020204" pitchFamily="34" charset="0"/>
                <a:cs typeface="Arial" panose="020B0604020202020204" pitchFamily="34" charset="0"/>
              </a:rPr>
              <a:t>AITL</a:t>
            </a:r>
            <a:endParaRPr lang="en-US" sz="1050" b="1" dirty="0">
              <a:solidFill>
                <a:srgbClr val="ED6DE7"/>
              </a:solidFill>
              <a:latin typeface="Arial" panose="020B0604020202020204" pitchFamily="34" charset="0"/>
              <a:cs typeface="Arial" panose="020B0604020202020204" pitchFamily="34" charset="0"/>
            </a:endParaRPr>
          </a:p>
        </p:txBody>
      </p:sp>
      <p:sp>
        <p:nvSpPr>
          <p:cNvPr id="100" name="TextBox 99"/>
          <p:cNvSpPr txBox="1"/>
          <p:nvPr/>
        </p:nvSpPr>
        <p:spPr>
          <a:xfrm>
            <a:off x="8099650" y="3481327"/>
            <a:ext cx="664008" cy="253916"/>
          </a:xfrm>
          <a:prstGeom prst="rect">
            <a:avLst/>
          </a:prstGeom>
          <a:noFill/>
        </p:spPr>
        <p:txBody>
          <a:bodyPr wrap="square" rtlCol="0">
            <a:spAutoFit/>
          </a:bodyPr>
          <a:lstStyle/>
          <a:p>
            <a:r>
              <a:rPr lang="en-US" sz="1050" b="1" dirty="0" smtClean="0">
                <a:solidFill>
                  <a:srgbClr val="ED6DE7"/>
                </a:solidFill>
                <a:latin typeface="Arial" panose="020B0604020202020204" pitchFamily="34" charset="0"/>
                <a:cs typeface="Arial" panose="020B0604020202020204" pitchFamily="34" charset="0"/>
              </a:rPr>
              <a:t>AITL</a:t>
            </a:r>
            <a:endParaRPr lang="en-US" sz="1050" b="1" dirty="0">
              <a:solidFill>
                <a:srgbClr val="ED6DE7"/>
              </a:solidFill>
              <a:latin typeface="Arial" panose="020B0604020202020204" pitchFamily="34" charset="0"/>
              <a:cs typeface="Arial" panose="020B0604020202020204" pitchFamily="34" charset="0"/>
            </a:endParaRPr>
          </a:p>
        </p:txBody>
      </p:sp>
      <p:sp>
        <p:nvSpPr>
          <p:cNvPr id="101" name="TextBox 100"/>
          <p:cNvSpPr txBox="1"/>
          <p:nvPr/>
        </p:nvSpPr>
        <p:spPr>
          <a:xfrm>
            <a:off x="4869584" y="3760874"/>
            <a:ext cx="664008" cy="253916"/>
          </a:xfrm>
          <a:prstGeom prst="rect">
            <a:avLst/>
          </a:prstGeom>
          <a:noFill/>
        </p:spPr>
        <p:txBody>
          <a:bodyPr wrap="square" rtlCol="0">
            <a:spAutoFit/>
          </a:bodyPr>
          <a:lstStyle/>
          <a:p>
            <a:r>
              <a:rPr lang="en-US" sz="1050" b="1" dirty="0" smtClean="0">
                <a:solidFill>
                  <a:srgbClr val="66FFFF"/>
                </a:solidFill>
                <a:latin typeface="Arial" panose="020B0604020202020204" pitchFamily="34" charset="0"/>
                <a:cs typeface="Arial" panose="020B0604020202020204" pitchFamily="34" charset="0"/>
              </a:rPr>
              <a:t>ALCL</a:t>
            </a:r>
            <a:endParaRPr lang="en-US" sz="1050" b="1" dirty="0">
              <a:solidFill>
                <a:srgbClr val="66FFFF"/>
              </a:solidFill>
              <a:latin typeface="Arial" panose="020B0604020202020204" pitchFamily="34" charset="0"/>
              <a:cs typeface="Arial" panose="020B0604020202020204" pitchFamily="34" charset="0"/>
            </a:endParaRPr>
          </a:p>
        </p:txBody>
      </p:sp>
      <p:sp>
        <p:nvSpPr>
          <p:cNvPr id="102" name="TextBox 101"/>
          <p:cNvSpPr txBox="1"/>
          <p:nvPr/>
        </p:nvSpPr>
        <p:spPr>
          <a:xfrm>
            <a:off x="8276792" y="3098884"/>
            <a:ext cx="664008" cy="253916"/>
          </a:xfrm>
          <a:prstGeom prst="rect">
            <a:avLst/>
          </a:prstGeom>
          <a:noFill/>
        </p:spPr>
        <p:txBody>
          <a:bodyPr wrap="square" rtlCol="0">
            <a:spAutoFit/>
          </a:bodyPr>
          <a:lstStyle/>
          <a:p>
            <a:r>
              <a:rPr lang="en-US" sz="1050" b="1" dirty="0" smtClean="0">
                <a:solidFill>
                  <a:srgbClr val="66FFFF"/>
                </a:solidFill>
                <a:latin typeface="Arial" panose="020B0604020202020204" pitchFamily="34" charset="0"/>
                <a:cs typeface="Arial" panose="020B0604020202020204" pitchFamily="34" charset="0"/>
              </a:rPr>
              <a:t>ALCL</a:t>
            </a:r>
            <a:endParaRPr lang="en-US" sz="1050" b="1" dirty="0">
              <a:solidFill>
                <a:srgbClr val="66FFFF"/>
              </a:solidFill>
              <a:latin typeface="Arial" panose="020B0604020202020204" pitchFamily="34" charset="0"/>
              <a:cs typeface="Arial" panose="020B0604020202020204" pitchFamily="34" charset="0"/>
            </a:endParaRPr>
          </a:p>
        </p:txBody>
      </p:sp>
      <p:sp>
        <p:nvSpPr>
          <p:cNvPr id="103" name="TextBox 102"/>
          <p:cNvSpPr txBox="1"/>
          <p:nvPr/>
        </p:nvSpPr>
        <p:spPr>
          <a:xfrm>
            <a:off x="5233386" y="4149767"/>
            <a:ext cx="964214" cy="253916"/>
          </a:xfrm>
          <a:prstGeom prst="rect">
            <a:avLst/>
          </a:prstGeom>
          <a:noFill/>
        </p:spPr>
        <p:txBody>
          <a:bodyPr wrap="square" rtlCol="0">
            <a:spAutoFit/>
          </a:bodyPr>
          <a:lstStyle/>
          <a:p>
            <a:r>
              <a:rPr lang="en-US" sz="1050" b="1" dirty="0" smtClean="0">
                <a:solidFill>
                  <a:srgbClr val="F09828"/>
                </a:solidFill>
                <a:latin typeface="Arial" panose="020B0604020202020204" pitchFamily="34" charset="0"/>
                <a:cs typeface="Arial" panose="020B0604020202020204" pitchFamily="34" charset="0"/>
              </a:rPr>
              <a:t>PTCL-NOS</a:t>
            </a:r>
            <a:endParaRPr lang="en-US" sz="1050" b="1" dirty="0">
              <a:solidFill>
                <a:srgbClr val="F09828"/>
              </a:solidFill>
              <a:latin typeface="Arial" panose="020B0604020202020204" pitchFamily="34" charset="0"/>
              <a:cs typeface="Arial" panose="020B0604020202020204" pitchFamily="34" charset="0"/>
            </a:endParaRPr>
          </a:p>
        </p:txBody>
      </p:sp>
      <p:sp>
        <p:nvSpPr>
          <p:cNvPr id="104" name="TextBox 103"/>
          <p:cNvSpPr txBox="1"/>
          <p:nvPr/>
        </p:nvSpPr>
        <p:spPr>
          <a:xfrm>
            <a:off x="4332122" y="4429125"/>
            <a:ext cx="706831" cy="253916"/>
          </a:xfrm>
          <a:prstGeom prst="rect">
            <a:avLst/>
          </a:prstGeom>
          <a:noFill/>
        </p:spPr>
        <p:txBody>
          <a:bodyPr wrap="square" rtlCol="0">
            <a:spAutoFit/>
          </a:bodyPr>
          <a:lstStyle/>
          <a:p>
            <a:r>
              <a:rPr lang="en-US" sz="1050" b="1" dirty="0" smtClean="0">
                <a:solidFill>
                  <a:schemeClr val="bg1">
                    <a:lumMod val="85000"/>
                  </a:schemeClr>
                </a:solidFill>
                <a:latin typeface="Arial" panose="020B0604020202020204" pitchFamily="34" charset="0"/>
                <a:cs typeface="Arial" panose="020B0604020202020204" pitchFamily="34" charset="0"/>
              </a:rPr>
              <a:t>ENKTL</a:t>
            </a:r>
            <a:endParaRPr lang="en-US" sz="1050" b="1" dirty="0">
              <a:solidFill>
                <a:schemeClr val="bg1">
                  <a:lumMod val="85000"/>
                </a:schemeClr>
              </a:solidFill>
              <a:latin typeface="Arial" panose="020B0604020202020204" pitchFamily="34" charset="0"/>
              <a:cs typeface="Arial" panose="020B0604020202020204" pitchFamily="34" charset="0"/>
            </a:endParaRPr>
          </a:p>
        </p:txBody>
      </p:sp>
      <p:sp>
        <p:nvSpPr>
          <p:cNvPr id="105" name="TextBox 104"/>
          <p:cNvSpPr txBox="1"/>
          <p:nvPr/>
        </p:nvSpPr>
        <p:spPr>
          <a:xfrm>
            <a:off x="7349336" y="4175209"/>
            <a:ext cx="706831" cy="253916"/>
          </a:xfrm>
          <a:prstGeom prst="rect">
            <a:avLst/>
          </a:prstGeom>
          <a:noFill/>
        </p:spPr>
        <p:txBody>
          <a:bodyPr wrap="square" rtlCol="0">
            <a:spAutoFit/>
          </a:bodyPr>
          <a:lstStyle/>
          <a:p>
            <a:r>
              <a:rPr lang="en-US" sz="1050" b="1" dirty="0" smtClean="0">
                <a:solidFill>
                  <a:schemeClr val="bg1">
                    <a:lumMod val="85000"/>
                  </a:schemeClr>
                </a:solidFill>
                <a:latin typeface="Arial" panose="020B0604020202020204" pitchFamily="34" charset="0"/>
                <a:cs typeface="Arial" panose="020B0604020202020204" pitchFamily="34" charset="0"/>
              </a:rPr>
              <a:t>ENKTL</a:t>
            </a:r>
            <a:endParaRPr lang="en-US" sz="1050" b="1" dirty="0">
              <a:solidFill>
                <a:schemeClr val="bg1">
                  <a:lumMod val="85000"/>
                </a:schemeClr>
              </a:solidFill>
              <a:latin typeface="Arial" panose="020B0604020202020204" pitchFamily="34" charset="0"/>
              <a:cs typeface="Arial" panose="020B0604020202020204" pitchFamily="34" charset="0"/>
            </a:endParaRPr>
          </a:p>
        </p:txBody>
      </p:sp>
      <p:sp>
        <p:nvSpPr>
          <p:cNvPr id="106" name="TextBox 105"/>
          <p:cNvSpPr txBox="1"/>
          <p:nvPr/>
        </p:nvSpPr>
        <p:spPr>
          <a:xfrm>
            <a:off x="7900386" y="3797342"/>
            <a:ext cx="964214" cy="253916"/>
          </a:xfrm>
          <a:prstGeom prst="rect">
            <a:avLst/>
          </a:prstGeom>
          <a:noFill/>
        </p:spPr>
        <p:txBody>
          <a:bodyPr wrap="square" rtlCol="0">
            <a:spAutoFit/>
          </a:bodyPr>
          <a:lstStyle/>
          <a:p>
            <a:r>
              <a:rPr lang="en-US" sz="1050" b="1" dirty="0" smtClean="0">
                <a:solidFill>
                  <a:srgbClr val="FFC000"/>
                </a:solidFill>
                <a:latin typeface="Arial" panose="020B0604020202020204" pitchFamily="34" charset="0"/>
                <a:cs typeface="Arial" panose="020B0604020202020204" pitchFamily="34" charset="0"/>
              </a:rPr>
              <a:t>PTCL-NOS</a:t>
            </a:r>
            <a:endParaRPr lang="en-US" sz="1050" b="1" dirty="0">
              <a:solidFill>
                <a:srgbClr val="FFC000"/>
              </a:solidFill>
              <a:latin typeface="Arial" panose="020B0604020202020204" pitchFamily="34" charset="0"/>
              <a:cs typeface="Arial" panose="020B0604020202020204" pitchFamily="34" charset="0"/>
            </a:endParaRPr>
          </a:p>
        </p:txBody>
      </p:sp>
      <p:sp>
        <p:nvSpPr>
          <p:cNvPr id="107" name="TextBox 106"/>
          <p:cNvSpPr txBox="1"/>
          <p:nvPr/>
        </p:nvSpPr>
        <p:spPr>
          <a:xfrm>
            <a:off x="2383992" y="4898112"/>
            <a:ext cx="664008" cy="253916"/>
          </a:xfrm>
          <a:prstGeom prst="rect">
            <a:avLst/>
          </a:prstGeom>
          <a:noFill/>
        </p:spPr>
        <p:txBody>
          <a:bodyPr wrap="square" rtlCol="0">
            <a:spAutoFit/>
          </a:bodyPr>
          <a:lstStyle/>
          <a:p>
            <a:r>
              <a:rPr lang="en-US" sz="1050" b="1" dirty="0" smtClean="0">
                <a:solidFill>
                  <a:schemeClr val="bg1"/>
                </a:solidFill>
                <a:latin typeface="Arial" panose="020B0604020202020204" pitchFamily="34" charset="0"/>
                <a:cs typeface="Arial" panose="020B0604020202020204" pitchFamily="34" charset="0"/>
              </a:rPr>
              <a:t>OS</a:t>
            </a:r>
            <a:endParaRPr lang="en-US" sz="1050" b="1" dirty="0">
              <a:solidFill>
                <a:schemeClr val="bg1"/>
              </a:solidFill>
              <a:latin typeface="Arial" panose="020B0604020202020204" pitchFamily="34" charset="0"/>
              <a:cs typeface="Arial" panose="020B0604020202020204" pitchFamily="34" charset="0"/>
            </a:endParaRPr>
          </a:p>
        </p:txBody>
      </p:sp>
      <p:sp>
        <p:nvSpPr>
          <p:cNvPr id="108" name="TextBox 107"/>
          <p:cNvSpPr txBox="1"/>
          <p:nvPr/>
        </p:nvSpPr>
        <p:spPr>
          <a:xfrm>
            <a:off x="2166377" y="5403475"/>
            <a:ext cx="664008" cy="253916"/>
          </a:xfrm>
          <a:prstGeom prst="rect">
            <a:avLst/>
          </a:prstGeom>
          <a:noFill/>
        </p:spPr>
        <p:txBody>
          <a:bodyPr wrap="square" rtlCol="0">
            <a:spAutoFit/>
          </a:bodyPr>
          <a:lstStyle/>
          <a:p>
            <a:r>
              <a:rPr lang="en-US" sz="1050" b="1" dirty="0" smtClean="0">
                <a:solidFill>
                  <a:schemeClr val="bg1"/>
                </a:solidFill>
                <a:latin typeface="Arial" panose="020B0604020202020204" pitchFamily="34" charset="0"/>
                <a:cs typeface="Arial" panose="020B0604020202020204" pitchFamily="34" charset="0"/>
              </a:rPr>
              <a:t>PFS</a:t>
            </a:r>
            <a:endParaRPr lang="en-US" sz="1050" b="1" dirty="0">
              <a:solidFill>
                <a:schemeClr val="bg1"/>
              </a:solidFill>
              <a:latin typeface="Arial" panose="020B0604020202020204" pitchFamily="34" charset="0"/>
              <a:cs typeface="Arial" panose="020B0604020202020204" pitchFamily="34" charset="0"/>
            </a:endParaRPr>
          </a:p>
        </p:txBody>
      </p:sp>
      <p:cxnSp>
        <p:nvCxnSpPr>
          <p:cNvPr id="62" name="Straight Connector 61"/>
          <p:cNvCxnSpPr/>
          <p:nvPr/>
        </p:nvCxnSpPr>
        <p:spPr>
          <a:xfrm>
            <a:off x="5307010" y="3491820"/>
            <a:ext cx="0" cy="46573"/>
          </a:xfrm>
          <a:prstGeom prst="line">
            <a:avLst/>
          </a:prstGeom>
          <a:ln w="952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a:xfrm>
            <a:off x="5385592" y="3489439"/>
            <a:ext cx="0" cy="46573"/>
          </a:xfrm>
          <a:prstGeom prst="line">
            <a:avLst/>
          </a:prstGeom>
          <a:ln w="952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p:nvCxnSpPr>
        <p:spPr>
          <a:xfrm>
            <a:off x="5828506" y="3488645"/>
            <a:ext cx="0" cy="46573"/>
          </a:xfrm>
          <a:prstGeom prst="line">
            <a:avLst/>
          </a:prstGeom>
          <a:ln w="952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p:nvCxnSpPr>
        <p:spPr>
          <a:xfrm>
            <a:off x="5264464" y="3710513"/>
            <a:ext cx="0" cy="46573"/>
          </a:xfrm>
          <a:prstGeom prst="line">
            <a:avLst/>
          </a:prstGeom>
          <a:ln w="9525">
            <a:solidFill>
              <a:srgbClr val="66FFFF"/>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p:nvCxnSpPr>
        <p:spPr>
          <a:xfrm>
            <a:off x="5342733" y="3710513"/>
            <a:ext cx="0" cy="46573"/>
          </a:xfrm>
          <a:prstGeom prst="line">
            <a:avLst/>
          </a:prstGeom>
          <a:ln w="9525">
            <a:solidFill>
              <a:srgbClr val="66FFFF"/>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a:xfrm>
            <a:off x="5588000" y="3710513"/>
            <a:ext cx="0" cy="46573"/>
          </a:xfrm>
          <a:prstGeom prst="line">
            <a:avLst/>
          </a:prstGeom>
          <a:ln w="9525">
            <a:solidFill>
              <a:srgbClr val="66FFFF"/>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p:nvCxnSpPr>
        <p:spPr>
          <a:xfrm>
            <a:off x="5476077" y="3712895"/>
            <a:ext cx="0" cy="46573"/>
          </a:xfrm>
          <a:prstGeom prst="line">
            <a:avLst/>
          </a:prstGeom>
          <a:ln w="9525">
            <a:solidFill>
              <a:srgbClr val="ED6DE7"/>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a:off x="5923761" y="3711039"/>
            <a:ext cx="0" cy="46573"/>
          </a:xfrm>
          <a:prstGeom prst="line">
            <a:avLst/>
          </a:prstGeom>
          <a:ln w="9525">
            <a:solidFill>
              <a:srgbClr val="ED6DE7"/>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a:xfrm>
            <a:off x="6166639" y="3713421"/>
            <a:ext cx="0" cy="46573"/>
          </a:xfrm>
          <a:prstGeom prst="line">
            <a:avLst/>
          </a:prstGeom>
          <a:ln w="9525">
            <a:solidFill>
              <a:srgbClr val="ED6DE7"/>
            </a:solidFill>
          </a:ln>
        </p:spPr>
        <p:style>
          <a:lnRef idx="1">
            <a:schemeClr val="accent1"/>
          </a:lnRef>
          <a:fillRef idx="0">
            <a:schemeClr val="accent1"/>
          </a:fillRef>
          <a:effectRef idx="0">
            <a:schemeClr val="accent1"/>
          </a:effectRef>
          <a:fontRef idx="minor">
            <a:schemeClr val="tx1"/>
          </a:fontRef>
        </p:style>
      </p:cxnSp>
      <p:sp>
        <p:nvSpPr>
          <p:cNvPr id="4100" name="Freeform 4099"/>
          <p:cNvSpPr/>
          <p:nvPr/>
        </p:nvSpPr>
        <p:spPr>
          <a:xfrm>
            <a:off x="4267201" y="2682876"/>
            <a:ext cx="1835150" cy="1474788"/>
          </a:xfrm>
          <a:custGeom>
            <a:avLst/>
            <a:gdLst>
              <a:gd name="connsiteX0" fmla="*/ 0 w 1838325"/>
              <a:gd name="connsiteY0" fmla="*/ 0 h 1476375"/>
              <a:gd name="connsiteX1" fmla="*/ 1838325 w 1838325"/>
              <a:gd name="connsiteY1" fmla="*/ 1476375 h 1476375"/>
              <a:gd name="connsiteX2" fmla="*/ 1838325 w 1838325"/>
              <a:gd name="connsiteY2" fmla="*/ 1476375 h 1476375"/>
              <a:gd name="connsiteX0" fmla="*/ 0 w 1838325"/>
              <a:gd name="connsiteY0" fmla="*/ 0 h 1481138"/>
              <a:gd name="connsiteX1" fmla="*/ 566738 w 1838325"/>
              <a:gd name="connsiteY1" fmla="*/ 1481138 h 1481138"/>
              <a:gd name="connsiteX2" fmla="*/ 1838325 w 1838325"/>
              <a:gd name="connsiteY2" fmla="*/ 1476375 h 1481138"/>
              <a:gd name="connsiteX3" fmla="*/ 1838325 w 1838325"/>
              <a:gd name="connsiteY3" fmla="*/ 1476375 h 1481138"/>
              <a:gd name="connsiteX0" fmla="*/ 0 w 1838325"/>
              <a:gd name="connsiteY0" fmla="*/ 0 h 1496854"/>
              <a:gd name="connsiteX1" fmla="*/ 552450 w 1838325"/>
              <a:gd name="connsiteY1" fmla="*/ 1338262 h 1496854"/>
              <a:gd name="connsiteX2" fmla="*/ 566738 w 1838325"/>
              <a:gd name="connsiteY2" fmla="*/ 1481138 h 1496854"/>
              <a:gd name="connsiteX3" fmla="*/ 1838325 w 1838325"/>
              <a:gd name="connsiteY3" fmla="*/ 1476375 h 1496854"/>
              <a:gd name="connsiteX4" fmla="*/ 1838325 w 1838325"/>
              <a:gd name="connsiteY4" fmla="*/ 1476375 h 1496854"/>
              <a:gd name="connsiteX0" fmla="*/ 0 w 1838325"/>
              <a:gd name="connsiteY0" fmla="*/ 0 h 1481138"/>
              <a:gd name="connsiteX1" fmla="*/ 552450 w 1838325"/>
              <a:gd name="connsiteY1" fmla="*/ 1338262 h 1481138"/>
              <a:gd name="connsiteX2" fmla="*/ 566738 w 1838325"/>
              <a:gd name="connsiteY2" fmla="*/ 1481138 h 1481138"/>
              <a:gd name="connsiteX3" fmla="*/ 1838325 w 1838325"/>
              <a:gd name="connsiteY3" fmla="*/ 1476375 h 1481138"/>
              <a:gd name="connsiteX4" fmla="*/ 1838325 w 1838325"/>
              <a:gd name="connsiteY4" fmla="*/ 1476375 h 1481138"/>
              <a:gd name="connsiteX0" fmla="*/ 0 w 1838325"/>
              <a:gd name="connsiteY0" fmla="*/ 0 h 1481138"/>
              <a:gd name="connsiteX1" fmla="*/ 561975 w 1838325"/>
              <a:gd name="connsiteY1" fmla="*/ 1338262 h 1481138"/>
              <a:gd name="connsiteX2" fmla="*/ 566738 w 1838325"/>
              <a:gd name="connsiteY2" fmla="*/ 1481138 h 1481138"/>
              <a:gd name="connsiteX3" fmla="*/ 1838325 w 1838325"/>
              <a:gd name="connsiteY3" fmla="*/ 1476375 h 1481138"/>
              <a:gd name="connsiteX4" fmla="*/ 1838325 w 1838325"/>
              <a:gd name="connsiteY4" fmla="*/ 1476375 h 1481138"/>
              <a:gd name="connsiteX0" fmla="*/ 0 w 1838325"/>
              <a:gd name="connsiteY0" fmla="*/ 0 h 1481138"/>
              <a:gd name="connsiteX1" fmla="*/ 319088 w 1838325"/>
              <a:gd name="connsiteY1" fmla="*/ 1328737 h 1481138"/>
              <a:gd name="connsiteX2" fmla="*/ 561975 w 1838325"/>
              <a:gd name="connsiteY2" fmla="*/ 1338262 h 1481138"/>
              <a:gd name="connsiteX3" fmla="*/ 566738 w 1838325"/>
              <a:gd name="connsiteY3" fmla="*/ 1481138 h 1481138"/>
              <a:gd name="connsiteX4" fmla="*/ 1838325 w 1838325"/>
              <a:gd name="connsiteY4" fmla="*/ 1476375 h 1481138"/>
              <a:gd name="connsiteX5" fmla="*/ 1838325 w 1838325"/>
              <a:gd name="connsiteY5" fmla="*/ 1476375 h 1481138"/>
              <a:gd name="connsiteX0" fmla="*/ 0 w 1838325"/>
              <a:gd name="connsiteY0" fmla="*/ 0 h 1481138"/>
              <a:gd name="connsiteX1" fmla="*/ 319088 w 1838325"/>
              <a:gd name="connsiteY1" fmla="*/ 1328737 h 1481138"/>
              <a:gd name="connsiteX2" fmla="*/ 561975 w 1838325"/>
              <a:gd name="connsiteY2" fmla="*/ 1338262 h 1481138"/>
              <a:gd name="connsiteX3" fmla="*/ 566738 w 1838325"/>
              <a:gd name="connsiteY3" fmla="*/ 1481138 h 1481138"/>
              <a:gd name="connsiteX4" fmla="*/ 1838325 w 1838325"/>
              <a:gd name="connsiteY4" fmla="*/ 1476375 h 1481138"/>
              <a:gd name="connsiteX5" fmla="*/ 1838325 w 1838325"/>
              <a:gd name="connsiteY5" fmla="*/ 1476375 h 1481138"/>
              <a:gd name="connsiteX0" fmla="*/ 0 w 1838325"/>
              <a:gd name="connsiteY0" fmla="*/ 0 h 1481138"/>
              <a:gd name="connsiteX1" fmla="*/ 319088 w 1838325"/>
              <a:gd name="connsiteY1" fmla="*/ 1343025 h 1481138"/>
              <a:gd name="connsiteX2" fmla="*/ 561975 w 1838325"/>
              <a:gd name="connsiteY2" fmla="*/ 1338262 h 1481138"/>
              <a:gd name="connsiteX3" fmla="*/ 566738 w 1838325"/>
              <a:gd name="connsiteY3" fmla="*/ 1481138 h 1481138"/>
              <a:gd name="connsiteX4" fmla="*/ 1838325 w 1838325"/>
              <a:gd name="connsiteY4" fmla="*/ 1476375 h 1481138"/>
              <a:gd name="connsiteX5" fmla="*/ 1838325 w 1838325"/>
              <a:gd name="connsiteY5" fmla="*/ 1476375 h 1481138"/>
              <a:gd name="connsiteX0" fmla="*/ 0 w 1838325"/>
              <a:gd name="connsiteY0" fmla="*/ 0 h 1481138"/>
              <a:gd name="connsiteX1" fmla="*/ 304800 w 1838325"/>
              <a:gd name="connsiteY1" fmla="*/ 1204912 h 1481138"/>
              <a:gd name="connsiteX2" fmla="*/ 319088 w 1838325"/>
              <a:gd name="connsiteY2" fmla="*/ 1343025 h 1481138"/>
              <a:gd name="connsiteX3" fmla="*/ 561975 w 1838325"/>
              <a:gd name="connsiteY3" fmla="*/ 1338262 h 1481138"/>
              <a:gd name="connsiteX4" fmla="*/ 566738 w 1838325"/>
              <a:gd name="connsiteY4" fmla="*/ 1481138 h 1481138"/>
              <a:gd name="connsiteX5" fmla="*/ 1838325 w 1838325"/>
              <a:gd name="connsiteY5" fmla="*/ 1476375 h 1481138"/>
              <a:gd name="connsiteX6" fmla="*/ 1838325 w 1838325"/>
              <a:gd name="connsiteY6" fmla="*/ 1476375 h 1481138"/>
              <a:gd name="connsiteX0" fmla="*/ 0 w 1838325"/>
              <a:gd name="connsiteY0" fmla="*/ 0 h 1481138"/>
              <a:gd name="connsiteX1" fmla="*/ 304800 w 1838325"/>
              <a:gd name="connsiteY1" fmla="*/ 1204912 h 1481138"/>
              <a:gd name="connsiteX2" fmla="*/ 319088 w 1838325"/>
              <a:gd name="connsiteY2" fmla="*/ 1343025 h 1481138"/>
              <a:gd name="connsiteX3" fmla="*/ 561975 w 1838325"/>
              <a:gd name="connsiteY3" fmla="*/ 1338262 h 1481138"/>
              <a:gd name="connsiteX4" fmla="*/ 566738 w 1838325"/>
              <a:gd name="connsiteY4" fmla="*/ 1481138 h 1481138"/>
              <a:gd name="connsiteX5" fmla="*/ 1838325 w 1838325"/>
              <a:gd name="connsiteY5" fmla="*/ 1476375 h 1481138"/>
              <a:gd name="connsiteX6" fmla="*/ 1838325 w 1838325"/>
              <a:gd name="connsiteY6" fmla="*/ 1476375 h 1481138"/>
              <a:gd name="connsiteX0" fmla="*/ 0 w 1838325"/>
              <a:gd name="connsiteY0" fmla="*/ 0 h 1481138"/>
              <a:gd name="connsiteX1" fmla="*/ 314325 w 1838325"/>
              <a:gd name="connsiteY1" fmla="*/ 1204912 h 1481138"/>
              <a:gd name="connsiteX2" fmla="*/ 319088 w 1838325"/>
              <a:gd name="connsiteY2" fmla="*/ 1343025 h 1481138"/>
              <a:gd name="connsiteX3" fmla="*/ 561975 w 1838325"/>
              <a:gd name="connsiteY3" fmla="*/ 1338262 h 1481138"/>
              <a:gd name="connsiteX4" fmla="*/ 566738 w 1838325"/>
              <a:gd name="connsiteY4" fmla="*/ 1481138 h 1481138"/>
              <a:gd name="connsiteX5" fmla="*/ 1838325 w 1838325"/>
              <a:gd name="connsiteY5" fmla="*/ 1476375 h 1481138"/>
              <a:gd name="connsiteX6" fmla="*/ 1838325 w 1838325"/>
              <a:gd name="connsiteY6" fmla="*/ 1476375 h 1481138"/>
              <a:gd name="connsiteX0" fmla="*/ 0 w 1838325"/>
              <a:gd name="connsiteY0" fmla="*/ 0 h 1481138"/>
              <a:gd name="connsiteX1" fmla="*/ 266700 w 1838325"/>
              <a:gd name="connsiteY1" fmla="*/ 1216024 h 1481138"/>
              <a:gd name="connsiteX2" fmla="*/ 314325 w 1838325"/>
              <a:gd name="connsiteY2" fmla="*/ 1204912 h 1481138"/>
              <a:gd name="connsiteX3" fmla="*/ 319088 w 1838325"/>
              <a:gd name="connsiteY3" fmla="*/ 1343025 h 1481138"/>
              <a:gd name="connsiteX4" fmla="*/ 561975 w 1838325"/>
              <a:gd name="connsiteY4" fmla="*/ 1338262 h 1481138"/>
              <a:gd name="connsiteX5" fmla="*/ 566738 w 1838325"/>
              <a:gd name="connsiteY5" fmla="*/ 1481138 h 1481138"/>
              <a:gd name="connsiteX6" fmla="*/ 1838325 w 1838325"/>
              <a:gd name="connsiteY6" fmla="*/ 1476375 h 1481138"/>
              <a:gd name="connsiteX7" fmla="*/ 1838325 w 1838325"/>
              <a:gd name="connsiteY7" fmla="*/ 1476375 h 1481138"/>
              <a:gd name="connsiteX0" fmla="*/ 0 w 1838325"/>
              <a:gd name="connsiteY0" fmla="*/ 0 h 1481138"/>
              <a:gd name="connsiteX1" fmla="*/ 266700 w 1838325"/>
              <a:gd name="connsiteY1" fmla="*/ 1216024 h 1481138"/>
              <a:gd name="connsiteX2" fmla="*/ 314325 w 1838325"/>
              <a:gd name="connsiteY2" fmla="*/ 1204912 h 1481138"/>
              <a:gd name="connsiteX3" fmla="*/ 319088 w 1838325"/>
              <a:gd name="connsiteY3" fmla="*/ 1343025 h 1481138"/>
              <a:gd name="connsiteX4" fmla="*/ 561975 w 1838325"/>
              <a:gd name="connsiteY4" fmla="*/ 1338262 h 1481138"/>
              <a:gd name="connsiteX5" fmla="*/ 566738 w 1838325"/>
              <a:gd name="connsiteY5" fmla="*/ 1481138 h 1481138"/>
              <a:gd name="connsiteX6" fmla="*/ 1838325 w 1838325"/>
              <a:gd name="connsiteY6" fmla="*/ 1476375 h 1481138"/>
              <a:gd name="connsiteX7" fmla="*/ 1838325 w 1838325"/>
              <a:gd name="connsiteY7" fmla="*/ 1476375 h 1481138"/>
              <a:gd name="connsiteX0" fmla="*/ 0 w 1838325"/>
              <a:gd name="connsiteY0" fmla="*/ 0 h 1481138"/>
              <a:gd name="connsiteX1" fmla="*/ 279400 w 1838325"/>
              <a:gd name="connsiteY1" fmla="*/ 1209674 h 1481138"/>
              <a:gd name="connsiteX2" fmla="*/ 314325 w 1838325"/>
              <a:gd name="connsiteY2" fmla="*/ 1204912 h 1481138"/>
              <a:gd name="connsiteX3" fmla="*/ 319088 w 1838325"/>
              <a:gd name="connsiteY3" fmla="*/ 1343025 h 1481138"/>
              <a:gd name="connsiteX4" fmla="*/ 561975 w 1838325"/>
              <a:gd name="connsiteY4" fmla="*/ 1338262 h 1481138"/>
              <a:gd name="connsiteX5" fmla="*/ 566738 w 1838325"/>
              <a:gd name="connsiteY5" fmla="*/ 1481138 h 1481138"/>
              <a:gd name="connsiteX6" fmla="*/ 1838325 w 1838325"/>
              <a:gd name="connsiteY6" fmla="*/ 1476375 h 1481138"/>
              <a:gd name="connsiteX7" fmla="*/ 1838325 w 1838325"/>
              <a:gd name="connsiteY7" fmla="*/ 1476375 h 1481138"/>
              <a:gd name="connsiteX0" fmla="*/ 0 w 1838325"/>
              <a:gd name="connsiteY0" fmla="*/ 0 h 1481138"/>
              <a:gd name="connsiteX1" fmla="*/ 273050 w 1838325"/>
              <a:gd name="connsiteY1" fmla="*/ 1203324 h 1481138"/>
              <a:gd name="connsiteX2" fmla="*/ 314325 w 1838325"/>
              <a:gd name="connsiteY2" fmla="*/ 1204912 h 1481138"/>
              <a:gd name="connsiteX3" fmla="*/ 319088 w 1838325"/>
              <a:gd name="connsiteY3" fmla="*/ 1343025 h 1481138"/>
              <a:gd name="connsiteX4" fmla="*/ 561975 w 1838325"/>
              <a:gd name="connsiteY4" fmla="*/ 1338262 h 1481138"/>
              <a:gd name="connsiteX5" fmla="*/ 566738 w 1838325"/>
              <a:gd name="connsiteY5" fmla="*/ 1481138 h 1481138"/>
              <a:gd name="connsiteX6" fmla="*/ 1838325 w 1838325"/>
              <a:gd name="connsiteY6" fmla="*/ 1476375 h 1481138"/>
              <a:gd name="connsiteX7" fmla="*/ 1838325 w 1838325"/>
              <a:gd name="connsiteY7" fmla="*/ 1476375 h 1481138"/>
              <a:gd name="connsiteX0" fmla="*/ 0 w 1838325"/>
              <a:gd name="connsiteY0" fmla="*/ 0 h 1481138"/>
              <a:gd name="connsiteX1" fmla="*/ 276225 w 1838325"/>
              <a:gd name="connsiteY1" fmla="*/ 1063624 h 1481138"/>
              <a:gd name="connsiteX2" fmla="*/ 273050 w 1838325"/>
              <a:gd name="connsiteY2" fmla="*/ 1203324 h 1481138"/>
              <a:gd name="connsiteX3" fmla="*/ 314325 w 1838325"/>
              <a:gd name="connsiteY3" fmla="*/ 1204912 h 1481138"/>
              <a:gd name="connsiteX4" fmla="*/ 319088 w 1838325"/>
              <a:gd name="connsiteY4" fmla="*/ 1343025 h 1481138"/>
              <a:gd name="connsiteX5" fmla="*/ 561975 w 1838325"/>
              <a:gd name="connsiteY5" fmla="*/ 1338262 h 1481138"/>
              <a:gd name="connsiteX6" fmla="*/ 566738 w 1838325"/>
              <a:gd name="connsiteY6" fmla="*/ 1481138 h 1481138"/>
              <a:gd name="connsiteX7" fmla="*/ 1838325 w 1838325"/>
              <a:gd name="connsiteY7" fmla="*/ 1476375 h 1481138"/>
              <a:gd name="connsiteX8" fmla="*/ 1838325 w 1838325"/>
              <a:gd name="connsiteY8" fmla="*/ 1476375 h 1481138"/>
              <a:gd name="connsiteX0" fmla="*/ 0 w 1838325"/>
              <a:gd name="connsiteY0" fmla="*/ 0 h 1481138"/>
              <a:gd name="connsiteX1" fmla="*/ 276225 w 1838325"/>
              <a:gd name="connsiteY1" fmla="*/ 1063624 h 1481138"/>
              <a:gd name="connsiteX2" fmla="*/ 273050 w 1838325"/>
              <a:gd name="connsiteY2" fmla="*/ 1203324 h 1481138"/>
              <a:gd name="connsiteX3" fmla="*/ 314325 w 1838325"/>
              <a:gd name="connsiteY3" fmla="*/ 1204912 h 1481138"/>
              <a:gd name="connsiteX4" fmla="*/ 319088 w 1838325"/>
              <a:gd name="connsiteY4" fmla="*/ 1343025 h 1481138"/>
              <a:gd name="connsiteX5" fmla="*/ 561975 w 1838325"/>
              <a:gd name="connsiteY5" fmla="*/ 1338262 h 1481138"/>
              <a:gd name="connsiteX6" fmla="*/ 566738 w 1838325"/>
              <a:gd name="connsiteY6" fmla="*/ 1481138 h 1481138"/>
              <a:gd name="connsiteX7" fmla="*/ 1838325 w 1838325"/>
              <a:gd name="connsiteY7" fmla="*/ 1476375 h 1481138"/>
              <a:gd name="connsiteX8" fmla="*/ 1838325 w 1838325"/>
              <a:gd name="connsiteY8" fmla="*/ 1476375 h 1481138"/>
              <a:gd name="connsiteX0" fmla="*/ 0 w 1838325"/>
              <a:gd name="connsiteY0" fmla="*/ 0 h 1481138"/>
              <a:gd name="connsiteX1" fmla="*/ 219075 w 1838325"/>
              <a:gd name="connsiteY1" fmla="*/ 1057274 h 1481138"/>
              <a:gd name="connsiteX2" fmla="*/ 276225 w 1838325"/>
              <a:gd name="connsiteY2" fmla="*/ 1063624 h 1481138"/>
              <a:gd name="connsiteX3" fmla="*/ 273050 w 1838325"/>
              <a:gd name="connsiteY3" fmla="*/ 1203324 h 1481138"/>
              <a:gd name="connsiteX4" fmla="*/ 314325 w 1838325"/>
              <a:gd name="connsiteY4" fmla="*/ 1204912 h 1481138"/>
              <a:gd name="connsiteX5" fmla="*/ 319088 w 1838325"/>
              <a:gd name="connsiteY5" fmla="*/ 1343025 h 1481138"/>
              <a:gd name="connsiteX6" fmla="*/ 561975 w 1838325"/>
              <a:gd name="connsiteY6" fmla="*/ 1338262 h 1481138"/>
              <a:gd name="connsiteX7" fmla="*/ 566738 w 1838325"/>
              <a:gd name="connsiteY7" fmla="*/ 1481138 h 1481138"/>
              <a:gd name="connsiteX8" fmla="*/ 1838325 w 1838325"/>
              <a:gd name="connsiteY8" fmla="*/ 1476375 h 1481138"/>
              <a:gd name="connsiteX9" fmla="*/ 1838325 w 1838325"/>
              <a:gd name="connsiteY9" fmla="*/ 1476375 h 1481138"/>
              <a:gd name="connsiteX0" fmla="*/ 0 w 1838325"/>
              <a:gd name="connsiteY0" fmla="*/ 0 h 1481138"/>
              <a:gd name="connsiteX1" fmla="*/ 219075 w 1838325"/>
              <a:gd name="connsiteY1" fmla="*/ 1057274 h 1481138"/>
              <a:gd name="connsiteX2" fmla="*/ 276225 w 1838325"/>
              <a:gd name="connsiteY2" fmla="*/ 1063624 h 1481138"/>
              <a:gd name="connsiteX3" fmla="*/ 273050 w 1838325"/>
              <a:gd name="connsiteY3" fmla="*/ 1203324 h 1481138"/>
              <a:gd name="connsiteX4" fmla="*/ 314325 w 1838325"/>
              <a:gd name="connsiteY4" fmla="*/ 1204912 h 1481138"/>
              <a:gd name="connsiteX5" fmla="*/ 319088 w 1838325"/>
              <a:gd name="connsiteY5" fmla="*/ 1343025 h 1481138"/>
              <a:gd name="connsiteX6" fmla="*/ 561975 w 1838325"/>
              <a:gd name="connsiteY6" fmla="*/ 1338262 h 1481138"/>
              <a:gd name="connsiteX7" fmla="*/ 566738 w 1838325"/>
              <a:gd name="connsiteY7" fmla="*/ 1481138 h 1481138"/>
              <a:gd name="connsiteX8" fmla="*/ 1838325 w 1838325"/>
              <a:gd name="connsiteY8" fmla="*/ 1476375 h 1481138"/>
              <a:gd name="connsiteX9" fmla="*/ 1838325 w 1838325"/>
              <a:gd name="connsiteY9" fmla="*/ 1476375 h 1481138"/>
              <a:gd name="connsiteX0" fmla="*/ 0 w 1838325"/>
              <a:gd name="connsiteY0" fmla="*/ 0 h 1481138"/>
              <a:gd name="connsiteX1" fmla="*/ 222250 w 1838325"/>
              <a:gd name="connsiteY1" fmla="*/ 1060449 h 1481138"/>
              <a:gd name="connsiteX2" fmla="*/ 276225 w 1838325"/>
              <a:gd name="connsiteY2" fmla="*/ 1063624 h 1481138"/>
              <a:gd name="connsiteX3" fmla="*/ 273050 w 1838325"/>
              <a:gd name="connsiteY3" fmla="*/ 1203324 h 1481138"/>
              <a:gd name="connsiteX4" fmla="*/ 314325 w 1838325"/>
              <a:gd name="connsiteY4" fmla="*/ 1204912 h 1481138"/>
              <a:gd name="connsiteX5" fmla="*/ 319088 w 1838325"/>
              <a:gd name="connsiteY5" fmla="*/ 1343025 h 1481138"/>
              <a:gd name="connsiteX6" fmla="*/ 561975 w 1838325"/>
              <a:gd name="connsiteY6" fmla="*/ 1338262 h 1481138"/>
              <a:gd name="connsiteX7" fmla="*/ 566738 w 1838325"/>
              <a:gd name="connsiteY7" fmla="*/ 1481138 h 1481138"/>
              <a:gd name="connsiteX8" fmla="*/ 1838325 w 1838325"/>
              <a:gd name="connsiteY8" fmla="*/ 1476375 h 1481138"/>
              <a:gd name="connsiteX9" fmla="*/ 1838325 w 1838325"/>
              <a:gd name="connsiteY9" fmla="*/ 1476375 h 1481138"/>
              <a:gd name="connsiteX0" fmla="*/ 0 w 1838325"/>
              <a:gd name="connsiteY0" fmla="*/ 0 h 1481138"/>
              <a:gd name="connsiteX1" fmla="*/ 215900 w 1838325"/>
              <a:gd name="connsiteY1" fmla="*/ 781049 h 1481138"/>
              <a:gd name="connsiteX2" fmla="*/ 222250 w 1838325"/>
              <a:gd name="connsiteY2" fmla="*/ 1060449 h 1481138"/>
              <a:gd name="connsiteX3" fmla="*/ 276225 w 1838325"/>
              <a:gd name="connsiteY3" fmla="*/ 1063624 h 1481138"/>
              <a:gd name="connsiteX4" fmla="*/ 273050 w 1838325"/>
              <a:gd name="connsiteY4" fmla="*/ 1203324 h 1481138"/>
              <a:gd name="connsiteX5" fmla="*/ 314325 w 1838325"/>
              <a:gd name="connsiteY5" fmla="*/ 1204912 h 1481138"/>
              <a:gd name="connsiteX6" fmla="*/ 319088 w 1838325"/>
              <a:gd name="connsiteY6" fmla="*/ 1343025 h 1481138"/>
              <a:gd name="connsiteX7" fmla="*/ 561975 w 1838325"/>
              <a:gd name="connsiteY7" fmla="*/ 1338262 h 1481138"/>
              <a:gd name="connsiteX8" fmla="*/ 566738 w 1838325"/>
              <a:gd name="connsiteY8" fmla="*/ 1481138 h 1481138"/>
              <a:gd name="connsiteX9" fmla="*/ 1838325 w 1838325"/>
              <a:gd name="connsiteY9" fmla="*/ 1476375 h 1481138"/>
              <a:gd name="connsiteX10" fmla="*/ 1838325 w 1838325"/>
              <a:gd name="connsiteY10" fmla="*/ 1476375 h 1481138"/>
              <a:gd name="connsiteX0" fmla="*/ 0 w 1838325"/>
              <a:gd name="connsiteY0" fmla="*/ 0 h 1481138"/>
              <a:gd name="connsiteX1" fmla="*/ 215900 w 1838325"/>
              <a:gd name="connsiteY1" fmla="*/ 781049 h 1481138"/>
              <a:gd name="connsiteX2" fmla="*/ 222250 w 1838325"/>
              <a:gd name="connsiteY2" fmla="*/ 1060449 h 1481138"/>
              <a:gd name="connsiteX3" fmla="*/ 276225 w 1838325"/>
              <a:gd name="connsiteY3" fmla="*/ 1063624 h 1481138"/>
              <a:gd name="connsiteX4" fmla="*/ 273050 w 1838325"/>
              <a:gd name="connsiteY4" fmla="*/ 1203324 h 1481138"/>
              <a:gd name="connsiteX5" fmla="*/ 314325 w 1838325"/>
              <a:gd name="connsiteY5" fmla="*/ 1204912 h 1481138"/>
              <a:gd name="connsiteX6" fmla="*/ 319088 w 1838325"/>
              <a:gd name="connsiteY6" fmla="*/ 1343025 h 1481138"/>
              <a:gd name="connsiteX7" fmla="*/ 561975 w 1838325"/>
              <a:gd name="connsiteY7" fmla="*/ 1338262 h 1481138"/>
              <a:gd name="connsiteX8" fmla="*/ 566738 w 1838325"/>
              <a:gd name="connsiteY8" fmla="*/ 1481138 h 1481138"/>
              <a:gd name="connsiteX9" fmla="*/ 1838325 w 1838325"/>
              <a:gd name="connsiteY9" fmla="*/ 1476375 h 1481138"/>
              <a:gd name="connsiteX10" fmla="*/ 1838325 w 1838325"/>
              <a:gd name="connsiteY10" fmla="*/ 1476375 h 1481138"/>
              <a:gd name="connsiteX0" fmla="*/ 0 w 1838325"/>
              <a:gd name="connsiteY0" fmla="*/ 0 h 1481138"/>
              <a:gd name="connsiteX1" fmla="*/ 158750 w 1838325"/>
              <a:gd name="connsiteY1" fmla="*/ 777874 h 1481138"/>
              <a:gd name="connsiteX2" fmla="*/ 215900 w 1838325"/>
              <a:gd name="connsiteY2" fmla="*/ 781049 h 1481138"/>
              <a:gd name="connsiteX3" fmla="*/ 222250 w 1838325"/>
              <a:gd name="connsiteY3" fmla="*/ 1060449 h 1481138"/>
              <a:gd name="connsiteX4" fmla="*/ 276225 w 1838325"/>
              <a:gd name="connsiteY4" fmla="*/ 1063624 h 1481138"/>
              <a:gd name="connsiteX5" fmla="*/ 273050 w 1838325"/>
              <a:gd name="connsiteY5" fmla="*/ 1203324 h 1481138"/>
              <a:gd name="connsiteX6" fmla="*/ 314325 w 1838325"/>
              <a:gd name="connsiteY6" fmla="*/ 1204912 h 1481138"/>
              <a:gd name="connsiteX7" fmla="*/ 319088 w 1838325"/>
              <a:gd name="connsiteY7" fmla="*/ 1343025 h 1481138"/>
              <a:gd name="connsiteX8" fmla="*/ 561975 w 1838325"/>
              <a:gd name="connsiteY8" fmla="*/ 1338262 h 1481138"/>
              <a:gd name="connsiteX9" fmla="*/ 566738 w 1838325"/>
              <a:gd name="connsiteY9" fmla="*/ 1481138 h 1481138"/>
              <a:gd name="connsiteX10" fmla="*/ 1838325 w 1838325"/>
              <a:gd name="connsiteY10" fmla="*/ 1476375 h 1481138"/>
              <a:gd name="connsiteX11" fmla="*/ 1838325 w 1838325"/>
              <a:gd name="connsiteY11" fmla="*/ 1476375 h 1481138"/>
              <a:gd name="connsiteX0" fmla="*/ 0 w 1838325"/>
              <a:gd name="connsiteY0" fmla="*/ 0 h 1481138"/>
              <a:gd name="connsiteX1" fmla="*/ 158750 w 1838325"/>
              <a:gd name="connsiteY1" fmla="*/ 777874 h 1481138"/>
              <a:gd name="connsiteX2" fmla="*/ 215900 w 1838325"/>
              <a:gd name="connsiteY2" fmla="*/ 781049 h 1481138"/>
              <a:gd name="connsiteX3" fmla="*/ 222250 w 1838325"/>
              <a:gd name="connsiteY3" fmla="*/ 1060449 h 1481138"/>
              <a:gd name="connsiteX4" fmla="*/ 276225 w 1838325"/>
              <a:gd name="connsiteY4" fmla="*/ 1063624 h 1481138"/>
              <a:gd name="connsiteX5" fmla="*/ 273050 w 1838325"/>
              <a:gd name="connsiteY5" fmla="*/ 1203324 h 1481138"/>
              <a:gd name="connsiteX6" fmla="*/ 314325 w 1838325"/>
              <a:gd name="connsiteY6" fmla="*/ 1204912 h 1481138"/>
              <a:gd name="connsiteX7" fmla="*/ 319088 w 1838325"/>
              <a:gd name="connsiteY7" fmla="*/ 1343025 h 1481138"/>
              <a:gd name="connsiteX8" fmla="*/ 561975 w 1838325"/>
              <a:gd name="connsiteY8" fmla="*/ 1338262 h 1481138"/>
              <a:gd name="connsiteX9" fmla="*/ 566738 w 1838325"/>
              <a:gd name="connsiteY9" fmla="*/ 1481138 h 1481138"/>
              <a:gd name="connsiteX10" fmla="*/ 1838325 w 1838325"/>
              <a:gd name="connsiteY10" fmla="*/ 1476375 h 1481138"/>
              <a:gd name="connsiteX11" fmla="*/ 1838325 w 1838325"/>
              <a:gd name="connsiteY11" fmla="*/ 1476375 h 1481138"/>
              <a:gd name="connsiteX0" fmla="*/ 0 w 1838325"/>
              <a:gd name="connsiteY0" fmla="*/ 0 h 1481138"/>
              <a:gd name="connsiteX1" fmla="*/ 165100 w 1838325"/>
              <a:gd name="connsiteY1" fmla="*/ 641349 h 1481138"/>
              <a:gd name="connsiteX2" fmla="*/ 158750 w 1838325"/>
              <a:gd name="connsiteY2" fmla="*/ 777874 h 1481138"/>
              <a:gd name="connsiteX3" fmla="*/ 215900 w 1838325"/>
              <a:gd name="connsiteY3" fmla="*/ 781049 h 1481138"/>
              <a:gd name="connsiteX4" fmla="*/ 222250 w 1838325"/>
              <a:gd name="connsiteY4" fmla="*/ 1060449 h 1481138"/>
              <a:gd name="connsiteX5" fmla="*/ 276225 w 1838325"/>
              <a:gd name="connsiteY5" fmla="*/ 1063624 h 1481138"/>
              <a:gd name="connsiteX6" fmla="*/ 273050 w 1838325"/>
              <a:gd name="connsiteY6" fmla="*/ 1203324 h 1481138"/>
              <a:gd name="connsiteX7" fmla="*/ 314325 w 1838325"/>
              <a:gd name="connsiteY7" fmla="*/ 1204912 h 1481138"/>
              <a:gd name="connsiteX8" fmla="*/ 319088 w 1838325"/>
              <a:gd name="connsiteY8" fmla="*/ 1343025 h 1481138"/>
              <a:gd name="connsiteX9" fmla="*/ 561975 w 1838325"/>
              <a:gd name="connsiteY9" fmla="*/ 1338262 h 1481138"/>
              <a:gd name="connsiteX10" fmla="*/ 566738 w 1838325"/>
              <a:gd name="connsiteY10" fmla="*/ 1481138 h 1481138"/>
              <a:gd name="connsiteX11" fmla="*/ 1838325 w 1838325"/>
              <a:gd name="connsiteY11" fmla="*/ 1476375 h 1481138"/>
              <a:gd name="connsiteX12" fmla="*/ 1838325 w 1838325"/>
              <a:gd name="connsiteY12" fmla="*/ 1476375 h 1481138"/>
              <a:gd name="connsiteX0" fmla="*/ 0 w 1838325"/>
              <a:gd name="connsiteY0" fmla="*/ 0 h 1481138"/>
              <a:gd name="connsiteX1" fmla="*/ 165100 w 1838325"/>
              <a:gd name="connsiteY1" fmla="*/ 641349 h 1481138"/>
              <a:gd name="connsiteX2" fmla="*/ 158750 w 1838325"/>
              <a:gd name="connsiteY2" fmla="*/ 777874 h 1481138"/>
              <a:gd name="connsiteX3" fmla="*/ 215900 w 1838325"/>
              <a:gd name="connsiteY3" fmla="*/ 781049 h 1481138"/>
              <a:gd name="connsiteX4" fmla="*/ 222250 w 1838325"/>
              <a:gd name="connsiteY4" fmla="*/ 1060449 h 1481138"/>
              <a:gd name="connsiteX5" fmla="*/ 276225 w 1838325"/>
              <a:gd name="connsiteY5" fmla="*/ 1063624 h 1481138"/>
              <a:gd name="connsiteX6" fmla="*/ 273050 w 1838325"/>
              <a:gd name="connsiteY6" fmla="*/ 1203324 h 1481138"/>
              <a:gd name="connsiteX7" fmla="*/ 314325 w 1838325"/>
              <a:gd name="connsiteY7" fmla="*/ 1204912 h 1481138"/>
              <a:gd name="connsiteX8" fmla="*/ 319088 w 1838325"/>
              <a:gd name="connsiteY8" fmla="*/ 1343025 h 1481138"/>
              <a:gd name="connsiteX9" fmla="*/ 561975 w 1838325"/>
              <a:gd name="connsiteY9" fmla="*/ 1338262 h 1481138"/>
              <a:gd name="connsiteX10" fmla="*/ 566738 w 1838325"/>
              <a:gd name="connsiteY10" fmla="*/ 1481138 h 1481138"/>
              <a:gd name="connsiteX11" fmla="*/ 1838325 w 1838325"/>
              <a:gd name="connsiteY11" fmla="*/ 1476375 h 1481138"/>
              <a:gd name="connsiteX12" fmla="*/ 1838325 w 1838325"/>
              <a:gd name="connsiteY12" fmla="*/ 1476375 h 1481138"/>
              <a:gd name="connsiteX0" fmla="*/ 0 w 1838325"/>
              <a:gd name="connsiteY0" fmla="*/ 0 h 1481138"/>
              <a:gd name="connsiteX1" fmla="*/ 120650 w 1838325"/>
              <a:gd name="connsiteY1" fmla="*/ 663574 h 1481138"/>
              <a:gd name="connsiteX2" fmla="*/ 165100 w 1838325"/>
              <a:gd name="connsiteY2" fmla="*/ 641349 h 1481138"/>
              <a:gd name="connsiteX3" fmla="*/ 158750 w 1838325"/>
              <a:gd name="connsiteY3" fmla="*/ 777874 h 1481138"/>
              <a:gd name="connsiteX4" fmla="*/ 215900 w 1838325"/>
              <a:gd name="connsiteY4" fmla="*/ 781049 h 1481138"/>
              <a:gd name="connsiteX5" fmla="*/ 222250 w 1838325"/>
              <a:gd name="connsiteY5" fmla="*/ 1060449 h 1481138"/>
              <a:gd name="connsiteX6" fmla="*/ 276225 w 1838325"/>
              <a:gd name="connsiteY6" fmla="*/ 1063624 h 1481138"/>
              <a:gd name="connsiteX7" fmla="*/ 273050 w 1838325"/>
              <a:gd name="connsiteY7" fmla="*/ 1203324 h 1481138"/>
              <a:gd name="connsiteX8" fmla="*/ 314325 w 1838325"/>
              <a:gd name="connsiteY8" fmla="*/ 1204912 h 1481138"/>
              <a:gd name="connsiteX9" fmla="*/ 319088 w 1838325"/>
              <a:gd name="connsiteY9" fmla="*/ 1343025 h 1481138"/>
              <a:gd name="connsiteX10" fmla="*/ 561975 w 1838325"/>
              <a:gd name="connsiteY10" fmla="*/ 1338262 h 1481138"/>
              <a:gd name="connsiteX11" fmla="*/ 566738 w 1838325"/>
              <a:gd name="connsiteY11" fmla="*/ 1481138 h 1481138"/>
              <a:gd name="connsiteX12" fmla="*/ 1838325 w 1838325"/>
              <a:gd name="connsiteY12" fmla="*/ 1476375 h 1481138"/>
              <a:gd name="connsiteX13" fmla="*/ 1838325 w 1838325"/>
              <a:gd name="connsiteY13" fmla="*/ 1476375 h 1481138"/>
              <a:gd name="connsiteX0" fmla="*/ 0 w 1838325"/>
              <a:gd name="connsiteY0" fmla="*/ 0 h 1481138"/>
              <a:gd name="connsiteX1" fmla="*/ 120650 w 1838325"/>
              <a:gd name="connsiteY1" fmla="*/ 663574 h 1481138"/>
              <a:gd name="connsiteX2" fmla="*/ 165100 w 1838325"/>
              <a:gd name="connsiteY2" fmla="*/ 641349 h 1481138"/>
              <a:gd name="connsiteX3" fmla="*/ 158750 w 1838325"/>
              <a:gd name="connsiteY3" fmla="*/ 777874 h 1481138"/>
              <a:gd name="connsiteX4" fmla="*/ 215900 w 1838325"/>
              <a:gd name="connsiteY4" fmla="*/ 781049 h 1481138"/>
              <a:gd name="connsiteX5" fmla="*/ 222250 w 1838325"/>
              <a:gd name="connsiteY5" fmla="*/ 1060449 h 1481138"/>
              <a:gd name="connsiteX6" fmla="*/ 276225 w 1838325"/>
              <a:gd name="connsiteY6" fmla="*/ 1063624 h 1481138"/>
              <a:gd name="connsiteX7" fmla="*/ 273050 w 1838325"/>
              <a:gd name="connsiteY7" fmla="*/ 1203324 h 1481138"/>
              <a:gd name="connsiteX8" fmla="*/ 314325 w 1838325"/>
              <a:gd name="connsiteY8" fmla="*/ 1204912 h 1481138"/>
              <a:gd name="connsiteX9" fmla="*/ 319088 w 1838325"/>
              <a:gd name="connsiteY9" fmla="*/ 1343025 h 1481138"/>
              <a:gd name="connsiteX10" fmla="*/ 561975 w 1838325"/>
              <a:gd name="connsiteY10" fmla="*/ 1338262 h 1481138"/>
              <a:gd name="connsiteX11" fmla="*/ 566738 w 1838325"/>
              <a:gd name="connsiteY11" fmla="*/ 1481138 h 1481138"/>
              <a:gd name="connsiteX12" fmla="*/ 1838325 w 1838325"/>
              <a:gd name="connsiteY12" fmla="*/ 1476375 h 1481138"/>
              <a:gd name="connsiteX13" fmla="*/ 1838325 w 1838325"/>
              <a:gd name="connsiteY13" fmla="*/ 1476375 h 1481138"/>
              <a:gd name="connsiteX0" fmla="*/ 0 w 1838325"/>
              <a:gd name="connsiteY0" fmla="*/ 0 h 1481138"/>
              <a:gd name="connsiteX1" fmla="*/ 146050 w 1838325"/>
              <a:gd name="connsiteY1" fmla="*/ 641349 h 1481138"/>
              <a:gd name="connsiteX2" fmla="*/ 165100 w 1838325"/>
              <a:gd name="connsiteY2" fmla="*/ 641349 h 1481138"/>
              <a:gd name="connsiteX3" fmla="*/ 158750 w 1838325"/>
              <a:gd name="connsiteY3" fmla="*/ 777874 h 1481138"/>
              <a:gd name="connsiteX4" fmla="*/ 215900 w 1838325"/>
              <a:gd name="connsiteY4" fmla="*/ 781049 h 1481138"/>
              <a:gd name="connsiteX5" fmla="*/ 222250 w 1838325"/>
              <a:gd name="connsiteY5" fmla="*/ 1060449 h 1481138"/>
              <a:gd name="connsiteX6" fmla="*/ 276225 w 1838325"/>
              <a:gd name="connsiteY6" fmla="*/ 1063624 h 1481138"/>
              <a:gd name="connsiteX7" fmla="*/ 273050 w 1838325"/>
              <a:gd name="connsiteY7" fmla="*/ 1203324 h 1481138"/>
              <a:gd name="connsiteX8" fmla="*/ 314325 w 1838325"/>
              <a:gd name="connsiteY8" fmla="*/ 1204912 h 1481138"/>
              <a:gd name="connsiteX9" fmla="*/ 319088 w 1838325"/>
              <a:gd name="connsiteY9" fmla="*/ 1343025 h 1481138"/>
              <a:gd name="connsiteX10" fmla="*/ 561975 w 1838325"/>
              <a:gd name="connsiteY10" fmla="*/ 1338262 h 1481138"/>
              <a:gd name="connsiteX11" fmla="*/ 566738 w 1838325"/>
              <a:gd name="connsiteY11" fmla="*/ 1481138 h 1481138"/>
              <a:gd name="connsiteX12" fmla="*/ 1838325 w 1838325"/>
              <a:gd name="connsiteY12" fmla="*/ 1476375 h 1481138"/>
              <a:gd name="connsiteX13" fmla="*/ 1838325 w 1838325"/>
              <a:gd name="connsiteY13" fmla="*/ 1476375 h 1481138"/>
              <a:gd name="connsiteX0" fmla="*/ 0 w 1838325"/>
              <a:gd name="connsiteY0" fmla="*/ 38343 h 1519481"/>
              <a:gd name="connsiteX1" fmla="*/ 47625 w 1838325"/>
              <a:gd name="connsiteY1" fmla="*/ 47867 h 1519481"/>
              <a:gd name="connsiteX2" fmla="*/ 146050 w 1838325"/>
              <a:gd name="connsiteY2" fmla="*/ 679692 h 1519481"/>
              <a:gd name="connsiteX3" fmla="*/ 165100 w 1838325"/>
              <a:gd name="connsiteY3" fmla="*/ 679692 h 1519481"/>
              <a:gd name="connsiteX4" fmla="*/ 158750 w 1838325"/>
              <a:gd name="connsiteY4" fmla="*/ 816217 h 1519481"/>
              <a:gd name="connsiteX5" fmla="*/ 215900 w 1838325"/>
              <a:gd name="connsiteY5" fmla="*/ 819392 h 1519481"/>
              <a:gd name="connsiteX6" fmla="*/ 222250 w 1838325"/>
              <a:gd name="connsiteY6" fmla="*/ 1098792 h 1519481"/>
              <a:gd name="connsiteX7" fmla="*/ 276225 w 1838325"/>
              <a:gd name="connsiteY7" fmla="*/ 1101967 h 1519481"/>
              <a:gd name="connsiteX8" fmla="*/ 273050 w 1838325"/>
              <a:gd name="connsiteY8" fmla="*/ 1241667 h 1519481"/>
              <a:gd name="connsiteX9" fmla="*/ 314325 w 1838325"/>
              <a:gd name="connsiteY9" fmla="*/ 1243255 h 1519481"/>
              <a:gd name="connsiteX10" fmla="*/ 319088 w 1838325"/>
              <a:gd name="connsiteY10" fmla="*/ 1381368 h 1519481"/>
              <a:gd name="connsiteX11" fmla="*/ 561975 w 1838325"/>
              <a:gd name="connsiteY11" fmla="*/ 1376605 h 1519481"/>
              <a:gd name="connsiteX12" fmla="*/ 566738 w 1838325"/>
              <a:gd name="connsiteY12" fmla="*/ 1519481 h 1519481"/>
              <a:gd name="connsiteX13" fmla="*/ 1838325 w 1838325"/>
              <a:gd name="connsiteY13" fmla="*/ 1514718 h 1519481"/>
              <a:gd name="connsiteX14" fmla="*/ 1838325 w 1838325"/>
              <a:gd name="connsiteY14" fmla="*/ 1514718 h 1519481"/>
              <a:gd name="connsiteX0" fmla="*/ 0 w 1838325"/>
              <a:gd name="connsiteY0" fmla="*/ 0 h 1481138"/>
              <a:gd name="connsiteX1" fmla="*/ 47625 w 1838325"/>
              <a:gd name="connsiteY1" fmla="*/ 9524 h 1481138"/>
              <a:gd name="connsiteX2" fmla="*/ 146050 w 1838325"/>
              <a:gd name="connsiteY2" fmla="*/ 641349 h 1481138"/>
              <a:gd name="connsiteX3" fmla="*/ 165100 w 1838325"/>
              <a:gd name="connsiteY3" fmla="*/ 641349 h 1481138"/>
              <a:gd name="connsiteX4" fmla="*/ 158750 w 1838325"/>
              <a:gd name="connsiteY4" fmla="*/ 777874 h 1481138"/>
              <a:gd name="connsiteX5" fmla="*/ 215900 w 1838325"/>
              <a:gd name="connsiteY5" fmla="*/ 781049 h 1481138"/>
              <a:gd name="connsiteX6" fmla="*/ 222250 w 1838325"/>
              <a:gd name="connsiteY6" fmla="*/ 1060449 h 1481138"/>
              <a:gd name="connsiteX7" fmla="*/ 276225 w 1838325"/>
              <a:gd name="connsiteY7" fmla="*/ 1063624 h 1481138"/>
              <a:gd name="connsiteX8" fmla="*/ 273050 w 1838325"/>
              <a:gd name="connsiteY8" fmla="*/ 1203324 h 1481138"/>
              <a:gd name="connsiteX9" fmla="*/ 314325 w 1838325"/>
              <a:gd name="connsiteY9" fmla="*/ 1204912 h 1481138"/>
              <a:gd name="connsiteX10" fmla="*/ 319088 w 1838325"/>
              <a:gd name="connsiteY10" fmla="*/ 1343025 h 1481138"/>
              <a:gd name="connsiteX11" fmla="*/ 561975 w 1838325"/>
              <a:gd name="connsiteY11" fmla="*/ 1338262 h 1481138"/>
              <a:gd name="connsiteX12" fmla="*/ 566738 w 1838325"/>
              <a:gd name="connsiteY12" fmla="*/ 1481138 h 1481138"/>
              <a:gd name="connsiteX13" fmla="*/ 1838325 w 1838325"/>
              <a:gd name="connsiteY13" fmla="*/ 1476375 h 1481138"/>
              <a:gd name="connsiteX14" fmla="*/ 1838325 w 1838325"/>
              <a:gd name="connsiteY14" fmla="*/ 1476375 h 1481138"/>
              <a:gd name="connsiteX0" fmla="*/ 0 w 1835150"/>
              <a:gd name="connsiteY0" fmla="*/ 0 h 1474788"/>
              <a:gd name="connsiteX1" fmla="*/ 44450 w 1835150"/>
              <a:gd name="connsiteY1" fmla="*/ 3174 h 1474788"/>
              <a:gd name="connsiteX2" fmla="*/ 142875 w 1835150"/>
              <a:gd name="connsiteY2" fmla="*/ 634999 h 1474788"/>
              <a:gd name="connsiteX3" fmla="*/ 161925 w 1835150"/>
              <a:gd name="connsiteY3" fmla="*/ 634999 h 1474788"/>
              <a:gd name="connsiteX4" fmla="*/ 155575 w 1835150"/>
              <a:gd name="connsiteY4" fmla="*/ 771524 h 1474788"/>
              <a:gd name="connsiteX5" fmla="*/ 212725 w 1835150"/>
              <a:gd name="connsiteY5" fmla="*/ 774699 h 1474788"/>
              <a:gd name="connsiteX6" fmla="*/ 219075 w 1835150"/>
              <a:gd name="connsiteY6" fmla="*/ 1054099 h 1474788"/>
              <a:gd name="connsiteX7" fmla="*/ 273050 w 1835150"/>
              <a:gd name="connsiteY7" fmla="*/ 1057274 h 1474788"/>
              <a:gd name="connsiteX8" fmla="*/ 269875 w 1835150"/>
              <a:gd name="connsiteY8" fmla="*/ 1196974 h 1474788"/>
              <a:gd name="connsiteX9" fmla="*/ 311150 w 1835150"/>
              <a:gd name="connsiteY9" fmla="*/ 1198562 h 1474788"/>
              <a:gd name="connsiteX10" fmla="*/ 315913 w 1835150"/>
              <a:gd name="connsiteY10" fmla="*/ 1336675 h 1474788"/>
              <a:gd name="connsiteX11" fmla="*/ 558800 w 1835150"/>
              <a:gd name="connsiteY11" fmla="*/ 1331912 h 1474788"/>
              <a:gd name="connsiteX12" fmla="*/ 563563 w 1835150"/>
              <a:gd name="connsiteY12" fmla="*/ 1474788 h 1474788"/>
              <a:gd name="connsiteX13" fmla="*/ 1835150 w 1835150"/>
              <a:gd name="connsiteY13" fmla="*/ 1470025 h 1474788"/>
              <a:gd name="connsiteX14" fmla="*/ 1835150 w 1835150"/>
              <a:gd name="connsiteY14" fmla="*/ 1470025 h 1474788"/>
              <a:gd name="connsiteX0" fmla="*/ 0 w 1835150"/>
              <a:gd name="connsiteY0" fmla="*/ 0 h 1474788"/>
              <a:gd name="connsiteX1" fmla="*/ 44450 w 1835150"/>
              <a:gd name="connsiteY1" fmla="*/ 3174 h 1474788"/>
              <a:gd name="connsiteX2" fmla="*/ 44449 w 1835150"/>
              <a:gd name="connsiteY2" fmla="*/ 212724 h 1474788"/>
              <a:gd name="connsiteX3" fmla="*/ 142875 w 1835150"/>
              <a:gd name="connsiteY3" fmla="*/ 634999 h 1474788"/>
              <a:gd name="connsiteX4" fmla="*/ 161925 w 1835150"/>
              <a:gd name="connsiteY4" fmla="*/ 634999 h 1474788"/>
              <a:gd name="connsiteX5" fmla="*/ 155575 w 1835150"/>
              <a:gd name="connsiteY5" fmla="*/ 771524 h 1474788"/>
              <a:gd name="connsiteX6" fmla="*/ 212725 w 1835150"/>
              <a:gd name="connsiteY6" fmla="*/ 774699 h 1474788"/>
              <a:gd name="connsiteX7" fmla="*/ 219075 w 1835150"/>
              <a:gd name="connsiteY7" fmla="*/ 1054099 h 1474788"/>
              <a:gd name="connsiteX8" fmla="*/ 273050 w 1835150"/>
              <a:gd name="connsiteY8" fmla="*/ 1057274 h 1474788"/>
              <a:gd name="connsiteX9" fmla="*/ 269875 w 1835150"/>
              <a:gd name="connsiteY9" fmla="*/ 1196974 h 1474788"/>
              <a:gd name="connsiteX10" fmla="*/ 311150 w 1835150"/>
              <a:gd name="connsiteY10" fmla="*/ 1198562 h 1474788"/>
              <a:gd name="connsiteX11" fmla="*/ 315913 w 1835150"/>
              <a:gd name="connsiteY11" fmla="*/ 1336675 h 1474788"/>
              <a:gd name="connsiteX12" fmla="*/ 558800 w 1835150"/>
              <a:gd name="connsiteY12" fmla="*/ 1331912 h 1474788"/>
              <a:gd name="connsiteX13" fmla="*/ 563563 w 1835150"/>
              <a:gd name="connsiteY13" fmla="*/ 1474788 h 1474788"/>
              <a:gd name="connsiteX14" fmla="*/ 1835150 w 1835150"/>
              <a:gd name="connsiteY14" fmla="*/ 1470025 h 1474788"/>
              <a:gd name="connsiteX15" fmla="*/ 1835150 w 1835150"/>
              <a:gd name="connsiteY15" fmla="*/ 1470025 h 1474788"/>
              <a:gd name="connsiteX0" fmla="*/ 0 w 1835150"/>
              <a:gd name="connsiteY0" fmla="*/ 0 h 1474788"/>
              <a:gd name="connsiteX1" fmla="*/ 44450 w 1835150"/>
              <a:gd name="connsiteY1" fmla="*/ 3174 h 1474788"/>
              <a:gd name="connsiteX2" fmla="*/ 44449 w 1835150"/>
              <a:gd name="connsiteY2" fmla="*/ 212724 h 1474788"/>
              <a:gd name="connsiteX3" fmla="*/ 142875 w 1835150"/>
              <a:gd name="connsiteY3" fmla="*/ 634999 h 1474788"/>
              <a:gd name="connsiteX4" fmla="*/ 161925 w 1835150"/>
              <a:gd name="connsiteY4" fmla="*/ 634999 h 1474788"/>
              <a:gd name="connsiteX5" fmla="*/ 155575 w 1835150"/>
              <a:gd name="connsiteY5" fmla="*/ 771524 h 1474788"/>
              <a:gd name="connsiteX6" fmla="*/ 212725 w 1835150"/>
              <a:gd name="connsiteY6" fmla="*/ 774699 h 1474788"/>
              <a:gd name="connsiteX7" fmla="*/ 219075 w 1835150"/>
              <a:gd name="connsiteY7" fmla="*/ 1054099 h 1474788"/>
              <a:gd name="connsiteX8" fmla="*/ 273050 w 1835150"/>
              <a:gd name="connsiteY8" fmla="*/ 1057274 h 1474788"/>
              <a:gd name="connsiteX9" fmla="*/ 269875 w 1835150"/>
              <a:gd name="connsiteY9" fmla="*/ 1196974 h 1474788"/>
              <a:gd name="connsiteX10" fmla="*/ 311150 w 1835150"/>
              <a:gd name="connsiteY10" fmla="*/ 1198562 h 1474788"/>
              <a:gd name="connsiteX11" fmla="*/ 315913 w 1835150"/>
              <a:gd name="connsiteY11" fmla="*/ 1336675 h 1474788"/>
              <a:gd name="connsiteX12" fmla="*/ 558800 w 1835150"/>
              <a:gd name="connsiteY12" fmla="*/ 1331912 h 1474788"/>
              <a:gd name="connsiteX13" fmla="*/ 563563 w 1835150"/>
              <a:gd name="connsiteY13" fmla="*/ 1474788 h 1474788"/>
              <a:gd name="connsiteX14" fmla="*/ 1835150 w 1835150"/>
              <a:gd name="connsiteY14" fmla="*/ 1470025 h 1474788"/>
              <a:gd name="connsiteX15" fmla="*/ 1835150 w 1835150"/>
              <a:gd name="connsiteY15" fmla="*/ 1470025 h 1474788"/>
              <a:gd name="connsiteX0" fmla="*/ 0 w 1835150"/>
              <a:gd name="connsiteY0" fmla="*/ 0 h 1474788"/>
              <a:gd name="connsiteX1" fmla="*/ 44450 w 1835150"/>
              <a:gd name="connsiteY1" fmla="*/ 3174 h 1474788"/>
              <a:gd name="connsiteX2" fmla="*/ 44449 w 1835150"/>
              <a:gd name="connsiteY2" fmla="*/ 212724 h 1474788"/>
              <a:gd name="connsiteX3" fmla="*/ 85724 w 1835150"/>
              <a:gd name="connsiteY3" fmla="*/ 219074 h 1474788"/>
              <a:gd name="connsiteX4" fmla="*/ 142875 w 1835150"/>
              <a:gd name="connsiteY4" fmla="*/ 634999 h 1474788"/>
              <a:gd name="connsiteX5" fmla="*/ 161925 w 1835150"/>
              <a:gd name="connsiteY5" fmla="*/ 634999 h 1474788"/>
              <a:gd name="connsiteX6" fmla="*/ 155575 w 1835150"/>
              <a:gd name="connsiteY6" fmla="*/ 771524 h 1474788"/>
              <a:gd name="connsiteX7" fmla="*/ 212725 w 1835150"/>
              <a:gd name="connsiteY7" fmla="*/ 774699 h 1474788"/>
              <a:gd name="connsiteX8" fmla="*/ 219075 w 1835150"/>
              <a:gd name="connsiteY8" fmla="*/ 1054099 h 1474788"/>
              <a:gd name="connsiteX9" fmla="*/ 273050 w 1835150"/>
              <a:gd name="connsiteY9" fmla="*/ 1057274 h 1474788"/>
              <a:gd name="connsiteX10" fmla="*/ 269875 w 1835150"/>
              <a:gd name="connsiteY10" fmla="*/ 1196974 h 1474788"/>
              <a:gd name="connsiteX11" fmla="*/ 311150 w 1835150"/>
              <a:gd name="connsiteY11" fmla="*/ 1198562 h 1474788"/>
              <a:gd name="connsiteX12" fmla="*/ 315913 w 1835150"/>
              <a:gd name="connsiteY12" fmla="*/ 1336675 h 1474788"/>
              <a:gd name="connsiteX13" fmla="*/ 558800 w 1835150"/>
              <a:gd name="connsiteY13" fmla="*/ 1331912 h 1474788"/>
              <a:gd name="connsiteX14" fmla="*/ 563563 w 1835150"/>
              <a:gd name="connsiteY14" fmla="*/ 1474788 h 1474788"/>
              <a:gd name="connsiteX15" fmla="*/ 1835150 w 1835150"/>
              <a:gd name="connsiteY15" fmla="*/ 1470025 h 1474788"/>
              <a:gd name="connsiteX16" fmla="*/ 1835150 w 1835150"/>
              <a:gd name="connsiteY16" fmla="*/ 1470025 h 1474788"/>
              <a:gd name="connsiteX0" fmla="*/ 0 w 1835150"/>
              <a:gd name="connsiteY0" fmla="*/ 0 h 1474788"/>
              <a:gd name="connsiteX1" fmla="*/ 44450 w 1835150"/>
              <a:gd name="connsiteY1" fmla="*/ 3174 h 1474788"/>
              <a:gd name="connsiteX2" fmla="*/ 44449 w 1835150"/>
              <a:gd name="connsiteY2" fmla="*/ 212724 h 1474788"/>
              <a:gd name="connsiteX3" fmla="*/ 85724 w 1835150"/>
              <a:gd name="connsiteY3" fmla="*/ 219074 h 1474788"/>
              <a:gd name="connsiteX4" fmla="*/ 142875 w 1835150"/>
              <a:gd name="connsiteY4" fmla="*/ 634999 h 1474788"/>
              <a:gd name="connsiteX5" fmla="*/ 161925 w 1835150"/>
              <a:gd name="connsiteY5" fmla="*/ 634999 h 1474788"/>
              <a:gd name="connsiteX6" fmla="*/ 155575 w 1835150"/>
              <a:gd name="connsiteY6" fmla="*/ 771524 h 1474788"/>
              <a:gd name="connsiteX7" fmla="*/ 212725 w 1835150"/>
              <a:gd name="connsiteY7" fmla="*/ 774699 h 1474788"/>
              <a:gd name="connsiteX8" fmla="*/ 219075 w 1835150"/>
              <a:gd name="connsiteY8" fmla="*/ 1054099 h 1474788"/>
              <a:gd name="connsiteX9" fmla="*/ 273050 w 1835150"/>
              <a:gd name="connsiteY9" fmla="*/ 1057274 h 1474788"/>
              <a:gd name="connsiteX10" fmla="*/ 269875 w 1835150"/>
              <a:gd name="connsiteY10" fmla="*/ 1196974 h 1474788"/>
              <a:gd name="connsiteX11" fmla="*/ 311150 w 1835150"/>
              <a:gd name="connsiteY11" fmla="*/ 1198562 h 1474788"/>
              <a:gd name="connsiteX12" fmla="*/ 315913 w 1835150"/>
              <a:gd name="connsiteY12" fmla="*/ 1336675 h 1474788"/>
              <a:gd name="connsiteX13" fmla="*/ 558800 w 1835150"/>
              <a:gd name="connsiteY13" fmla="*/ 1331912 h 1474788"/>
              <a:gd name="connsiteX14" fmla="*/ 563563 w 1835150"/>
              <a:gd name="connsiteY14" fmla="*/ 1474788 h 1474788"/>
              <a:gd name="connsiteX15" fmla="*/ 1835150 w 1835150"/>
              <a:gd name="connsiteY15" fmla="*/ 1470025 h 1474788"/>
              <a:gd name="connsiteX16" fmla="*/ 1835150 w 1835150"/>
              <a:gd name="connsiteY16" fmla="*/ 1470025 h 1474788"/>
              <a:gd name="connsiteX0" fmla="*/ 0 w 1835150"/>
              <a:gd name="connsiteY0" fmla="*/ 0 h 1474788"/>
              <a:gd name="connsiteX1" fmla="*/ 44450 w 1835150"/>
              <a:gd name="connsiteY1" fmla="*/ 3174 h 1474788"/>
              <a:gd name="connsiteX2" fmla="*/ 44449 w 1835150"/>
              <a:gd name="connsiteY2" fmla="*/ 215899 h 1474788"/>
              <a:gd name="connsiteX3" fmla="*/ 85724 w 1835150"/>
              <a:gd name="connsiteY3" fmla="*/ 219074 h 1474788"/>
              <a:gd name="connsiteX4" fmla="*/ 142875 w 1835150"/>
              <a:gd name="connsiteY4" fmla="*/ 634999 h 1474788"/>
              <a:gd name="connsiteX5" fmla="*/ 161925 w 1835150"/>
              <a:gd name="connsiteY5" fmla="*/ 634999 h 1474788"/>
              <a:gd name="connsiteX6" fmla="*/ 155575 w 1835150"/>
              <a:gd name="connsiteY6" fmla="*/ 771524 h 1474788"/>
              <a:gd name="connsiteX7" fmla="*/ 212725 w 1835150"/>
              <a:gd name="connsiteY7" fmla="*/ 774699 h 1474788"/>
              <a:gd name="connsiteX8" fmla="*/ 219075 w 1835150"/>
              <a:gd name="connsiteY8" fmla="*/ 1054099 h 1474788"/>
              <a:gd name="connsiteX9" fmla="*/ 273050 w 1835150"/>
              <a:gd name="connsiteY9" fmla="*/ 1057274 h 1474788"/>
              <a:gd name="connsiteX10" fmla="*/ 269875 w 1835150"/>
              <a:gd name="connsiteY10" fmla="*/ 1196974 h 1474788"/>
              <a:gd name="connsiteX11" fmla="*/ 311150 w 1835150"/>
              <a:gd name="connsiteY11" fmla="*/ 1198562 h 1474788"/>
              <a:gd name="connsiteX12" fmla="*/ 315913 w 1835150"/>
              <a:gd name="connsiteY12" fmla="*/ 1336675 h 1474788"/>
              <a:gd name="connsiteX13" fmla="*/ 558800 w 1835150"/>
              <a:gd name="connsiteY13" fmla="*/ 1331912 h 1474788"/>
              <a:gd name="connsiteX14" fmla="*/ 563563 w 1835150"/>
              <a:gd name="connsiteY14" fmla="*/ 1474788 h 1474788"/>
              <a:gd name="connsiteX15" fmla="*/ 1835150 w 1835150"/>
              <a:gd name="connsiteY15" fmla="*/ 1470025 h 1474788"/>
              <a:gd name="connsiteX16" fmla="*/ 1835150 w 1835150"/>
              <a:gd name="connsiteY16" fmla="*/ 1470025 h 1474788"/>
              <a:gd name="connsiteX0" fmla="*/ 0 w 1835150"/>
              <a:gd name="connsiteY0" fmla="*/ 0 h 1474788"/>
              <a:gd name="connsiteX1" fmla="*/ 44450 w 1835150"/>
              <a:gd name="connsiteY1" fmla="*/ 3174 h 1474788"/>
              <a:gd name="connsiteX2" fmla="*/ 44449 w 1835150"/>
              <a:gd name="connsiteY2" fmla="*/ 215899 h 1474788"/>
              <a:gd name="connsiteX3" fmla="*/ 85724 w 1835150"/>
              <a:gd name="connsiteY3" fmla="*/ 219074 h 1474788"/>
              <a:gd name="connsiteX4" fmla="*/ 82549 w 1835150"/>
              <a:gd name="connsiteY4" fmla="*/ 346074 h 1474788"/>
              <a:gd name="connsiteX5" fmla="*/ 142875 w 1835150"/>
              <a:gd name="connsiteY5" fmla="*/ 634999 h 1474788"/>
              <a:gd name="connsiteX6" fmla="*/ 161925 w 1835150"/>
              <a:gd name="connsiteY6" fmla="*/ 634999 h 1474788"/>
              <a:gd name="connsiteX7" fmla="*/ 155575 w 1835150"/>
              <a:gd name="connsiteY7" fmla="*/ 771524 h 1474788"/>
              <a:gd name="connsiteX8" fmla="*/ 212725 w 1835150"/>
              <a:gd name="connsiteY8" fmla="*/ 774699 h 1474788"/>
              <a:gd name="connsiteX9" fmla="*/ 219075 w 1835150"/>
              <a:gd name="connsiteY9" fmla="*/ 1054099 h 1474788"/>
              <a:gd name="connsiteX10" fmla="*/ 273050 w 1835150"/>
              <a:gd name="connsiteY10" fmla="*/ 1057274 h 1474788"/>
              <a:gd name="connsiteX11" fmla="*/ 269875 w 1835150"/>
              <a:gd name="connsiteY11" fmla="*/ 1196974 h 1474788"/>
              <a:gd name="connsiteX12" fmla="*/ 311150 w 1835150"/>
              <a:gd name="connsiteY12" fmla="*/ 1198562 h 1474788"/>
              <a:gd name="connsiteX13" fmla="*/ 315913 w 1835150"/>
              <a:gd name="connsiteY13" fmla="*/ 1336675 h 1474788"/>
              <a:gd name="connsiteX14" fmla="*/ 558800 w 1835150"/>
              <a:gd name="connsiteY14" fmla="*/ 1331912 h 1474788"/>
              <a:gd name="connsiteX15" fmla="*/ 563563 w 1835150"/>
              <a:gd name="connsiteY15" fmla="*/ 1474788 h 1474788"/>
              <a:gd name="connsiteX16" fmla="*/ 1835150 w 1835150"/>
              <a:gd name="connsiteY16" fmla="*/ 1470025 h 1474788"/>
              <a:gd name="connsiteX17" fmla="*/ 1835150 w 1835150"/>
              <a:gd name="connsiteY17" fmla="*/ 1470025 h 1474788"/>
              <a:gd name="connsiteX0" fmla="*/ 0 w 1835150"/>
              <a:gd name="connsiteY0" fmla="*/ 0 h 1474788"/>
              <a:gd name="connsiteX1" fmla="*/ 44450 w 1835150"/>
              <a:gd name="connsiteY1" fmla="*/ 3174 h 1474788"/>
              <a:gd name="connsiteX2" fmla="*/ 44449 w 1835150"/>
              <a:gd name="connsiteY2" fmla="*/ 215899 h 1474788"/>
              <a:gd name="connsiteX3" fmla="*/ 85724 w 1835150"/>
              <a:gd name="connsiteY3" fmla="*/ 219074 h 1474788"/>
              <a:gd name="connsiteX4" fmla="*/ 82549 w 1835150"/>
              <a:gd name="connsiteY4" fmla="*/ 346074 h 1474788"/>
              <a:gd name="connsiteX5" fmla="*/ 142875 w 1835150"/>
              <a:gd name="connsiteY5" fmla="*/ 634999 h 1474788"/>
              <a:gd name="connsiteX6" fmla="*/ 161925 w 1835150"/>
              <a:gd name="connsiteY6" fmla="*/ 634999 h 1474788"/>
              <a:gd name="connsiteX7" fmla="*/ 155575 w 1835150"/>
              <a:gd name="connsiteY7" fmla="*/ 771524 h 1474788"/>
              <a:gd name="connsiteX8" fmla="*/ 212725 w 1835150"/>
              <a:gd name="connsiteY8" fmla="*/ 774699 h 1474788"/>
              <a:gd name="connsiteX9" fmla="*/ 219075 w 1835150"/>
              <a:gd name="connsiteY9" fmla="*/ 1054099 h 1474788"/>
              <a:gd name="connsiteX10" fmla="*/ 273050 w 1835150"/>
              <a:gd name="connsiteY10" fmla="*/ 1057274 h 1474788"/>
              <a:gd name="connsiteX11" fmla="*/ 269875 w 1835150"/>
              <a:gd name="connsiteY11" fmla="*/ 1196974 h 1474788"/>
              <a:gd name="connsiteX12" fmla="*/ 311150 w 1835150"/>
              <a:gd name="connsiteY12" fmla="*/ 1198562 h 1474788"/>
              <a:gd name="connsiteX13" fmla="*/ 315913 w 1835150"/>
              <a:gd name="connsiteY13" fmla="*/ 1336675 h 1474788"/>
              <a:gd name="connsiteX14" fmla="*/ 558800 w 1835150"/>
              <a:gd name="connsiteY14" fmla="*/ 1331912 h 1474788"/>
              <a:gd name="connsiteX15" fmla="*/ 563563 w 1835150"/>
              <a:gd name="connsiteY15" fmla="*/ 1474788 h 1474788"/>
              <a:gd name="connsiteX16" fmla="*/ 1835150 w 1835150"/>
              <a:gd name="connsiteY16" fmla="*/ 1470025 h 1474788"/>
              <a:gd name="connsiteX17" fmla="*/ 1835150 w 1835150"/>
              <a:gd name="connsiteY17" fmla="*/ 1470025 h 1474788"/>
              <a:gd name="connsiteX0" fmla="*/ 0 w 1835150"/>
              <a:gd name="connsiteY0" fmla="*/ 0 h 1474788"/>
              <a:gd name="connsiteX1" fmla="*/ 44450 w 1835150"/>
              <a:gd name="connsiteY1" fmla="*/ 3174 h 1474788"/>
              <a:gd name="connsiteX2" fmla="*/ 44449 w 1835150"/>
              <a:gd name="connsiteY2" fmla="*/ 215899 h 1474788"/>
              <a:gd name="connsiteX3" fmla="*/ 85724 w 1835150"/>
              <a:gd name="connsiteY3" fmla="*/ 219074 h 1474788"/>
              <a:gd name="connsiteX4" fmla="*/ 88899 w 1835150"/>
              <a:gd name="connsiteY4" fmla="*/ 349249 h 1474788"/>
              <a:gd name="connsiteX5" fmla="*/ 142875 w 1835150"/>
              <a:gd name="connsiteY5" fmla="*/ 634999 h 1474788"/>
              <a:gd name="connsiteX6" fmla="*/ 161925 w 1835150"/>
              <a:gd name="connsiteY6" fmla="*/ 634999 h 1474788"/>
              <a:gd name="connsiteX7" fmla="*/ 155575 w 1835150"/>
              <a:gd name="connsiteY7" fmla="*/ 771524 h 1474788"/>
              <a:gd name="connsiteX8" fmla="*/ 212725 w 1835150"/>
              <a:gd name="connsiteY8" fmla="*/ 774699 h 1474788"/>
              <a:gd name="connsiteX9" fmla="*/ 219075 w 1835150"/>
              <a:gd name="connsiteY9" fmla="*/ 1054099 h 1474788"/>
              <a:gd name="connsiteX10" fmla="*/ 273050 w 1835150"/>
              <a:gd name="connsiteY10" fmla="*/ 1057274 h 1474788"/>
              <a:gd name="connsiteX11" fmla="*/ 269875 w 1835150"/>
              <a:gd name="connsiteY11" fmla="*/ 1196974 h 1474788"/>
              <a:gd name="connsiteX12" fmla="*/ 311150 w 1835150"/>
              <a:gd name="connsiteY12" fmla="*/ 1198562 h 1474788"/>
              <a:gd name="connsiteX13" fmla="*/ 315913 w 1835150"/>
              <a:gd name="connsiteY13" fmla="*/ 1336675 h 1474788"/>
              <a:gd name="connsiteX14" fmla="*/ 558800 w 1835150"/>
              <a:gd name="connsiteY14" fmla="*/ 1331912 h 1474788"/>
              <a:gd name="connsiteX15" fmla="*/ 563563 w 1835150"/>
              <a:gd name="connsiteY15" fmla="*/ 1474788 h 1474788"/>
              <a:gd name="connsiteX16" fmla="*/ 1835150 w 1835150"/>
              <a:gd name="connsiteY16" fmla="*/ 1470025 h 1474788"/>
              <a:gd name="connsiteX17" fmla="*/ 1835150 w 1835150"/>
              <a:gd name="connsiteY17" fmla="*/ 1470025 h 1474788"/>
              <a:gd name="connsiteX0" fmla="*/ 0 w 1835150"/>
              <a:gd name="connsiteY0" fmla="*/ 0 h 1474788"/>
              <a:gd name="connsiteX1" fmla="*/ 44450 w 1835150"/>
              <a:gd name="connsiteY1" fmla="*/ 3174 h 1474788"/>
              <a:gd name="connsiteX2" fmla="*/ 44449 w 1835150"/>
              <a:gd name="connsiteY2" fmla="*/ 215899 h 1474788"/>
              <a:gd name="connsiteX3" fmla="*/ 85724 w 1835150"/>
              <a:gd name="connsiteY3" fmla="*/ 219074 h 1474788"/>
              <a:gd name="connsiteX4" fmla="*/ 88899 w 1835150"/>
              <a:gd name="connsiteY4" fmla="*/ 349249 h 1474788"/>
              <a:gd name="connsiteX5" fmla="*/ 126999 w 1835150"/>
              <a:gd name="connsiteY5" fmla="*/ 368299 h 1474788"/>
              <a:gd name="connsiteX6" fmla="*/ 142875 w 1835150"/>
              <a:gd name="connsiteY6" fmla="*/ 634999 h 1474788"/>
              <a:gd name="connsiteX7" fmla="*/ 161925 w 1835150"/>
              <a:gd name="connsiteY7" fmla="*/ 634999 h 1474788"/>
              <a:gd name="connsiteX8" fmla="*/ 155575 w 1835150"/>
              <a:gd name="connsiteY8" fmla="*/ 771524 h 1474788"/>
              <a:gd name="connsiteX9" fmla="*/ 212725 w 1835150"/>
              <a:gd name="connsiteY9" fmla="*/ 774699 h 1474788"/>
              <a:gd name="connsiteX10" fmla="*/ 219075 w 1835150"/>
              <a:gd name="connsiteY10" fmla="*/ 1054099 h 1474788"/>
              <a:gd name="connsiteX11" fmla="*/ 273050 w 1835150"/>
              <a:gd name="connsiteY11" fmla="*/ 1057274 h 1474788"/>
              <a:gd name="connsiteX12" fmla="*/ 269875 w 1835150"/>
              <a:gd name="connsiteY12" fmla="*/ 1196974 h 1474788"/>
              <a:gd name="connsiteX13" fmla="*/ 311150 w 1835150"/>
              <a:gd name="connsiteY13" fmla="*/ 1198562 h 1474788"/>
              <a:gd name="connsiteX14" fmla="*/ 315913 w 1835150"/>
              <a:gd name="connsiteY14" fmla="*/ 1336675 h 1474788"/>
              <a:gd name="connsiteX15" fmla="*/ 558800 w 1835150"/>
              <a:gd name="connsiteY15" fmla="*/ 1331912 h 1474788"/>
              <a:gd name="connsiteX16" fmla="*/ 563563 w 1835150"/>
              <a:gd name="connsiteY16" fmla="*/ 1474788 h 1474788"/>
              <a:gd name="connsiteX17" fmla="*/ 1835150 w 1835150"/>
              <a:gd name="connsiteY17" fmla="*/ 1470025 h 1474788"/>
              <a:gd name="connsiteX18" fmla="*/ 1835150 w 1835150"/>
              <a:gd name="connsiteY18" fmla="*/ 1470025 h 1474788"/>
              <a:gd name="connsiteX0" fmla="*/ 0 w 1835150"/>
              <a:gd name="connsiteY0" fmla="*/ 0 h 1474788"/>
              <a:gd name="connsiteX1" fmla="*/ 44450 w 1835150"/>
              <a:gd name="connsiteY1" fmla="*/ 3174 h 1474788"/>
              <a:gd name="connsiteX2" fmla="*/ 44449 w 1835150"/>
              <a:gd name="connsiteY2" fmla="*/ 215899 h 1474788"/>
              <a:gd name="connsiteX3" fmla="*/ 85724 w 1835150"/>
              <a:gd name="connsiteY3" fmla="*/ 219074 h 1474788"/>
              <a:gd name="connsiteX4" fmla="*/ 88899 w 1835150"/>
              <a:gd name="connsiteY4" fmla="*/ 349249 h 1474788"/>
              <a:gd name="connsiteX5" fmla="*/ 126999 w 1835150"/>
              <a:gd name="connsiteY5" fmla="*/ 368299 h 1474788"/>
              <a:gd name="connsiteX6" fmla="*/ 142875 w 1835150"/>
              <a:gd name="connsiteY6" fmla="*/ 634999 h 1474788"/>
              <a:gd name="connsiteX7" fmla="*/ 161925 w 1835150"/>
              <a:gd name="connsiteY7" fmla="*/ 634999 h 1474788"/>
              <a:gd name="connsiteX8" fmla="*/ 155575 w 1835150"/>
              <a:gd name="connsiteY8" fmla="*/ 771524 h 1474788"/>
              <a:gd name="connsiteX9" fmla="*/ 212725 w 1835150"/>
              <a:gd name="connsiteY9" fmla="*/ 774699 h 1474788"/>
              <a:gd name="connsiteX10" fmla="*/ 219075 w 1835150"/>
              <a:gd name="connsiteY10" fmla="*/ 1054099 h 1474788"/>
              <a:gd name="connsiteX11" fmla="*/ 273050 w 1835150"/>
              <a:gd name="connsiteY11" fmla="*/ 1057274 h 1474788"/>
              <a:gd name="connsiteX12" fmla="*/ 269875 w 1835150"/>
              <a:gd name="connsiteY12" fmla="*/ 1196974 h 1474788"/>
              <a:gd name="connsiteX13" fmla="*/ 311150 w 1835150"/>
              <a:gd name="connsiteY13" fmla="*/ 1198562 h 1474788"/>
              <a:gd name="connsiteX14" fmla="*/ 315913 w 1835150"/>
              <a:gd name="connsiteY14" fmla="*/ 1336675 h 1474788"/>
              <a:gd name="connsiteX15" fmla="*/ 558800 w 1835150"/>
              <a:gd name="connsiteY15" fmla="*/ 1331912 h 1474788"/>
              <a:gd name="connsiteX16" fmla="*/ 563563 w 1835150"/>
              <a:gd name="connsiteY16" fmla="*/ 1474788 h 1474788"/>
              <a:gd name="connsiteX17" fmla="*/ 1835150 w 1835150"/>
              <a:gd name="connsiteY17" fmla="*/ 1470025 h 1474788"/>
              <a:gd name="connsiteX18" fmla="*/ 1835150 w 1835150"/>
              <a:gd name="connsiteY18" fmla="*/ 1470025 h 1474788"/>
              <a:gd name="connsiteX0" fmla="*/ 0 w 1835150"/>
              <a:gd name="connsiteY0" fmla="*/ 0 h 1474788"/>
              <a:gd name="connsiteX1" fmla="*/ 44450 w 1835150"/>
              <a:gd name="connsiteY1" fmla="*/ 3174 h 1474788"/>
              <a:gd name="connsiteX2" fmla="*/ 44449 w 1835150"/>
              <a:gd name="connsiteY2" fmla="*/ 215899 h 1474788"/>
              <a:gd name="connsiteX3" fmla="*/ 85724 w 1835150"/>
              <a:gd name="connsiteY3" fmla="*/ 219074 h 1474788"/>
              <a:gd name="connsiteX4" fmla="*/ 88899 w 1835150"/>
              <a:gd name="connsiteY4" fmla="*/ 361949 h 1474788"/>
              <a:gd name="connsiteX5" fmla="*/ 126999 w 1835150"/>
              <a:gd name="connsiteY5" fmla="*/ 368299 h 1474788"/>
              <a:gd name="connsiteX6" fmla="*/ 142875 w 1835150"/>
              <a:gd name="connsiteY6" fmla="*/ 634999 h 1474788"/>
              <a:gd name="connsiteX7" fmla="*/ 161925 w 1835150"/>
              <a:gd name="connsiteY7" fmla="*/ 634999 h 1474788"/>
              <a:gd name="connsiteX8" fmla="*/ 155575 w 1835150"/>
              <a:gd name="connsiteY8" fmla="*/ 771524 h 1474788"/>
              <a:gd name="connsiteX9" fmla="*/ 212725 w 1835150"/>
              <a:gd name="connsiteY9" fmla="*/ 774699 h 1474788"/>
              <a:gd name="connsiteX10" fmla="*/ 219075 w 1835150"/>
              <a:gd name="connsiteY10" fmla="*/ 1054099 h 1474788"/>
              <a:gd name="connsiteX11" fmla="*/ 273050 w 1835150"/>
              <a:gd name="connsiteY11" fmla="*/ 1057274 h 1474788"/>
              <a:gd name="connsiteX12" fmla="*/ 269875 w 1835150"/>
              <a:gd name="connsiteY12" fmla="*/ 1196974 h 1474788"/>
              <a:gd name="connsiteX13" fmla="*/ 311150 w 1835150"/>
              <a:gd name="connsiteY13" fmla="*/ 1198562 h 1474788"/>
              <a:gd name="connsiteX14" fmla="*/ 315913 w 1835150"/>
              <a:gd name="connsiteY14" fmla="*/ 1336675 h 1474788"/>
              <a:gd name="connsiteX15" fmla="*/ 558800 w 1835150"/>
              <a:gd name="connsiteY15" fmla="*/ 1331912 h 1474788"/>
              <a:gd name="connsiteX16" fmla="*/ 563563 w 1835150"/>
              <a:gd name="connsiteY16" fmla="*/ 1474788 h 1474788"/>
              <a:gd name="connsiteX17" fmla="*/ 1835150 w 1835150"/>
              <a:gd name="connsiteY17" fmla="*/ 1470025 h 1474788"/>
              <a:gd name="connsiteX18" fmla="*/ 1835150 w 1835150"/>
              <a:gd name="connsiteY18" fmla="*/ 1470025 h 1474788"/>
              <a:gd name="connsiteX0" fmla="*/ 0 w 1835150"/>
              <a:gd name="connsiteY0" fmla="*/ 0 h 1474788"/>
              <a:gd name="connsiteX1" fmla="*/ 44450 w 1835150"/>
              <a:gd name="connsiteY1" fmla="*/ 3174 h 1474788"/>
              <a:gd name="connsiteX2" fmla="*/ 44449 w 1835150"/>
              <a:gd name="connsiteY2" fmla="*/ 215899 h 1474788"/>
              <a:gd name="connsiteX3" fmla="*/ 85724 w 1835150"/>
              <a:gd name="connsiteY3" fmla="*/ 219074 h 1474788"/>
              <a:gd name="connsiteX4" fmla="*/ 88899 w 1835150"/>
              <a:gd name="connsiteY4" fmla="*/ 361949 h 1474788"/>
              <a:gd name="connsiteX5" fmla="*/ 111124 w 1835150"/>
              <a:gd name="connsiteY5" fmla="*/ 361949 h 1474788"/>
              <a:gd name="connsiteX6" fmla="*/ 142875 w 1835150"/>
              <a:gd name="connsiteY6" fmla="*/ 634999 h 1474788"/>
              <a:gd name="connsiteX7" fmla="*/ 161925 w 1835150"/>
              <a:gd name="connsiteY7" fmla="*/ 634999 h 1474788"/>
              <a:gd name="connsiteX8" fmla="*/ 155575 w 1835150"/>
              <a:gd name="connsiteY8" fmla="*/ 771524 h 1474788"/>
              <a:gd name="connsiteX9" fmla="*/ 212725 w 1835150"/>
              <a:gd name="connsiteY9" fmla="*/ 774699 h 1474788"/>
              <a:gd name="connsiteX10" fmla="*/ 219075 w 1835150"/>
              <a:gd name="connsiteY10" fmla="*/ 1054099 h 1474788"/>
              <a:gd name="connsiteX11" fmla="*/ 273050 w 1835150"/>
              <a:gd name="connsiteY11" fmla="*/ 1057274 h 1474788"/>
              <a:gd name="connsiteX12" fmla="*/ 269875 w 1835150"/>
              <a:gd name="connsiteY12" fmla="*/ 1196974 h 1474788"/>
              <a:gd name="connsiteX13" fmla="*/ 311150 w 1835150"/>
              <a:gd name="connsiteY13" fmla="*/ 1198562 h 1474788"/>
              <a:gd name="connsiteX14" fmla="*/ 315913 w 1835150"/>
              <a:gd name="connsiteY14" fmla="*/ 1336675 h 1474788"/>
              <a:gd name="connsiteX15" fmla="*/ 558800 w 1835150"/>
              <a:gd name="connsiteY15" fmla="*/ 1331912 h 1474788"/>
              <a:gd name="connsiteX16" fmla="*/ 563563 w 1835150"/>
              <a:gd name="connsiteY16" fmla="*/ 1474788 h 1474788"/>
              <a:gd name="connsiteX17" fmla="*/ 1835150 w 1835150"/>
              <a:gd name="connsiteY17" fmla="*/ 1470025 h 1474788"/>
              <a:gd name="connsiteX18" fmla="*/ 1835150 w 1835150"/>
              <a:gd name="connsiteY18" fmla="*/ 1470025 h 1474788"/>
              <a:gd name="connsiteX0" fmla="*/ 0 w 1835150"/>
              <a:gd name="connsiteY0" fmla="*/ 0 h 1474788"/>
              <a:gd name="connsiteX1" fmla="*/ 44450 w 1835150"/>
              <a:gd name="connsiteY1" fmla="*/ 3174 h 1474788"/>
              <a:gd name="connsiteX2" fmla="*/ 44449 w 1835150"/>
              <a:gd name="connsiteY2" fmla="*/ 215899 h 1474788"/>
              <a:gd name="connsiteX3" fmla="*/ 85724 w 1835150"/>
              <a:gd name="connsiteY3" fmla="*/ 219074 h 1474788"/>
              <a:gd name="connsiteX4" fmla="*/ 88899 w 1835150"/>
              <a:gd name="connsiteY4" fmla="*/ 361949 h 1474788"/>
              <a:gd name="connsiteX5" fmla="*/ 111124 w 1835150"/>
              <a:gd name="connsiteY5" fmla="*/ 361949 h 1474788"/>
              <a:gd name="connsiteX6" fmla="*/ 114299 w 1835150"/>
              <a:gd name="connsiteY6" fmla="*/ 476249 h 1474788"/>
              <a:gd name="connsiteX7" fmla="*/ 142875 w 1835150"/>
              <a:gd name="connsiteY7" fmla="*/ 634999 h 1474788"/>
              <a:gd name="connsiteX8" fmla="*/ 161925 w 1835150"/>
              <a:gd name="connsiteY8" fmla="*/ 634999 h 1474788"/>
              <a:gd name="connsiteX9" fmla="*/ 155575 w 1835150"/>
              <a:gd name="connsiteY9" fmla="*/ 771524 h 1474788"/>
              <a:gd name="connsiteX10" fmla="*/ 212725 w 1835150"/>
              <a:gd name="connsiteY10" fmla="*/ 774699 h 1474788"/>
              <a:gd name="connsiteX11" fmla="*/ 219075 w 1835150"/>
              <a:gd name="connsiteY11" fmla="*/ 1054099 h 1474788"/>
              <a:gd name="connsiteX12" fmla="*/ 273050 w 1835150"/>
              <a:gd name="connsiteY12" fmla="*/ 1057274 h 1474788"/>
              <a:gd name="connsiteX13" fmla="*/ 269875 w 1835150"/>
              <a:gd name="connsiteY13" fmla="*/ 1196974 h 1474788"/>
              <a:gd name="connsiteX14" fmla="*/ 311150 w 1835150"/>
              <a:gd name="connsiteY14" fmla="*/ 1198562 h 1474788"/>
              <a:gd name="connsiteX15" fmla="*/ 315913 w 1835150"/>
              <a:gd name="connsiteY15" fmla="*/ 1336675 h 1474788"/>
              <a:gd name="connsiteX16" fmla="*/ 558800 w 1835150"/>
              <a:gd name="connsiteY16" fmla="*/ 1331912 h 1474788"/>
              <a:gd name="connsiteX17" fmla="*/ 563563 w 1835150"/>
              <a:gd name="connsiteY17" fmla="*/ 1474788 h 1474788"/>
              <a:gd name="connsiteX18" fmla="*/ 1835150 w 1835150"/>
              <a:gd name="connsiteY18" fmla="*/ 1470025 h 1474788"/>
              <a:gd name="connsiteX19" fmla="*/ 1835150 w 1835150"/>
              <a:gd name="connsiteY19" fmla="*/ 1470025 h 1474788"/>
              <a:gd name="connsiteX0" fmla="*/ 0 w 1835150"/>
              <a:gd name="connsiteY0" fmla="*/ 0 h 1474788"/>
              <a:gd name="connsiteX1" fmla="*/ 44450 w 1835150"/>
              <a:gd name="connsiteY1" fmla="*/ 3174 h 1474788"/>
              <a:gd name="connsiteX2" fmla="*/ 44449 w 1835150"/>
              <a:gd name="connsiteY2" fmla="*/ 215899 h 1474788"/>
              <a:gd name="connsiteX3" fmla="*/ 85724 w 1835150"/>
              <a:gd name="connsiteY3" fmla="*/ 219074 h 1474788"/>
              <a:gd name="connsiteX4" fmla="*/ 88899 w 1835150"/>
              <a:gd name="connsiteY4" fmla="*/ 361949 h 1474788"/>
              <a:gd name="connsiteX5" fmla="*/ 111124 w 1835150"/>
              <a:gd name="connsiteY5" fmla="*/ 361949 h 1474788"/>
              <a:gd name="connsiteX6" fmla="*/ 114299 w 1835150"/>
              <a:gd name="connsiteY6" fmla="*/ 476249 h 1474788"/>
              <a:gd name="connsiteX7" fmla="*/ 142875 w 1835150"/>
              <a:gd name="connsiteY7" fmla="*/ 634999 h 1474788"/>
              <a:gd name="connsiteX8" fmla="*/ 161925 w 1835150"/>
              <a:gd name="connsiteY8" fmla="*/ 634999 h 1474788"/>
              <a:gd name="connsiteX9" fmla="*/ 155575 w 1835150"/>
              <a:gd name="connsiteY9" fmla="*/ 771524 h 1474788"/>
              <a:gd name="connsiteX10" fmla="*/ 212725 w 1835150"/>
              <a:gd name="connsiteY10" fmla="*/ 774699 h 1474788"/>
              <a:gd name="connsiteX11" fmla="*/ 219075 w 1835150"/>
              <a:gd name="connsiteY11" fmla="*/ 1054099 h 1474788"/>
              <a:gd name="connsiteX12" fmla="*/ 273050 w 1835150"/>
              <a:gd name="connsiteY12" fmla="*/ 1057274 h 1474788"/>
              <a:gd name="connsiteX13" fmla="*/ 269875 w 1835150"/>
              <a:gd name="connsiteY13" fmla="*/ 1196974 h 1474788"/>
              <a:gd name="connsiteX14" fmla="*/ 311150 w 1835150"/>
              <a:gd name="connsiteY14" fmla="*/ 1198562 h 1474788"/>
              <a:gd name="connsiteX15" fmla="*/ 315913 w 1835150"/>
              <a:gd name="connsiteY15" fmla="*/ 1336675 h 1474788"/>
              <a:gd name="connsiteX16" fmla="*/ 558800 w 1835150"/>
              <a:gd name="connsiteY16" fmla="*/ 1331912 h 1474788"/>
              <a:gd name="connsiteX17" fmla="*/ 563563 w 1835150"/>
              <a:gd name="connsiteY17" fmla="*/ 1474788 h 1474788"/>
              <a:gd name="connsiteX18" fmla="*/ 1835150 w 1835150"/>
              <a:gd name="connsiteY18" fmla="*/ 1470025 h 1474788"/>
              <a:gd name="connsiteX19" fmla="*/ 1835150 w 1835150"/>
              <a:gd name="connsiteY19" fmla="*/ 1470025 h 1474788"/>
              <a:gd name="connsiteX0" fmla="*/ 0 w 1835150"/>
              <a:gd name="connsiteY0" fmla="*/ 0 h 1474788"/>
              <a:gd name="connsiteX1" fmla="*/ 44450 w 1835150"/>
              <a:gd name="connsiteY1" fmla="*/ 3174 h 1474788"/>
              <a:gd name="connsiteX2" fmla="*/ 44449 w 1835150"/>
              <a:gd name="connsiteY2" fmla="*/ 215899 h 1474788"/>
              <a:gd name="connsiteX3" fmla="*/ 85724 w 1835150"/>
              <a:gd name="connsiteY3" fmla="*/ 219074 h 1474788"/>
              <a:gd name="connsiteX4" fmla="*/ 88899 w 1835150"/>
              <a:gd name="connsiteY4" fmla="*/ 361949 h 1474788"/>
              <a:gd name="connsiteX5" fmla="*/ 111124 w 1835150"/>
              <a:gd name="connsiteY5" fmla="*/ 361949 h 1474788"/>
              <a:gd name="connsiteX6" fmla="*/ 111124 w 1835150"/>
              <a:gd name="connsiteY6" fmla="*/ 476249 h 1474788"/>
              <a:gd name="connsiteX7" fmla="*/ 142875 w 1835150"/>
              <a:gd name="connsiteY7" fmla="*/ 634999 h 1474788"/>
              <a:gd name="connsiteX8" fmla="*/ 161925 w 1835150"/>
              <a:gd name="connsiteY8" fmla="*/ 634999 h 1474788"/>
              <a:gd name="connsiteX9" fmla="*/ 155575 w 1835150"/>
              <a:gd name="connsiteY9" fmla="*/ 771524 h 1474788"/>
              <a:gd name="connsiteX10" fmla="*/ 212725 w 1835150"/>
              <a:gd name="connsiteY10" fmla="*/ 774699 h 1474788"/>
              <a:gd name="connsiteX11" fmla="*/ 219075 w 1835150"/>
              <a:gd name="connsiteY11" fmla="*/ 1054099 h 1474788"/>
              <a:gd name="connsiteX12" fmla="*/ 273050 w 1835150"/>
              <a:gd name="connsiteY12" fmla="*/ 1057274 h 1474788"/>
              <a:gd name="connsiteX13" fmla="*/ 269875 w 1835150"/>
              <a:gd name="connsiteY13" fmla="*/ 1196974 h 1474788"/>
              <a:gd name="connsiteX14" fmla="*/ 311150 w 1835150"/>
              <a:gd name="connsiteY14" fmla="*/ 1198562 h 1474788"/>
              <a:gd name="connsiteX15" fmla="*/ 315913 w 1835150"/>
              <a:gd name="connsiteY15" fmla="*/ 1336675 h 1474788"/>
              <a:gd name="connsiteX16" fmla="*/ 558800 w 1835150"/>
              <a:gd name="connsiteY16" fmla="*/ 1331912 h 1474788"/>
              <a:gd name="connsiteX17" fmla="*/ 563563 w 1835150"/>
              <a:gd name="connsiteY17" fmla="*/ 1474788 h 1474788"/>
              <a:gd name="connsiteX18" fmla="*/ 1835150 w 1835150"/>
              <a:gd name="connsiteY18" fmla="*/ 1470025 h 1474788"/>
              <a:gd name="connsiteX19" fmla="*/ 1835150 w 1835150"/>
              <a:gd name="connsiteY19" fmla="*/ 1470025 h 1474788"/>
              <a:gd name="connsiteX0" fmla="*/ 0 w 1835150"/>
              <a:gd name="connsiteY0" fmla="*/ 0 h 1474788"/>
              <a:gd name="connsiteX1" fmla="*/ 44450 w 1835150"/>
              <a:gd name="connsiteY1" fmla="*/ 3174 h 1474788"/>
              <a:gd name="connsiteX2" fmla="*/ 44449 w 1835150"/>
              <a:gd name="connsiteY2" fmla="*/ 215899 h 1474788"/>
              <a:gd name="connsiteX3" fmla="*/ 85724 w 1835150"/>
              <a:gd name="connsiteY3" fmla="*/ 219074 h 1474788"/>
              <a:gd name="connsiteX4" fmla="*/ 88899 w 1835150"/>
              <a:gd name="connsiteY4" fmla="*/ 361949 h 1474788"/>
              <a:gd name="connsiteX5" fmla="*/ 111124 w 1835150"/>
              <a:gd name="connsiteY5" fmla="*/ 361949 h 1474788"/>
              <a:gd name="connsiteX6" fmla="*/ 111124 w 1835150"/>
              <a:gd name="connsiteY6" fmla="*/ 476249 h 1474788"/>
              <a:gd name="connsiteX7" fmla="*/ 136524 w 1835150"/>
              <a:gd name="connsiteY7" fmla="*/ 476249 h 1474788"/>
              <a:gd name="connsiteX8" fmla="*/ 142875 w 1835150"/>
              <a:gd name="connsiteY8" fmla="*/ 634999 h 1474788"/>
              <a:gd name="connsiteX9" fmla="*/ 161925 w 1835150"/>
              <a:gd name="connsiteY9" fmla="*/ 634999 h 1474788"/>
              <a:gd name="connsiteX10" fmla="*/ 155575 w 1835150"/>
              <a:gd name="connsiteY10" fmla="*/ 771524 h 1474788"/>
              <a:gd name="connsiteX11" fmla="*/ 212725 w 1835150"/>
              <a:gd name="connsiteY11" fmla="*/ 774699 h 1474788"/>
              <a:gd name="connsiteX12" fmla="*/ 219075 w 1835150"/>
              <a:gd name="connsiteY12" fmla="*/ 1054099 h 1474788"/>
              <a:gd name="connsiteX13" fmla="*/ 273050 w 1835150"/>
              <a:gd name="connsiteY13" fmla="*/ 1057274 h 1474788"/>
              <a:gd name="connsiteX14" fmla="*/ 269875 w 1835150"/>
              <a:gd name="connsiteY14" fmla="*/ 1196974 h 1474788"/>
              <a:gd name="connsiteX15" fmla="*/ 311150 w 1835150"/>
              <a:gd name="connsiteY15" fmla="*/ 1198562 h 1474788"/>
              <a:gd name="connsiteX16" fmla="*/ 315913 w 1835150"/>
              <a:gd name="connsiteY16" fmla="*/ 1336675 h 1474788"/>
              <a:gd name="connsiteX17" fmla="*/ 558800 w 1835150"/>
              <a:gd name="connsiteY17" fmla="*/ 1331912 h 1474788"/>
              <a:gd name="connsiteX18" fmla="*/ 563563 w 1835150"/>
              <a:gd name="connsiteY18" fmla="*/ 1474788 h 1474788"/>
              <a:gd name="connsiteX19" fmla="*/ 1835150 w 1835150"/>
              <a:gd name="connsiteY19" fmla="*/ 1470025 h 1474788"/>
              <a:gd name="connsiteX20" fmla="*/ 1835150 w 1835150"/>
              <a:gd name="connsiteY20" fmla="*/ 1470025 h 1474788"/>
              <a:gd name="connsiteX0" fmla="*/ 0 w 1835150"/>
              <a:gd name="connsiteY0" fmla="*/ 0 h 1474788"/>
              <a:gd name="connsiteX1" fmla="*/ 44450 w 1835150"/>
              <a:gd name="connsiteY1" fmla="*/ 3174 h 1474788"/>
              <a:gd name="connsiteX2" fmla="*/ 44449 w 1835150"/>
              <a:gd name="connsiteY2" fmla="*/ 215899 h 1474788"/>
              <a:gd name="connsiteX3" fmla="*/ 85724 w 1835150"/>
              <a:gd name="connsiteY3" fmla="*/ 219074 h 1474788"/>
              <a:gd name="connsiteX4" fmla="*/ 88899 w 1835150"/>
              <a:gd name="connsiteY4" fmla="*/ 361949 h 1474788"/>
              <a:gd name="connsiteX5" fmla="*/ 111124 w 1835150"/>
              <a:gd name="connsiteY5" fmla="*/ 361949 h 1474788"/>
              <a:gd name="connsiteX6" fmla="*/ 111124 w 1835150"/>
              <a:gd name="connsiteY6" fmla="*/ 476249 h 1474788"/>
              <a:gd name="connsiteX7" fmla="*/ 136524 w 1835150"/>
              <a:gd name="connsiteY7" fmla="*/ 476249 h 1474788"/>
              <a:gd name="connsiteX8" fmla="*/ 142875 w 1835150"/>
              <a:gd name="connsiteY8" fmla="*/ 634999 h 1474788"/>
              <a:gd name="connsiteX9" fmla="*/ 161925 w 1835150"/>
              <a:gd name="connsiteY9" fmla="*/ 634999 h 1474788"/>
              <a:gd name="connsiteX10" fmla="*/ 155575 w 1835150"/>
              <a:gd name="connsiteY10" fmla="*/ 771524 h 1474788"/>
              <a:gd name="connsiteX11" fmla="*/ 212725 w 1835150"/>
              <a:gd name="connsiteY11" fmla="*/ 774699 h 1474788"/>
              <a:gd name="connsiteX12" fmla="*/ 219075 w 1835150"/>
              <a:gd name="connsiteY12" fmla="*/ 1054099 h 1474788"/>
              <a:gd name="connsiteX13" fmla="*/ 273050 w 1835150"/>
              <a:gd name="connsiteY13" fmla="*/ 1057274 h 1474788"/>
              <a:gd name="connsiteX14" fmla="*/ 269875 w 1835150"/>
              <a:gd name="connsiteY14" fmla="*/ 1196974 h 1474788"/>
              <a:gd name="connsiteX15" fmla="*/ 311150 w 1835150"/>
              <a:gd name="connsiteY15" fmla="*/ 1198562 h 1474788"/>
              <a:gd name="connsiteX16" fmla="*/ 315913 w 1835150"/>
              <a:gd name="connsiteY16" fmla="*/ 1336675 h 1474788"/>
              <a:gd name="connsiteX17" fmla="*/ 558800 w 1835150"/>
              <a:gd name="connsiteY17" fmla="*/ 1331912 h 1474788"/>
              <a:gd name="connsiteX18" fmla="*/ 563563 w 1835150"/>
              <a:gd name="connsiteY18" fmla="*/ 1474788 h 1474788"/>
              <a:gd name="connsiteX19" fmla="*/ 1835150 w 1835150"/>
              <a:gd name="connsiteY19" fmla="*/ 1470025 h 1474788"/>
              <a:gd name="connsiteX20" fmla="*/ 1835150 w 1835150"/>
              <a:gd name="connsiteY20" fmla="*/ 1470025 h 1474788"/>
              <a:gd name="connsiteX0" fmla="*/ 0 w 1835150"/>
              <a:gd name="connsiteY0" fmla="*/ 0 h 1474788"/>
              <a:gd name="connsiteX1" fmla="*/ 44450 w 1835150"/>
              <a:gd name="connsiteY1" fmla="*/ 3174 h 1474788"/>
              <a:gd name="connsiteX2" fmla="*/ 44449 w 1835150"/>
              <a:gd name="connsiteY2" fmla="*/ 215899 h 1474788"/>
              <a:gd name="connsiteX3" fmla="*/ 85724 w 1835150"/>
              <a:gd name="connsiteY3" fmla="*/ 219074 h 1474788"/>
              <a:gd name="connsiteX4" fmla="*/ 88899 w 1835150"/>
              <a:gd name="connsiteY4" fmla="*/ 361949 h 1474788"/>
              <a:gd name="connsiteX5" fmla="*/ 111124 w 1835150"/>
              <a:gd name="connsiteY5" fmla="*/ 361949 h 1474788"/>
              <a:gd name="connsiteX6" fmla="*/ 111124 w 1835150"/>
              <a:gd name="connsiteY6" fmla="*/ 476249 h 1474788"/>
              <a:gd name="connsiteX7" fmla="*/ 136524 w 1835150"/>
              <a:gd name="connsiteY7" fmla="*/ 476249 h 1474788"/>
              <a:gd name="connsiteX8" fmla="*/ 142875 w 1835150"/>
              <a:gd name="connsiteY8" fmla="*/ 634999 h 1474788"/>
              <a:gd name="connsiteX9" fmla="*/ 161925 w 1835150"/>
              <a:gd name="connsiteY9" fmla="*/ 634999 h 1474788"/>
              <a:gd name="connsiteX10" fmla="*/ 155575 w 1835150"/>
              <a:gd name="connsiteY10" fmla="*/ 771524 h 1474788"/>
              <a:gd name="connsiteX11" fmla="*/ 212725 w 1835150"/>
              <a:gd name="connsiteY11" fmla="*/ 774699 h 1474788"/>
              <a:gd name="connsiteX12" fmla="*/ 219075 w 1835150"/>
              <a:gd name="connsiteY12" fmla="*/ 1054099 h 1474788"/>
              <a:gd name="connsiteX13" fmla="*/ 273050 w 1835150"/>
              <a:gd name="connsiteY13" fmla="*/ 1057274 h 1474788"/>
              <a:gd name="connsiteX14" fmla="*/ 269875 w 1835150"/>
              <a:gd name="connsiteY14" fmla="*/ 1196974 h 1474788"/>
              <a:gd name="connsiteX15" fmla="*/ 311150 w 1835150"/>
              <a:gd name="connsiteY15" fmla="*/ 1198562 h 1474788"/>
              <a:gd name="connsiteX16" fmla="*/ 315913 w 1835150"/>
              <a:gd name="connsiteY16" fmla="*/ 1336675 h 1474788"/>
              <a:gd name="connsiteX17" fmla="*/ 558800 w 1835150"/>
              <a:gd name="connsiteY17" fmla="*/ 1331912 h 1474788"/>
              <a:gd name="connsiteX18" fmla="*/ 563563 w 1835150"/>
              <a:gd name="connsiteY18" fmla="*/ 1474788 h 1474788"/>
              <a:gd name="connsiteX19" fmla="*/ 1835150 w 1835150"/>
              <a:gd name="connsiteY19" fmla="*/ 1470025 h 1474788"/>
              <a:gd name="connsiteX20" fmla="*/ 1835150 w 1835150"/>
              <a:gd name="connsiteY20" fmla="*/ 1470025 h 1474788"/>
              <a:gd name="connsiteX0" fmla="*/ 0 w 1835150"/>
              <a:gd name="connsiteY0" fmla="*/ 0 h 1474788"/>
              <a:gd name="connsiteX1" fmla="*/ 44450 w 1835150"/>
              <a:gd name="connsiteY1" fmla="*/ 3174 h 1474788"/>
              <a:gd name="connsiteX2" fmla="*/ 44449 w 1835150"/>
              <a:gd name="connsiteY2" fmla="*/ 215899 h 1474788"/>
              <a:gd name="connsiteX3" fmla="*/ 85724 w 1835150"/>
              <a:gd name="connsiteY3" fmla="*/ 219074 h 1474788"/>
              <a:gd name="connsiteX4" fmla="*/ 88899 w 1835150"/>
              <a:gd name="connsiteY4" fmla="*/ 361949 h 1474788"/>
              <a:gd name="connsiteX5" fmla="*/ 111124 w 1835150"/>
              <a:gd name="connsiteY5" fmla="*/ 361949 h 1474788"/>
              <a:gd name="connsiteX6" fmla="*/ 111124 w 1835150"/>
              <a:gd name="connsiteY6" fmla="*/ 476249 h 1474788"/>
              <a:gd name="connsiteX7" fmla="*/ 136524 w 1835150"/>
              <a:gd name="connsiteY7" fmla="*/ 476249 h 1474788"/>
              <a:gd name="connsiteX8" fmla="*/ 139700 w 1835150"/>
              <a:gd name="connsiteY8" fmla="*/ 631824 h 1474788"/>
              <a:gd name="connsiteX9" fmla="*/ 161925 w 1835150"/>
              <a:gd name="connsiteY9" fmla="*/ 634999 h 1474788"/>
              <a:gd name="connsiteX10" fmla="*/ 155575 w 1835150"/>
              <a:gd name="connsiteY10" fmla="*/ 771524 h 1474788"/>
              <a:gd name="connsiteX11" fmla="*/ 212725 w 1835150"/>
              <a:gd name="connsiteY11" fmla="*/ 774699 h 1474788"/>
              <a:gd name="connsiteX12" fmla="*/ 219075 w 1835150"/>
              <a:gd name="connsiteY12" fmla="*/ 1054099 h 1474788"/>
              <a:gd name="connsiteX13" fmla="*/ 273050 w 1835150"/>
              <a:gd name="connsiteY13" fmla="*/ 1057274 h 1474788"/>
              <a:gd name="connsiteX14" fmla="*/ 269875 w 1835150"/>
              <a:gd name="connsiteY14" fmla="*/ 1196974 h 1474788"/>
              <a:gd name="connsiteX15" fmla="*/ 311150 w 1835150"/>
              <a:gd name="connsiteY15" fmla="*/ 1198562 h 1474788"/>
              <a:gd name="connsiteX16" fmla="*/ 315913 w 1835150"/>
              <a:gd name="connsiteY16" fmla="*/ 1336675 h 1474788"/>
              <a:gd name="connsiteX17" fmla="*/ 558800 w 1835150"/>
              <a:gd name="connsiteY17" fmla="*/ 1331912 h 1474788"/>
              <a:gd name="connsiteX18" fmla="*/ 563563 w 1835150"/>
              <a:gd name="connsiteY18" fmla="*/ 1474788 h 1474788"/>
              <a:gd name="connsiteX19" fmla="*/ 1835150 w 1835150"/>
              <a:gd name="connsiteY19" fmla="*/ 1470025 h 1474788"/>
              <a:gd name="connsiteX20" fmla="*/ 1835150 w 1835150"/>
              <a:gd name="connsiteY20" fmla="*/ 1470025 h 1474788"/>
              <a:gd name="connsiteX0" fmla="*/ 0 w 1835150"/>
              <a:gd name="connsiteY0" fmla="*/ 0 h 1474788"/>
              <a:gd name="connsiteX1" fmla="*/ 44450 w 1835150"/>
              <a:gd name="connsiteY1" fmla="*/ 3174 h 1474788"/>
              <a:gd name="connsiteX2" fmla="*/ 44449 w 1835150"/>
              <a:gd name="connsiteY2" fmla="*/ 215899 h 1474788"/>
              <a:gd name="connsiteX3" fmla="*/ 85724 w 1835150"/>
              <a:gd name="connsiteY3" fmla="*/ 219074 h 1474788"/>
              <a:gd name="connsiteX4" fmla="*/ 88899 w 1835150"/>
              <a:gd name="connsiteY4" fmla="*/ 361949 h 1474788"/>
              <a:gd name="connsiteX5" fmla="*/ 111124 w 1835150"/>
              <a:gd name="connsiteY5" fmla="*/ 361949 h 1474788"/>
              <a:gd name="connsiteX6" fmla="*/ 111124 w 1835150"/>
              <a:gd name="connsiteY6" fmla="*/ 476249 h 1474788"/>
              <a:gd name="connsiteX7" fmla="*/ 136524 w 1835150"/>
              <a:gd name="connsiteY7" fmla="*/ 476249 h 1474788"/>
              <a:gd name="connsiteX8" fmla="*/ 142875 w 1835150"/>
              <a:gd name="connsiteY8" fmla="*/ 638174 h 1474788"/>
              <a:gd name="connsiteX9" fmla="*/ 161925 w 1835150"/>
              <a:gd name="connsiteY9" fmla="*/ 634999 h 1474788"/>
              <a:gd name="connsiteX10" fmla="*/ 155575 w 1835150"/>
              <a:gd name="connsiteY10" fmla="*/ 771524 h 1474788"/>
              <a:gd name="connsiteX11" fmla="*/ 212725 w 1835150"/>
              <a:gd name="connsiteY11" fmla="*/ 774699 h 1474788"/>
              <a:gd name="connsiteX12" fmla="*/ 219075 w 1835150"/>
              <a:gd name="connsiteY12" fmla="*/ 1054099 h 1474788"/>
              <a:gd name="connsiteX13" fmla="*/ 273050 w 1835150"/>
              <a:gd name="connsiteY13" fmla="*/ 1057274 h 1474788"/>
              <a:gd name="connsiteX14" fmla="*/ 269875 w 1835150"/>
              <a:gd name="connsiteY14" fmla="*/ 1196974 h 1474788"/>
              <a:gd name="connsiteX15" fmla="*/ 311150 w 1835150"/>
              <a:gd name="connsiteY15" fmla="*/ 1198562 h 1474788"/>
              <a:gd name="connsiteX16" fmla="*/ 315913 w 1835150"/>
              <a:gd name="connsiteY16" fmla="*/ 1336675 h 1474788"/>
              <a:gd name="connsiteX17" fmla="*/ 558800 w 1835150"/>
              <a:gd name="connsiteY17" fmla="*/ 1331912 h 1474788"/>
              <a:gd name="connsiteX18" fmla="*/ 563563 w 1835150"/>
              <a:gd name="connsiteY18" fmla="*/ 1474788 h 1474788"/>
              <a:gd name="connsiteX19" fmla="*/ 1835150 w 1835150"/>
              <a:gd name="connsiteY19" fmla="*/ 1470025 h 1474788"/>
              <a:gd name="connsiteX20" fmla="*/ 1835150 w 1835150"/>
              <a:gd name="connsiteY20" fmla="*/ 1470025 h 1474788"/>
              <a:gd name="connsiteX0" fmla="*/ 0 w 1835150"/>
              <a:gd name="connsiteY0" fmla="*/ 0 h 1474788"/>
              <a:gd name="connsiteX1" fmla="*/ 44450 w 1835150"/>
              <a:gd name="connsiteY1" fmla="*/ 3174 h 1474788"/>
              <a:gd name="connsiteX2" fmla="*/ 44449 w 1835150"/>
              <a:gd name="connsiteY2" fmla="*/ 215899 h 1474788"/>
              <a:gd name="connsiteX3" fmla="*/ 85724 w 1835150"/>
              <a:gd name="connsiteY3" fmla="*/ 219074 h 1474788"/>
              <a:gd name="connsiteX4" fmla="*/ 88899 w 1835150"/>
              <a:gd name="connsiteY4" fmla="*/ 361949 h 1474788"/>
              <a:gd name="connsiteX5" fmla="*/ 111124 w 1835150"/>
              <a:gd name="connsiteY5" fmla="*/ 361949 h 1474788"/>
              <a:gd name="connsiteX6" fmla="*/ 111124 w 1835150"/>
              <a:gd name="connsiteY6" fmla="*/ 476249 h 1474788"/>
              <a:gd name="connsiteX7" fmla="*/ 136524 w 1835150"/>
              <a:gd name="connsiteY7" fmla="*/ 476249 h 1474788"/>
              <a:gd name="connsiteX8" fmla="*/ 142875 w 1835150"/>
              <a:gd name="connsiteY8" fmla="*/ 634999 h 1474788"/>
              <a:gd name="connsiteX9" fmla="*/ 161925 w 1835150"/>
              <a:gd name="connsiteY9" fmla="*/ 634999 h 1474788"/>
              <a:gd name="connsiteX10" fmla="*/ 155575 w 1835150"/>
              <a:gd name="connsiteY10" fmla="*/ 771524 h 1474788"/>
              <a:gd name="connsiteX11" fmla="*/ 212725 w 1835150"/>
              <a:gd name="connsiteY11" fmla="*/ 774699 h 1474788"/>
              <a:gd name="connsiteX12" fmla="*/ 219075 w 1835150"/>
              <a:gd name="connsiteY12" fmla="*/ 1054099 h 1474788"/>
              <a:gd name="connsiteX13" fmla="*/ 273050 w 1835150"/>
              <a:gd name="connsiteY13" fmla="*/ 1057274 h 1474788"/>
              <a:gd name="connsiteX14" fmla="*/ 269875 w 1835150"/>
              <a:gd name="connsiteY14" fmla="*/ 1196974 h 1474788"/>
              <a:gd name="connsiteX15" fmla="*/ 311150 w 1835150"/>
              <a:gd name="connsiteY15" fmla="*/ 1198562 h 1474788"/>
              <a:gd name="connsiteX16" fmla="*/ 315913 w 1835150"/>
              <a:gd name="connsiteY16" fmla="*/ 1336675 h 1474788"/>
              <a:gd name="connsiteX17" fmla="*/ 558800 w 1835150"/>
              <a:gd name="connsiteY17" fmla="*/ 1331912 h 1474788"/>
              <a:gd name="connsiteX18" fmla="*/ 563563 w 1835150"/>
              <a:gd name="connsiteY18" fmla="*/ 1474788 h 1474788"/>
              <a:gd name="connsiteX19" fmla="*/ 1835150 w 1835150"/>
              <a:gd name="connsiteY19" fmla="*/ 1470025 h 1474788"/>
              <a:gd name="connsiteX20" fmla="*/ 1835150 w 1835150"/>
              <a:gd name="connsiteY20" fmla="*/ 1470025 h 1474788"/>
              <a:gd name="connsiteX0" fmla="*/ 0 w 1835150"/>
              <a:gd name="connsiteY0" fmla="*/ 0 h 1474788"/>
              <a:gd name="connsiteX1" fmla="*/ 44450 w 1835150"/>
              <a:gd name="connsiteY1" fmla="*/ 3174 h 1474788"/>
              <a:gd name="connsiteX2" fmla="*/ 44449 w 1835150"/>
              <a:gd name="connsiteY2" fmla="*/ 215899 h 1474788"/>
              <a:gd name="connsiteX3" fmla="*/ 85724 w 1835150"/>
              <a:gd name="connsiteY3" fmla="*/ 219074 h 1474788"/>
              <a:gd name="connsiteX4" fmla="*/ 88899 w 1835150"/>
              <a:gd name="connsiteY4" fmla="*/ 361949 h 1474788"/>
              <a:gd name="connsiteX5" fmla="*/ 111124 w 1835150"/>
              <a:gd name="connsiteY5" fmla="*/ 361949 h 1474788"/>
              <a:gd name="connsiteX6" fmla="*/ 111124 w 1835150"/>
              <a:gd name="connsiteY6" fmla="*/ 476249 h 1474788"/>
              <a:gd name="connsiteX7" fmla="*/ 136524 w 1835150"/>
              <a:gd name="connsiteY7" fmla="*/ 476249 h 1474788"/>
              <a:gd name="connsiteX8" fmla="*/ 142875 w 1835150"/>
              <a:gd name="connsiteY8" fmla="*/ 634999 h 1474788"/>
              <a:gd name="connsiteX9" fmla="*/ 161925 w 1835150"/>
              <a:gd name="connsiteY9" fmla="*/ 634999 h 1474788"/>
              <a:gd name="connsiteX10" fmla="*/ 155575 w 1835150"/>
              <a:gd name="connsiteY10" fmla="*/ 771524 h 1474788"/>
              <a:gd name="connsiteX11" fmla="*/ 212725 w 1835150"/>
              <a:gd name="connsiteY11" fmla="*/ 774699 h 1474788"/>
              <a:gd name="connsiteX12" fmla="*/ 215900 w 1835150"/>
              <a:gd name="connsiteY12" fmla="*/ 1057274 h 1474788"/>
              <a:gd name="connsiteX13" fmla="*/ 273050 w 1835150"/>
              <a:gd name="connsiteY13" fmla="*/ 1057274 h 1474788"/>
              <a:gd name="connsiteX14" fmla="*/ 269875 w 1835150"/>
              <a:gd name="connsiteY14" fmla="*/ 1196974 h 1474788"/>
              <a:gd name="connsiteX15" fmla="*/ 311150 w 1835150"/>
              <a:gd name="connsiteY15" fmla="*/ 1198562 h 1474788"/>
              <a:gd name="connsiteX16" fmla="*/ 315913 w 1835150"/>
              <a:gd name="connsiteY16" fmla="*/ 1336675 h 1474788"/>
              <a:gd name="connsiteX17" fmla="*/ 558800 w 1835150"/>
              <a:gd name="connsiteY17" fmla="*/ 1331912 h 1474788"/>
              <a:gd name="connsiteX18" fmla="*/ 563563 w 1835150"/>
              <a:gd name="connsiteY18" fmla="*/ 1474788 h 1474788"/>
              <a:gd name="connsiteX19" fmla="*/ 1835150 w 1835150"/>
              <a:gd name="connsiteY19" fmla="*/ 1470025 h 1474788"/>
              <a:gd name="connsiteX20" fmla="*/ 1835150 w 1835150"/>
              <a:gd name="connsiteY20" fmla="*/ 1470025 h 1474788"/>
              <a:gd name="connsiteX0" fmla="*/ 0 w 1835150"/>
              <a:gd name="connsiteY0" fmla="*/ 0 h 1474788"/>
              <a:gd name="connsiteX1" fmla="*/ 44450 w 1835150"/>
              <a:gd name="connsiteY1" fmla="*/ 3174 h 1474788"/>
              <a:gd name="connsiteX2" fmla="*/ 44449 w 1835150"/>
              <a:gd name="connsiteY2" fmla="*/ 215899 h 1474788"/>
              <a:gd name="connsiteX3" fmla="*/ 85724 w 1835150"/>
              <a:gd name="connsiteY3" fmla="*/ 219074 h 1474788"/>
              <a:gd name="connsiteX4" fmla="*/ 88899 w 1835150"/>
              <a:gd name="connsiteY4" fmla="*/ 361949 h 1474788"/>
              <a:gd name="connsiteX5" fmla="*/ 111124 w 1835150"/>
              <a:gd name="connsiteY5" fmla="*/ 361949 h 1474788"/>
              <a:gd name="connsiteX6" fmla="*/ 111124 w 1835150"/>
              <a:gd name="connsiteY6" fmla="*/ 476249 h 1474788"/>
              <a:gd name="connsiteX7" fmla="*/ 136524 w 1835150"/>
              <a:gd name="connsiteY7" fmla="*/ 476249 h 1474788"/>
              <a:gd name="connsiteX8" fmla="*/ 142875 w 1835150"/>
              <a:gd name="connsiteY8" fmla="*/ 634999 h 1474788"/>
              <a:gd name="connsiteX9" fmla="*/ 161925 w 1835150"/>
              <a:gd name="connsiteY9" fmla="*/ 634999 h 1474788"/>
              <a:gd name="connsiteX10" fmla="*/ 155575 w 1835150"/>
              <a:gd name="connsiteY10" fmla="*/ 771524 h 1474788"/>
              <a:gd name="connsiteX11" fmla="*/ 212725 w 1835150"/>
              <a:gd name="connsiteY11" fmla="*/ 774699 h 1474788"/>
              <a:gd name="connsiteX12" fmla="*/ 215900 w 1835150"/>
              <a:gd name="connsiteY12" fmla="*/ 1057274 h 1474788"/>
              <a:gd name="connsiteX13" fmla="*/ 273050 w 1835150"/>
              <a:gd name="connsiteY13" fmla="*/ 1057274 h 1474788"/>
              <a:gd name="connsiteX14" fmla="*/ 269875 w 1835150"/>
              <a:gd name="connsiteY14" fmla="*/ 1196974 h 1474788"/>
              <a:gd name="connsiteX15" fmla="*/ 311150 w 1835150"/>
              <a:gd name="connsiteY15" fmla="*/ 1198562 h 1474788"/>
              <a:gd name="connsiteX16" fmla="*/ 315913 w 1835150"/>
              <a:gd name="connsiteY16" fmla="*/ 1336675 h 1474788"/>
              <a:gd name="connsiteX17" fmla="*/ 558800 w 1835150"/>
              <a:gd name="connsiteY17" fmla="*/ 1331912 h 1474788"/>
              <a:gd name="connsiteX18" fmla="*/ 563563 w 1835150"/>
              <a:gd name="connsiteY18" fmla="*/ 1474788 h 1474788"/>
              <a:gd name="connsiteX19" fmla="*/ 1835150 w 1835150"/>
              <a:gd name="connsiteY19" fmla="*/ 1470025 h 1474788"/>
              <a:gd name="connsiteX20" fmla="*/ 1835150 w 1835150"/>
              <a:gd name="connsiteY20" fmla="*/ 1470025 h 1474788"/>
              <a:gd name="connsiteX0" fmla="*/ 0 w 1835150"/>
              <a:gd name="connsiteY0" fmla="*/ 0 h 1474788"/>
              <a:gd name="connsiteX1" fmla="*/ 44450 w 1835150"/>
              <a:gd name="connsiteY1" fmla="*/ 3174 h 1474788"/>
              <a:gd name="connsiteX2" fmla="*/ 44449 w 1835150"/>
              <a:gd name="connsiteY2" fmla="*/ 215899 h 1474788"/>
              <a:gd name="connsiteX3" fmla="*/ 85724 w 1835150"/>
              <a:gd name="connsiteY3" fmla="*/ 219074 h 1474788"/>
              <a:gd name="connsiteX4" fmla="*/ 88899 w 1835150"/>
              <a:gd name="connsiteY4" fmla="*/ 361949 h 1474788"/>
              <a:gd name="connsiteX5" fmla="*/ 111124 w 1835150"/>
              <a:gd name="connsiteY5" fmla="*/ 361949 h 1474788"/>
              <a:gd name="connsiteX6" fmla="*/ 111124 w 1835150"/>
              <a:gd name="connsiteY6" fmla="*/ 476249 h 1474788"/>
              <a:gd name="connsiteX7" fmla="*/ 136524 w 1835150"/>
              <a:gd name="connsiteY7" fmla="*/ 476249 h 1474788"/>
              <a:gd name="connsiteX8" fmla="*/ 142875 w 1835150"/>
              <a:gd name="connsiteY8" fmla="*/ 634999 h 1474788"/>
              <a:gd name="connsiteX9" fmla="*/ 161925 w 1835150"/>
              <a:gd name="connsiteY9" fmla="*/ 634999 h 1474788"/>
              <a:gd name="connsiteX10" fmla="*/ 161925 w 1835150"/>
              <a:gd name="connsiteY10" fmla="*/ 777874 h 1474788"/>
              <a:gd name="connsiteX11" fmla="*/ 212725 w 1835150"/>
              <a:gd name="connsiteY11" fmla="*/ 774699 h 1474788"/>
              <a:gd name="connsiteX12" fmla="*/ 215900 w 1835150"/>
              <a:gd name="connsiteY12" fmla="*/ 1057274 h 1474788"/>
              <a:gd name="connsiteX13" fmla="*/ 273050 w 1835150"/>
              <a:gd name="connsiteY13" fmla="*/ 1057274 h 1474788"/>
              <a:gd name="connsiteX14" fmla="*/ 269875 w 1835150"/>
              <a:gd name="connsiteY14" fmla="*/ 1196974 h 1474788"/>
              <a:gd name="connsiteX15" fmla="*/ 311150 w 1835150"/>
              <a:gd name="connsiteY15" fmla="*/ 1198562 h 1474788"/>
              <a:gd name="connsiteX16" fmla="*/ 315913 w 1835150"/>
              <a:gd name="connsiteY16" fmla="*/ 1336675 h 1474788"/>
              <a:gd name="connsiteX17" fmla="*/ 558800 w 1835150"/>
              <a:gd name="connsiteY17" fmla="*/ 1331912 h 1474788"/>
              <a:gd name="connsiteX18" fmla="*/ 563563 w 1835150"/>
              <a:gd name="connsiteY18" fmla="*/ 1474788 h 1474788"/>
              <a:gd name="connsiteX19" fmla="*/ 1835150 w 1835150"/>
              <a:gd name="connsiteY19" fmla="*/ 1470025 h 1474788"/>
              <a:gd name="connsiteX20" fmla="*/ 1835150 w 1835150"/>
              <a:gd name="connsiteY20" fmla="*/ 1470025 h 14747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835150" h="1474788">
                <a:moveTo>
                  <a:pt x="0" y="0"/>
                </a:moveTo>
                <a:lnTo>
                  <a:pt x="44450" y="3174"/>
                </a:lnTo>
                <a:cubicBezTo>
                  <a:pt x="44450" y="73024"/>
                  <a:pt x="44449" y="146049"/>
                  <a:pt x="44449" y="215899"/>
                </a:cubicBezTo>
                <a:lnTo>
                  <a:pt x="85724" y="219074"/>
                </a:lnTo>
                <a:cubicBezTo>
                  <a:pt x="84666" y="261407"/>
                  <a:pt x="89957" y="319616"/>
                  <a:pt x="88899" y="361949"/>
                </a:cubicBezTo>
                <a:lnTo>
                  <a:pt x="111124" y="361949"/>
                </a:lnTo>
                <a:cubicBezTo>
                  <a:pt x="112182" y="400049"/>
                  <a:pt x="110066" y="438149"/>
                  <a:pt x="111124" y="476249"/>
                </a:cubicBezTo>
                <a:lnTo>
                  <a:pt x="136524" y="476249"/>
                </a:lnTo>
                <a:cubicBezTo>
                  <a:pt x="137583" y="528107"/>
                  <a:pt x="141816" y="583141"/>
                  <a:pt x="142875" y="634999"/>
                </a:cubicBezTo>
                <a:lnTo>
                  <a:pt x="161925" y="634999"/>
                </a:lnTo>
                <a:lnTo>
                  <a:pt x="161925" y="777874"/>
                </a:lnTo>
                <a:lnTo>
                  <a:pt x="212725" y="774699"/>
                </a:lnTo>
                <a:cubicBezTo>
                  <a:pt x="213783" y="868891"/>
                  <a:pt x="214842" y="963082"/>
                  <a:pt x="215900" y="1057274"/>
                </a:cubicBezTo>
                <a:lnTo>
                  <a:pt x="273050" y="1057274"/>
                </a:lnTo>
                <a:cubicBezTo>
                  <a:pt x="271992" y="1103841"/>
                  <a:pt x="270933" y="1150407"/>
                  <a:pt x="269875" y="1196974"/>
                </a:cubicBezTo>
                <a:lnTo>
                  <a:pt x="311150" y="1198562"/>
                </a:lnTo>
                <a:lnTo>
                  <a:pt x="315913" y="1336675"/>
                </a:lnTo>
                <a:lnTo>
                  <a:pt x="558800" y="1331912"/>
                </a:lnTo>
                <a:lnTo>
                  <a:pt x="563563" y="1474788"/>
                </a:lnTo>
                <a:lnTo>
                  <a:pt x="1835150" y="1470025"/>
                </a:lnTo>
                <a:lnTo>
                  <a:pt x="1835150" y="1470025"/>
                </a:lnTo>
              </a:path>
            </a:pathLst>
          </a:custGeom>
          <a:noFill/>
          <a:ln w="28575">
            <a:solidFill>
              <a:srgbClr val="F0982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25" name="Straight Connector 124"/>
          <p:cNvCxnSpPr/>
          <p:nvPr/>
        </p:nvCxnSpPr>
        <p:spPr>
          <a:xfrm>
            <a:off x="5264464" y="4129655"/>
            <a:ext cx="0" cy="46573"/>
          </a:xfrm>
          <a:prstGeom prst="line">
            <a:avLst/>
          </a:prstGeom>
          <a:ln w="9525">
            <a:solidFill>
              <a:srgbClr val="F09828"/>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p:nvPr/>
        </p:nvCxnSpPr>
        <p:spPr>
          <a:xfrm>
            <a:off x="5379242" y="4129697"/>
            <a:ext cx="0" cy="46573"/>
          </a:xfrm>
          <a:prstGeom prst="line">
            <a:avLst/>
          </a:prstGeom>
          <a:ln w="9525">
            <a:solidFill>
              <a:srgbClr val="F09828"/>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a:xfrm>
            <a:off x="5809456" y="4129697"/>
            <a:ext cx="0" cy="46573"/>
          </a:xfrm>
          <a:prstGeom prst="line">
            <a:avLst/>
          </a:prstGeom>
          <a:ln w="9525">
            <a:solidFill>
              <a:srgbClr val="F09828"/>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nvCxnSpPr>
        <p:spPr>
          <a:xfrm>
            <a:off x="5962650" y="4129697"/>
            <a:ext cx="0" cy="46573"/>
          </a:xfrm>
          <a:prstGeom prst="line">
            <a:avLst/>
          </a:prstGeom>
          <a:ln w="9525">
            <a:solidFill>
              <a:srgbClr val="F09828"/>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a:xfrm>
            <a:off x="6106319" y="4132872"/>
            <a:ext cx="0" cy="46573"/>
          </a:xfrm>
          <a:prstGeom prst="line">
            <a:avLst/>
          </a:prstGeom>
          <a:ln w="9525">
            <a:solidFill>
              <a:srgbClr val="F09828"/>
            </a:solidFill>
          </a:ln>
        </p:spPr>
        <p:style>
          <a:lnRef idx="1">
            <a:schemeClr val="accent1"/>
          </a:lnRef>
          <a:fillRef idx="0">
            <a:schemeClr val="accent1"/>
          </a:fillRef>
          <a:effectRef idx="0">
            <a:schemeClr val="accent1"/>
          </a:effectRef>
          <a:fontRef idx="minor">
            <a:schemeClr val="tx1"/>
          </a:fontRef>
        </p:style>
      </p:cxnSp>
      <p:sp>
        <p:nvSpPr>
          <p:cNvPr id="4101" name="Freeform 4100"/>
          <p:cNvSpPr/>
          <p:nvPr/>
        </p:nvSpPr>
        <p:spPr>
          <a:xfrm>
            <a:off x="4264025" y="2613026"/>
            <a:ext cx="1435100" cy="2022475"/>
          </a:xfrm>
          <a:custGeom>
            <a:avLst/>
            <a:gdLst>
              <a:gd name="connsiteX0" fmla="*/ 0 w 1920875"/>
              <a:gd name="connsiteY0" fmla="*/ 0 h 1641475"/>
              <a:gd name="connsiteX1" fmla="*/ 1920875 w 1920875"/>
              <a:gd name="connsiteY1" fmla="*/ 1641475 h 1641475"/>
              <a:gd name="connsiteX2" fmla="*/ 1920875 w 1920875"/>
              <a:gd name="connsiteY2" fmla="*/ 1641475 h 1641475"/>
              <a:gd name="connsiteX0" fmla="*/ 25423 w 1946298"/>
              <a:gd name="connsiteY0" fmla="*/ 0 h 1641475"/>
              <a:gd name="connsiteX1" fmla="*/ 22248 w 1946298"/>
              <a:gd name="connsiteY1" fmla="*/ 228600 h 1641475"/>
              <a:gd name="connsiteX2" fmla="*/ 1946298 w 1946298"/>
              <a:gd name="connsiteY2" fmla="*/ 1641475 h 1641475"/>
              <a:gd name="connsiteX3" fmla="*/ 1946298 w 1946298"/>
              <a:gd name="connsiteY3" fmla="*/ 1641475 h 1641475"/>
              <a:gd name="connsiteX0" fmla="*/ 3175 w 1924050"/>
              <a:gd name="connsiteY0" fmla="*/ 0 h 1641475"/>
              <a:gd name="connsiteX1" fmla="*/ 0 w 1924050"/>
              <a:gd name="connsiteY1" fmla="*/ 228600 h 1641475"/>
              <a:gd name="connsiteX2" fmla="*/ 1924050 w 1924050"/>
              <a:gd name="connsiteY2" fmla="*/ 1641475 h 1641475"/>
              <a:gd name="connsiteX3" fmla="*/ 1924050 w 1924050"/>
              <a:gd name="connsiteY3" fmla="*/ 1641475 h 1641475"/>
              <a:gd name="connsiteX0" fmla="*/ 3175 w 1924050"/>
              <a:gd name="connsiteY0" fmla="*/ 0 h 1641475"/>
              <a:gd name="connsiteX1" fmla="*/ 0 w 1924050"/>
              <a:gd name="connsiteY1" fmla="*/ 228600 h 1641475"/>
              <a:gd name="connsiteX2" fmla="*/ 117475 w 1924050"/>
              <a:gd name="connsiteY2" fmla="*/ 260350 h 1641475"/>
              <a:gd name="connsiteX3" fmla="*/ 1924050 w 1924050"/>
              <a:gd name="connsiteY3" fmla="*/ 1641475 h 1641475"/>
              <a:gd name="connsiteX4" fmla="*/ 1924050 w 1924050"/>
              <a:gd name="connsiteY4" fmla="*/ 1641475 h 1641475"/>
              <a:gd name="connsiteX0" fmla="*/ 3175 w 1924050"/>
              <a:gd name="connsiteY0" fmla="*/ 0 h 1641475"/>
              <a:gd name="connsiteX1" fmla="*/ 0 w 1924050"/>
              <a:gd name="connsiteY1" fmla="*/ 228600 h 1641475"/>
              <a:gd name="connsiteX2" fmla="*/ 117475 w 1924050"/>
              <a:gd name="connsiteY2" fmla="*/ 260350 h 1641475"/>
              <a:gd name="connsiteX3" fmla="*/ 1924050 w 1924050"/>
              <a:gd name="connsiteY3" fmla="*/ 1641475 h 1641475"/>
              <a:gd name="connsiteX4" fmla="*/ 1924050 w 1924050"/>
              <a:gd name="connsiteY4" fmla="*/ 1641475 h 1641475"/>
              <a:gd name="connsiteX0" fmla="*/ 3175 w 1924050"/>
              <a:gd name="connsiteY0" fmla="*/ 0 h 1641475"/>
              <a:gd name="connsiteX1" fmla="*/ 0 w 1924050"/>
              <a:gd name="connsiteY1" fmla="*/ 228600 h 1641475"/>
              <a:gd name="connsiteX2" fmla="*/ 9525 w 1924050"/>
              <a:gd name="connsiteY2" fmla="*/ 228600 h 1641475"/>
              <a:gd name="connsiteX3" fmla="*/ 1924050 w 1924050"/>
              <a:gd name="connsiteY3" fmla="*/ 1641475 h 1641475"/>
              <a:gd name="connsiteX4" fmla="*/ 1924050 w 1924050"/>
              <a:gd name="connsiteY4" fmla="*/ 1641475 h 1641475"/>
              <a:gd name="connsiteX0" fmla="*/ 6176 w 1927051"/>
              <a:gd name="connsiteY0" fmla="*/ 0 h 1641475"/>
              <a:gd name="connsiteX1" fmla="*/ 3001 w 1927051"/>
              <a:gd name="connsiteY1" fmla="*/ 228600 h 1641475"/>
              <a:gd name="connsiteX2" fmla="*/ 12526 w 1927051"/>
              <a:gd name="connsiteY2" fmla="*/ 228600 h 1641475"/>
              <a:gd name="connsiteX3" fmla="*/ 12526 w 1927051"/>
              <a:gd name="connsiteY3" fmla="*/ 450850 h 1641475"/>
              <a:gd name="connsiteX4" fmla="*/ 1927051 w 1927051"/>
              <a:gd name="connsiteY4" fmla="*/ 1641475 h 1641475"/>
              <a:gd name="connsiteX5" fmla="*/ 1927051 w 1927051"/>
              <a:gd name="connsiteY5" fmla="*/ 1641475 h 1641475"/>
              <a:gd name="connsiteX0" fmla="*/ 3175 w 1924050"/>
              <a:gd name="connsiteY0" fmla="*/ 0 h 1641475"/>
              <a:gd name="connsiteX1" fmla="*/ 0 w 1924050"/>
              <a:gd name="connsiteY1" fmla="*/ 228600 h 1641475"/>
              <a:gd name="connsiteX2" fmla="*/ 9525 w 1924050"/>
              <a:gd name="connsiteY2" fmla="*/ 228600 h 1641475"/>
              <a:gd name="connsiteX3" fmla="*/ 9525 w 1924050"/>
              <a:gd name="connsiteY3" fmla="*/ 450850 h 1641475"/>
              <a:gd name="connsiteX4" fmla="*/ 1924050 w 1924050"/>
              <a:gd name="connsiteY4" fmla="*/ 1641475 h 1641475"/>
              <a:gd name="connsiteX5" fmla="*/ 1924050 w 1924050"/>
              <a:gd name="connsiteY5" fmla="*/ 1641475 h 1641475"/>
              <a:gd name="connsiteX0" fmla="*/ 3175 w 1924050"/>
              <a:gd name="connsiteY0" fmla="*/ 0 h 1641475"/>
              <a:gd name="connsiteX1" fmla="*/ 0 w 1924050"/>
              <a:gd name="connsiteY1" fmla="*/ 228600 h 1641475"/>
              <a:gd name="connsiteX2" fmla="*/ 9525 w 1924050"/>
              <a:gd name="connsiteY2" fmla="*/ 228600 h 1641475"/>
              <a:gd name="connsiteX3" fmla="*/ 9525 w 1924050"/>
              <a:gd name="connsiteY3" fmla="*/ 450850 h 1641475"/>
              <a:gd name="connsiteX4" fmla="*/ 47625 w 1924050"/>
              <a:gd name="connsiteY4" fmla="*/ 457200 h 1641475"/>
              <a:gd name="connsiteX5" fmla="*/ 1924050 w 1924050"/>
              <a:gd name="connsiteY5" fmla="*/ 1641475 h 1641475"/>
              <a:gd name="connsiteX6" fmla="*/ 1924050 w 1924050"/>
              <a:gd name="connsiteY6" fmla="*/ 1641475 h 1641475"/>
              <a:gd name="connsiteX0" fmla="*/ 3175 w 1924050"/>
              <a:gd name="connsiteY0" fmla="*/ 0 h 1641475"/>
              <a:gd name="connsiteX1" fmla="*/ 0 w 1924050"/>
              <a:gd name="connsiteY1" fmla="*/ 228600 h 1641475"/>
              <a:gd name="connsiteX2" fmla="*/ 9525 w 1924050"/>
              <a:gd name="connsiteY2" fmla="*/ 228600 h 1641475"/>
              <a:gd name="connsiteX3" fmla="*/ 9525 w 1924050"/>
              <a:gd name="connsiteY3" fmla="*/ 450850 h 1641475"/>
              <a:gd name="connsiteX4" fmla="*/ 47625 w 1924050"/>
              <a:gd name="connsiteY4" fmla="*/ 457200 h 1641475"/>
              <a:gd name="connsiteX5" fmla="*/ 1924050 w 1924050"/>
              <a:gd name="connsiteY5" fmla="*/ 1641475 h 1641475"/>
              <a:gd name="connsiteX6" fmla="*/ 1924050 w 1924050"/>
              <a:gd name="connsiteY6" fmla="*/ 1641475 h 1641475"/>
              <a:gd name="connsiteX0" fmla="*/ 3175 w 1924050"/>
              <a:gd name="connsiteY0" fmla="*/ 0 h 1641475"/>
              <a:gd name="connsiteX1" fmla="*/ 0 w 1924050"/>
              <a:gd name="connsiteY1" fmla="*/ 228600 h 1641475"/>
              <a:gd name="connsiteX2" fmla="*/ 9525 w 1924050"/>
              <a:gd name="connsiteY2" fmla="*/ 228600 h 1641475"/>
              <a:gd name="connsiteX3" fmla="*/ 9525 w 1924050"/>
              <a:gd name="connsiteY3" fmla="*/ 450850 h 1641475"/>
              <a:gd name="connsiteX4" fmla="*/ 22225 w 1924050"/>
              <a:gd name="connsiteY4" fmla="*/ 450850 h 1641475"/>
              <a:gd name="connsiteX5" fmla="*/ 1924050 w 1924050"/>
              <a:gd name="connsiteY5" fmla="*/ 1641475 h 1641475"/>
              <a:gd name="connsiteX6" fmla="*/ 1924050 w 1924050"/>
              <a:gd name="connsiteY6" fmla="*/ 1641475 h 1641475"/>
              <a:gd name="connsiteX0" fmla="*/ 3175 w 1924050"/>
              <a:gd name="connsiteY0" fmla="*/ 0 h 1641475"/>
              <a:gd name="connsiteX1" fmla="*/ 0 w 1924050"/>
              <a:gd name="connsiteY1" fmla="*/ 228600 h 1641475"/>
              <a:gd name="connsiteX2" fmla="*/ 9525 w 1924050"/>
              <a:gd name="connsiteY2" fmla="*/ 228600 h 1641475"/>
              <a:gd name="connsiteX3" fmla="*/ 9525 w 1924050"/>
              <a:gd name="connsiteY3" fmla="*/ 450850 h 1641475"/>
              <a:gd name="connsiteX4" fmla="*/ 15875 w 1924050"/>
              <a:gd name="connsiteY4" fmla="*/ 450850 h 1641475"/>
              <a:gd name="connsiteX5" fmla="*/ 1924050 w 1924050"/>
              <a:gd name="connsiteY5" fmla="*/ 1641475 h 1641475"/>
              <a:gd name="connsiteX6" fmla="*/ 1924050 w 1924050"/>
              <a:gd name="connsiteY6" fmla="*/ 1641475 h 1641475"/>
              <a:gd name="connsiteX0" fmla="*/ 3175 w 1924050"/>
              <a:gd name="connsiteY0" fmla="*/ 0 h 1641475"/>
              <a:gd name="connsiteX1" fmla="*/ 0 w 1924050"/>
              <a:gd name="connsiteY1" fmla="*/ 228600 h 1641475"/>
              <a:gd name="connsiteX2" fmla="*/ 9525 w 1924050"/>
              <a:gd name="connsiteY2" fmla="*/ 228600 h 1641475"/>
              <a:gd name="connsiteX3" fmla="*/ 9525 w 1924050"/>
              <a:gd name="connsiteY3" fmla="*/ 450850 h 1641475"/>
              <a:gd name="connsiteX4" fmla="*/ 15875 w 1924050"/>
              <a:gd name="connsiteY4" fmla="*/ 450850 h 1641475"/>
              <a:gd name="connsiteX5" fmla="*/ 19050 w 1924050"/>
              <a:gd name="connsiteY5" fmla="*/ 676275 h 1641475"/>
              <a:gd name="connsiteX6" fmla="*/ 1924050 w 1924050"/>
              <a:gd name="connsiteY6" fmla="*/ 1641475 h 1641475"/>
              <a:gd name="connsiteX7" fmla="*/ 1924050 w 1924050"/>
              <a:gd name="connsiteY7" fmla="*/ 1641475 h 1641475"/>
              <a:gd name="connsiteX0" fmla="*/ 3175 w 1924050"/>
              <a:gd name="connsiteY0" fmla="*/ 0 h 1641475"/>
              <a:gd name="connsiteX1" fmla="*/ 0 w 1924050"/>
              <a:gd name="connsiteY1" fmla="*/ 228600 h 1641475"/>
              <a:gd name="connsiteX2" fmla="*/ 9525 w 1924050"/>
              <a:gd name="connsiteY2" fmla="*/ 228600 h 1641475"/>
              <a:gd name="connsiteX3" fmla="*/ 9525 w 1924050"/>
              <a:gd name="connsiteY3" fmla="*/ 450850 h 1641475"/>
              <a:gd name="connsiteX4" fmla="*/ 15875 w 1924050"/>
              <a:gd name="connsiteY4" fmla="*/ 450850 h 1641475"/>
              <a:gd name="connsiteX5" fmla="*/ 19050 w 1924050"/>
              <a:gd name="connsiteY5" fmla="*/ 676275 h 1641475"/>
              <a:gd name="connsiteX6" fmla="*/ 1924050 w 1924050"/>
              <a:gd name="connsiteY6" fmla="*/ 1641475 h 1641475"/>
              <a:gd name="connsiteX7" fmla="*/ 1924050 w 1924050"/>
              <a:gd name="connsiteY7" fmla="*/ 1641475 h 1641475"/>
              <a:gd name="connsiteX0" fmla="*/ 3175 w 1924050"/>
              <a:gd name="connsiteY0" fmla="*/ 0 h 1641475"/>
              <a:gd name="connsiteX1" fmla="*/ 0 w 1924050"/>
              <a:gd name="connsiteY1" fmla="*/ 228600 h 1641475"/>
              <a:gd name="connsiteX2" fmla="*/ 9525 w 1924050"/>
              <a:gd name="connsiteY2" fmla="*/ 228600 h 1641475"/>
              <a:gd name="connsiteX3" fmla="*/ 9525 w 1924050"/>
              <a:gd name="connsiteY3" fmla="*/ 450850 h 1641475"/>
              <a:gd name="connsiteX4" fmla="*/ 15875 w 1924050"/>
              <a:gd name="connsiteY4" fmla="*/ 450850 h 1641475"/>
              <a:gd name="connsiteX5" fmla="*/ 12700 w 1924050"/>
              <a:gd name="connsiteY5" fmla="*/ 673100 h 1641475"/>
              <a:gd name="connsiteX6" fmla="*/ 1924050 w 1924050"/>
              <a:gd name="connsiteY6" fmla="*/ 1641475 h 1641475"/>
              <a:gd name="connsiteX7" fmla="*/ 1924050 w 1924050"/>
              <a:gd name="connsiteY7" fmla="*/ 1641475 h 1641475"/>
              <a:gd name="connsiteX0" fmla="*/ 3175 w 1924050"/>
              <a:gd name="connsiteY0" fmla="*/ 0 h 1641475"/>
              <a:gd name="connsiteX1" fmla="*/ 0 w 1924050"/>
              <a:gd name="connsiteY1" fmla="*/ 228600 h 1641475"/>
              <a:gd name="connsiteX2" fmla="*/ 9525 w 1924050"/>
              <a:gd name="connsiteY2" fmla="*/ 228600 h 1641475"/>
              <a:gd name="connsiteX3" fmla="*/ 9525 w 1924050"/>
              <a:gd name="connsiteY3" fmla="*/ 450850 h 1641475"/>
              <a:gd name="connsiteX4" fmla="*/ 15875 w 1924050"/>
              <a:gd name="connsiteY4" fmla="*/ 450850 h 1641475"/>
              <a:gd name="connsiteX5" fmla="*/ 12700 w 1924050"/>
              <a:gd name="connsiteY5" fmla="*/ 673100 h 1641475"/>
              <a:gd name="connsiteX6" fmla="*/ 53975 w 1924050"/>
              <a:gd name="connsiteY6" fmla="*/ 673100 h 1641475"/>
              <a:gd name="connsiteX7" fmla="*/ 1924050 w 1924050"/>
              <a:gd name="connsiteY7" fmla="*/ 1641475 h 1641475"/>
              <a:gd name="connsiteX8" fmla="*/ 1924050 w 1924050"/>
              <a:gd name="connsiteY8" fmla="*/ 1641475 h 1641475"/>
              <a:gd name="connsiteX0" fmla="*/ 3175 w 1924050"/>
              <a:gd name="connsiteY0" fmla="*/ 0 h 1641475"/>
              <a:gd name="connsiteX1" fmla="*/ 0 w 1924050"/>
              <a:gd name="connsiteY1" fmla="*/ 228600 h 1641475"/>
              <a:gd name="connsiteX2" fmla="*/ 9525 w 1924050"/>
              <a:gd name="connsiteY2" fmla="*/ 228600 h 1641475"/>
              <a:gd name="connsiteX3" fmla="*/ 9525 w 1924050"/>
              <a:gd name="connsiteY3" fmla="*/ 450850 h 1641475"/>
              <a:gd name="connsiteX4" fmla="*/ 15875 w 1924050"/>
              <a:gd name="connsiteY4" fmla="*/ 450850 h 1641475"/>
              <a:gd name="connsiteX5" fmla="*/ 12700 w 1924050"/>
              <a:gd name="connsiteY5" fmla="*/ 673100 h 1641475"/>
              <a:gd name="connsiteX6" fmla="*/ 53975 w 1924050"/>
              <a:gd name="connsiteY6" fmla="*/ 673100 h 1641475"/>
              <a:gd name="connsiteX7" fmla="*/ 1924050 w 1924050"/>
              <a:gd name="connsiteY7" fmla="*/ 1641475 h 1641475"/>
              <a:gd name="connsiteX8" fmla="*/ 1924050 w 1924050"/>
              <a:gd name="connsiteY8" fmla="*/ 1641475 h 1641475"/>
              <a:gd name="connsiteX0" fmla="*/ 3175 w 1924050"/>
              <a:gd name="connsiteY0" fmla="*/ 0 h 1641475"/>
              <a:gd name="connsiteX1" fmla="*/ 0 w 1924050"/>
              <a:gd name="connsiteY1" fmla="*/ 228600 h 1641475"/>
              <a:gd name="connsiteX2" fmla="*/ 9525 w 1924050"/>
              <a:gd name="connsiteY2" fmla="*/ 228600 h 1641475"/>
              <a:gd name="connsiteX3" fmla="*/ 9525 w 1924050"/>
              <a:gd name="connsiteY3" fmla="*/ 450850 h 1641475"/>
              <a:gd name="connsiteX4" fmla="*/ 15875 w 1924050"/>
              <a:gd name="connsiteY4" fmla="*/ 450850 h 1641475"/>
              <a:gd name="connsiteX5" fmla="*/ 12700 w 1924050"/>
              <a:gd name="connsiteY5" fmla="*/ 673100 h 1641475"/>
              <a:gd name="connsiteX6" fmla="*/ 41275 w 1924050"/>
              <a:gd name="connsiteY6" fmla="*/ 676275 h 1641475"/>
              <a:gd name="connsiteX7" fmla="*/ 1924050 w 1924050"/>
              <a:gd name="connsiteY7" fmla="*/ 1641475 h 1641475"/>
              <a:gd name="connsiteX8" fmla="*/ 1924050 w 1924050"/>
              <a:gd name="connsiteY8" fmla="*/ 1641475 h 1641475"/>
              <a:gd name="connsiteX0" fmla="*/ 3175 w 1924050"/>
              <a:gd name="connsiteY0" fmla="*/ 0 h 1641475"/>
              <a:gd name="connsiteX1" fmla="*/ 0 w 1924050"/>
              <a:gd name="connsiteY1" fmla="*/ 228600 h 1641475"/>
              <a:gd name="connsiteX2" fmla="*/ 9525 w 1924050"/>
              <a:gd name="connsiteY2" fmla="*/ 228600 h 1641475"/>
              <a:gd name="connsiteX3" fmla="*/ 9525 w 1924050"/>
              <a:gd name="connsiteY3" fmla="*/ 450850 h 1641475"/>
              <a:gd name="connsiteX4" fmla="*/ 15875 w 1924050"/>
              <a:gd name="connsiteY4" fmla="*/ 450850 h 1641475"/>
              <a:gd name="connsiteX5" fmla="*/ 12700 w 1924050"/>
              <a:gd name="connsiteY5" fmla="*/ 673100 h 1641475"/>
              <a:gd name="connsiteX6" fmla="*/ 34925 w 1924050"/>
              <a:gd name="connsiteY6" fmla="*/ 669925 h 1641475"/>
              <a:gd name="connsiteX7" fmla="*/ 1924050 w 1924050"/>
              <a:gd name="connsiteY7" fmla="*/ 1641475 h 1641475"/>
              <a:gd name="connsiteX8" fmla="*/ 1924050 w 1924050"/>
              <a:gd name="connsiteY8" fmla="*/ 1641475 h 1641475"/>
              <a:gd name="connsiteX0" fmla="*/ 3175 w 1924050"/>
              <a:gd name="connsiteY0" fmla="*/ 0 h 1641475"/>
              <a:gd name="connsiteX1" fmla="*/ 0 w 1924050"/>
              <a:gd name="connsiteY1" fmla="*/ 228600 h 1641475"/>
              <a:gd name="connsiteX2" fmla="*/ 9525 w 1924050"/>
              <a:gd name="connsiteY2" fmla="*/ 228600 h 1641475"/>
              <a:gd name="connsiteX3" fmla="*/ 9525 w 1924050"/>
              <a:gd name="connsiteY3" fmla="*/ 450850 h 1641475"/>
              <a:gd name="connsiteX4" fmla="*/ 15875 w 1924050"/>
              <a:gd name="connsiteY4" fmla="*/ 450850 h 1641475"/>
              <a:gd name="connsiteX5" fmla="*/ 12700 w 1924050"/>
              <a:gd name="connsiteY5" fmla="*/ 673100 h 1641475"/>
              <a:gd name="connsiteX6" fmla="*/ 38100 w 1924050"/>
              <a:gd name="connsiteY6" fmla="*/ 673100 h 1641475"/>
              <a:gd name="connsiteX7" fmla="*/ 1924050 w 1924050"/>
              <a:gd name="connsiteY7" fmla="*/ 1641475 h 1641475"/>
              <a:gd name="connsiteX8" fmla="*/ 1924050 w 1924050"/>
              <a:gd name="connsiteY8" fmla="*/ 1641475 h 1641475"/>
              <a:gd name="connsiteX0" fmla="*/ 3175 w 1924050"/>
              <a:gd name="connsiteY0" fmla="*/ 0 h 1641475"/>
              <a:gd name="connsiteX1" fmla="*/ 0 w 1924050"/>
              <a:gd name="connsiteY1" fmla="*/ 228600 h 1641475"/>
              <a:gd name="connsiteX2" fmla="*/ 9525 w 1924050"/>
              <a:gd name="connsiteY2" fmla="*/ 228600 h 1641475"/>
              <a:gd name="connsiteX3" fmla="*/ 9525 w 1924050"/>
              <a:gd name="connsiteY3" fmla="*/ 450850 h 1641475"/>
              <a:gd name="connsiteX4" fmla="*/ 15875 w 1924050"/>
              <a:gd name="connsiteY4" fmla="*/ 450850 h 1641475"/>
              <a:gd name="connsiteX5" fmla="*/ 12700 w 1924050"/>
              <a:gd name="connsiteY5" fmla="*/ 673100 h 1641475"/>
              <a:gd name="connsiteX6" fmla="*/ 38100 w 1924050"/>
              <a:gd name="connsiteY6" fmla="*/ 673100 h 1641475"/>
              <a:gd name="connsiteX7" fmla="*/ 41275 w 1924050"/>
              <a:gd name="connsiteY7" fmla="*/ 895350 h 1641475"/>
              <a:gd name="connsiteX8" fmla="*/ 1924050 w 1924050"/>
              <a:gd name="connsiteY8" fmla="*/ 1641475 h 1641475"/>
              <a:gd name="connsiteX9" fmla="*/ 1924050 w 1924050"/>
              <a:gd name="connsiteY9" fmla="*/ 1641475 h 1641475"/>
              <a:gd name="connsiteX0" fmla="*/ 3175 w 1924050"/>
              <a:gd name="connsiteY0" fmla="*/ 0 h 1641475"/>
              <a:gd name="connsiteX1" fmla="*/ 0 w 1924050"/>
              <a:gd name="connsiteY1" fmla="*/ 228600 h 1641475"/>
              <a:gd name="connsiteX2" fmla="*/ 9525 w 1924050"/>
              <a:gd name="connsiteY2" fmla="*/ 228600 h 1641475"/>
              <a:gd name="connsiteX3" fmla="*/ 9525 w 1924050"/>
              <a:gd name="connsiteY3" fmla="*/ 450850 h 1641475"/>
              <a:gd name="connsiteX4" fmla="*/ 15875 w 1924050"/>
              <a:gd name="connsiteY4" fmla="*/ 450850 h 1641475"/>
              <a:gd name="connsiteX5" fmla="*/ 12700 w 1924050"/>
              <a:gd name="connsiteY5" fmla="*/ 673100 h 1641475"/>
              <a:gd name="connsiteX6" fmla="*/ 38100 w 1924050"/>
              <a:gd name="connsiteY6" fmla="*/ 673100 h 1641475"/>
              <a:gd name="connsiteX7" fmla="*/ 41275 w 1924050"/>
              <a:gd name="connsiteY7" fmla="*/ 895350 h 1641475"/>
              <a:gd name="connsiteX8" fmla="*/ 1924050 w 1924050"/>
              <a:gd name="connsiteY8" fmla="*/ 1641475 h 1641475"/>
              <a:gd name="connsiteX9" fmla="*/ 1924050 w 1924050"/>
              <a:gd name="connsiteY9" fmla="*/ 1641475 h 1641475"/>
              <a:gd name="connsiteX0" fmla="*/ 3175 w 1924050"/>
              <a:gd name="connsiteY0" fmla="*/ 0 h 1641475"/>
              <a:gd name="connsiteX1" fmla="*/ 0 w 1924050"/>
              <a:gd name="connsiteY1" fmla="*/ 228600 h 1641475"/>
              <a:gd name="connsiteX2" fmla="*/ 9525 w 1924050"/>
              <a:gd name="connsiteY2" fmla="*/ 228600 h 1641475"/>
              <a:gd name="connsiteX3" fmla="*/ 9525 w 1924050"/>
              <a:gd name="connsiteY3" fmla="*/ 450850 h 1641475"/>
              <a:gd name="connsiteX4" fmla="*/ 15875 w 1924050"/>
              <a:gd name="connsiteY4" fmla="*/ 450850 h 1641475"/>
              <a:gd name="connsiteX5" fmla="*/ 12700 w 1924050"/>
              <a:gd name="connsiteY5" fmla="*/ 673100 h 1641475"/>
              <a:gd name="connsiteX6" fmla="*/ 38100 w 1924050"/>
              <a:gd name="connsiteY6" fmla="*/ 673100 h 1641475"/>
              <a:gd name="connsiteX7" fmla="*/ 41275 w 1924050"/>
              <a:gd name="connsiteY7" fmla="*/ 895350 h 1641475"/>
              <a:gd name="connsiteX8" fmla="*/ 47625 w 1924050"/>
              <a:gd name="connsiteY8" fmla="*/ 1123950 h 1641475"/>
              <a:gd name="connsiteX9" fmla="*/ 1924050 w 1924050"/>
              <a:gd name="connsiteY9" fmla="*/ 1641475 h 1641475"/>
              <a:gd name="connsiteX10" fmla="*/ 1924050 w 1924050"/>
              <a:gd name="connsiteY10" fmla="*/ 1641475 h 1641475"/>
              <a:gd name="connsiteX0" fmla="*/ 3175 w 1924050"/>
              <a:gd name="connsiteY0" fmla="*/ 0 h 1641475"/>
              <a:gd name="connsiteX1" fmla="*/ 0 w 1924050"/>
              <a:gd name="connsiteY1" fmla="*/ 228600 h 1641475"/>
              <a:gd name="connsiteX2" fmla="*/ 9525 w 1924050"/>
              <a:gd name="connsiteY2" fmla="*/ 228600 h 1641475"/>
              <a:gd name="connsiteX3" fmla="*/ 9525 w 1924050"/>
              <a:gd name="connsiteY3" fmla="*/ 450850 h 1641475"/>
              <a:gd name="connsiteX4" fmla="*/ 15875 w 1924050"/>
              <a:gd name="connsiteY4" fmla="*/ 450850 h 1641475"/>
              <a:gd name="connsiteX5" fmla="*/ 12700 w 1924050"/>
              <a:gd name="connsiteY5" fmla="*/ 673100 h 1641475"/>
              <a:gd name="connsiteX6" fmla="*/ 38100 w 1924050"/>
              <a:gd name="connsiteY6" fmla="*/ 673100 h 1641475"/>
              <a:gd name="connsiteX7" fmla="*/ 41275 w 1924050"/>
              <a:gd name="connsiteY7" fmla="*/ 895350 h 1641475"/>
              <a:gd name="connsiteX8" fmla="*/ 47625 w 1924050"/>
              <a:gd name="connsiteY8" fmla="*/ 1123950 h 1641475"/>
              <a:gd name="connsiteX9" fmla="*/ 1924050 w 1924050"/>
              <a:gd name="connsiteY9" fmla="*/ 1641475 h 1641475"/>
              <a:gd name="connsiteX10" fmla="*/ 1924050 w 1924050"/>
              <a:gd name="connsiteY10" fmla="*/ 1641475 h 1641475"/>
              <a:gd name="connsiteX0" fmla="*/ 3175 w 1924050"/>
              <a:gd name="connsiteY0" fmla="*/ 0 h 1641475"/>
              <a:gd name="connsiteX1" fmla="*/ 0 w 1924050"/>
              <a:gd name="connsiteY1" fmla="*/ 228600 h 1641475"/>
              <a:gd name="connsiteX2" fmla="*/ 9525 w 1924050"/>
              <a:gd name="connsiteY2" fmla="*/ 228600 h 1641475"/>
              <a:gd name="connsiteX3" fmla="*/ 9525 w 1924050"/>
              <a:gd name="connsiteY3" fmla="*/ 450850 h 1641475"/>
              <a:gd name="connsiteX4" fmla="*/ 15875 w 1924050"/>
              <a:gd name="connsiteY4" fmla="*/ 450850 h 1641475"/>
              <a:gd name="connsiteX5" fmla="*/ 12700 w 1924050"/>
              <a:gd name="connsiteY5" fmla="*/ 673100 h 1641475"/>
              <a:gd name="connsiteX6" fmla="*/ 38100 w 1924050"/>
              <a:gd name="connsiteY6" fmla="*/ 673100 h 1641475"/>
              <a:gd name="connsiteX7" fmla="*/ 41275 w 1924050"/>
              <a:gd name="connsiteY7" fmla="*/ 895350 h 1641475"/>
              <a:gd name="connsiteX8" fmla="*/ 47625 w 1924050"/>
              <a:gd name="connsiteY8" fmla="*/ 1123950 h 1641475"/>
              <a:gd name="connsiteX9" fmla="*/ 50800 w 1924050"/>
              <a:gd name="connsiteY9" fmla="*/ 1349375 h 1641475"/>
              <a:gd name="connsiteX10" fmla="*/ 1924050 w 1924050"/>
              <a:gd name="connsiteY10" fmla="*/ 1641475 h 1641475"/>
              <a:gd name="connsiteX11" fmla="*/ 1924050 w 1924050"/>
              <a:gd name="connsiteY11" fmla="*/ 1641475 h 1641475"/>
              <a:gd name="connsiteX0" fmla="*/ 3175 w 1924050"/>
              <a:gd name="connsiteY0" fmla="*/ 0 h 1641475"/>
              <a:gd name="connsiteX1" fmla="*/ 0 w 1924050"/>
              <a:gd name="connsiteY1" fmla="*/ 228600 h 1641475"/>
              <a:gd name="connsiteX2" fmla="*/ 9525 w 1924050"/>
              <a:gd name="connsiteY2" fmla="*/ 228600 h 1641475"/>
              <a:gd name="connsiteX3" fmla="*/ 9525 w 1924050"/>
              <a:gd name="connsiteY3" fmla="*/ 450850 h 1641475"/>
              <a:gd name="connsiteX4" fmla="*/ 15875 w 1924050"/>
              <a:gd name="connsiteY4" fmla="*/ 450850 h 1641475"/>
              <a:gd name="connsiteX5" fmla="*/ 12700 w 1924050"/>
              <a:gd name="connsiteY5" fmla="*/ 673100 h 1641475"/>
              <a:gd name="connsiteX6" fmla="*/ 38100 w 1924050"/>
              <a:gd name="connsiteY6" fmla="*/ 673100 h 1641475"/>
              <a:gd name="connsiteX7" fmla="*/ 41275 w 1924050"/>
              <a:gd name="connsiteY7" fmla="*/ 895350 h 1641475"/>
              <a:gd name="connsiteX8" fmla="*/ 47625 w 1924050"/>
              <a:gd name="connsiteY8" fmla="*/ 1123950 h 1641475"/>
              <a:gd name="connsiteX9" fmla="*/ 50800 w 1924050"/>
              <a:gd name="connsiteY9" fmla="*/ 1349375 h 1641475"/>
              <a:gd name="connsiteX10" fmla="*/ 1924050 w 1924050"/>
              <a:gd name="connsiteY10" fmla="*/ 1641475 h 1641475"/>
              <a:gd name="connsiteX11" fmla="*/ 1924050 w 1924050"/>
              <a:gd name="connsiteY11" fmla="*/ 1641475 h 1641475"/>
              <a:gd name="connsiteX0" fmla="*/ 3175 w 1924050"/>
              <a:gd name="connsiteY0" fmla="*/ 0 h 1641475"/>
              <a:gd name="connsiteX1" fmla="*/ 0 w 1924050"/>
              <a:gd name="connsiteY1" fmla="*/ 228600 h 1641475"/>
              <a:gd name="connsiteX2" fmla="*/ 9525 w 1924050"/>
              <a:gd name="connsiteY2" fmla="*/ 228600 h 1641475"/>
              <a:gd name="connsiteX3" fmla="*/ 9525 w 1924050"/>
              <a:gd name="connsiteY3" fmla="*/ 450850 h 1641475"/>
              <a:gd name="connsiteX4" fmla="*/ 15875 w 1924050"/>
              <a:gd name="connsiteY4" fmla="*/ 450850 h 1641475"/>
              <a:gd name="connsiteX5" fmla="*/ 12700 w 1924050"/>
              <a:gd name="connsiteY5" fmla="*/ 673100 h 1641475"/>
              <a:gd name="connsiteX6" fmla="*/ 38100 w 1924050"/>
              <a:gd name="connsiteY6" fmla="*/ 673100 h 1641475"/>
              <a:gd name="connsiteX7" fmla="*/ 41275 w 1924050"/>
              <a:gd name="connsiteY7" fmla="*/ 895350 h 1641475"/>
              <a:gd name="connsiteX8" fmla="*/ 47625 w 1924050"/>
              <a:gd name="connsiteY8" fmla="*/ 1123950 h 1641475"/>
              <a:gd name="connsiteX9" fmla="*/ 47625 w 1924050"/>
              <a:gd name="connsiteY9" fmla="*/ 1343025 h 1641475"/>
              <a:gd name="connsiteX10" fmla="*/ 1924050 w 1924050"/>
              <a:gd name="connsiteY10" fmla="*/ 1641475 h 1641475"/>
              <a:gd name="connsiteX11" fmla="*/ 1924050 w 1924050"/>
              <a:gd name="connsiteY11" fmla="*/ 1641475 h 1641475"/>
              <a:gd name="connsiteX0" fmla="*/ 3175 w 1924050"/>
              <a:gd name="connsiteY0" fmla="*/ 0 h 1641475"/>
              <a:gd name="connsiteX1" fmla="*/ 0 w 1924050"/>
              <a:gd name="connsiteY1" fmla="*/ 228600 h 1641475"/>
              <a:gd name="connsiteX2" fmla="*/ 9525 w 1924050"/>
              <a:gd name="connsiteY2" fmla="*/ 228600 h 1641475"/>
              <a:gd name="connsiteX3" fmla="*/ 9525 w 1924050"/>
              <a:gd name="connsiteY3" fmla="*/ 450850 h 1641475"/>
              <a:gd name="connsiteX4" fmla="*/ 15875 w 1924050"/>
              <a:gd name="connsiteY4" fmla="*/ 450850 h 1641475"/>
              <a:gd name="connsiteX5" fmla="*/ 12700 w 1924050"/>
              <a:gd name="connsiteY5" fmla="*/ 673100 h 1641475"/>
              <a:gd name="connsiteX6" fmla="*/ 38100 w 1924050"/>
              <a:gd name="connsiteY6" fmla="*/ 673100 h 1641475"/>
              <a:gd name="connsiteX7" fmla="*/ 41275 w 1924050"/>
              <a:gd name="connsiteY7" fmla="*/ 895350 h 1641475"/>
              <a:gd name="connsiteX8" fmla="*/ 47625 w 1924050"/>
              <a:gd name="connsiteY8" fmla="*/ 1123950 h 1641475"/>
              <a:gd name="connsiteX9" fmla="*/ 50800 w 1924050"/>
              <a:gd name="connsiteY9" fmla="*/ 1352550 h 1641475"/>
              <a:gd name="connsiteX10" fmla="*/ 1924050 w 1924050"/>
              <a:gd name="connsiteY10" fmla="*/ 1641475 h 1641475"/>
              <a:gd name="connsiteX11" fmla="*/ 1924050 w 1924050"/>
              <a:gd name="connsiteY11" fmla="*/ 1641475 h 1641475"/>
              <a:gd name="connsiteX0" fmla="*/ 3175 w 1924050"/>
              <a:gd name="connsiteY0" fmla="*/ 0 h 1641475"/>
              <a:gd name="connsiteX1" fmla="*/ 0 w 1924050"/>
              <a:gd name="connsiteY1" fmla="*/ 228600 h 1641475"/>
              <a:gd name="connsiteX2" fmla="*/ 9525 w 1924050"/>
              <a:gd name="connsiteY2" fmla="*/ 228600 h 1641475"/>
              <a:gd name="connsiteX3" fmla="*/ 9525 w 1924050"/>
              <a:gd name="connsiteY3" fmla="*/ 450850 h 1641475"/>
              <a:gd name="connsiteX4" fmla="*/ 15875 w 1924050"/>
              <a:gd name="connsiteY4" fmla="*/ 450850 h 1641475"/>
              <a:gd name="connsiteX5" fmla="*/ 12700 w 1924050"/>
              <a:gd name="connsiteY5" fmla="*/ 673100 h 1641475"/>
              <a:gd name="connsiteX6" fmla="*/ 38100 w 1924050"/>
              <a:gd name="connsiteY6" fmla="*/ 673100 h 1641475"/>
              <a:gd name="connsiteX7" fmla="*/ 41275 w 1924050"/>
              <a:gd name="connsiteY7" fmla="*/ 895350 h 1641475"/>
              <a:gd name="connsiteX8" fmla="*/ 47625 w 1924050"/>
              <a:gd name="connsiteY8" fmla="*/ 1123950 h 1641475"/>
              <a:gd name="connsiteX9" fmla="*/ 50800 w 1924050"/>
              <a:gd name="connsiteY9" fmla="*/ 1352550 h 1641475"/>
              <a:gd name="connsiteX10" fmla="*/ 142875 w 1924050"/>
              <a:gd name="connsiteY10" fmla="*/ 1352550 h 1641475"/>
              <a:gd name="connsiteX11" fmla="*/ 1924050 w 1924050"/>
              <a:gd name="connsiteY11" fmla="*/ 1641475 h 1641475"/>
              <a:gd name="connsiteX12" fmla="*/ 1924050 w 1924050"/>
              <a:gd name="connsiteY12" fmla="*/ 1641475 h 1641475"/>
              <a:gd name="connsiteX0" fmla="*/ 3175 w 1924050"/>
              <a:gd name="connsiteY0" fmla="*/ 0 h 1641475"/>
              <a:gd name="connsiteX1" fmla="*/ 0 w 1924050"/>
              <a:gd name="connsiteY1" fmla="*/ 228600 h 1641475"/>
              <a:gd name="connsiteX2" fmla="*/ 9525 w 1924050"/>
              <a:gd name="connsiteY2" fmla="*/ 228600 h 1641475"/>
              <a:gd name="connsiteX3" fmla="*/ 9525 w 1924050"/>
              <a:gd name="connsiteY3" fmla="*/ 450850 h 1641475"/>
              <a:gd name="connsiteX4" fmla="*/ 15875 w 1924050"/>
              <a:gd name="connsiteY4" fmla="*/ 450850 h 1641475"/>
              <a:gd name="connsiteX5" fmla="*/ 12700 w 1924050"/>
              <a:gd name="connsiteY5" fmla="*/ 673100 h 1641475"/>
              <a:gd name="connsiteX6" fmla="*/ 38100 w 1924050"/>
              <a:gd name="connsiteY6" fmla="*/ 673100 h 1641475"/>
              <a:gd name="connsiteX7" fmla="*/ 41275 w 1924050"/>
              <a:gd name="connsiteY7" fmla="*/ 895350 h 1641475"/>
              <a:gd name="connsiteX8" fmla="*/ 47625 w 1924050"/>
              <a:gd name="connsiteY8" fmla="*/ 1123950 h 1641475"/>
              <a:gd name="connsiteX9" fmla="*/ 50800 w 1924050"/>
              <a:gd name="connsiteY9" fmla="*/ 1352550 h 1641475"/>
              <a:gd name="connsiteX10" fmla="*/ 142875 w 1924050"/>
              <a:gd name="connsiteY10" fmla="*/ 1352550 h 1641475"/>
              <a:gd name="connsiteX11" fmla="*/ 1924050 w 1924050"/>
              <a:gd name="connsiteY11" fmla="*/ 1641475 h 1641475"/>
              <a:gd name="connsiteX12" fmla="*/ 1924050 w 1924050"/>
              <a:gd name="connsiteY12" fmla="*/ 1641475 h 1641475"/>
              <a:gd name="connsiteX0" fmla="*/ 3175 w 1924050"/>
              <a:gd name="connsiteY0" fmla="*/ 0 h 1641475"/>
              <a:gd name="connsiteX1" fmla="*/ 0 w 1924050"/>
              <a:gd name="connsiteY1" fmla="*/ 228600 h 1641475"/>
              <a:gd name="connsiteX2" fmla="*/ 9525 w 1924050"/>
              <a:gd name="connsiteY2" fmla="*/ 228600 h 1641475"/>
              <a:gd name="connsiteX3" fmla="*/ 9525 w 1924050"/>
              <a:gd name="connsiteY3" fmla="*/ 450850 h 1641475"/>
              <a:gd name="connsiteX4" fmla="*/ 15875 w 1924050"/>
              <a:gd name="connsiteY4" fmla="*/ 450850 h 1641475"/>
              <a:gd name="connsiteX5" fmla="*/ 12700 w 1924050"/>
              <a:gd name="connsiteY5" fmla="*/ 673100 h 1641475"/>
              <a:gd name="connsiteX6" fmla="*/ 38100 w 1924050"/>
              <a:gd name="connsiteY6" fmla="*/ 673100 h 1641475"/>
              <a:gd name="connsiteX7" fmla="*/ 41275 w 1924050"/>
              <a:gd name="connsiteY7" fmla="*/ 895350 h 1641475"/>
              <a:gd name="connsiteX8" fmla="*/ 47625 w 1924050"/>
              <a:gd name="connsiteY8" fmla="*/ 1123950 h 1641475"/>
              <a:gd name="connsiteX9" fmla="*/ 47625 w 1924050"/>
              <a:gd name="connsiteY9" fmla="*/ 1349375 h 1641475"/>
              <a:gd name="connsiteX10" fmla="*/ 142875 w 1924050"/>
              <a:gd name="connsiteY10" fmla="*/ 1352550 h 1641475"/>
              <a:gd name="connsiteX11" fmla="*/ 1924050 w 1924050"/>
              <a:gd name="connsiteY11" fmla="*/ 1641475 h 1641475"/>
              <a:gd name="connsiteX12" fmla="*/ 1924050 w 1924050"/>
              <a:gd name="connsiteY12" fmla="*/ 1641475 h 1641475"/>
              <a:gd name="connsiteX0" fmla="*/ 3175 w 1924050"/>
              <a:gd name="connsiteY0" fmla="*/ 0 h 1641475"/>
              <a:gd name="connsiteX1" fmla="*/ 0 w 1924050"/>
              <a:gd name="connsiteY1" fmla="*/ 228600 h 1641475"/>
              <a:gd name="connsiteX2" fmla="*/ 9525 w 1924050"/>
              <a:gd name="connsiteY2" fmla="*/ 228600 h 1641475"/>
              <a:gd name="connsiteX3" fmla="*/ 9525 w 1924050"/>
              <a:gd name="connsiteY3" fmla="*/ 450850 h 1641475"/>
              <a:gd name="connsiteX4" fmla="*/ 15875 w 1924050"/>
              <a:gd name="connsiteY4" fmla="*/ 450850 h 1641475"/>
              <a:gd name="connsiteX5" fmla="*/ 12700 w 1924050"/>
              <a:gd name="connsiteY5" fmla="*/ 673100 h 1641475"/>
              <a:gd name="connsiteX6" fmla="*/ 38100 w 1924050"/>
              <a:gd name="connsiteY6" fmla="*/ 673100 h 1641475"/>
              <a:gd name="connsiteX7" fmla="*/ 41275 w 1924050"/>
              <a:gd name="connsiteY7" fmla="*/ 895350 h 1641475"/>
              <a:gd name="connsiteX8" fmla="*/ 47625 w 1924050"/>
              <a:gd name="connsiteY8" fmla="*/ 1123950 h 1641475"/>
              <a:gd name="connsiteX9" fmla="*/ 47625 w 1924050"/>
              <a:gd name="connsiteY9" fmla="*/ 1349375 h 1641475"/>
              <a:gd name="connsiteX10" fmla="*/ 142875 w 1924050"/>
              <a:gd name="connsiteY10" fmla="*/ 1352550 h 1641475"/>
              <a:gd name="connsiteX11" fmla="*/ 146050 w 1924050"/>
              <a:gd name="connsiteY11" fmla="*/ 1571625 h 1641475"/>
              <a:gd name="connsiteX12" fmla="*/ 1924050 w 1924050"/>
              <a:gd name="connsiteY12" fmla="*/ 1641475 h 1641475"/>
              <a:gd name="connsiteX13" fmla="*/ 1924050 w 1924050"/>
              <a:gd name="connsiteY13" fmla="*/ 1641475 h 1641475"/>
              <a:gd name="connsiteX0" fmla="*/ 3175 w 1924050"/>
              <a:gd name="connsiteY0" fmla="*/ 0 h 1641475"/>
              <a:gd name="connsiteX1" fmla="*/ 0 w 1924050"/>
              <a:gd name="connsiteY1" fmla="*/ 228600 h 1641475"/>
              <a:gd name="connsiteX2" fmla="*/ 9525 w 1924050"/>
              <a:gd name="connsiteY2" fmla="*/ 228600 h 1641475"/>
              <a:gd name="connsiteX3" fmla="*/ 9525 w 1924050"/>
              <a:gd name="connsiteY3" fmla="*/ 450850 h 1641475"/>
              <a:gd name="connsiteX4" fmla="*/ 15875 w 1924050"/>
              <a:gd name="connsiteY4" fmla="*/ 450850 h 1641475"/>
              <a:gd name="connsiteX5" fmla="*/ 12700 w 1924050"/>
              <a:gd name="connsiteY5" fmla="*/ 673100 h 1641475"/>
              <a:gd name="connsiteX6" fmla="*/ 38100 w 1924050"/>
              <a:gd name="connsiteY6" fmla="*/ 673100 h 1641475"/>
              <a:gd name="connsiteX7" fmla="*/ 41275 w 1924050"/>
              <a:gd name="connsiteY7" fmla="*/ 895350 h 1641475"/>
              <a:gd name="connsiteX8" fmla="*/ 47625 w 1924050"/>
              <a:gd name="connsiteY8" fmla="*/ 1123950 h 1641475"/>
              <a:gd name="connsiteX9" fmla="*/ 47625 w 1924050"/>
              <a:gd name="connsiteY9" fmla="*/ 1349375 h 1641475"/>
              <a:gd name="connsiteX10" fmla="*/ 142875 w 1924050"/>
              <a:gd name="connsiteY10" fmla="*/ 1352550 h 1641475"/>
              <a:gd name="connsiteX11" fmla="*/ 146050 w 1924050"/>
              <a:gd name="connsiteY11" fmla="*/ 1571625 h 1641475"/>
              <a:gd name="connsiteX12" fmla="*/ 1924050 w 1924050"/>
              <a:gd name="connsiteY12" fmla="*/ 1641475 h 1641475"/>
              <a:gd name="connsiteX13" fmla="*/ 1924050 w 1924050"/>
              <a:gd name="connsiteY13" fmla="*/ 1641475 h 1641475"/>
              <a:gd name="connsiteX0" fmla="*/ 3175 w 1924050"/>
              <a:gd name="connsiteY0" fmla="*/ 0 h 1641475"/>
              <a:gd name="connsiteX1" fmla="*/ 0 w 1924050"/>
              <a:gd name="connsiteY1" fmla="*/ 228600 h 1641475"/>
              <a:gd name="connsiteX2" fmla="*/ 9525 w 1924050"/>
              <a:gd name="connsiteY2" fmla="*/ 228600 h 1641475"/>
              <a:gd name="connsiteX3" fmla="*/ 9525 w 1924050"/>
              <a:gd name="connsiteY3" fmla="*/ 450850 h 1641475"/>
              <a:gd name="connsiteX4" fmla="*/ 15875 w 1924050"/>
              <a:gd name="connsiteY4" fmla="*/ 450850 h 1641475"/>
              <a:gd name="connsiteX5" fmla="*/ 12700 w 1924050"/>
              <a:gd name="connsiteY5" fmla="*/ 673100 h 1641475"/>
              <a:gd name="connsiteX6" fmla="*/ 38100 w 1924050"/>
              <a:gd name="connsiteY6" fmla="*/ 673100 h 1641475"/>
              <a:gd name="connsiteX7" fmla="*/ 41275 w 1924050"/>
              <a:gd name="connsiteY7" fmla="*/ 895350 h 1641475"/>
              <a:gd name="connsiteX8" fmla="*/ 47625 w 1924050"/>
              <a:gd name="connsiteY8" fmla="*/ 1123950 h 1641475"/>
              <a:gd name="connsiteX9" fmla="*/ 47625 w 1924050"/>
              <a:gd name="connsiteY9" fmla="*/ 1349375 h 1641475"/>
              <a:gd name="connsiteX10" fmla="*/ 142875 w 1924050"/>
              <a:gd name="connsiteY10" fmla="*/ 1352550 h 1641475"/>
              <a:gd name="connsiteX11" fmla="*/ 146050 w 1924050"/>
              <a:gd name="connsiteY11" fmla="*/ 1571625 h 1641475"/>
              <a:gd name="connsiteX12" fmla="*/ 200025 w 1924050"/>
              <a:gd name="connsiteY12" fmla="*/ 1568450 h 1641475"/>
              <a:gd name="connsiteX13" fmla="*/ 1924050 w 1924050"/>
              <a:gd name="connsiteY13" fmla="*/ 1641475 h 1641475"/>
              <a:gd name="connsiteX14" fmla="*/ 1924050 w 1924050"/>
              <a:gd name="connsiteY14" fmla="*/ 1641475 h 1641475"/>
              <a:gd name="connsiteX0" fmla="*/ 3175 w 1924050"/>
              <a:gd name="connsiteY0" fmla="*/ 0 h 1641475"/>
              <a:gd name="connsiteX1" fmla="*/ 0 w 1924050"/>
              <a:gd name="connsiteY1" fmla="*/ 228600 h 1641475"/>
              <a:gd name="connsiteX2" fmla="*/ 9525 w 1924050"/>
              <a:gd name="connsiteY2" fmla="*/ 228600 h 1641475"/>
              <a:gd name="connsiteX3" fmla="*/ 9525 w 1924050"/>
              <a:gd name="connsiteY3" fmla="*/ 450850 h 1641475"/>
              <a:gd name="connsiteX4" fmla="*/ 15875 w 1924050"/>
              <a:gd name="connsiteY4" fmla="*/ 450850 h 1641475"/>
              <a:gd name="connsiteX5" fmla="*/ 12700 w 1924050"/>
              <a:gd name="connsiteY5" fmla="*/ 673100 h 1641475"/>
              <a:gd name="connsiteX6" fmla="*/ 38100 w 1924050"/>
              <a:gd name="connsiteY6" fmla="*/ 673100 h 1641475"/>
              <a:gd name="connsiteX7" fmla="*/ 41275 w 1924050"/>
              <a:gd name="connsiteY7" fmla="*/ 895350 h 1641475"/>
              <a:gd name="connsiteX8" fmla="*/ 47625 w 1924050"/>
              <a:gd name="connsiteY8" fmla="*/ 1123950 h 1641475"/>
              <a:gd name="connsiteX9" fmla="*/ 47625 w 1924050"/>
              <a:gd name="connsiteY9" fmla="*/ 1349375 h 1641475"/>
              <a:gd name="connsiteX10" fmla="*/ 142875 w 1924050"/>
              <a:gd name="connsiteY10" fmla="*/ 1352550 h 1641475"/>
              <a:gd name="connsiteX11" fmla="*/ 146050 w 1924050"/>
              <a:gd name="connsiteY11" fmla="*/ 1571625 h 1641475"/>
              <a:gd name="connsiteX12" fmla="*/ 200025 w 1924050"/>
              <a:gd name="connsiteY12" fmla="*/ 1568450 h 1641475"/>
              <a:gd name="connsiteX13" fmla="*/ 1924050 w 1924050"/>
              <a:gd name="connsiteY13" fmla="*/ 1641475 h 1641475"/>
              <a:gd name="connsiteX14" fmla="*/ 1924050 w 1924050"/>
              <a:gd name="connsiteY14" fmla="*/ 1641475 h 1641475"/>
              <a:gd name="connsiteX0" fmla="*/ 3175 w 1924050"/>
              <a:gd name="connsiteY0" fmla="*/ 0 h 1793875"/>
              <a:gd name="connsiteX1" fmla="*/ 0 w 1924050"/>
              <a:gd name="connsiteY1" fmla="*/ 228600 h 1793875"/>
              <a:gd name="connsiteX2" fmla="*/ 9525 w 1924050"/>
              <a:gd name="connsiteY2" fmla="*/ 228600 h 1793875"/>
              <a:gd name="connsiteX3" fmla="*/ 9525 w 1924050"/>
              <a:gd name="connsiteY3" fmla="*/ 450850 h 1793875"/>
              <a:gd name="connsiteX4" fmla="*/ 15875 w 1924050"/>
              <a:gd name="connsiteY4" fmla="*/ 450850 h 1793875"/>
              <a:gd name="connsiteX5" fmla="*/ 12700 w 1924050"/>
              <a:gd name="connsiteY5" fmla="*/ 673100 h 1793875"/>
              <a:gd name="connsiteX6" fmla="*/ 38100 w 1924050"/>
              <a:gd name="connsiteY6" fmla="*/ 673100 h 1793875"/>
              <a:gd name="connsiteX7" fmla="*/ 41275 w 1924050"/>
              <a:gd name="connsiteY7" fmla="*/ 895350 h 1793875"/>
              <a:gd name="connsiteX8" fmla="*/ 47625 w 1924050"/>
              <a:gd name="connsiteY8" fmla="*/ 1123950 h 1793875"/>
              <a:gd name="connsiteX9" fmla="*/ 47625 w 1924050"/>
              <a:gd name="connsiteY9" fmla="*/ 1349375 h 1793875"/>
              <a:gd name="connsiteX10" fmla="*/ 142875 w 1924050"/>
              <a:gd name="connsiteY10" fmla="*/ 1352550 h 1793875"/>
              <a:gd name="connsiteX11" fmla="*/ 146050 w 1924050"/>
              <a:gd name="connsiteY11" fmla="*/ 1571625 h 1793875"/>
              <a:gd name="connsiteX12" fmla="*/ 200025 w 1924050"/>
              <a:gd name="connsiteY12" fmla="*/ 1568450 h 1793875"/>
              <a:gd name="connsiteX13" fmla="*/ 212725 w 1924050"/>
              <a:gd name="connsiteY13" fmla="*/ 1793875 h 1793875"/>
              <a:gd name="connsiteX14" fmla="*/ 1924050 w 1924050"/>
              <a:gd name="connsiteY14" fmla="*/ 1641475 h 1793875"/>
              <a:gd name="connsiteX15" fmla="*/ 1924050 w 1924050"/>
              <a:gd name="connsiteY15" fmla="*/ 1641475 h 1793875"/>
              <a:gd name="connsiteX0" fmla="*/ 3175 w 1924050"/>
              <a:gd name="connsiteY0" fmla="*/ 0 h 1793875"/>
              <a:gd name="connsiteX1" fmla="*/ 0 w 1924050"/>
              <a:gd name="connsiteY1" fmla="*/ 228600 h 1793875"/>
              <a:gd name="connsiteX2" fmla="*/ 9525 w 1924050"/>
              <a:gd name="connsiteY2" fmla="*/ 228600 h 1793875"/>
              <a:gd name="connsiteX3" fmla="*/ 9525 w 1924050"/>
              <a:gd name="connsiteY3" fmla="*/ 450850 h 1793875"/>
              <a:gd name="connsiteX4" fmla="*/ 15875 w 1924050"/>
              <a:gd name="connsiteY4" fmla="*/ 450850 h 1793875"/>
              <a:gd name="connsiteX5" fmla="*/ 12700 w 1924050"/>
              <a:gd name="connsiteY5" fmla="*/ 673100 h 1793875"/>
              <a:gd name="connsiteX6" fmla="*/ 38100 w 1924050"/>
              <a:gd name="connsiteY6" fmla="*/ 673100 h 1793875"/>
              <a:gd name="connsiteX7" fmla="*/ 41275 w 1924050"/>
              <a:gd name="connsiteY7" fmla="*/ 895350 h 1793875"/>
              <a:gd name="connsiteX8" fmla="*/ 47625 w 1924050"/>
              <a:gd name="connsiteY8" fmla="*/ 1123950 h 1793875"/>
              <a:gd name="connsiteX9" fmla="*/ 47625 w 1924050"/>
              <a:gd name="connsiteY9" fmla="*/ 1349375 h 1793875"/>
              <a:gd name="connsiteX10" fmla="*/ 142875 w 1924050"/>
              <a:gd name="connsiteY10" fmla="*/ 1352550 h 1793875"/>
              <a:gd name="connsiteX11" fmla="*/ 146050 w 1924050"/>
              <a:gd name="connsiteY11" fmla="*/ 1571625 h 1793875"/>
              <a:gd name="connsiteX12" fmla="*/ 200025 w 1924050"/>
              <a:gd name="connsiteY12" fmla="*/ 1568450 h 1793875"/>
              <a:gd name="connsiteX13" fmla="*/ 212725 w 1924050"/>
              <a:gd name="connsiteY13" fmla="*/ 1793875 h 1793875"/>
              <a:gd name="connsiteX14" fmla="*/ 1924050 w 1924050"/>
              <a:gd name="connsiteY14" fmla="*/ 1641475 h 1793875"/>
              <a:gd name="connsiteX15" fmla="*/ 1924050 w 1924050"/>
              <a:gd name="connsiteY15" fmla="*/ 1641475 h 1793875"/>
              <a:gd name="connsiteX0" fmla="*/ 3175 w 1924050"/>
              <a:gd name="connsiteY0" fmla="*/ 0 h 1797050"/>
              <a:gd name="connsiteX1" fmla="*/ 0 w 1924050"/>
              <a:gd name="connsiteY1" fmla="*/ 228600 h 1797050"/>
              <a:gd name="connsiteX2" fmla="*/ 9525 w 1924050"/>
              <a:gd name="connsiteY2" fmla="*/ 228600 h 1797050"/>
              <a:gd name="connsiteX3" fmla="*/ 9525 w 1924050"/>
              <a:gd name="connsiteY3" fmla="*/ 450850 h 1797050"/>
              <a:gd name="connsiteX4" fmla="*/ 15875 w 1924050"/>
              <a:gd name="connsiteY4" fmla="*/ 450850 h 1797050"/>
              <a:gd name="connsiteX5" fmla="*/ 12700 w 1924050"/>
              <a:gd name="connsiteY5" fmla="*/ 673100 h 1797050"/>
              <a:gd name="connsiteX6" fmla="*/ 38100 w 1924050"/>
              <a:gd name="connsiteY6" fmla="*/ 673100 h 1797050"/>
              <a:gd name="connsiteX7" fmla="*/ 41275 w 1924050"/>
              <a:gd name="connsiteY7" fmla="*/ 895350 h 1797050"/>
              <a:gd name="connsiteX8" fmla="*/ 47625 w 1924050"/>
              <a:gd name="connsiteY8" fmla="*/ 1123950 h 1797050"/>
              <a:gd name="connsiteX9" fmla="*/ 47625 w 1924050"/>
              <a:gd name="connsiteY9" fmla="*/ 1349375 h 1797050"/>
              <a:gd name="connsiteX10" fmla="*/ 142875 w 1924050"/>
              <a:gd name="connsiteY10" fmla="*/ 1352550 h 1797050"/>
              <a:gd name="connsiteX11" fmla="*/ 146050 w 1924050"/>
              <a:gd name="connsiteY11" fmla="*/ 1571625 h 1797050"/>
              <a:gd name="connsiteX12" fmla="*/ 200025 w 1924050"/>
              <a:gd name="connsiteY12" fmla="*/ 1568450 h 1797050"/>
              <a:gd name="connsiteX13" fmla="*/ 200025 w 1924050"/>
              <a:gd name="connsiteY13" fmla="*/ 1797050 h 1797050"/>
              <a:gd name="connsiteX14" fmla="*/ 1924050 w 1924050"/>
              <a:gd name="connsiteY14" fmla="*/ 1641475 h 1797050"/>
              <a:gd name="connsiteX15" fmla="*/ 1924050 w 1924050"/>
              <a:gd name="connsiteY15" fmla="*/ 1641475 h 1797050"/>
              <a:gd name="connsiteX0" fmla="*/ 3175 w 1924050"/>
              <a:gd name="connsiteY0" fmla="*/ 0 h 1797050"/>
              <a:gd name="connsiteX1" fmla="*/ 0 w 1924050"/>
              <a:gd name="connsiteY1" fmla="*/ 228600 h 1797050"/>
              <a:gd name="connsiteX2" fmla="*/ 9525 w 1924050"/>
              <a:gd name="connsiteY2" fmla="*/ 228600 h 1797050"/>
              <a:gd name="connsiteX3" fmla="*/ 9525 w 1924050"/>
              <a:gd name="connsiteY3" fmla="*/ 450850 h 1797050"/>
              <a:gd name="connsiteX4" fmla="*/ 15875 w 1924050"/>
              <a:gd name="connsiteY4" fmla="*/ 450850 h 1797050"/>
              <a:gd name="connsiteX5" fmla="*/ 12700 w 1924050"/>
              <a:gd name="connsiteY5" fmla="*/ 673100 h 1797050"/>
              <a:gd name="connsiteX6" fmla="*/ 38100 w 1924050"/>
              <a:gd name="connsiteY6" fmla="*/ 673100 h 1797050"/>
              <a:gd name="connsiteX7" fmla="*/ 41275 w 1924050"/>
              <a:gd name="connsiteY7" fmla="*/ 895350 h 1797050"/>
              <a:gd name="connsiteX8" fmla="*/ 47625 w 1924050"/>
              <a:gd name="connsiteY8" fmla="*/ 1123950 h 1797050"/>
              <a:gd name="connsiteX9" fmla="*/ 47625 w 1924050"/>
              <a:gd name="connsiteY9" fmla="*/ 1349375 h 1797050"/>
              <a:gd name="connsiteX10" fmla="*/ 142875 w 1924050"/>
              <a:gd name="connsiteY10" fmla="*/ 1352550 h 1797050"/>
              <a:gd name="connsiteX11" fmla="*/ 146050 w 1924050"/>
              <a:gd name="connsiteY11" fmla="*/ 1571625 h 1797050"/>
              <a:gd name="connsiteX12" fmla="*/ 200025 w 1924050"/>
              <a:gd name="connsiteY12" fmla="*/ 1571625 h 1797050"/>
              <a:gd name="connsiteX13" fmla="*/ 200025 w 1924050"/>
              <a:gd name="connsiteY13" fmla="*/ 1797050 h 1797050"/>
              <a:gd name="connsiteX14" fmla="*/ 1924050 w 1924050"/>
              <a:gd name="connsiteY14" fmla="*/ 1641475 h 1797050"/>
              <a:gd name="connsiteX15" fmla="*/ 1924050 w 1924050"/>
              <a:gd name="connsiteY15" fmla="*/ 1641475 h 1797050"/>
              <a:gd name="connsiteX0" fmla="*/ 3175 w 1970740"/>
              <a:gd name="connsiteY0" fmla="*/ 0 h 2054225"/>
              <a:gd name="connsiteX1" fmla="*/ 0 w 1970740"/>
              <a:gd name="connsiteY1" fmla="*/ 228600 h 2054225"/>
              <a:gd name="connsiteX2" fmla="*/ 9525 w 1970740"/>
              <a:gd name="connsiteY2" fmla="*/ 228600 h 2054225"/>
              <a:gd name="connsiteX3" fmla="*/ 9525 w 1970740"/>
              <a:gd name="connsiteY3" fmla="*/ 450850 h 2054225"/>
              <a:gd name="connsiteX4" fmla="*/ 15875 w 1970740"/>
              <a:gd name="connsiteY4" fmla="*/ 450850 h 2054225"/>
              <a:gd name="connsiteX5" fmla="*/ 12700 w 1970740"/>
              <a:gd name="connsiteY5" fmla="*/ 673100 h 2054225"/>
              <a:gd name="connsiteX6" fmla="*/ 38100 w 1970740"/>
              <a:gd name="connsiteY6" fmla="*/ 673100 h 2054225"/>
              <a:gd name="connsiteX7" fmla="*/ 41275 w 1970740"/>
              <a:gd name="connsiteY7" fmla="*/ 895350 h 2054225"/>
              <a:gd name="connsiteX8" fmla="*/ 47625 w 1970740"/>
              <a:gd name="connsiteY8" fmla="*/ 1123950 h 2054225"/>
              <a:gd name="connsiteX9" fmla="*/ 47625 w 1970740"/>
              <a:gd name="connsiteY9" fmla="*/ 1349375 h 2054225"/>
              <a:gd name="connsiteX10" fmla="*/ 142875 w 1970740"/>
              <a:gd name="connsiteY10" fmla="*/ 1352550 h 2054225"/>
              <a:gd name="connsiteX11" fmla="*/ 146050 w 1970740"/>
              <a:gd name="connsiteY11" fmla="*/ 1571625 h 2054225"/>
              <a:gd name="connsiteX12" fmla="*/ 200025 w 1970740"/>
              <a:gd name="connsiteY12" fmla="*/ 1571625 h 2054225"/>
              <a:gd name="connsiteX13" fmla="*/ 200025 w 1970740"/>
              <a:gd name="connsiteY13" fmla="*/ 1797050 h 2054225"/>
              <a:gd name="connsiteX14" fmla="*/ 1924050 w 1970740"/>
              <a:gd name="connsiteY14" fmla="*/ 1641475 h 2054225"/>
              <a:gd name="connsiteX15" fmla="*/ 1435100 w 1970740"/>
              <a:gd name="connsiteY15" fmla="*/ 2054225 h 2054225"/>
              <a:gd name="connsiteX0" fmla="*/ 3175 w 1970740"/>
              <a:gd name="connsiteY0" fmla="*/ 0 h 2022475"/>
              <a:gd name="connsiteX1" fmla="*/ 0 w 1970740"/>
              <a:gd name="connsiteY1" fmla="*/ 228600 h 2022475"/>
              <a:gd name="connsiteX2" fmla="*/ 9525 w 1970740"/>
              <a:gd name="connsiteY2" fmla="*/ 228600 h 2022475"/>
              <a:gd name="connsiteX3" fmla="*/ 9525 w 1970740"/>
              <a:gd name="connsiteY3" fmla="*/ 450850 h 2022475"/>
              <a:gd name="connsiteX4" fmla="*/ 15875 w 1970740"/>
              <a:gd name="connsiteY4" fmla="*/ 450850 h 2022475"/>
              <a:gd name="connsiteX5" fmla="*/ 12700 w 1970740"/>
              <a:gd name="connsiteY5" fmla="*/ 673100 h 2022475"/>
              <a:gd name="connsiteX6" fmla="*/ 38100 w 1970740"/>
              <a:gd name="connsiteY6" fmla="*/ 673100 h 2022475"/>
              <a:gd name="connsiteX7" fmla="*/ 41275 w 1970740"/>
              <a:gd name="connsiteY7" fmla="*/ 895350 h 2022475"/>
              <a:gd name="connsiteX8" fmla="*/ 47625 w 1970740"/>
              <a:gd name="connsiteY8" fmla="*/ 1123950 h 2022475"/>
              <a:gd name="connsiteX9" fmla="*/ 47625 w 1970740"/>
              <a:gd name="connsiteY9" fmla="*/ 1349375 h 2022475"/>
              <a:gd name="connsiteX10" fmla="*/ 142875 w 1970740"/>
              <a:gd name="connsiteY10" fmla="*/ 1352550 h 2022475"/>
              <a:gd name="connsiteX11" fmla="*/ 146050 w 1970740"/>
              <a:gd name="connsiteY11" fmla="*/ 1571625 h 2022475"/>
              <a:gd name="connsiteX12" fmla="*/ 200025 w 1970740"/>
              <a:gd name="connsiteY12" fmla="*/ 1571625 h 2022475"/>
              <a:gd name="connsiteX13" fmla="*/ 200025 w 1970740"/>
              <a:gd name="connsiteY13" fmla="*/ 1797050 h 2022475"/>
              <a:gd name="connsiteX14" fmla="*/ 1924050 w 1970740"/>
              <a:gd name="connsiteY14" fmla="*/ 1641475 h 2022475"/>
              <a:gd name="connsiteX15" fmla="*/ 1435100 w 1970740"/>
              <a:gd name="connsiteY15" fmla="*/ 2022475 h 2022475"/>
              <a:gd name="connsiteX0" fmla="*/ 3175 w 1469084"/>
              <a:gd name="connsiteY0" fmla="*/ 0 h 2024807"/>
              <a:gd name="connsiteX1" fmla="*/ 0 w 1469084"/>
              <a:gd name="connsiteY1" fmla="*/ 228600 h 2024807"/>
              <a:gd name="connsiteX2" fmla="*/ 9525 w 1469084"/>
              <a:gd name="connsiteY2" fmla="*/ 228600 h 2024807"/>
              <a:gd name="connsiteX3" fmla="*/ 9525 w 1469084"/>
              <a:gd name="connsiteY3" fmla="*/ 450850 h 2024807"/>
              <a:gd name="connsiteX4" fmla="*/ 15875 w 1469084"/>
              <a:gd name="connsiteY4" fmla="*/ 450850 h 2024807"/>
              <a:gd name="connsiteX5" fmla="*/ 12700 w 1469084"/>
              <a:gd name="connsiteY5" fmla="*/ 673100 h 2024807"/>
              <a:gd name="connsiteX6" fmla="*/ 38100 w 1469084"/>
              <a:gd name="connsiteY6" fmla="*/ 673100 h 2024807"/>
              <a:gd name="connsiteX7" fmla="*/ 41275 w 1469084"/>
              <a:gd name="connsiteY7" fmla="*/ 895350 h 2024807"/>
              <a:gd name="connsiteX8" fmla="*/ 47625 w 1469084"/>
              <a:gd name="connsiteY8" fmla="*/ 1123950 h 2024807"/>
              <a:gd name="connsiteX9" fmla="*/ 47625 w 1469084"/>
              <a:gd name="connsiteY9" fmla="*/ 1349375 h 2024807"/>
              <a:gd name="connsiteX10" fmla="*/ 142875 w 1469084"/>
              <a:gd name="connsiteY10" fmla="*/ 1352550 h 2024807"/>
              <a:gd name="connsiteX11" fmla="*/ 146050 w 1469084"/>
              <a:gd name="connsiteY11" fmla="*/ 1571625 h 2024807"/>
              <a:gd name="connsiteX12" fmla="*/ 200025 w 1469084"/>
              <a:gd name="connsiteY12" fmla="*/ 1571625 h 2024807"/>
              <a:gd name="connsiteX13" fmla="*/ 200025 w 1469084"/>
              <a:gd name="connsiteY13" fmla="*/ 1797050 h 2024807"/>
              <a:gd name="connsiteX14" fmla="*/ 927100 w 1469084"/>
              <a:gd name="connsiteY14" fmla="*/ 2019300 h 2024807"/>
              <a:gd name="connsiteX15" fmla="*/ 1435100 w 1469084"/>
              <a:gd name="connsiteY15" fmla="*/ 2022475 h 2024807"/>
              <a:gd name="connsiteX0" fmla="*/ 3175 w 1435100"/>
              <a:gd name="connsiteY0" fmla="*/ 0 h 2022475"/>
              <a:gd name="connsiteX1" fmla="*/ 0 w 1435100"/>
              <a:gd name="connsiteY1" fmla="*/ 228600 h 2022475"/>
              <a:gd name="connsiteX2" fmla="*/ 9525 w 1435100"/>
              <a:gd name="connsiteY2" fmla="*/ 228600 h 2022475"/>
              <a:gd name="connsiteX3" fmla="*/ 9525 w 1435100"/>
              <a:gd name="connsiteY3" fmla="*/ 450850 h 2022475"/>
              <a:gd name="connsiteX4" fmla="*/ 15875 w 1435100"/>
              <a:gd name="connsiteY4" fmla="*/ 450850 h 2022475"/>
              <a:gd name="connsiteX5" fmla="*/ 12700 w 1435100"/>
              <a:gd name="connsiteY5" fmla="*/ 673100 h 2022475"/>
              <a:gd name="connsiteX6" fmla="*/ 38100 w 1435100"/>
              <a:gd name="connsiteY6" fmla="*/ 673100 h 2022475"/>
              <a:gd name="connsiteX7" fmla="*/ 41275 w 1435100"/>
              <a:gd name="connsiteY7" fmla="*/ 895350 h 2022475"/>
              <a:gd name="connsiteX8" fmla="*/ 47625 w 1435100"/>
              <a:gd name="connsiteY8" fmla="*/ 1123950 h 2022475"/>
              <a:gd name="connsiteX9" fmla="*/ 47625 w 1435100"/>
              <a:gd name="connsiteY9" fmla="*/ 1349375 h 2022475"/>
              <a:gd name="connsiteX10" fmla="*/ 142875 w 1435100"/>
              <a:gd name="connsiteY10" fmla="*/ 1352550 h 2022475"/>
              <a:gd name="connsiteX11" fmla="*/ 146050 w 1435100"/>
              <a:gd name="connsiteY11" fmla="*/ 1571625 h 2022475"/>
              <a:gd name="connsiteX12" fmla="*/ 200025 w 1435100"/>
              <a:gd name="connsiteY12" fmla="*/ 1571625 h 2022475"/>
              <a:gd name="connsiteX13" fmla="*/ 200025 w 1435100"/>
              <a:gd name="connsiteY13" fmla="*/ 1797050 h 2022475"/>
              <a:gd name="connsiteX14" fmla="*/ 927100 w 1435100"/>
              <a:gd name="connsiteY14" fmla="*/ 2019300 h 2022475"/>
              <a:gd name="connsiteX15" fmla="*/ 1435100 w 1435100"/>
              <a:gd name="connsiteY15" fmla="*/ 2022475 h 2022475"/>
              <a:gd name="connsiteX0" fmla="*/ 3175 w 1435100"/>
              <a:gd name="connsiteY0" fmla="*/ 0 h 2035904"/>
              <a:gd name="connsiteX1" fmla="*/ 0 w 1435100"/>
              <a:gd name="connsiteY1" fmla="*/ 228600 h 2035904"/>
              <a:gd name="connsiteX2" fmla="*/ 9525 w 1435100"/>
              <a:gd name="connsiteY2" fmla="*/ 228600 h 2035904"/>
              <a:gd name="connsiteX3" fmla="*/ 9525 w 1435100"/>
              <a:gd name="connsiteY3" fmla="*/ 450850 h 2035904"/>
              <a:gd name="connsiteX4" fmla="*/ 15875 w 1435100"/>
              <a:gd name="connsiteY4" fmla="*/ 450850 h 2035904"/>
              <a:gd name="connsiteX5" fmla="*/ 12700 w 1435100"/>
              <a:gd name="connsiteY5" fmla="*/ 673100 h 2035904"/>
              <a:gd name="connsiteX6" fmla="*/ 38100 w 1435100"/>
              <a:gd name="connsiteY6" fmla="*/ 673100 h 2035904"/>
              <a:gd name="connsiteX7" fmla="*/ 41275 w 1435100"/>
              <a:gd name="connsiteY7" fmla="*/ 895350 h 2035904"/>
              <a:gd name="connsiteX8" fmla="*/ 47625 w 1435100"/>
              <a:gd name="connsiteY8" fmla="*/ 1123950 h 2035904"/>
              <a:gd name="connsiteX9" fmla="*/ 47625 w 1435100"/>
              <a:gd name="connsiteY9" fmla="*/ 1349375 h 2035904"/>
              <a:gd name="connsiteX10" fmla="*/ 142875 w 1435100"/>
              <a:gd name="connsiteY10" fmla="*/ 1352550 h 2035904"/>
              <a:gd name="connsiteX11" fmla="*/ 146050 w 1435100"/>
              <a:gd name="connsiteY11" fmla="*/ 1571625 h 2035904"/>
              <a:gd name="connsiteX12" fmla="*/ 200025 w 1435100"/>
              <a:gd name="connsiteY12" fmla="*/ 1571625 h 2035904"/>
              <a:gd name="connsiteX13" fmla="*/ 200025 w 1435100"/>
              <a:gd name="connsiteY13" fmla="*/ 1797050 h 2035904"/>
              <a:gd name="connsiteX14" fmla="*/ 930275 w 1435100"/>
              <a:gd name="connsiteY14" fmla="*/ 1806574 h 2035904"/>
              <a:gd name="connsiteX15" fmla="*/ 927100 w 1435100"/>
              <a:gd name="connsiteY15" fmla="*/ 2019300 h 2035904"/>
              <a:gd name="connsiteX16" fmla="*/ 1435100 w 1435100"/>
              <a:gd name="connsiteY16" fmla="*/ 2022475 h 2035904"/>
              <a:gd name="connsiteX0" fmla="*/ 3175 w 1435100"/>
              <a:gd name="connsiteY0" fmla="*/ 0 h 2035904"/>
              <a:gd name="connsiteX1" fmla="*/ 0 w 1435100"/>
              <a:gd name="connsiteY1" fmla="*/ 228600 h 2035904"/>
              <a:gd name="connsiteX2" fmla="*/ 9525 w 1435100"/>
              <a:gd name="connsiteY2" fmla="*/ 228600 h 2035904"/>
              <a:gd name="connsiteX3" fmla="*/ 9525 w 1435100"/>
              <a:gd name="connsiteY3" fmla="*/ 450850 h 2035904"/>
              <a:gd name="connsiteX4" fmla="*/ 15875 w 1435100"/>
              <a:gd name="connsiteY4" fmla="*/ 450850 h 2035904"/>
              <a:gd name="connsiteX5" fmla="*/ 12700 w 1435100"/>
              <a:gd name="connsiteY5" fmla="*/ 673100 h 2035904"/>
              <a:gd name="connsiteX6" fmla="*/ 38100 w 1435100"/>
              <a:gd name="connsiteY6" fmla="*/ 673100 h 2035904"/>
              <a:gd name="connsiteX7" fmla="*/ 41275 w 1435100"/>
              <a:gd name="connsiteY7" fmla="*/ 895350 h 2035904"/>
              <a:gd name="connsiteX8" fmla="*/ 47625 w 1435100"/>
              <a:gd name="connsiteY8" fmla="*/ 1123950 h 2035904"/>
              <a:gd name="connsiteX9" fmla="*/ 47625 w 1435100"/>
              <a:gd name="connsiteY9" fmla="*/ 1349375 h 2035904"/>
              <a:gd name="connsiteX10" fmla="*/ 142875 w 1435100"/>
              <a:gd name="connsiteY10" fmla="*/ 1352550 h 2035904"/>
              <a:gd name="connsiteX11" fmla="*/ 146050 w 1435100"/>
              <a:gd name="connsiteY11" fmla="*/ 1571625 h 2035904"/>
              <a:gd name="connsiteX12" fmla="*/ 200025 w 1435100"/>
              <a:gd name="connsiteY12" fmla="*/ 1571625 h 2035904"/>
              <a:gd name="connsiteX13" fmla="*/ 200025 w 1435100"/>
              <a:gd name="connsiteY13" fmla="*/ 1797050 h 2035904"/>
              <a:gd name="connsiteX14" fmla="*/ 930275 w 1435100"/>
              <a:gd name="connsiteY14" fmla="*/ 1806574 h 2035904"/>
              <a:gd name="connsiteX15" fmla="*/ 927100 w 1435100"/>
              <a:gd name="connsiteY15" fmla="*/ 2019300 h 2035904"/>
              <a:gd name="connsiteX16" fmla="*/ 1435100 w 1435100"/>
              <a:gd name="connsiteY16" fmla="*/ 2022475 h 2035904"/>
              <a:gd name="connsiteX0" fmla="*/ 3175 w 1435100"/>
              <a:gd name="connsiteY0" fmla="*/ 0 h 2022475"/>
              <a:gd name="connsiteX1" fmla="*/ 0 w 1435100"/>
              <a:gd name="connsiteY1" fmla="*/ 228600 h 2022475"/>
              <a:gd name="connsiteX2" fmla="*/ 9525 w 1435100"/>
              <a:gd name="connsiteY2" fmla="*/ 228600 h 2022475"/>
              <a:gd name="connsiteX3" fmla="*/ 9525 w 1435100"/>
              <a:gd name="connsiteY3" fmla="*/ 450850 h 2022475"/>
              <a:gd name="connsiteX4" fmla="*/ 15875 w 1435100"/>
              <a:gd name="connsiteY4" fmla="*/ 450850 h 2022475"/>
              <a:gd name="connsiteX5" fmla="*/ 12700 w 1435100"/>
              <a:gd name="connsiteY5" fmla="*/ 673100 h 2022475"/>
              <a:gd name="connsiteX6" fmla="*/ 38100 w 1435100"/>
              <a:gd name="connsiteY6" fmla="*/ 673100 h 2022475"/>
              <a:gd name="connsiteX7" fmla="*/ 41275 w 1435100"/>
              <a:gd name="connsiteY7" fmla="*/ 895350 h 2022475"/>
              <a:gd name="connsiteX8" fmla="*/ 47625 w 1435100"/>
              <a:gd name="connsiteY8" fmla="*/ 1123950 h 2022475"/>
              <a:gd name="connsiteX9" fmla="*/ 47625 w 1435100"/>
              <a:gd name="connsiteY9" fmla="*/ 1349375 h 2022475"/>
              <a:gd name="connsiteX10" fmla="*/ 142875 w 1435100"/>
              <a:gd name="connsiteY10" fmla="*/ 1352550 h 2022475"/>
              <a:gd name="connsiteX11" fmla="*/ 146050 w 1435100"/>
              <a:gd name="connsiteY11" fmla="*/ 1571625 h 2022475"/>
              <a:gd name="connsiteX12" fmla="*/ 200025 w 1435100"/>
              <a:gd name="connsiteY12" fmla="*/ 1571625 h 2022475"/>
              <a:gd name="connsiteX13" fmla="*/ 200025 w 1435100"/>
              <a:gd name="connsiteY13" fmla="*/ 1797050 h 2022475"/>
              <a:gd name="connsiteX14" fmla="*/ 930275 w 1435100"/>
              <a:gd name="connsiteY14" fmla="*/ 1806574 h 2022475"/>
              <a:gd name="connsiteX15" fmla="*/ 927100 w 1435100"/>
              <a:gd name="connsiteY15" fmla="*/ 2019300 h 2022475"/>
              <a:gd name="connsiteX16" fmla="*/ 1435100 w 1435100"/>
              <a:gd name="connsiteY16" fmla="*/ 2022475 h 2022475"/>
              <a:gd name="connsiteX0" fmla="*/ 3175 w 1435100"/>
              <a:gd name="connsiteY0" fmla="*/ 0 h 2022475"/>
              <a:gd name="connsiteX1" fmla="*/ 0 w 1435100"/>
              <a:gd name="connsiteY1" fmla="*/ 228600 h 2022475"/>
              <a:gd name="connsiteX2" fmla="*/ 9525 w 1435100"/>
              <a:gd name="connsiteY2" fmla="*/ 228600 h 2022475"/>
              <a:gd name="connsiteX3" fmla="*/ 9525 w 1435100"/>
              <a:gd name="connsiteY3" fmla="*/ 450850 h 2022475"/>
              <a:gd name="connsiteX4" fmla="*/ 15875 w 1435100"/>
              <a:gd name="connsiteY4" fmla="*/ 450850 h 2022475"/>
              <a:gd name="connsiteX5" fmla="*/ 12700 w 1435100"/>
              <a:gd name="connsiteY5" fmla="*/ 673100 h 2022475"/>
              <a:gd name="connsiteX6" fmla="*/ 38100 w 1435100"/>
              <a:gd name="connsiteY6" fmla="*/ 673100 h 2022475"/>
              <a:gd name="connsiteX7" fmla="*/ 41275 w 1435100"/>
              <a:gd name="connsiteY7" fmla="*/ 895350 h 2022475"/>
              <a:gd name="connsiteX8" fmla="*/ 47625 w 1435100"/>
              <a:gd name="connsiteY8" fmla="*/ 1123950 h 2022475"/>
              <a:gd name="connsiteX9" fmla="*/ 47625 w 1435100"/>
              <a:gd name="connsiteY9" fmla="*/ 1349375 h 2022475"/>
              <a:gd name="connsiteX10" fmla="*/ 142875 w 1435100"/>
              <a:gd name="connsiteY10" fmla="*/ 1352550 h 2022475"/>
              <a:gd name="connsiteX11" fmla="*/ 146050 w 1435100"/>
              <a:gd name="connsiteY11" fmla="*/ 1571625 h 2022475"/>
              <a:gd name="connsiteX12" fmla="*/ 200025 w 1435100"/>
              <a:gd name="connsiteY12" fmla="*/ 1571625 h 2022475"/>
              <a:gd name="connsiteX13" fmla="*/ 200025 w 1435100"/>
              <a:gd name="connsiteY13" fmla="*/ 1797050 h 2022475"/>
              <a:gd name="connsiteX14" fmla="*/ 930275 w 1435100"/>
              <a:gd name="connsiteY14" fmla="*/ 1806574 h 2022475"/>
              <a:gd name="connsiteX15" fmla="*/ 927100 w 1435100"/>
              <a:gd name="connsiteY15" fmla="*/ 2019300 h 2022475"/>
              <a:gd name="connsiteX16" fmla="*/ 1435100 w 1435100"/>
              <a:gd name="connsiteY16" fmla="*/ 2022475 h 2022475"/>
              <a:gd name="connsiteX0" fmla="*/ 3175 w 1435100"/>
              <a:gd name="connsiteY0" fmla="*/ 0 h 2022475"/>
              <a:gd name="connsiteX1" fmla="*/ 0 w 1435100"/>
              <a:gd name="connsiteY1" fmla="*/ 228600 h 2022475"/>
              <a:gd name="connsiteX2" fmla="*/ 9525 w 1435100"/>
              <a:gd name="connsiteY2" fmla="*/ 228600 h 2022475"/>
              <a:gd name="connsiteX3" fmla="*/ 9525 w 1435100"/>
              <a:gd name="connsiteY3" fmla="*/ 450850 h 2022475"/>
              <a:gd name="connsiteX4" fmla="*/ 15875 w 1435100"/>
              <a:gd name="connsiteY4" fmla="*/ 450850 h 2022475"/>
              <a:gd name="connsiteX5" fmla="*/ 12700 w 1435100"/>
              <a:gd name="connsiteY5" fmla="*/ 673100 h 2022475"/>
              <a:gd name="connsiteX6" fmla="*/ 38100 w 1435100"/>
              <a:gd name="connsiteY6" fmla="*/ 673100 h 2022475"/>
              <a:gd name="connsiteX7" fmla="*/ 41275 w 1435100"/>
              <a:gd name="connsiteY7" fmla="*/ 895350 h 2022475"/>
              <a:gd name="connsiteX8" fmla="*/ 19050 w 1435100"/>
              <a:gd name="connsiteY8" fmla="*/ 1136649 h 2022475"/>
              <a:gd name="connsiteX9" fmla="*/ 47625 w 1435100"/>
              <a:gd name="connsiteY9" fmla="*/ 1123950 h 2022475"/>
              <a:gd name="connsiteX10" fmla="*/ 47625 w 1435100"/>
              <a:gd name="connsiteY10" fmla="*/ 1349375 h 2022475"/>
              <a:gd name="connsiteX11" fmla="*/ 142875 w 1435100"/>
              <a:gd name="connsiteY11" fmla="*/ 1352550 h 2022475"/>
              <a:gd name="connsiteX12" fmla="*/ 146050 w 1435100"/>
              <a:gd name="connsiteY12" fmla="*/ 1571625 h 2022475"/>
              <a:gd name="connsiteX13" fmla="*/ 200025 w 1435100"/>
              <a:gd name="connsiteY13" fmla="*/ 1571625 h 2022475"/>
              <a:gd name="connsiteX14" fmla="*/ 200025 w 1435100"/>
              <a:gd name="connsiteY14" fmla="*/ 1797050 h 2022475"/>
              <a:gd name="connsiteX15" fmla="*/ 930275 w 1435100"/>
              <a:gd name="connsiteY15" fmla="*/ 1806574 h 2022475"/>
              <a:gd name="connsiteX16" fmla="*/ 927100 w 1435100"/>
              <a:gd name="connsiteY16" fmla="*/ 2019300 h 2022475"/>
              <a:gd name="connsiteX17" fmla="*/ 1435100 w 1435100"/>
              <a:gd name="connsiteY17" fmla="*/ 2022475 h 2022475"/>
              <a:gd name="connsiteX0" fmla="*/ 3175 w 1435100"/>
              <a:gd name="connsiteY0" fmla="*/ 0 h 2022475"/>
              <a:gd name="connsiteX1" fmla="*/ 0 w 1435100"/>
              <a:gd name="connsiteY1" fmla="*/ 228600 h 2022475"/>
              <a:gd name="connsiteX2" fmla="*/ 9525 w 1435100"/>
              <a:gd name="connsiteY2" fmla="*/ 228600 h 2022475"/>
              <a:gd name="connsiteX3" fmla="*/ 9525 w 1435100"/>
              <a:gd name="connsiteY3" fmla="*/ 450850 h 2022475"/>
              <a:gd name="connsiteX4" fmla="*/ 15875 w 1435100"/>
              <a:gd name="connsiteY4" fmla="*/ 450850 h 2022475"/>
              <a:gd name="connsiteX5" fmla="*/ 12700 w 1435100"/>
              <a:gd name="connsiteY5" fmla="*/ 673100 h 2022475"/>
              <a:gd name="connsiteX6" fmla="*/ 38100 w 1435100"/>
              <a:gd name="connsiteY6" fmla="*/ 673100 h 2022475"/>
              <a:gd name="connsiteX7" fmla="*/ 41275 w 1435100"/>
              <a:gd name="connsiteY7" fmla="*/ 895350 h 2022475"/>
              <a:gd name="connsiteX8" fmla="*/ 19050 w 1435100"/>
              <a:gd name="connsiteY8" fmla="*/ 1136649 h 2022475"/>
              <a:gd name="connsiteX9" fmla="*/ 47625 w 1435100"/>
              <a:gd name="connsiteY9" fmla="*/ 1123950 h 2022475"/>
              <a:gd name="connsiteX10" fmla="*/ 47625 w 1435100"/>
              <a:gd name="connsiteY10" fmla="*/ 1349375 h 2022475"/>
              <a:gd name="connsiteX11" fmla="*/ 142875 w 1435100"/>
              <a:gd name="connsiteY11" fmla="*/ 1352550 h 2022475"/>
              <a:gd name="connsiteX12" fmla="*/ 146050 w 1435100"/>
              <a:gd name="connsiteY12" fmla="*/ 1571625 h 2022475"/>
              <a:gd name="connsiteX13" fmla="*/ 200025 w 1435100"/>
              <a:gd name="connsiteY13" fmla="*/ 1571625 h 2022475"/>
              <a:gd name="connsiteX14" fmla="*/ 200025 w 1435100"/>
              <a:gd name="connsiteY14" fmla="*/ 1797050 h 2022475"/>
              <a:gd name="connsiteX15" fmla="*/ 930275 w 1435100"/>
              <a:gd name="connsiteY15" fmla="*/ 1806574 h 2022475"/>
              <a:gd name="connsiteX16" fmla="*/ 927100 w 1435100"/>
              <a:gd name="connsiteY16" fmla="*/ 2019300 h 2022475"/>
              <a:gd name="connsiteX17" fmla="*/ 1435100 w 1435100"/>
              <a:gd name="connsiteY17" fmla="*/ 2022475 h 2022475"/>
              <a:gd name="connsiteX0" fmla="*/ 3175 w 1435100"/>
              <a:gd name="connsiteY0" fmla="*/ 0 h 2022475"/>
              <a:gd name="connsiteX1" fmla="*/ 0 w 1435100"/>
              <a:gd name="connsiteY1" fmla="*/ 228600 h 2022475"/>
              <a:gd name="connsiteX2" fmla="*/ 9525 w 1435100"/>
              <a:gd name="connsiteY2" fmla="*/ 228600 h 2022475"/>
              <a:gd name="connsiteX3" fmla="*/ 9525 w 1435100"/>
              <a:gd name="connsiteY3" fmla="*/ 450850 h 2022475"/>
              <a:gd name="connsiteX4" fmla="*/ 15875 w 1435100"/>
              <a:gd name="connsiteY4" fmla="*/ 450850 h 2022475"/>
              <a:gd name="connsiteX5" fmla="*/ 12700 w 1435100"/>
              <a:gd name="connsiteY5" fmla="*/ 673100 h 2022475"/>
              <a:gd name="connsiteX6" fmla="*/ 38100 w 1435100"/>
              <a:gd name="connsiteY6" fmla="*/ 673100 h 2022475"/>
              <a:gd name="connsiteX7" fmla="*/ 41275 w 1435100"/>
              <a:gd name="connsiteY7" fmla="*/ 895350 h 2022475"/>
              <a:gd name="connsiteX8" fmla="*/ 19050 w 1435100"/>
              <a:gd name="connsiteY8" fmla="*/ 1136649 h 2022475"/>
              <a:gd name="connsiteX9" fmla="*/ 47625 w 1435100"/>
              <a:gd name="connsiteY9" fmla="*/ 1123950 h 2022475"/>
              <a:gd name="connsiteX10" fmla="*/ 47625 w 1435100"/>
              <a:gd name="connsiteY10" fmla="*/ 1349375 h 2022475"/>
              <a:gd name="connsiteX11" fmla="*/ 142875 w 1435100"/>
              <a:gd name="connsiteY11" fmla="*/ 1352550 h 2022475"/>
              <a:gd name="connsiteX12" fmla="*/ 146050 w 1435100"/>
              <a:gd name="connsiteY12" fmla="*/ 1571625 h 2022475"/>
              <a:gd name="connsiteX13" fmla="*/ 200025 w 1435100"/>
              <a:gd name="connsiteY13" fmla="*/ 1571625 h 2022475"/>
              <a:gd name="connsiteX14" fmla="*/ 200025 w 1435100"/>
              <a:gd name="connsiteY14" fmla="*/ 1797050 h 2022475"/>
              <a:gd name="connsiteX15" fmla="*/ 930275 w 1435100"/>
              <a:gd name="connsiteY15" fmla="*/ 1806574 h 2022475"/>
              <a:gd name="connsiteX16" fmla="*/ 927100 w 1435100"/>
              <a:gd name="connsiteY16" fmla="*/ 2019300 h 2022475"/>
              <a:gd name="connsiteX17" fmla="*/ 1435100 w 1435100"/>
              <a:gd name="connsiteY17" fmla="*/ 2022475 h 2022475"/>
              <a:gd name="connsiteX0" fmla="*/ 3175 w 1435100"/>
              <a:gd name="connsiteY0" fmla="*/ 0 h 2022475"/>
              <a:gd name="connsiteX1" fmla="*/ 0 w 1435100"/>
              <a:gd name="connsiteY1" fmla="*/ 228600 h 2022475"/>
              <a:gd name="connsiteX2" fmla="*/ 9525 w 1435100"/>
              <a:gd name="connsiteY2" fmla="*/ 228600 h 2022475"/>
              <a:gd name="connsiteX3" fmla="*/ 9525 w 1435100"/>
              <a:gd name="connsiteY3" fmla="*/ 450850 h 2022475"/>
              <a:gd name="connsiteX4" fmla="*/ 15875 w 1435100"/>
              <a:gd name="connsiteY4" fmla="*/ 450850 h 2022475"/>
              <a:gd name="connsiteX5" fmla="*/ 12700 w 1435100"/>
              <a:gd name="connsiteY5" fmla="*/ 673100 h 2022475"/>
              <a:gd name="connsiteX6" fmla="*/ 38100 w 1435100"/>
              <a:gd name="connsiteY6" fmla="*/ 673100 h 2022475"/>
              <a:gd name="connsiteX7" fmla="*/ 41275 w 1435100"/>
              <a:gd name="connsiteY7" fmla="*/ 895350 h 2022475"/>
              <a:gd name="connsiteX8" fmla="*/ 19050 w 1435100"/>
              <a:gd name="connsiteY8" fmla="*/ 1136649 h 2022475"/>
              <a:gd name="connsiteX9" fmla="*/ 47625 w 1435100"/>
              <a:gd name="connsiteY9" fmla="*/ 1123950 h 2022475"/>
              <a:gd name="connsiteX10" fmla="*/ 47625 w 1435100"/>
              <a:gd name="connsiteY10" fmla="*/ 1349375 h 2022475"/>
              <a:gd name="connsiteX11" fmla="*/ 142875 w 1435100"/>
              <a:gd name="connsiteY11" fmla="*/ 1352550 h 2022475"/>
              <a:gd name="connsiteX12" fmla="*/ 146050 w 1435100"/>
              <a:gd name="connsiteY12" fmla="*/ 1571625 h 2022475"/>
              <a:gd name="connsiteX13" fmla="*/ 200025 w 1435100"/>
              <a:gd name="connsiteY13" fmla="*/ 1571625 h 2022475"/>
              <a:gd name="connsiteX14" fmla="*/ 200025 w 1435100"/>
              <a:gd name="connsiteY14" fmla="*/ 1797050 h 2022475"/>
              <a:gd name="connsiteX15" fmla="*/ 930275 w 1435100"/>
              <a:gd name="connsiteY15" fmla="*/ 1806574 h 2022475"/>
              <a:gd name="connsiteX16" fmla="*/ 927100 w 1435100"/>
              <a:gd name="connsiteY16" fmla="*/ 2019300 h 2022475"/>
              <a:gd name="connsiteX17" fmla="*/ 1435100 w 1435100"/>
              <a:gd name="connsiteY17" fmla="*/ 2022475 h 2022475"/>
              <a:gd name="connsiteX0" fmla="*/ 3175 w 1435100"/>
              <a:gd name="connsiteY0" fmla="*/ 0 h 2022475"/>
              <a:gd name="connsiteX1" fmla="*/ 0 w 1435100"/>
              <a:gd name="connsiteY1" fmla="*/ 228600 h 2022475"/>
              <a:gd name="connsiteX2" fmla="*/ 9525 w 1435100"/>
              <a:gd name="connsiteY2" fmla="*/ 228600 h 2022475"/>
              <a:gd name="connsiteX3" fmla="*/ 9525 w 1435100"/>
              <a:gd name="connsiteY3" fmla="*/ 450850 h 2022475"/>
              <a:gd name="connsiteX4" fmla="*/ 15875 w 1435100"/>
              <a:gd name="connsiteY4" fmla="*/ 450850 h 2022475"/>
              <a:gd name="connsiteX5" fmla="*/ 12700 w 1435100"/>
              <a:gd name="connsiteY5" fmla="*/ 673100 h 2022475"/>
              <a:gd name="connsiteX6" fmla="*/ 38100 w 1435100"/>
              <a:gd name="connsiteY6" fmla="*/ 673100 h 2022475"/>
              <a:gd name="connsiteX7" fmla="*/ 41275 w 1435100"/>
              <a:gd name="connsiteY7" fmla="*/ 895350 h 2022475"/>
              <a:gd name="connsiteX8" fmla="*/ 38100 w 1435100"/>
              <a:gd name="connsiteY8" fmla="*/ 1123949 h 2022475"/>
              <a:gd name="connsiteX9" fmla="*/ 47625 w 1435100"/>
              <a:gd name="connsiteY9" fmla="*/ 1123950 h 2022475"/>
              <a:gd name="connsiteX10" fmla="*/ 47625 w 1435100"/>
              <a:gd name="connsiteY10" fmla="*/ 1349375 h 2022475"/>
              <a:gd name="connsiteX11" fmla="*/ 142875 w 1435100"/>
              <a:gd name="connsiteY11" fmla="*/ 1352550 h 2022475"/>
              <a:gd name="connsiteX12" fmla="*/ 146050 w 1435100"/>
              <a:gd name="connsiteY12" fmla="*/ 1571625 h 2022475"/>
              <a:gd name="connsiteX13" fmla="*/ 200025 w 1435100"/>
              <a:gd name="connsiteY13" fmla="*/ 1571625 h 2022475"/>
              <a:gd name="connsiteX14" fmla="*/ 200025 w 1435100"/>
              <a:gd name="connsiteY14" fmla="*/ 1797050 h 2022475"/>
              <a:gd name="connsiteX15" fmla="*/ 930275 w 1435100"/>
              <a:gd name="connsiteY15" fmla="*/ 1806574 h 2022475"/>
              <a:gd name="connsiteX16" fmla="*/ 927100 w 1435100"/>
              <a:gd name="connsiteY16" fmla="*/ 2019300 h 2022475"/>
              <a:gd name="connsiteX17" fmla="*/ 1435100 w 1435100"/>
              <a:gd name="connsiteY17" fmla="*/ 2022475 h 2022475"/>
              <a:gd name="connsiteX0" fmla="*/ 3175 w 1435100"/>
              <a:gd name="connsiteY0" fmla="*/ 0 h 2022475"/>
              <a:gd name="connsiteX1" fmla="*/ 0 w 1435100"/>
              <a:gd name="connsiteY1" fmla="*/ 228600 h 2022475"/>
              <a:gd name="connsiteX2" fmla="*/ 9525 w 1435100"/>
              <a:gd name="connsiteY2" fmla="*/ 228600 h 2022475"/>
              <a:gd name="connsiteX3" fmla="*/ 9525 w 1435100"/>
              <a:gd name="connsiteY3" fmla="*/ 450850 h 2022475"/>
              <a:gd name="connsiteX4" fmla="*/ 15875 w 1435100"/>
              <a:gd name="connsiteY4" fmla="*/ 450850 h 2022475"/>
              <a:gd name="connsiteX5" fmla="*/ 12700 w 1435100"/>
              <a:gd name="connsiteY5" fmla="*/ 673100 h 2022475"/>
              <a:gd name="connsiteX6" fmla="*/ 38100 w 1435100"/>
              <a:gd name="connsiteY6" fmla="*/ 673100 h 2022475"/>
              <a:gd name="connsiteX7" fmla="*/ 41275 w 1435100"/>
              <a:gd name="connsiteY7" fmla="*/ 895350 h 2022475"/>
              <a:gd name="connsiteX8" fmla="*/ 38100 w 1435100"/>
              <a:gd name="connsiteY8" fmla="*/ 1123949 h 2022475"/>
              <a:gd name="connsiteX9" fmla="*/ 47625 w 1435100"/>
              <a:gd name="connsiteY9" fmla="*/ 1123950 h 2022475"/>
              <a:gd name="connsiteX10" fmla="*/ 47625 w 1435100"/>
              <a:gd name="connsiteY10" fmla="*/ 1349375 h 2022475"/>
              <a:gd name="connsiteX11" fmla="*/ 142875 w 1435100"/>
              <a:gd name="connsiteY11" fmla="*/ 1352550 h 2022475"/>
              <a:gd name="connsiteX12" fmla="*/ 146050 w 1435100"/>
              <a:gd name="connsiteY12" fmla="*/ 1571625 h 2022475"/>
              <a:gd name="connsiteX13" fmla="*/ 200025 w 1435100"/>
              <a:gd name="connsiteY13" fmla="*/ 1571625 h 2022475"/>
              <a:gd name="connsiteX14" fmla="*/ 200025 w 1435100"/>
              <a:gd name="connsiteY14" fmla="*/ 1797050 h 2022475"/>
              <a:gd name="connsiteX15" fmla="*/ 930275 w 1435100"/>
              <a:gd name="connsiteY15" fmla="*/ 1806574 h 2022475"/>
              <a:gd name="connsiteX16" fmla="*/ 927100 w 1435100"/>
              <a:gd name="connsiteY16" fmla="*/ 2019300 h 2022475"/>
              <a:gd name="connsiteX17" fmla="*/ 1435100 w 1435100"/>
              <a:gd name="connsiteY17" fmla="*/ 2022475 h 2022475"/>
              <a:gd name="connsiteX0" fmla="*/ 3175 w 1435100"/>
              <a:gd name="connsiteY0" fmla="*/ 0 h 2036609"/>
              <a:gd name="connsiteX1" fmla="*/ 0 w 1435100"/>
              <a:gd name="connsiteY1" fmla="*/ 228600 h 2036609"/>
              <a:gd name="connsiteX2" fmla="*/ 9525 w 1435100"/>
              <a:gd name="connsiteY2" fmla="*/ 228600 h 2036609"/>
              <a:gd name="connsiteX3" fmla="*/ 9525 w 1435100"/>
              <a:gd name="connsiteY3" fmla="*/ 450850 h 2036609"/>
              <a:gd name="connsiteX4" fmla="*/ 15875 w 1435100"/>
              <a:gd name="connsiteY4" fmla="*/ 450850 h 2036609"/>
              <a:gd name="connsiteX5" fmla="*/ 12700 w 1435100"/>
              <a:gd name="connsiteY5" fmla="*/ 673100 h 2036609"/>
              <a:gd name="connsiteX6" fmla="*/ 38100 w 1435100"/>
              <a:gd name="connsiteY6" fmla="*/ 673100 h 2036609"/>
              <a:gd name="connsiteX7" fmla="*/ 41275 w 1435100"/>
              <a:gd name="connsiteY7" fmla="*/ 895350 h 2036609"/>
              <a:gd name="connsiteX8" fmla="*/ 38100 w 1435100"/>
              <a:gd name="connsiteY8" fmla="*/ 1123949 h 2036609"/>
              <a:gd name="connsiteX9" fmla="*/ 47625 w 1435100"/>
              <a:gd name="connsiteY9" fmla="*/ 1123950 h 2036609"/>
              <a:gd name="connsiteX10" fmla="*/ 47625 w 1435100"/>
              <a:gd name="connsiteY10" fmla="*/ 1349375 h 2036609"/>
              <a:gd name="connsiteX11" fmla="*/ 142875 w 1435100"/>
              <a:gd name="connsiteY11" fmla="*/ 1352550 h 2036609"/>
              <a:gd name="connsiteX12" fmla="*/ 146050 w 1435100"/>
              <a:gd name="connsiteY12" fmla="*/ 1571625 h 2036609"/>
              <a:gd name="connsiteX13" fmla="*/ 200025 w 1435100"/>
              <a:gd name="connsiteY13" fmla="*/ 1571625 h 2036609"/>
              <a:gd name="connsiteX14" fmla="*/ 200025 w 1435100"/>
              <a:gd name="connsiteY14" fmla="*/ 1797050 h 2036609"/>
              <a:gd name="connsiteX15" fmla="*/ 927100 w 1435100"/>
              <a:gd name="connsiteY15" fmla="*/ 1797049 h 2036609"/>
              <a:gd name="connsiteX16" fmla="*/ 927100 w 1435100"/>
              <a:gd name="connsiteY16" fmla="*/ 2019300 h 2036609"/>
              <a:gd name="connsiteX17" fmla="*/ 1435100 w 1435100"/>
              <a:gd name="connsiteY17" fmla="*/ 2022475 h 2036609"/>
              <a:gd name="connsiteX0" fmla="*/ 3175 w 1435100"/>
              <a:gd name="connsiteY0" fmla="*/ 0 h 2036609"/>
              <a:gd name="connsiteX1" fmla="*/ 0 w 1435100"/>
              <a:gd name="connsiteY1" fmla="*/ 228600 h 2036609"/>
              <a:gd name="connsiteX2" fmla="*/ 9525 w 1435100"/>
              <a:gd name="connsiteY2" fmla="*/ 228600 h 2036609"/>
              <a:gd name="connsiteX3" fmla="*/ 9525 w 1435100"/>
              <a:gd name="connsiteY3" fmla="*/ 450850 h 2036609"/>
              <a:gd name="connsiteX4" fmla="*/ 15875 w 1435100"/>
              <a:gd name="connsiteY4" fmla="*/ 450850 h 2036609"/>
              <a:gd name="connsiteX5" fmla="*/ 12700 w 1435100"/>
              <a:gd name="connsiteY5" fmla="*/ 673100 h 2036609"/>
              <a:gd name="connsiteX6" fmla="*/ 38100 w 1435100"/>
              <a:gd name="connsiteY6" fmla="*/ 673100 h 2036609"/>
              <a:gd name="connsiteX7" fmla="*/ 41275 w 1435100"/>
              <a:gd name="connsiteY7" fmla="*/ 895350 h 2036609"/>
              <a:gd name="connsiteX8" fmla="*/ 38100 w 1435100"/>
              <a:gd name="connsiteY8" fmla="*/ 1123949 h 2036609"/>
              <a:gd name="connsiteX9" fmla="*/ 47625 w 1435100"/>
              <a:gd name="connsiteY9" fmla="*/ 1123950 h 2036609"/>
              <a:gd name="connsiteX10" fmla="*/ 47625 w 1435100"/>
              <a:gd name="connsiteY10" fmla="*/ 1349375 h 2036609"/>
              <a:gd name="connsiteX11" fmla="*/ 142875 w 1435100"/>
              <a:gd name="connsiteY11" fmla="*/ 1352550 h 2036609"/>
              <a:gd name="connsiteX12" fmla="*/ 146050 w 1435100"/>
              <a:gd name="connsiteY12" fmla="*/ 1571625 h 2036609"/>
              <a:gd name="connsiteX13" fmla="*/ 200025 w 1435100"/>
              <a:gd name="connsiteY13" fmla="*/ 1571625 h 2036609"/>
              <a:gd name="connsiteX14" fmla="*/ 200025 w 1435100"/>
              <a:gd name="connsiteY14" fmla="*/ 1797050 h 2036609"/>
              <a:gd name="connsiteX15" fmla="*/ 927100 w 1435100"/>
              <a:gd name="connsiteY15" fmla="*/ 1797049 h 2036609"/>
              <a:gd name="connsiteX16" fmla="*/ 927100 w 1435100"/>
              <a:gd name="connsiteY16" fmla="*/ 2019300 h 2036609"/>
              <a:gd name="connsiteX17" fmla="*/ 1435100 w 1435100"/>
              <a:gd name="connsiteY17" fmla="*/ 2022475 h 2036609"/>
              <a:gd name="connsiteX0" fmla="*/ 3175 w 1435100"/>
              <a:gd name="connsiteY0" fmla="*/ 0 h 2022475"/>
              <a:gd name="connsiteX1" fmla="*/ 0 w 1435100"/>
              <a:gd name="connsiteY1" fmla="*/ 228600 h 2022475"/>
              <a:gd name="connsiteX2" fmla="*/ 9525 w 1435100"/>
              <a:gd name="connsiteY2" fmla="*/ 228600 h 2022475"/>
              <a:gd name="connsiteX3" fmla="*/ 9525 w 1435100"/>
              <a:gd name="connsiteY3" fmla="*/ 450850 h 2022475"/>
              <a:gd name="connsiteX4" fmla="*/ 15875 w 1435100"/>
              <a:gd name="connsiteY4" fmla="*/ 450850 h 2022475"/>
              <a:gd name="connsiteX5" fmla="*/ 12700 w 1435100"/>
              <a:gd name="connsiteY5" fmla="*/ 673100 h 2022475"/>
              <a:gd name="connsiteX6" fmla="*/ 38100 w 1435100"/>
              <a:gd name="connsiteY6" fmla="*/ 673100 h 2022475"/>
              <a:gd name="connsiteX7" fmla="*/ 41275 w 1435100"/>
              <a:gd name="connsiteY7" fmla="*/ 895350 h 2022475"/>
              <a:gd name="connsiteX8" fmla="*/ 38100 w 1435100"/>
              <a:gd name="connsiteY8" fmla="*/ 1123949 h 2022475"/>
              <a:gd name="connsiteX9" fmla="*/ 47625 w 1435100"/>
              <a:gd name="connsiteY9" fmla="*/ 1123950 h 2022475"/>
              <a:gd name="connsiteX10" fmla="*/ 47625 w 1435100"/>
              <a:gd name="connsiteY10" fmla="*/ 1349375 h 2022475"/>
              <a:gd name="connsiteX11" fmla="*/ 142875 w 1435100"/>
              <a:gd name="connsiteY11" fmla="*/ 1352550 h 2022475"/>
              <a:gd name="connsiteX12" fmla="*/ 146050 w 1435100"/>
              <a:gd name="connsiteY12" fmla="*/ 1571625 h 2022475"/>
              <a:gd name="connsiteX13" fmla="*/ 200025 w 1435100"/>
              <a:gd name="connsiteY13" fmla="*/ 1571625 h 2022475"/>
              <a:gd name="connsiteX14" fmla="*/ 200025 w 1435100"/>
              <a:gd name="connsiteY14" fmla="*/ 1797050 h 2022475"/>
              <a:gd name="connsiteX15" fmla="*/ 927100 w 1435100"/>
              <a:gd name="connsiteY15" fmla="*/ 1797049 h 2022475"/>
              <a:gd name="connsiteX16" fmla="*/ 927100 w 1435100"/>
              <a:gd name="connsiteY16" fmla="*/ 2019300 h 2022475"/>
              <a:gd name="connsiteX17" fmla="*/ 1435100 w 1435100"/>
              <a:gd name="connsiteY17" fmla="*/ 2022475 h 2022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435100" h="2022475">
                <a:moveTo>
                  <a:pt x="3175" y="0"/>
                </a:moveTo>
                <a:cubicBezTo>
                  <a:pt x="2117" y="76200"/>
                  <a:pt x="1058" y="152400"/>
                  <a:pt x="0" y="228600"/>
                </a:cubicBezTo>
                <a:lnTo>
                  <a:pt x="9525" y="228600"/>
                </a:lnTo>
                <a:lnTo>
                  <a:pt x="9525" y="450850"/>
                </a:lnTo>
                <a:lnTo>
                  <a:pt x="15875" y="450850"/>
                </a:lnTo>
                <a:cubicBezTo>
                  <a:pt x="16933" y="525992"/>
                  <a:pt x="11642" y="597958"/>
                  <a:pt x="12700" y="673100"/>
                </a:cubicBezTo>
                <a:lnTo>
                  <a:pt x="38100" y="673100"/>
                </a:lnTo>
                <a:cubicBezTo>
                  <a:pt x="39158" y="747183"/>
                  <a:pt x="40217" y="821267"/>
                  <a:pt x="41275" y="895350"/>
                </a:cubicBezTo>
                <a:cubicBezTo>
                  <a:pt x="40217" y="971550"/>
                  <a:pt x="39158" y="1047749"/>
                  <a:pt x="38100" y="1123949"/>
                </a:cubicBezTo>
                <a:lnTo>
                  <a:pt x="47625" y="1123950"/>
                </a:lnTo>
                <a:cubicBezTo>
                  <a:pt x="48683" y="1199092"/>
                  <a:pt x="46567" y="1274233"/>
                  <a:pt x="47625" y="1349375"/>
                </a:cubicBezTo>
                <a:lnTo>
                  <a:pt x="142875" y="1352550"/>
                </a:lnTo>
                <a:cubicBezTo>
                  <a:pt x="143933" y="1425575"/>
                  <a:pt x="144992" y="1498600"/>
                  <a:pt x="146050" y="1571625"/>
                </a:cubicBezTo>
                <a:lnTo>
                  <a:pt x="200025" y="1571625"/>
                </a:lnTo>
                <a:lnTo>
                  <a:pt x="200025" y="1797050"/>
                </a:lnTo>
                <a:lnTo>
                  <a:pt x="927100" y="1797049"/>
                </a:lnTo>
                <a:lnTo>
                  <a:pt x="927100" y="2019300"/>
                </a:lnTo>
                <a:lnTo>
                  <a:pt x="1435100" y="2022475"/>
                </a:lnTo>
              </a:path>
            </a:pathLst>
          </a:custGeom>
          <a:no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lumMod val="85000"/>
                </a:schemeClr>
              </a:solidFill>
            </a:endParaRPr>
          </a:p>
        </p:txBody>
      </p:sp>
      <p:cxnSp>
        <p:nvCxnSpPr>
          <p:cNvPr id="131" name="Straight Connector 130"/>
          <p:cNvCxnSpPr/>
          <p:nvPr/>
        </p:nvCxnSpPr>
        <p:spPr>
          <a:xfrm>
            <a:off x="5673725" y="4612214"/>
            <a:ext cx="0" cy="46573"/>
          </a:xfrm>
          <a:prstGeom prst="line">
            <a:avLst/>
          </a:prstGeom>
          <a:ln w="952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a:xfrm>
            <a:off x="8559800" y="2593707"/>
            <a:ext cx="0" cy="46573"/>
          </a:xfrm>
          <a:prstGeom prst="line">
            <a:avLst/>
          </a:prstGeom>
          <a:ln w="952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p:nvCxnSpPr>
        <p:spPr>
          <a:xfrm>
            <a:off x="8363443" y="2593707"/>
            <a:ext cx="0" cy="46573"/>
          </a:xfrm>
          <a:prstGeom prst="line">
            <a:avLst/>
          </a:prstGeom>
          <a:ln w="952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p:nvCxnSpPr>
        <p:spPr>
          <a:xfrm>
            <a:off x="8115300" y="2593707"/>
            <a:ext cx="0" cy="46573"/>
          </a:xfrm>
          <a:prstGeom prst="line">
            <a:avLst/>
          </a:prstGeom>
          <a:ln w="952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p:nvCxnSpPr>
        <p:spPr>
          <a:xfrm>
            <a:off x="8029575" y="2593707"/>
            <a:ext cx="0" cy="46573"/>
          </a:xfrm>
          <a:prstGeom prst="line">
            <a:avLst/>
          </a:prstGeom>
          <a:ln w="952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p:nvCxnSpPr>
        <p:spPr>
          <a:xfrm>
            <a:off x="7988553" y="3330307"/>
            <a:ext cx="0" cy="46573"/>
          </a:xfrm>
          <a:prstGeom prst="line">
            <a:avLst/>
          </a:prstGeom>
          <a:ln w="9525">
            <a:solidFill>
              <a:srgbClr val="66FFFF"/>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p:nvCxnSpPr>
        <p:spPr>
          <a:xfrm>
            <a:off x="8065945" y="3330307"/>
            <a:ext cx="0" cy="46573"/>
          </a:xfrm>
          <a:prstGeom prst="line">
            <a:avLst/>
          </a:prstGeom>
          <a:ln w="9525">
            <a:solidFill>
              <a:srgbClr val="66FFFF"/>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p:nvCxnSpPr>
        <p:spPr>
          <a:xfrm>
            <a:off x="8308975" y="3333482"/>
            <a:ext cx="0" cy="46573"/>
          </a:xfrm>
          <a:prstGeom prst="line">
            <a:avLst/>
          </a:prstGeom>
          <a:ln w="9525">
            <a:solidFill>
              <a:srgbClr val="66FFFF"/>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p:nvCxnSpPr>
        <p:spPr>
          <a:xfrm>
            <a:off x="8597900" y="3334802"/>
            <a:ext cx="0" cy="46573"/>
          </a:xfrm>
          <a:prstGeom prst="line">
            <a:avLst/>
          </a:prstGeom>
          <a:ln w="9525">
            <a:solidFill>
              <a:srgbClr val="66FFFF"/>
            </a:solidFill>
          </a:ln>
        </p:spPr>
        <p:style>
          <a:lnRef idx="1">
            <a:schemeClr val="accent1"/>
          </a:lnRef>
          <a:fillRef idx="0">
            <a:schemeClr val="accent1"/>
          </a:fillRef>
          <a:effectRef idx="0">
            <a:schemeClr val="accent1"/>
          </a:effectRef>
          <a:fontRef idx="minor">
            <a:schemeClr val="tx1"/>
          </a:fontRef>
        </p:style>
      </p:cxnSp>
      <p:cxnSp>
        <p:nvCxnSpPr>
          <p:cNvPr id="149" name="Straight Connector 148"/>
          <p:cNvCxnSpPr/>
          <p:nvPr/>
        </p:nvCxnSpPr>
        <p:spPr>
          <a:xfrm>
            <a:off x="8203767" y="3431113"/>
            <a:ext cx="0" cy="46573"/>
          </a:xfrm>
          <a:prstGeom prst="line">
            <a:avLst/>
          </a:prstGeom>
          <a:ln w="9525">
            <a:solidFill>
              <a:srgbClr val="ED6DE7"/>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p:cNvCxnSpPr/>
          <p:nvPr/>
        </p:nvCxnSpPr>
        <p:spPr>
          <a:xfrm>
            <a:off x="8293100" y="3429000"/>
            <a:ext cx="0" cy="46573"/>
          </a:xfrm>
          <a:prstGeom prst="line">
            <a:avLst/>
          </a:prstGeom>
          <a:ln w="9525">
            <a:solidFill>
              <a:srgbClr val="ED6DE7"/>
            </a:solidFill>
          </a:ln>
        </p:spPr>
        <p:style>
          <a:lnRef idx="1">
            <a:schemeClr val="accent1"/>
          </a:lnRef>
          <a:fillRef idx="0">
            <a:schemeClr val="accent1"/>
          </a:fillRef>
          <a:effectRef idx="0">
            <a:schemeClr val="accent1"/>
          </a:effectRef>
          <a:fontRef idx="minor">
            <a:schemeClr val="tx1"/>
          </a:fontRef>
        </p:style>
      </p:cxnSp>
      <p:cxnSp>
        <p:nvCxnSpPr>
          <p:cNvPr id="151" name="Straight Connector 150"/>
          <p:cNvCxnSpPr/>
          <p:nvPr/>
        </p:nvCxnSpPr>
        <p:spPr>
          <a:xfrm>
            <a:off x="8311284" y="3427938"/>
            <a:ext cx="0" cy="46573"/>
          </a:xfrm>
          <a:prstGeom prst="line">
            <a:avLst/>
          </a:prstGeom>
          <a:ln w="9525">
            <a:solidFill>
              <a:srgbClr val="ED6DE7"/>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p:cNvCxnSpPr/>
          <p:nvPr/>
        </p:nvCxnSpPr>
        <p:spPr>
          <a:xfrm>
            <a:off x="8426214" y="4156158"/>
            <a:ext cx="0" cy="46573"/>
          </a:xfrm>
          <a:prstGeom prst="line">
            <a:avLst/>
          </a:prstGeom>
          <a:ln w="9525">
            <a:solidFill>
              <a:srgbClr val="ED6DE7"/>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p:cNvCxnSpPr/>
          <p:nvPr/>
        </p:nvCxnSpPr>
        <p:spPr>
          <a:xfrm>
            <a:off x="8898659" y="3431579"/>
            <a:ext cx="0" cy="46573"/>
          </a:xfrm>
          <a:prstGeom prst="line">
            <a:avLst/>
          </a:prstGeom>
          <a:ln w="9525">
            <a:solidFill>
              <a:srgbClr val="ED6DE7"/>
            </a:solidFill>
          </a:ln>
        </p:spPr>
        <p:style>
          <a:lnRef idx="1">
            <a:schemeClr val="accent1"/>
          </a:lnRef>
          <a:fillRef idx="0">
            <a:schemeClr val="accent1"/>
          </a:fillRef>
          <a:effectRef idx="0">
            <a:schemeClr val="accent1"/>
          </a:effectRef>
          <a:fontRef idx="minor">
            <a:schemeClr val="tx1"/>
          </a:fontRef>
        </p:style>
      </p:cxnSp>
      <p:sp>
        <p:nvSpPr>
          <p:cNvPr id="4111" name="Freeform 4110"/>
          <p:cNvSpPr/>
          <p:nvPr/>
        </p:nvSpPr>
        <p:spPr>
          <a:xfrm>
            <a:off x="7010400" y="2613025"/>
            <a:ext cx="1828800" cy="1619250"/>
          </a:xfrm>
          <a:custGeom>
            <a:avLst/>
            <a:gdLst>
              <a:gd name="connsiteX0" fmla="*/ 0 w 1828800"/>
              <a:gd name="connsiteY0" fmla="*/ 0 h 1612900"/>
              <a:gd name="connsiteX1" fmla="*/ 1828800 w 1828800"/>
              <a:gd name="connsiteY1" fmla="*/ 1612900 h 1612900"/>
              <a:gd name="connsiteX2" fmla="*/ 1828800 w 1828800"/>
              <a:gd name="connsiteY2" fmla="*/ 1612900 h 1612900"/>
              <a:gd name="connsiteX0" fmla="*/ 0 w 1828800"/>
              <a:gd name="connsiteY0" fmla="*/ 0 h 1619250"/>
              <a:gd name="connsiteX1" fmla="*/ 1111250 w 1828800"/>
              <a:gd name="connsiteY1" fmla="*/ 1619250 h 1619250"/>
              <a:gd name="connsiteX2" fmla="*/ 1828800 w 1828800"/>
              <a:gd name="connsiteY2" fmla="*/ 1612900 h 1619250"/>
              <a:gd name="connsiteX3" fmla="*/ 1828800 w 1828800"/>
              <a:gd name="connsiteY3" fmla="*/ 1612900 h 1619250"/>
              <a:gd name="connsiteX0" fmla="*/ 0 w 1882782"/>
              <a:gd name="connsiteY0" fmla="*/ 0 h 1625600"/>
              <a:gd name="connsiteX1" fmla="*/ 1111250 w 1882782"/>
              <a:gd name="connsiteY1" fmla="*/ 1619250 h 1625600"/>
              <a:gd name="connsiteX2" fmla="*/ 1828800 w 1882782"/>
              <a:gd name="connsiteY2" fmla="*/ 1612900 h 1625600"/>
              <a:gd name="connsiteX3" fmla="*/ 1831975 w 1882782"/>
              <a:gd name="connsiteY3" fmla="*/ 1625600 h 1625600"/>
              <a:gd name="connsiteX0" fmla="*/ 0 w 1828800"/>
              <a:gd name="connsiteY0" fmla="*/ 0 h 1619250"/>
              <a:gd name="connsiteX1" fmla="*/ 1111250 w 1828800"/>
              <a:gd name="connsiteY1" fmla="*/ 1619250 h 1619250"/>
              <a:gd name="connsiteX2" fmla="*/ 1828800 w 1828800"/>
              <a:gd name="connsiteY2" fmla="*/ 1612900 h 1619250"/>
              <a:gd name="connsiteX0" fmla="*/ 0 w 1825625"/>
              <a:gd name="connsiteY0" fmla="*/ 0 h 1619250"/>
              <a:gd name="connsiteX1" fmla="*/ 1111250 w 1825625"/>
              <a:gd name="connsiteY1" fmla="*/ 1619250 h 1619250"/>
              <a:gd name="connsiteX2" fmla="*/ 1825625 w 1825625"/>
              <a:gd name="connsiteY2" fmla="*/ 1619250 h 1619250"/>
              <a:gd name="connsiteX0" fmla="*/ 0 w 1828800"/>
              <a:gd name="connsiteY0" fmla="*/ 0 h 1619250"/>
              <a:gd name="connsiteX1" fmla="*/ 1111250 w 1828800"/>
              <a:gd name="connsiteY1" fmla="*/ 1619250 h 1619250"/>
              <a:gd name="connsiteX2" fmla="*/ 1828800 w 1828800"/>
              <a:gd name="connsiteY2" fmla="*/ 1612900 h 1619250"/>
              <a:gd name="connsiteX0" fmla="*/ 0 w 1828800"/>
              <a:gd name="connsiteY0" fmla="*/ 0 h 1619250"/>
              <a:gd name="connsiteX1" fmla="*/ 1108075 w 1828800"/>
              <a:gd name="connsiteY1" fmla="*/ 1400175 h 1619250"/>
              <a:gd name="connsiteX2" fmla="*/ 1111250 w 1828800"/>
              <a:gd name="connsiteY2" fmla="*/ 1619250 h 1619250"/>
              <a:gd name="connsiteX3" fmla="*/ 1828800 w 1828800"/>
              <a:gd name="connsiteY3" fmla="*/ 1612900 h 1619250"/>
              <a:gd name="connsiteX0" fmla="*/ 0 w 1828800"/>
              <a:gd name="connsiteY0" fmla="*/ 0 h 1619250"/>
              <a:gd name="connsiteX1" fmla="*/ 1108075 w 1828800"/>
              <a:gd name="connsiteY1" fmla="*/ 1400175 h 1619250"/>
              <a:gd name="connsiteX2" fmla="*/ 1111250 w 1828800"/>
              <a:gd name="connsiteY2" fmla="*/ 1619250 h 1619250"/>
              <a:gd name="connsiteX3" fmla="*/ 1828800 w 1828800"/>
              <a:gd name="connsiteY3" fmla="*/ 1612900 h 1619250"/>
              <a:gd name="connsiteX0" fmla="*/ 0 w 1828800"/>
              <a:gd name="connsiteY0" fmla="*/ 0 h 1619250"/>
              <a:gd name="connsiteX1" fmla="*/ 860425 w 1828800"/>
              <a:gd name="connsiteY1" fmla="*/ 1403350 h 1619250"/>
              <a:gd name="connsiteX2" fmla="*/ 1108075 w 1828800"/>
              <a:gd name="connsiteY2" fmla="*/ 1400175 h 1619250"/>
              <a:gd name="connsiteX3" fmla="*/ 1111250 w 1828800"/>
              <a:gd name="connsiteY3" fmla="*/ 1619250 h 1619250"/>
              <a:gd name="connsiteX4" fmla="*/ 1828800 w 1828800"/>
              <a:gd name="connsiteY4" fmla="*/ 1612900 h 1619250"/>
              <a:gd name="connsiteX0" fmla="*/ 0 w 1828800"/>
              <a:gd name="connsiteY0" fmla="*/ 0 h 1619250"/>
              <a:gd name="connsiteX1" fmla="*/ 860425 w 1828800"/>
              <a:gd name="connsiteY1" fmla="*/ 1403350 h 1619250"/>
              <a:gd name="connsiteX2" fmla="*/ 1108075 w 1828800"/>
              <a:gd name="connsiteY2" fmla="*/ 1400175 h 1619250"/>
              <a:gd name="connsiteX3" fmla="*/ 1111250 w 1828800"/>
              <a:gd name="connsiteY3" fmla="*/ 1619250 h 1619250"/>
              <a:gd name="connsiteX4" fmla="*/ 1828800 w 1828800"/>
              <a:gd name="connsiteY4" fmla="*/ 1612900 h 1619250"/>
              <a:gd name="connsiteX0" fmla="*/ 0 w 1828800"/>
              <a:gd name="connsiteY0" fmla="*/ 0 h 1619250"/>
              <a:gd name="connsiteX1" fmla="*/ 850900 w 1828800"/>
              <a:gd name="connsiteY1" fmla="*/ 1266825 h 1619250"/>
              <a:gd name="connsiteX2" fmla="*/ 860425 w 1828800"/>
              <a:gd name="connsiteY2" fmla="*/ 1403350 h 1619250"/>
              <a:gd name="connsiteX3" fmla="*/ 1108075 w 1828800"/>
              <a:gd name="connsiteY3" fmla="*/ 1400175 h 1619250"/>
              <a:gd name="connsiteX4" fmla="*/ 1111250 w 1828800"/>
              <a:gd name="connsiteY4" fmla="*/ 1619250 h 1619250"/>
              <a:gd name="connsiteX5" fmla="*/ 1828800 w 1828800"/>
              <a:gd name="connsiteY5" fmla="*/ 1612900 h 1619250"/>
              <a:gd name="connsiteX0" fmla="*/ 0 w 1828800"/>
              <a:gd name="connsiteY0" fmla="*/ 0 h 1619250"/>
              <a:gd name="connsiteX1" fmla="*/ 850900 w 1828800"/>
              <a:gd name="connsiteY1" fmla="*/ 1266825 h 1619250"/>
              <a:gd name="connsiteX2" fmla="*/ 860425 w 1828800"/>
              <a:gd name="connsiteY2" fmla="*/ 1403350 h 1619250"/>
              <a:gd name="connsiteX3" fmla="*/ 1108075 w 1828800"/>
              <a:gd name="connsiteY3" fmla="*/ 1400175 h 1619250"/>
              <a:gd name="connsiteX4" fmla="*/ 1111250 w 1828800"/>
              <a:gd name="connsiteY4" fmla="*/ 1619250 h 1619250"/>
              <a:gd name="connsiteX5" fmla="*/ 1828800 w 1828800"/>
              <a:gd name="connsiteY5" fmla="*/ 1612900 h 1619250"/>
              <a:gd name="connsiteX0" fmla="*/ 0 w 1828800"/>
              <a:gd name="connsiteY0" fmla="*/ 0 h 1619250"/>
              <a:gd name="connsiteX1" fmla="*/ 863600 w 1828800"/>
              <a:gd name="connsiteY1" fmla="*/ 1266825 h 1619250"/>
              <a:gd name="connsiteX2" fmla="*/ 860425 w 1828800"/>
              <a:gd name="connsiteY2" fmla="*/ 1403350 h 1619250"/>
              <a:gd name="connsiteX3" fmla="*/ 1108075 w 1828800"/>
              <a:gd name="connsiteY3" fmla="*/ 1400175 h 1619250"/>
              <a:gd name="connsiteX4" fmla="*/ 1111250 w 1828800"/>
              <a:gd name="connsiteY4" fmla="*/ 1619250 h 1619250"/>
              <a:gd name="connsiteX5" fmla="*/ 1828800 w 1828800"/>
              <a:gd name="connsiteY5" fmla="*/ 1612900 h 1619250"/>
              <a:gd name="connsiteX0" fmla="*/ 0 w 1828800"/>
              <a:gd name="connsiteY0" fmla="*/ 0 h 1619250"/>
              <a:gd name="connsiteX1" fmla="*/ 711200 w 1828800"/>
              <a:gd name="connsiteY1" fmla="*/ 1260475 h 1619250"/>
              <a:gd name="connsiteX2" fmla="*/ 863600 w 1828800"/>
              <a:gd name="connsiteY2" fmla="*/ 1266825 h 1619250"/>
              <a:gd name="connsiteX3" fmla="*/ 860425 w 1828800"/>
              <a:gd name="connsiteY3" fmla="*/ 1403350 h 1619250"/>
              <a:gd name="connsiteX4" fmla="*/ 1108075 w 1828800"/>
              <a:gd name="connsiteY4" fmla="*/ 1400175 h 1619250"/>
              <a:gd name="connsiteX5" fmla="*/ 1111250 w 1828800"/>
              <a:gd name="connsiteY5" fmla="*/ 1619250 h 1619250"/>
              <a:gd name="connsiteX6" fmla="*/ 1828800 w 1828800"/>
              <a:gd name="connsiteY6" fmla="*/ 1612900 h 1619250"/>
              <a:gd name="connsiteX0" fmla="*/ 0 w 1828800"/>
              <a:gd name="connsiteY0" fmla="*/ 0 h 1619250"/>
              <a:gd name="connsiteX1" fmla="*/ 711200 w 1828800"/>
              <a:gd name="connsiteY1" fmla="*/ 1260475 h 1619250"/>
              <a:gd name="connsiteX2" fmla="*/ 863600 w 1828800"/>
              <a:gd name="connsiteY2" fmla="*/ 1266825 h 1619250"/>
              <a:gd name="connsiteX3" fmla="*/ 860425 w 1828800"/>
              <a:gd name="connsiteY3" fmla="*/ 1403350 h 1619250"/>
              <a:gd name="connsiteX4" fmla="*/ 1108075 w 1828800"/>
              <a:gd name="connsiteY4" fmla="*/ 1400175 h 1619250"/>
              <a:gd name="connsiteX5" fmla="*/ 1111250 w 1828800"/>
              <a:gd name="connsiteY5" fmla="*/ 1619250 h 1619250"/>
              <a:gd name="connsiteX6" fmla="*/ 1828800 w 1828800"/>
              <a:gd name="connsiteY6" fmla="*/ 1612900 h 1619250"/>
              <a:gd name="connsiteX0" fmla="*/ 0 w 1828800"/>
              <a:gd name="connsiteY0" fmla="*/ 0 h 1619250"/>
              <a:gd name="connsiteX1" fmla="*/ 701675 w 1828800"/>
              <a:gd name="connsiteY1" fmla="*/ 1120775 h 1619250"/>
              <a:gd name="connsiteX2" fmla="*/ 711200 w 1828800"/>
              <a:gd name="connsiteY2" fmla="*/ 1260475 h 1619250"/>
              <a:gd name="connsiteX3" fmla="*/ 863600 w 1828800"/>
              <a:gd name="connsiteY3" fmla="*/ 1266825 h 1619250"/>
              <a:gd name="connsiteX4" fmla="*/ 860425 w 1828800"/>
              <a:gd name="connsiteY4" fmla="*/ 1403350 h 1619250"/>
              <a:gd name="connsiteX5" fmla="*/ 1108075 w 1828800"/>
              <a:gd name="connsiteY5" fmla="*/ 1400175 h 1619250"/>
              <a:gd name="connsiteX6" fmla="*/ 1111250 w 1828800"/>
              <a:gd name="connsiteY6" fmla="*/ 1619250 h 1619250"/>
              <a:gd name="connsiteX7" fmla="*/ 1828800 w 1828800"/>
              <a:gd name="connsiteY7" fmla="*/ 1612900 h 1619250"/>
              <a:gd name="connsiteX0" fmla="*/ 0 w 1828800"/>
              <a:gd name="connsiteY0" fmla="*/ 0 h 1619250"/>
              <a:gd name="connsiteX1" fmla="*/ 701675 w 1828800"/>
              <a:gd name="connsiteY1" fmla="*/ 1120775 h 1619250"/>
              <a:gd name="connsiteX2" fmla="*/ 711200 w 1828800"/>
              <a:gd name="connsiteY2" fmla="*/ 1260475 h 1619250"/>
              <a:gd name="connsiteX3" fmla="*/ 863600 w 1828800"/>
              <a:gd name="connsiteY3" fmla="*/ 1266825 h 1619250"/>
              <a:gd name="connsiteX4" fmla="*/ 860425 w 1828800"/>
              <a:gd name="connsiteY4" fmla="*/ 1403350 h 1619250"/>
              <a:gd name="connsiteX5" fmla="*/ 1108075 w 1828800"/>
              <a:gd name="connsiteY5" fmla="*/ 1400175 h 1619250"/>
              <a:gd name="connsiteX6" fmla="*/ 1111250 w 1828800"/>
              <a:gd name="connsiteY6" fmla="*/ 1619250 h 1619250"/>
              <a:gd name="connsiteX7" fmla="*/ 1828800 w 1828800"/>
              <a:gd name="connsiteY7" fmla="*/ 1612900 h 1619250"/>
              <a:gd name="connsiteX0" fmla="*/ 0 w 1828800"/>
              <a:gd name="connsiteY0" fmla="*/ 0 h 1619250"/>
              <a:gd name="connsiteX1" fmla="*/ 711200 w 1828800"/>
              <a:gd name="connsiteY1" fmla="*/ 1120775 h 1619250"/>
              <a:gd name="connsiteX2" fmla="*/ 711200 w 1828800"/>
              <a:gd name="connsiteY2" fmla="*/ 1260475 h 1619250"/>
              <a:gd name="connsiteX3" fmla="*/ 863600 w 1828800"/>
              <a:gd name="connsiteY3" fmla="*/ 1266825 h 1619250"/>
              <a:gd name="connsiteX4" fmla="*/ 860425 w 1828800"/>
              <a:gd name="connsiteY4" fmla="*/ 1403350 h 1619250"/>
              <a:gd name="connsiteX5" fmla="*/ 1108075 w 1828800"/>
              <a:gd name="connsiteY5" fmla="*/ 1400175 h 1619250"/>
              <a:gd name="connsiteX6" fmla="*/ 1111250 w 1828800"/>
              <a:gd name="connsiteY6" fmla="*/ 1619250 h 1619250"/>
              <a:gd name="connsiteX7" fmla="*/ 1828800 w 1828800"/>
              <a:gd name="connsiteY7" fmla="*/ 1612900 h 1619250"/>
              <a:gd name="connsiteX0" fmla="*/ 0 w 1828800"/>
              <a:gd name="connsiteY0" fmla="*/ 0 h 1619250"/>
              <a:gd name="connsiteX1" fmla="*/ 415925 w 1828800"/>
              <a:gd name="connsiteY1" fmla="*/ 1120775 h 1619250"/>
              <a:gd name="connsiteX2" fmla="*/ 711200 w 1828800"/>
              <a:gd name="connsiteY2" fmla="*/ 1120775 h 1619250"/>
              <a:gd name="connsiteX3" fmla="*/ 711200 w 1828800"/>
              <a:gd name="connsiteY3" fmla="*/ 1260475 h 1619250"/>
              <a:gd name="connsiteX4" fmla="*/ 863600 w 1828800"/>
              <a:gd name="connsiteY4" fmla="*/ 1266825 h 1619250"/>
              <a:gd name="connsiteX5" fmla="*/ 860425 w 1828800"/>
              <a:gd name="connsiteY5" fmla="*/ 1403350 h 1619250"/>
              <a:gd name="connsiteX6" fmla="*/ 1108075 w 1828800"/>
              <a:gd name="connsiteY6" fmla="*/ 1400175 h 1619250"/>
              <a:gd name="connsiteX7" fmla="*/ 1111250 w 1828800"/>
              <a:gd name="connsiteY7" fmla="*/ 1619250 h 1619250"/>
              <a:gd name="connsiteX8" fmla="*/ 1828800 w 1828800"/>
              <a:gd name="connsiteY8" fmla="*/ 1612900 h 1619250"/>
              <a:gd name="connsiteX0" fmla="*/ 0 w 1828800"/>
              <a:gd name="connsiteY0" fmla="*/ 0 h 1619250"/>
              <a:gd name="connsiteX1" fmla="*/ 415925 w 1828800"/>
              <a:gd name="connsiteY1" fmla="*/ 1120775 h 1619250"/>
              <a:gd name="connsiteX2" fmla="*/ 711200 w 1828800"/>
              <a:gd name="connsiteY2" fmla="*/ 1120775 h 1619250"/>
              <a:gd name="connsiteX3" fmla="*/ 711200 w 1828800"/>
              <a:gd name="connsiteY3" fmla="*/ 1260475 h 1619250"/>
              <a:gd name="connsiteX4" fmla="*/ 863600 w 1828800"/>
              <a:gd name="connsiteY4" fmla="*/ 1266825 h 1619250"/>
              <a:gd name="connsiteX5" fmla="*/ 860425 w 1828800"/>
              <a:gd name="connsiteY5" fmla="*/ 1403350 h 1619250"/>
              <a:gd name="connsiteX6" fmla="*/ 1108075 w 1828800"/>
              <a:gd name="connsiteY6" fmla="*/ 1400175 h 1619250"/>
              <a:gd name="connsiteX7" fmla="*/ 1111250 w 1828800"/>
              <a:gd name="connsiteY7" fmla="*/ 1619250 h 1619250"/>
              <a:gd name="connsiteX8" fmla="*/ 1828800 w 1828800"/>
              <a:gd name="connsiteY8" fmla="*/ 1612900 h 1619250"/>
              <a:gd name="connsiteX0" fmla="*/ 0 w 1828800"/>
              <a:gd name="connsiteY0" fmla="*/ 0 h 1619250"/>
              <a:gd name="connsiteX1" fmla="*/ 409575 w 1828800"/>
              <a:gd name="connsiteY1" fmla="*/ 838200 h 1619250"/>
              <a:gd name="connsiteX2" fmla="*/ 415925 w 1828800"/>
              <a:gd name="connsiteY2" fmla="*/ 1120775 h 1619250"/>
              <a:gd name="connsiteX3" fmla="*/ 711200 w 1828800"/>
              <a:gd name="connsiteY3" fmla="*/ 1120775 h 1619250"/>
              <a:gd name="connsiteX4" fmla="*/ 711200 w 1828800"/>
              <a:gd name="connsiteY4" fmla="*/ 1260475 h 1619250"/>
              <a:gd name="connsiteX5" fmla="*/ 863600 w 1828800"/>
              <a:gd name="connsiteY5" fmla="*/ 1266825 h 1619250"/>
              <a:gd name="connsiteX6" fmla="*/ 860425 w 1828800"/>
              <a:gd name="connsiteY6" fmla="*/ 1403350 h 1619250"/>
              <a:gd name="connsiteX7" fmla="*/ 1108075 w 1828800"/>
              <a:gd name="connsiteY7" fmla="*/ 1400175 h 1619250"/>
              <a:gd name="connsiteX8" fmla="*/ 1111250 w 1828800"/>
              <a:gd name="connsiteY8" fmla="*/ 1619250 h 1619250"/>
              <a:gd name="connsiteX9" fmla="*/ 1828800 w 1828800"/>
              <a:gd name="connsiteY9" fmla="*/ 1612900 h 1619250"/>
              <a:gd name="connsiteX0" fmla="*/ 0 w 1828800"/>
              <a:gd name="connsiteY0" fmla="*/ 0 h 1619250"/>
              <a:gd name="connsiteX1" fmla="*/ 409575 w 1828800"/>
              <a:gd name="connsiteY1" fmla="*/ 838200 h 1619250"/>
              <a:gd name="connsiteX2" fmla="*/ 415925 w 1828800"/>
              <a:gd name="connsiteY2" fmla="*/ 1120775 h 1619250"/>
              <a:gd name="connsiteX3" fmla="*/ 711200 w 1828800"/>
              <a:gd name="connsiteY3" fmla="*/ 1120775 h 1619250"/>
              <a:gd name="connsiteX4" fmla="*/ 711200 w 1828800"/>
              <a:gd name="connsiteY4" fmla="*/ 1260475 h 1619250"/>
              <a:gd name="connsiteX5" fmla="*/ 863600 w 1828800"/>
              <a:gd name="connsiteY5" fmla="*/ 1266825 h 1619250"/>
              <a:gd name="connsiteX6" fmla="*/ 860425 w 1828800"/>
              <a:gd name="connsiteY6" fmla="*/ 1403350 h 1619250"/>
              <a:gd name="connsiteX7" fmla="*/ 1108075 w 1828800"/>
              <a:gd name="connsiteY7" fmla="*/ 1400175 h 1619250"/>
              <a:gd name="connsiteX8" fmla="*/ 1111250 w 1828800"/>
              <a:gd name="connsiteY8" fmla="*/ 1619250 h 1619250"/>
              <a:gd name="connsiteX9" fmla="*/ 1828800 w 1828800"/>
              <a:gd name="connsiteY9" fmla="*/ 1612900 h 1619250"/>
              <a:gd name="connsiteX0" fmla="*/ 0 w 1828800"/>
              <a:gd name="connsiteY0" fmla="*/ 0 h 1619250"/>
              <a:gd name="connsiteX1" fmla="*/ 415925 w 1828800"/>
              <a:gd name="connsiteY1" fmla="*/ 838200 h 1619250"/>
              <a:gd name="connsiteX2" fmla="*/ 415925 w 1828800"/>
              <a:gd name="connsiteY2" fmla="*/ 1120775 h 1619250"/>
              <a:gd name="connsiteX3" fmla="*/ 711200 w 1828800"/>
              <a:gd name="connsiteY3" fmla="*/ 1120775 h 1619250"/>
              <a:gd name="connsiteX4" fmla="*/ 711200 w 1828800"/>
              <a:gd name="connsiteY4" fmla="*/ 1260475 h 1619250"/>
              <a:gd name="connsiteX5" fmla="*/ 863600 w 1828800"/>
              <a:gd name="connsiteY5" fmla="*/ 1266825 h 1619250"/>
              <a:gd name="connsiteX6" fmla="*/ 860425 w 1828800"/>
              <a:gd name="connsiteY6" fmla="*/ 1403350 h 1619250"/>
              <a:gd name="connsiteX7" fmla="*/ 1108075 w 1828800"/>
              <a:gd name="connsiteY7" fmla="*/ 1400175 h 1619250"/>
              <a:gd name="connsiteX8" fmla="*/ 1111250 w 1828800"/>
              <a:gd name="connsiteY8" fmla="*/ 1619250 h 1619250"/>
              <a:gd name="connsiteX9" fmla="*/ 1828800 w 1828800"/>
              <a:gd name="connsiteY9" fmla="*/ 1612900 h 1619250"/>
              <a:gd name="connsiteX0" fmla="*/ 0 w 1828800"/>
              <a:gd name="connsiteY0" fmla="*/ 0 h 1619250"/>
              <a:gd name="connsiteX1" fmla="*/ 415925 w 1828800"/>
              <a:gd name="connsiteY1" fmla="*/ 838200 h 1619250"/>
              <a:gd name="connsiteX2" fmla="*/ 419100 w 1828800"/>
              <a:gd name="connsiteY2" fmla="*/ 1120775 h 1619250"/>
              <a:gd name="connsiteX3" fmla="*/ 711200 w 1828800"/>
              <a:gd name="connsiteY3" fmla="*/ 1120775 h 1619250"/>
              <a:gd name="connsiteX4" fmla="*/ 711200 w 1828800"/>
              <a:gd name="connsiteY4" fmla="*/ 1260475 h 1619250"/>
              <a:gd name="connsiteX5" fmla="*/ 863600 w 1828800"/>
              <a:gd name="connsiteY5" fmla="*/ 1266825 h 1619250"/>
              <a:gd name="connsiteX6" fmla="*/ 860425 w 1828800"/>
              <a:gd name="connsiteY6" fmla="*/ 1403350 h 1619250"/>
              <a:gd name="connsiteX7" fmla="*/ 1108075 w 1828800"/>
              <a:gd name="connsiteY7" fmla="*/ 1400175 h 1619250"/>
              <a:gd name="connsiteX8" fmla="*/ 1111250 w 1828800"/>
              <a:gd name="connsiteY8" fmla="*/ 1619250 h 1619250"/>
              <a:gd name="connsiteX9" fmla="*/ 1828800 w 1828800"/>
              <a:gd name="connsiteY9" fmla="*/ 1612900 h 1619250"/>
              <a:gd name="connsiteX0" fmla="*/ 0 w 1828800"/>
              <a:gd name="connsiteY0" fmla="*/ 0 h 1619250"/>
              <a:gd name="connsiteX1" fmla="*/ 371475 w 1828800"/>
              <a:gd name="connsiteY1" fmla="*/ 835025 h 1619250"/>
              <a:gd name="connsiteX2" fmla="*/ 415925 w 1828800"/>
              <a:gd name="connsiteY2" fmla="*/ 838200 h 1619250"/>
              <a:gd name="connsiteX3" fmla="*/ 419100 w 1828800"/>
              <a:gd name="connsiteY3" fmla="*/ 1120775 h 1619250"/>
              <a:gd name="connsiteX4" fmla="*/ 711200 w 1828800"/>
              <a:gd name="connsiteY4" fmla="*/ 1120775 h 1619250"/>
              <a:gd name="connsiteX5" fmla="*/ 711200 w 1828800"/>
              <a:gd name="connsiteY5" fmla="*/ 1260475 h 1619250"/>
              <a:gd name="connsiteX6" fmla="*/ 863600 w 1828800"/>
              <a:gd name="connsiteY6" fmla="*/ 1266825 h 1619250"/>
              <a:gd name="connsiteX7" fmla="*/ 860425 w 1828800"/>
              <a:gd name="connsiteY7" fmla="*/ 1403350 h 1619250"/>
              <a:gd name="connsiteX8" fmla="*/ 1108075 w 1828800"/>
              <a:gd name="connsiteY8" fmla="*/ 1400175 h 1619250"/>
              <a:gd name="connsiteX9" fmla="*/ 1111250 w 1828800"/>
              <a:gd name="connsiteY9" fmla="*/ 1619250 h 1619250"/>
              <a:gd name="connsiteX10" fmla="*/ 1828800 w 1828800"/>
              <a:gd name="connsiteY10" fmla="*/ 1612900 h 1619250"/>
              <a:gd name="connsiteX0" fmla="*/ 0 w 1828800"/>
              <a:gd name="connsiteY0" fmla="*/ 0 h 1619250"/>
              <a:gd name="connsiteX1" fmla="*/ 371475 w 1828800"/>
              <a:gd name="connsiteY1" fmla="*/ 835025 h 1619250"/>
              <a:gd name="connsiteX2" fmla="*/ 415925 w 1828800"/>
              <a:gd name="connsiteY2" fmla="*/ 838200 h 1619250"/>
              <a:gd name="connsiteX3" fmla="*/ 419100 w 1828800"/>
              <a:gd name="connsiteY3" fmla="*/ 1120775 h 1619250"/>
              <a:gd name="connsiteX4" fmla="*/ 711200 w 1828800"/>
              <a:gd name="connsiteY4" fmla="*/ 1120775 h 1619250"/>
              <a:gd name="connsiteX5" fmla="*/ 711200 w 1828800"/>
              <a:gd name="connsiteY5" fmla="*/ 1260475 h 1619250"/>
              <a:gd name="connsiteX6" fmla="*/ 863600 w 1828800"/>
              <a:gd name="connsiteY6" fmla="*/ 1266825 h 1619250"/>
              <a:gd name="connsiteX7" fmla="*/ 860425 w 1828800"/>
              <a:gd name="connsiteY7" fmla="*/ 1403350 h 1619250"/>
              <a:gd name="connsiteX8" fmla="*/ 1108075 w 1828800"/>
              <a:gd name="connsiteY8" fmla="*/ 1400175 h 1619250"/>
              <a:gd name="connsiteX9" fmla="*/ 1111250 w 1828800"/>
              <a:gd name="connsiteY9" fmla="*/ 1619250 h 1619250"/>
              <a:gd name="connsiteX10" fmla="*/ 1828800 w 1828800"/>
              <a:gd name="connsiteY10" fmla="*/ 1612900 h 1619250"/>
              <a:gd name="connsiteX0" fmla="*/ 0 w 1828800"/>
              <a:gd name="connsiteY0" fmla="*/ 0 h 1619250"/>
              <a:gd name="connsiteX1" fmla="*/ 374650 w 1828800"/>
              <a:gd name="connsiteY1" fmla="*/ 701675 h 1619250"/>
              <a:gd name="connsiteX2" fmla="*/ 371475 w 1828800"/>
              <a:gd name="connsiteY2" fmla="*/ 835025 h 1619250"/>
              <a:gd name="connsiteX3" fmla="*/ 415925 w 1828800"/>
              <a:gd name="connsiteY3" fmla="*/ 838200 h 1619250"/>
              <a:gd name="connsiteX4" fmla="*/ 419100 w 1828800"/>
              <a:gd name="connsiteY4" fmla="*/ 1120775 h 1619250"/>
              <a:gd name="connsiteX5" fmla="*/ 711200 w 1828800"/>
              <a:gd name="connsiteY5" fmla="*/ 1120775 h 1619250"/>
              <a:gd name="connsiteX6" fmla="*/ 711200 w 1828800"/>
              <a:gd name="connsiteY6" fmla="*/ 1260475 h 1619250"/>
              <a:gd name="connsiteX7" fmla="*/ 863600 w 1828800"/>
              <a:gd name="connsiteY7" fmla="*/ 1266825 h 1619250"/>
              <a:gd name="connsiteX8" fmla="*/ 860425 w 1828800"/>
              <a:gd name="connsiteY8" fmla="*/ 1403350 h 1619250"/>
              <a:gd name="connsiteX9" fmla="*/ 1108075 w 1828800"/>
              <a:gd name="connsiteY9" fmla="*/ 1400175 h 1619250"/>
              <a:gd name="connsiteX10" fmla="*/ 1111250 w 1828800"/>
              <a:gd name="connsiteY10" fmla="*/ 1619250 h 1619250"/>
              <a:gd name="connsiteX11" fmla="*/ 1828800 w 1828800"/>
              <a:gd name="connsiteY11" fmla="*/ 1612900 h 1619250"/>
              <a:gd name="connsiteX0" fmla="*/ 0 w 1828800"/>
              <a:gd name="connsiteY0" fmla="*/ 0 h 1619250"/>
              <a:gd name="connsiteX1" fmla="*/ 374650 w 1828800"/>
              <a:gd name="connsiteY1" fmla="*/ 701675 h 1619250"/>
              <a:gd name="connsiteX2" fmla="*/ 371475 w 1828800"/>
              <a:gd name="connsiteY2" fmla="*/ 835025 h 1619250"/>
              <a:gd name="connsiteX3" fmla="*/ 415925 w 1828800"/>
              <a:gd name="connsiteY3" fmla="*/ 838200 h 1619250"/>
              <a:gd name="connsiteX4" fmla="*/ 419100 w 1828800"/>
              <a:gd name="connsiteY4" fmla="*/ 1120775 h 1619250"/>
              <a:gd name="connsiteX5" fmla="*/ 711200 w 1828800"/>
              <a:gd name="connsiteY5" fmla="*/ 1120775 h 1619250"/>
              <a:gd name="connsiteX6" fmla="*/ 711200 w 1828800"/>
              <a:gd name="connsiteY6" fmla="*/ 1260475 h 1619250"/>
              <a:gd name="connsiteX7" fmla="*/ 863600 w 1828800"/>
              <a:gd name="connsiteY7" fmla="*/ 1266825 h 1619250"/>
              <a:gd name="connsiteX8" fmla="*/ 860425 w 1828800"/>
              <a:gd name="connsiteY8" fmla="*/ 1403350 h 1619250"/>
              <a:gd name="connsiteX9" fmla="*/ 1108075 w 1828800"/>
              <a:gd name="connsiteY9" fmla="*/ 1400175 h 1619250"/>
              <a:gd name="connsiteX10" fmla="*/ 1111250 w 1828800"/>
              <a:gd name="connsiteY10" fmla="*/ 1619250 h 1619250"/>
              <a:gd name="connsiteX11" fmla="*/ 1828800 w 1828800"/>
              <a:gd name="connsiteY11" fmla="*/ 1612900 h 1619250"/>
              <a:gd name="connsiteX0" fmla="*/ 0 w 1828800"/>
              <a:gd name="connsiteY0" fmla="*/ 0 h 1619250"/>
              <a:gd name="connsiteX1" fmla="*/ 279400 w 1828800"/>
              <a:gd name="connsiteY1" fmla="*/ 698500 h 1619250"/>
              <a:gd name="connsiteX2" fmla="*/ 374650 w 1828800"/>
              <a:gd name="connsiteY2" fmla="*/ 701675 h 1619250"/>
              <a:gd name="connsiteX3" fmla="*/ 371475 w 1828800"/>
              <a:gd name="connsiteY3" fmla="*/ 835025 h 1619250"/>
              <a:gd name="connsiteX4" fmla="*/ 415925 w 1828800"/>
              <a:gd name="connsiteY4" fmla="*/ 838200 h 1619250"/>
              <a:gd name="connsiteX5" fmla="*/ 419100 w 1828800"/>
              <a:gd name="connsiteY5" fmla="*/ 1120775 h 1619250"/>
              <a:gd name="connsiteX6" fmla="*/ 711200 w 1828800"/>
              <a:gd name="connsiteY6" fmla="*/ 1120775 h 1619250"/>
              <a:gd name="connsiteX7" fmla="*/ 711200 w 1828800"/>
              <a:gd name="connsiteY7" fmla="*/ 1260475 h 1619250"/>
              <a:gd name="connsiteX8" fmla="*/ 863600 w 1828800"/>
              <a:gd name="connsiteY8" fmla="*/ 1266825 h 1619250"/>
              <a:gd name="connsiteX9" fmla="*/ 860425 w 1828800"/>
              <a:gd name="connsiteY9" fmla="*/ 1403350 h 1619250"/>
              <a:gd name="connsiteX10" fmla="*/ 1108075 w 1828800"/>
              <a:gd name="connsiteY10" fmla="*/ 1400175 h 1619250"/>
              <a:gd name="connsiteX11" fmla="*/ 1111250 w 1828800"/>
              <a:gd name="connsiteY11" fmla="*/ 1619250 h 1619250"/>
              <a:gd name="connsiteX12" fmla="*/ 1828800 w 1828800"/>
              <a:gd name="connsiteY12" fmla="*/ 1612900 h 1619250"/>
              <a:gd name="connsiteX0" fmla="*/ 0 w 1828800"/>
              <a:gd name="connsiteY0" fmla="*/ 0 h 1619250"/>
              <a:gd name="connsiteX1" fmla="*/ 279400 w 1828800"/>
              <a:gd name="connsiteY1" fmla="*/ 698500 h 1619250"/>
              <a:gd name="connsiteX2" fmla="*/ 374650 w 1828800"/>
              <a:gd name="connsiteY2" fmla="*/ 701675 h 1619250"/>
              <a:gd name="connsiteX3" fmla="*/ 371475 w 1828800"/>
              <a:gd name="connsiteY3" fmla="*/ 835025 h 1619250"/>
              <a:gd name="connsiteX4" fmla="*/ 415925 w 1828800"/>
              <a:gd name="connsiteY4" fmla="*/ 838200 h 1619250"/>
              <a:gd name="connsiteX5" fmla="*/ 419100 w 1828800"/>
              <a:gd name="connsiteY5" fmla="*/ 1120775 h 1619250"/>
              <a:gd name="connsiteX6" fmla="*/ 711200 w 1828800"/>
              <a:gd name="connsiteY6" fmla="*/ 1120775 h 1619250"/>
              <a:gd name="connsiteX7" fmla="*/ 711200 w 1828800"/>
              <a:gd name="connsiteY7" fmla="*/ 1260475 h 1619250"/>
              <a:gd name="connsiteX8" fmla="*/ 863600 w 1828800"/>
              <a:gd name="connsiteY8" fmla="*/ 1266825 h 1619250"/>
              <a:gd name="connsiteX9" fmla="*/ 860425 w 1828800"/>
              <a:gd name="connsiteY9" fmla="*/ 1403350 h 1619250"/>
              <a:gd name="connsiteX10" fmla="*/ 1108075 w 1828800"/>
              <a:gd name="connsiteY10" fmla="*/ 1400175 h 1619250"/>
              <a:gd name="connsiteX11" fmla="*/ 1111250 w 1828800"/>
              <a:gd name="connsiteY11" fmla="*/ 1619250 h 1619250"/>
              <a:gd name="connsiteX12" fmla="*/ 1828800 w 1828800"/>
              <a:gd name="connsiteY12" fmla="*/ 1612900 h 1619250"/>
              <a:gd name="connsiteX0" fmla="*/ 0 w 1828800"/>
              <a:gd name="connsiteY0" fmla="*/ 0 h 1619250"/>
              <a:gd name="connsiteX1" fmla="*/ 269875 w 1828800"/>
              <a:gd name="connsiteY1" fmla="*/ 561975 h 1619250"/>
              <a:gd name="connsiteX2" fmla="*/ 279400 w 1828800"/>
              <a:gd name="connsiteY2" fmla="*/ 698500 h 1619250"/>
              <a:gd name="connsiteX3" fmla="*/ 374650 w 1828800"/>
              <a:gd name="connsiteY3" fmla="*/ 701675 h 1619250"/>
              <a:gd name="connsiteX4" fmla="*/ 371475 w 1828800"/>
              <a:gd name="connsiteY4" fmla="*/ 835025 h 1619250"/>
              <a:gd name="connsiteX5" fmla="*/ 415925 w 1828800"/>
              <a:gd name="connsiteY5" fmla="*/ 838200 h 1619250"/>
              <a:gd name="connsiteX6" fmla="*/ 419100 w 1828800"/>
              <a:gd name="connsiteY6" fmla="*/ 1120775 h 1619250"/>
              <a:gd name="connsiteX7" fmla="*/ 711200 w 1828800"/>
              <a:gd name="connsiteY7" fmla="*/ 1120775 h 1619250"/>
              <a:gd name="connsiteX8" fmla="*/ 711200 w 1828800"/>
              <a:gd name="connsiteY8" fmla="*/ 1260475 h 1619250"/>
              <a:gd name="connsiteX9" fmla="*/ 863600 w 1828800"/>
              <a:gd name="connsiteY9" fmla="*/ 1266825 h 1619250"/>
              <a:gd name="connsiteX10" fmla="*/ 860425 w 1828800"/>
              <a:gd name="connsiteY10" fmla="*/ 1403350 h 1619250"/>
              <a:gd name="connsiteX11" fmla="*/ 1108075 w 1828800"/>
              <a:gd name="connsiteY11" fmla="*/ 1400175 h 1619250"/>
              <a:gd name="connsiteX12" fmla="*/ 1111250 w 1828800"/>
              <a:gd name="connsiteY12" fmla="*/ 1619250 h 1619250"/>
              <a:gd name="connsiteX13" fmla="*/ 1828800 w 1828800"/>
              <a:gd name="connsiteY13" fmla="*/ 1612900 h 1619250"/>
              <a:gd name="connsiteX0" fmla="*/ 0 w 1828800"/>
              <a:gd name="connsiteY0" fmla="*/ 0 h 1619250"/>
              <a:gd name="connsiteX1" fmla="*/ 269875 w 1828800"/>
              <a:gd name="connsiteY1" fmla="*/ 561975 h 1619250"/>
              <a:gd name="connsiteX2" fmla="*/ 279400 w 1828800"/>
              <a:gd name="connsiteY2" fmla="*/ 698500 h 1619250"/>
              <a:gd name="connsiteX3" fmla="*/ 374650 w 1828800"/>
              <a:gd name="connsiteY3" fmla="*/ 701675 h 1619250"/>
              <a:gd name="connsiteX4" fmla="*/ 371475 w 1828800"/>
              <a:gd name="connsiteY4" fmla="*/ 835025 h 1619250"/>
              <a:gd name="connsiteX5" fmla="*/ 415925 w 1828800"/>
              <a:gd name="connsiteY5" fmla="*/ 838200 h 1619250"/>
              <a:gd name="connsiteX6" fmla="*/ 419100 w 1828800"/>
              <a:gd name="connsiteY6" fmla="*/ 1120775 h 1619250"/>
              <a:gd name="connsiteX7" fmla="*/ 711200 w 1828800"/>
              <a:gd name="connsiteY7" fmla="*/ 1120775 h 1619250"/>
              <a:gd name="connsiteX8" fmla="*/ 711200 w 1828800"/>
              <a:gd name="connsiteY8" fmla="*/ 1260475 h 1619250"/>
              <a:gd name="connsiteX9" fmla="*/ 863600 w 1828800"/>
              <a:gd name="connsiteY9" fmla="*/ 1266825 h 1619250"/>
              <a:gd name="connsiteX10" fmla="*/ 860425 w 1828800"/>
              <a:gd name="connsiteY10" fmla="*/ 1403350 h 1619250"/>
              <a:gd name="connsiteX11" fmla="*/ 1108075 w 1828800"/>
              <a:gd name="connsiteY11" fmla="*/ 1400175 h 1619250"/>
              <a:gd name="connsiteX12" fmla="*/ 1111250 w 1828800"/>
              <a:gd name="connsiteY12" fmla="*/ 1619250 h 1619250"/>
              <a:gd name="connsiteX13" fmla="*/ 1828800 w 1828800"/>
              <a:gd name="connsiteY13" fmla="*/ 1612900 h 1619250"/>
              <a:gd name="connsiteX0" fmla="*/ 0 w 1828800"/>
              <a:gd name="connsiteY0" fmla="*/ 0 h 1619250"/>
              <a:gd name="connsiteX1" fmla="*/ 276225 w 1828800"/>
              <a:gd name="connsiteY1" fmla="*/ 565150 h 1619250"/>
              <a:gd name="connsiteX2" fmla="*/ 279400 w 1828800"/>
              <a:gd name="connsiteY2" fmla="*/ 698500 h 1619250"/>
              <a:gd name="connsiteX3" fmla="*/ 374650 w 1828800"/>
              <a:gd name="connsiteY3" fmla="*/ 701675 h 1619250"/>
              <a:gd name="connsiteX4" fmla="*/ 371475 w 1828800"/>
              <a:gd name="connsiteY4" fmla="*/ 835025 h 1619250"/>
              <a:gd name="connsiteX5" fmla="*/ 415925 w 1828800"/>
              <a:gd name="connsiteY5" fmla="*/ 838200 h 1619250"/>
              <a:gd name="connsiteX6" fmla="*/ 419100 w 1828800"/>
              <a:gd name="connsiteY6" fmla="*/ 1120775 h 1619250"/>
              <a:gd name="connsiteX7" fmla="*/ 711200 w 1828800"/>
              <a:gd name="connsiteY7" fmla="*/ 1120775 h 1619250"/>
              <a:gd name="connsiteX8" fmla="*/ 711200 w 1828800"/>
              <a:gd name="connsiteY8" fmla="*/ 1260475 h 1619250"/>
              <a:gd name="connsiteX9" fmla="*/ 863600 w 1828800"/>
              <a:gd name="connsiteY9" fmla="*/ 1266825 h 1619250"/>
              <a:gd name="connsiteX10" fmla="*/ 860425 w 1828800"/>
              <a:gd name="connsiteY10" fmla="*/ 1403350 h 1619250"/>
              <a:gd name="connsiteX11" fmla="*/ 1108075 w 1828800"/>
              <a:gd name="connsiteY11" fmla="*/ 1400175 h 1619250"/>
              <a:gd name="connsiteX12" fmla="*/ 1111250 w 1828800"/>
              <a:gd name="connsiteY12" fmla="*/ 1619250 h 1619250"/>
              <a:gd name="connsiteX13" fmla="*/ 1828800 w 1828800"/>
              <a:gd name="connsiteY13" fmla="*/ 1612900 h 1619250"/>
              <a:gd name="connsiteX0" fmla="*/ 0 w 1828800"/>
              <a:gd name="connsiteY0" fmla="*/ 0 h 1619250"/>
              <a:gd name="connsiteX1" fmla="*/ 222250 w 1828800"/>
              <a:gd name="connsiteY1" fmla="*/ 558800 h 1619250"/>
              <a:gd name="connsiteX2" fmla="*/ 276225 w 1828800"/>
              <a:gd name="connsiteY2" fmla="*/ 565150 h 1619250"/>
              <a:gd name="connsiteX3" fmla="*/ 279400 w 1828800"/>
              <a:gd name="connsiteY3" fmla="*/ 698500 h 1619250"/>
              <a:gd name="connsiteX4" fmla="*/ 374650 w 1828800"/>
              <a:gd name="connsiteY4" fmla="*/ 701675 h 1619250"/>
              <a:gd name="connsiteX5" fmla="*/ 371475 w 1828800"/>
              <a:gd name="connsiteY5" fmla="*/ 835025 h 1619250"/>
              <a:gd name="connsiteX6" fmla="*/ 415925 w 1828800"/>
              <a:gd name="connsiteY6" fmla="*/ 838200 h 1619250"/>
              <a:gd name="connsiteX7" fmla="*/ 419100 w 1828800"/>
              <a:gd name="connsiteY7" fmla="*/ 1120775 h 1619250"/>
              <a:gd name="connsiteX8" fmla="*/ 711200 w 1828800"/>
              <a:gd name="connsiteY8" fmla="*/ 1120775 h 1619250"/>
              <a:gd name="connsiteX9" fmla="*/ 711200 w 1828800"/>
              <a:gd name="connsiteY9" fmla="*/ 1260475 h 1619250"/>
              <a:gd name="connsiteX10" fmla="*/ 863600 w 1828800"/>
              <a:gd name="connsiteY10" fmla="*/ 1266825 h 1619250"/>
              <a:gd name="connsiteX11" fmla="*/ 860425 w 1828800"/>
              <a:gd name="connsiteY11" fmla="*/ 1403350 h 1619250"/>
              <a:gd name="connsiteX12" fmla="*/ 1108075 w 1828800"/>
              <a:gd name="connsiteY12" fmla="*/ 1400175 h 1619250"/>
              <a:gd name="connsiteX13" fmla="*/ 1111250 w 1828800"/>
              <a:gd name="connsiteY13" fmla="*/ 1619250 h 1619250"/>
              <a:gd name="connsiteX14" fmla="*/ 1828800 w 1828800"/>
              <a:gd name="connsiteY14" fmla="*/ 1612900 h 1619250"/>
              <a:gd name="connsiteX0" fmla="*/ 0 w 1828800"/>
              <a:gd name="connsiteY0" fmla="*/ 0 h 1619250"/>
              <a:gd name="connsiteX1" fmla="*/ 222250 w 1828800"/>
              <a:gd name="connsiteY1" fmla="*/ 558800 h 1619250"/>
              <a:gd name="connsiteX2" fmla="*/ 276225 w 1828800"/>
              <a:gd name="connsiteY2" fmla="*/ 565150 h 1619250"/>
              <a:gd name="connsiteX3" fmla="*/ 279400 w 1828800"/>
              <a:gd name="connsiteY3" fmla="*/ 698500 h 1619250"/>
              <a:gd name="connsiteX4" fmla="*/ 374650 w 1828800"/>
              <a:gd name="connsiteY4" fmla="*/ 701675 h 1619250"/>
              <a:gd name="connsiteX5" fmla="*/ 371475 w 1828800"/>
              <a:gd name="connsiteY5" fmla="*/ 835025 h 1619250"/>
              <a:gd name="connsiteX6" fmla="*/ 415925 w 1828800"/>
              <a:gd name="connsiteY6" fmla="*/ 838200 h 1619250"/>
              <a:gd name="connsiteX7" fmla="*/ 419100 w 1828800"/>
              <a:gd name="connsiteY7" fmla="*/ 1120775 h 1619250"/>
              <a:gd name="connsiteX8" fmla="*/ 711200 w 1828800"/>
              <a:gd name="connsiteY8" fmla="*/ 1120775 h 1619250"/>
              <a:gd name="connsiteX9" fmla="*/ 711200 w 1828800"/>
              <a:gd name="connsiteY9" fmla="*/ 1260475 h 1619250"/>
              <a:gd name="connsiteX10" fmla="*/ 863600 w 1828800"/>
              <a:gd name="connsiteY10" fmla="*/ 1266825 h 1619250"/>
              <a:gd name="connsiteX11" fmla="*/ 860425 w 1828800"/>
              <a:gd name="connsiteY11" fmla="*/ 1403350 h 1619250"/>
              <a:gd name="connsiteX12" fmla="*/ 1108075 w 1828800"/>
              <a:gd name="connsiteY12" fmla="*/ 1400175 h 1619250"/>
              <a:gd name="connsiteX13" fmla="*/ 1111250 w 1828800"/>
              <a:gd name="connsiteY13" fmla="*/ 1619250 h 1619250"/>
              <a:gd name="connsiteX14" fmla="*/ 1828800 w 1828800"/>
              <a:gd name="connsiteY14" fmla="*/ 1612900 h 1619250"/>
              <a:gd name="connsiteX0" fmla="*/ 0 w 1828800"/>
              <a:gd name="connsiteY0" fmla="*/ 0 h 1619250"/>
              <a:gd name="connsiteX1" fmla="*/ 215900 w 1828800"/>
              <a:gd name="connsiteY1" fmla="*/ 422275 h 1619250"/>
              <a:gd name="connsiteX2" fmla="*/ 222250 w 1828800"/>
              <a:gd name="connsiteY2" fmla="*/ 558800 h 1619250"/>
              <a:gd name="connsiteX3" fmla="*/ 276225 w 1828800"/>
              <a:gd name="connsiteY3" fmla="*/ 565150 h 1619250"/>
              <a:gd name="connsiteX4" fmla="*/ 279400 w 1828800"/>
              <a:gd name="connsiteY4" fmla="*/ 698500 h 1619250"/>
              <a:gd name="connsiteX5" fmla="*/ 374650 w 1828800"/>
              <a:gd name="connsiteY5" fmla="*/ 701675 h 1619250"/>
              <a:gd name="connsiteX6" fmla="*/ 371475 w 1828800"/>
              <a:gd name="connsiteY6" fmla="*/ 835025 h 1619250"/>
              <a:gd name="connsiteX7" fmla="*/ 415925 w 1828800"/>
              <a:gd name="connsiteY7" fmla="*/ 838200 h 1619250"/>
              <a:gd name="connsiteX8" fmla="*/ 419100 w 1828800"/>
              <a:gd name="connsiteY8" fmla="*/ 1120775 h 1619250"/>
              <a:gd name="connsiteX9" fmla="*/ 711200 w 1828800"/>
              <a:gd name="connsiteY9" fmla="*/ 1120775 h 1619250"/>
              <a:gd name="connsiteX10" fmla="*/ 711200 w 1828800"/>
              <a:gd name="connsiteY10" fmla="*/ 1260475 h 1619250"/>
              <a:gd name="connsiteX11" fmla="*/ 863600 w 1828800"/>
              <a:gd name="connsiteY11" fmla="*/ 1266825 h 1619250"/>
              <a:gd name="connsiteX12" fmla="*/ 860425 w 1828800"/>
              <a:gd name="connsiteY12" fmla="*/ 1403350 h 1619250"/>
              <a:gd name="connsiteX13" fmla="*/ 1108075 w 1828800"/>
              <a:gd name="connsiteY13" fmla="*/ 1400175 h 1619250"/>
              <a:gd name="connsiteX14" fmla="*/ 1111250 w 1828800"/>
              <a:gd name="connsiteY14" fmla="*/ 1619250 h 1619250"/>
              <a:gd name="connsiteX15" fmla="*/ 1828800 w 1828800"/>
              <a:gd name="connsiteY15" fmla="*/ 1612900 h 1619250"/>
              <a:gd name="connsiteX0" fmla="*/ 0 w 1828800"/>
              <a:gd name="connsiteY0" fmla="*/ 0 h 1619250"/>
              <a:gd name="connsiteX1" fmla="*/ 215900 w 1828800"/>
              <a:gd name="connsiteY1" fmla="*/ 422275 h 1619250"/>
              <a:gd name="connsiteX2" fmla="*/ 222250 w 1828800"/>
              <a:gd name="connsiteY2" fmla="*/ 558800 h 1619250"/>
              <a:gd name="connsiteX3" fmla="*/ 276225 w 1828800"/>
              <a:gd name="connsiteY3" fmla="*/ 565150 h 1619250"/>
              <a:gd name="connsiteX4" fmla="*/ 279400 w 1828800"/>
              <a:gd name="connsiteY4" fmla="*/ 698500 h 1619250"/>
              <a:gd name="connsiteX5" fmla="*/ 374650 w 1828800"/>
              <a:gd name="connsiteY5" fmla="*/ 701675 h 1619250"/>
              <a:gd name="connsiteX6" fmla="*/ 371475 w 1828800"/>
              <a:gd name="connsiteY6" fmla="*/ 835025 h 1619250"/>
              <a:gd name="connsiteX7" fmla="*/ 415925 w 1828800"/>
              <a:gd name="connsiteY7" fmla="*/ 838200 h 1619250"/>
              <a:gd name="connsiteX8" fmla="*/ 419100 w 1828800"/>
              <a:gd name="connsiteY8" fmla="*/ 1120775 h 1619250"/>
              <a:gd name="connsiteX9" fmla="*/ 711200 w 1828800"/>
              <a:gd name="connsiteY9" fmla="*/ 1120775 h 1619250"/>
              <a:gd name="connsiteX10" fmla="*/ 711200 w 1828800"/>
              <a:gd name="connsiteY10" fmla="*/ 1260475 h 1619250"/>
              <a:gd name="connsiteX11" fmla="*/ 863600 w 1828800"/>
              <a:gd name="connsiteY11" fmla="*/ 1266825 h 1619250"/>
              <a:gd name="connsiteX12" fmla="*/ 860425 w 1828800"/>
              <a:gd name="connsiteY12" fmla="*/ 1403350 h 1619250"/>
              <a:gd name="connsiteX13" fmla="*/ 1108075 w 1828800"/>
              <a:gd name="connsiteY13" fmla="*/ 1400175 h 1619250"/>
              <a:gd name="connsiteX14" fmla="*/ 1111250 w 1828800"/>
              <a:gd name="connsiteY14" fmla="*/ 1619250 h 1619250"/>
              <a:gd name="connsiteX15" fmla="*/ 1828800 w 1828800"/>
              <a:gd name="connsiteY15" fmla="*/ 1612900 h 1619250"/>
              <a:gd name="connsiteX0" fmla="*/ 0 w 1828800"/>
              <a:gd name="connsiteY0" fmla="*/ 0 h 1619250"/>
              <a:gd name="connsiteX1" fmla="*/ 222250 w 1828800"/>
              <a:gd name="connsiteY1" fmla="*/ 425450 h 1619250"/>
              <a:gd name="connsiteX2" fmla="*/ 222250 w 1828800"/>
              <a:gd name="connsiteY2" fmla="*/ 558800 h 1619250"/>
              <a:gd name="connsiteX3" fmla="*/ 276225 w 1828800"/>
              <a:gd name="connsiteY3" fmla="*/ 565150 h 1619250"/>
              <a:gd name="connsiteX4" fmla="*/ 279400 w 1828800"/>
              <a:gd name="connsiteY4" fmla="*/ 698500 h 1619250"/>
              <a:gd name="connsiteX5" fmla="*/ 374650 w 1828800"/>
              <a:gd name="connsiteY5" fmla="*/ 701675 h 1619250"/>
              <a:gd name="connsiteX6" fmla="*/ 371475 w 1828800"/>
              <a:gd name="connsiteY6" fmla="*/ 835025 h 1619250"/>
              <a:gd name="connsiteX7" fmla="*/ 415925 w 1828800"/>
              <a:gd name="connsiteY7" fmla="*/ 838200 h 1619250"/>
              <a:gd name="connsiteX8" fmla="*/ 419100 w 1828800"/>
              <a:gd name="connsiteY8" fmla="*/ 1120775 h 1619250"/>
              <a:gd name="connsiteX9" fmla="*/ 711200 w 1828800"/>
              <a:gd name="connsiteY9" fmla="*/ 1120775 h 1619250"/>
              <a:gd name="connsiteX10" fmla="*/ 711200 w 1828800"/>
              <a:gd name="connsiteY10" fmla="*/ 1260475 h 1619250"/>
              <a:gd name="connsiteX11" fmla="*/ 863600 w 1828800"/>
              <a:gd name="connsiteY11" fmla="*/ 1266825 h 1619250"/>
              <a:gd name="connsiteX12" fmla="*/ 860425 w 1828800"/>
              <a:gd name="connsiteY12" fmla="*/ 1403350 h 1619250"/>
              <a:gd name="connsiteX13" fmla="*/ 1108075 w 1828800"/>
              <a:gd name="connsiteY13" fmla="*/ 1400175 h 1619250"/>
              <a:gd name="connsiteX14" fmla="*/ 1111250 w 1828800"/>
              <a:gd name="connsiteY14" fmla="*/ 1619250 h 1619250"/>
              <a:gd name="connsiteX15" fmla="*/ 1828800 w 1828800"/>
              <a:gd name="connsiteY15" fmla="*/ 1612900 h 1619250"/>
              <a:gd name="connsiteX0" fmla="*/ 0 w 1828800"/>
              <a:gd name="connsiteY0" fmla="*/ 0 h 1619250"/>
              <a:gd name="connsiteX1" fmla="*/ 152400 w 1828800"/>
              <a:gd name="connsiteY1" fmla="*/ 419100 h 1619250"/>
              <a:gd name="connsiteX2" fmla="*/ 222250 w 1828800"/>
              <a:gd name="connsiteY2" fmla="*/ 425450 h 1619250"/>
              <a:gd name="connsiteX3" fmla="*/ 222250 w 1828800"/>
              <a:gd name="connsiteY3" fmla="*/ 558800 h 1619250"/>
              <a:gd name="connsiteX4" fmla="*/ 276225 w 1828800"/>
              <a:gd name="connsiteY4" fmla="*/ 565150 h 1619250"/>
              <a:gd name="connsiteX5" fmla="*/ 279400 w 1828800"/>
              <a:gd name="connsiteY5" fmla="*/ 698500 h 1619250"/>
              <a:gd name="connsiteX6" fmla="*/ 374650 w 1828800"/>
              <a:gd name="connsiteY6" fmla="*/ 701675 h 1619250"/>
              <a:gd name="connsiteX7" fmla="*/ 371475 w 1828800"/>
              <a:gd name="connsiteY7" fmla="*/ 835025 h 1619250"/>
              <a:gd name="connsiteX8" fmla="*/ 415925 w 1828800"/>
              <a:gd name="connsiteY8" fmla="*/ 838200 h 1619250"/>
              <a:gd name="connsiteX9" fmla="*/ 419100 w 1828800"/>
              <a:gd name="connsiteY9" fmla="*/ 1120775 h 1619250"/>
              <a:gd name="connsiteX10" fmla="*/ 711200 w 1828800"/>
              <a:gd name="connsiteY10" fmla="*/ 1120775 h 1619250"/>
              <a:gd name="connsiteX11" fmla="*/ 711200 w 1828800"/>
              <a:gd name="connsiteY11" fmla="*/ 1260475 h 1619250"/>
              <a:gd name="connsiteX12" fmla="*/ 863600 w 1828800"/>
              <a:gd name="connsiteY12" fmla="*/ 1266825 h 1619250"/>
              <a:gd name="connsiteX13" fmla="*/ 860425 w 1828800"/>
              <a:gd name="connsiteY13" fmla="*/ 1403350 h 1619250"/>
              <a:gd name="connsiteX14" fmla="*/ 1108075 w 1828800"/>
              <a:gd name="connsiteY14" fmla="*/ 1400175 h 1619250"/>
              <a:gd name="connsiteX15" fmla="*/ 1111250 w 1828800"/>
              <a:gd name="connsiteY15" fmla="*/ 1619250 h 1619250"/>
              <a:gd name="connsiteX16" fmla="*/ 1828800 w 1828800"/>
              <a:gd name="connsiteY16" fmla="*/ 1612900 h 1619250"/>
              <a:gd name="connsiteX0" fmla="*/ 0 w 1828800"/>
              <a:gd name="connsiteY0" fmla="*/ 0 h 1619250"/>
              <a:gd name="connsiteX1" fmla="*/ 152400 w 1828800"/>
              <a:gd name="connsiteY1" fmla="*/ 419100 h 1619250"/>
              <a:gd name="connsiteX2" fmla="*/ 222250 w 1828800"/>
              <a:gd name="connsiteY2" fmla="*/ 425450 h 1619250"/>
              <a:gd name="connsiteX3" fmla="*/ 222250 w 1828800"/>
              <a:gd name="connsiteY3" fmla="*/ 558800 h 1619250"/>
              <a:gd name="connsiteX4" fmla="*/ 276225 w 1828800"/>
              <a:gd name="connsiteY4" fmla="*/ 565150 h 1619250"/>
              <a:gd name="connsiteX5" fmla="*/ 279400 w 1828800"/>
              <a:gd name="connsiteY5" fmla="*/ 698500 h 1619250"/>
              <a:gd name="connsiteX6" fmla="*/ 374650 w 1828800"/>
              <a:gd name="connsiteY6" fmla="*/ 701675 h 1619250"/>
              <a:gd name="connsiteX7" fmla="*/ 371475 w 1828800"/>
              <a:gd name="connsiteY7" fmla="*/ 835025 h 1619250"/>
              <a:gd name="connsiteX8" fmla="*/ 415925 w 1828800"/>
              <a:gd name="connsiteY8" fmla="*/ 838200 h 1619250"/>
              <a:gd name="connsiteX9" fmla="*/ 419100 w 1828800"/>
              <a:gd name="connsiteY9" fmla="*/ 1120775 h 1619250"/>
              <a:gd name="connsiteX10" fmla="*/ 711200 w 1828800"/>
              <a:gd name="connsiteY10" fmla="*/ 1120775 h 1619250"/>
              <a:gd name="connsiteX11" fmla="*/ 711200 w 1828800"/>
              <a:gd name="connsiteY11" fmla="*/ 1260475 h 1619250"/>
              <a:gd name="connsiteX12" fmla="*/ 863600 w 1828800"/>
              <a:gd name="connsiteY12" fmla="*/ 1266825 h 1619250"/>
              <a:gd name="connsiteX13" fmla="*/ 860425 w 1828800"/>
              <a:gd name="connsiteY13" fmla="*/ 1403350 h 1619250"/>
              <a:gd name="connsiteX14" fmla="*/ 1108075 w 1828800"/>
              <a:gd name="connsiteY14" fmla="*/ 1400175 h 1619250"/>
              <a:gd name="connsiteX15" fmla="*/ 1111250 w 1828800"/>
              <a:gd name="connsiteY15" fmla="*/ 1619250 h 1619250"/>
              <a:gd name="connsiteX16" fmla="*/ 1828800 w 1828800"/>
              <a:gd name="connsiteY16" fmla="*/ 1612900 h 1619250"/>
              <a:gd name="connsiteX0" fmla="*/ 0 w 1828800"/>
              <a:gd name="connsiteY0" fmla="*/ 0 h 1619250"/>
              <a:gd name="connsiteX1" fmla="*/ 139700 w 1828800"/>
              <a:gd name="connsiteY1" fmla="*/ 419100 h 1619250"/>
              <a:gd name="connsiteX2" fmla="*/ 222250 w 1828800"/>
              <a:gd name="connsiteY2" fmla="*/ 425450 h 1619250"/>
              <a:gd name="connsiteX3" fmla="*/ 222250 w 1828800"/>
              <a:gd name="connsiteY3" fmla="*/ 558800 h 1619250"/>
              <a:gd name="connsiteX4" fmla="*/ 276225 w 1828800"/>
              <a:gd name="connsiteY4" fmla="*/ 565150 h 1619250"/>
              <a:gd name="connsiteX5" fmla="*/ 279400 w 1828800"/>
              <a:gd name="connsiteY5" fmla="*/ 698500 h 1619250"/>
              <a:gd name="connsiteX6" fmla="*/ 374650 w 1828800"/>
              <a:gd name="connsiteY6" fmla="*/ 701675 h 1619250"/>
              <a:gd name="connsiteX7" fmla="*/ 371475 w 1828800"/>
              <a:gd name="connsiteY7" fmla="*/ 835025 h 1619250"/>
              <a:gd name="connsiteX8" fmla="*/ 415925 w 1828800"/>
              <a:gd name="connsiteY8" fmla="*/ 838200 h 1619250"/>
              <a:gd name="connsiteX9" fmla="*/ 419100 w 1828800"/>
              <a:gd name="connsiteY9" fmla="*/ 1120775 h 1619250"/>
              <a:gd name="connsiteX10" fmla="*/ 711200 w 1828800"/>
              <a:gd name="connsiteY10" fmla="*/ 1120775 h 1619250"/>
              <a:gd name="connsiteX11" fmla="*/ 711200 w 1828800"/>
              <a:gd name="connsiteY11" fmla="*/ 1260475 h 1619250"/>
              <a:gd name="connsiteX12" fmla="*/ 863600 w 1828800"/>
              <a:gd name="connsiteY12" fmla="*/ 1266825 h 1619250"/>
              <a:gd name="connsiteX13" fmla="*/ 860425 w 1828800"/>
              <a:gd name="connsiteY13" fmla="*/ 1403350 h 1619250"/>
              <a:gd name="connsiteX14" fmla="*/ 1108075 w 1828800"/>
              <a:gd name="connsiteY14" fmla="*/ 1400175 h 1619250"/>
              <a:gd name="connsiteX15" fmla="*/ 1111250 w 1828800"/>
              <a:gd name="connsiteY15" fmla="*/ 1619250 h 1619250"/>
              <a:gd name="connsiteX16" fmla="*/ 1828800 w 1828800"/>
              <a:gd name="connsiteY16" fmla="*/ 1612900 h 1619250"/>
              <a:gd name="connsiteX0" fmla="*/ 0 w 1828800"/>
              <a:gd name="connsiteY0" fmla="*/ 0 h 1619250"/>
              <a:gd name="connsiteX1" fmla="*/ 136525 w 1828800"/>
              <a:gd name="connsiteY1" fmla="*/ 152400 h 1619250"/>
              <a:gd name="connsiteX2" fmla="*/ 139700 w 1828800"/>
              <a:gd name="connsiteY2" fmla="*/ 419100 h 1619250"/>
              <a:gd name="connsiteX3" fmla="*/ 222250 w 1828800"/>
              <a:gd name="connsiteY3" fmla="*/ 425450 h 1619250"/>
              <a:gd name="connsiteX4" fmla="*/ 222250 w 1828800"/>
              <a:gd name="connsiteY4" fmla="*/ 558800 h 1619250"/>
              <a:gd name="connsiteX5" fmla="*/ 276225 w 1828800"/>
              <a:gd name="connsiteY5" fmla="*/ 565150 h 1619250"/>
              <a:gd name="connsiteX6" fmla="*/ 279400 w 1828800"/>
              <a:gd name="connsiteY6" fmla="*/ 698500 h 1619250"/>
              <a:gd name="connsiteX7" fmla="*/ 374650 w 1828800"/>
              <a:gd name="connsiteY7" fmla="*/ 701675 h 1619250"/>
              <a:gd name="connsiteX8" fmla="*/ 371475 w 1828800"/>
              <a:gd name="connsiteY8" fmla="*/ 835025 h 1619250"/>
              <a:gd name="connsiteX9" fmla="*/ 415925 w 1828800"/>
              <a:gd name="connsiteY9" fmla="*/ 838200 h 1619250"/>
              <a:gd name="connsiteX10" fmla="*/ 419100 w 1828800"/>
              <a:gd name="connsiteY10" fmla="*/ 1120775 h 1619250"/>
              <a:gd name="connsiteX11" fmla="*/ 711200 w 1828800"/>
              <a:gd name="connsiteY11" fmla="*/ 1120775 h 1619250"/>
              <a:gd name="connsiteX12" fmla="*/ 711200 w 1828800"/>
              <a:gd name="connsiteY12" fmla="*/ 1260475 h 1619250"/>
              <a:gd name="connsiteX13" fmla="*/ 863600 w 1828800"/>
              <a:gd name="connsiteY13" fmla="*/ 1266825 h 1619250"/>
              <a:gd name="connsiteX14" fmla="*/ 860425 w 1828800"/>
              <a:gd name="connsiteY14" fmla="*/ 1403350 h 1619250"/>
              <a:gd name="connsiteX15" fmla="*/ 1108075 w 1828800"/>
              <a:gd name="connsiteY15" fmla="*/ 1400175 h 1619250"/>
              <a:gd name="connsiteX16" fmla="*/ 1111250 w 1828800"/>
              <a:gd name="connsiteY16" fmla="*/ 1619250 h 1619250"/>
              <a:gd name="connsiteX17" fmla="*/ 1828800 w 1828800"/>
              <a:gd name="connsiteY17" fmla="*/ 1612900 h 1619250"/>
              <a:gd name="connsiteX0" fmla="*/ 0 w 1828800"/>
              <a:gd name="connsiteY0" fmla="*/ 0 h 1619250"/>
              <a:gd name="connsiteX1" fmla="*/ 136525 w 1828800"/>
              <a:gd name="connsiteY1" fmla="*/ 152400 h 1619250"/>
              <a:gd name="connsiteX2" fmla="*/ 139700 w 1828800"/>
              <a:gd name="connsiteY2" fmla="*/ 419100 h 1619250"/>
              <a:gd name="connsiteX3" fmla="*/ 222250 w 1828800"/>
              <a:gd name="connsiteY3" fmla="*/ 425450 h 1619250"/>
              <a:gd name="connsiteX4" fmla="*/ 222250 w 1828800"/>
              <a:gd name="connsiteY4" fmla="*/ 558800 h 1619250"/>
              <a:gd name="connsiteX5" fmla="*/ 276225 w 1828800"/>
              <a:gd name="connsiteY5" fmla="*/ 565150 h 1619250"/>
              <a:gd name="connsiteX6" fmla="*/ 279400 w 1828800"/>
              <a:gd name="connsiteY6" fmla="*/ 698500 h 1619250"/>
              <a:gd name="connsiteX7" fmla="*/ 374650 w 1828800"/>
              <a:gd name="connsiteY7" fmla="*/ 701675 h 1619250"/>
              <a:gd name="connsiteX8" fmla="*/ 371475 w 1828800"/>
              <a:gd name="connsiteY8" fmla="*/ 835025 h 1619250"/>
              <a:gd name="connsiteX9" fmla="*/ 415925 w 1828800"/>
              <a:gd name="connsiteY9" fmla="*/ 838200 h 1619250"/>
              <a:gd name="connsiteX10" fmla="*/ 419100 w 1828800"/>
              <a:gd name="connsiteY10" fmla="*/ 1120775 h 1619250"/>
              <a:gd name="connsiteX11" fmla="*/ 711200 w 1828800"/>
              <a:gd name="connsiteY11" fmla="*/ 1120775 h 1619250"/>
              <a:gd name="connsiteX12" fmla="*/ 711200 w 1828800"/>
              <a:gd name="connsiteY12" fmla="*/ 1260475 h 1619250"/>
              <a:gd name="connsiteX13" fmla="*/ 863600 w 1828800"/>
              <a:gd name="connsiteY13" fmla="*/ 1266825 h 1619250"/>
              <a:gd name="connsiteX14" fmla="*/ 860425 w 1828800"/>
              <a:gd name="connsiteY14" fmla="*/ 1403350 h 1619250"/>
              <a:gd name="connsiteX15" fmla="*/ 1108075 w 1828800"/>
              <a:gd name="connsiteY15" fmla="*/ 1400175 h 1619250"/>
              <a:gd name="connsiteX16" fmla="*/ 1111250 w 1828800"/>
              <a:gd name="connsiteY16" fmla="*/ 1619250 h 1619250"/>
              <a:gd name="connsiteX17" fmla="*/ 1828800 w 1828800"/>
              <a:gd name="connsiteY17" fmla="*/ 1612900 h 1619250"/>
              <a:gd name="connsiteX0" fmla="*/ 0 w 1828800"/>
              <a:gd name="connsiteY0" fmla="*/ 0 h 1619250"/>
              <a:gd name="connsiteX1" fmla="*/ 136525 w 1828800"/>
              <a:gd name="connsiteY1" fmla="*/ 152400 h 1619250"/>
              <a:gd name="connsiteX2" fmla="*/ 142875 w 1828800"/>
              <a:gd name="connsiteY2" fmla="*/ 419100 h 1619250"/>
              <a:gd name="connsiteX3" fmla="*/ 222250 w 1828800"/>
              <a:gd name="connsiteY3" fmla="*/ 425450 h 1619250"/>
              <a:gd name="connsiteX4" fmla="*/ 222250 w 1828800"/>
              <a:gd name="connsiteY4" fmla="*/ 558800 h 1619250"/>
              <a:gd name="connsiteX5" fmla="*/ 276225 w 1828800"/>
              <a:gd name="connsiteY5" fmla="*/ 565150 h 1619250"/>
              <a:gd name="connsiteX6" fmla="*/ 279400 w 1828800"/>
              <a:gd name="connsiteY6" fmla="*/ 698500 h 1619250"/>
              <a:gd name="connsiteX7" fmla="*/ 374650 w 1828800"/>
              <a:gd name="connsiteY7" fmla="*/ 701675 h 1619250"/>
              <a:gd name="connsiteX8" fmla="*/ 371475 w 1828800"/>
              <a:gd name="connsiteY8" fmla="*/ 835025 h 1619250"/>
              <a:gd name="connsiteX9" fmla="*/ 415925 w 1828800"/>
              <a:gd name="connsiteY9" fmla="*/ 838200 h 1619250"/>
              <a:gd name="connsiteX10" fmla="*/ 419100 w 1828800"/>
              <a:gd name="connsiteY10" fmla="*/ 1120775 h 1619250"/>
              <a:gd name="connsiteX11" fmla="*/ 711200 w 1828800"/>
              <a:gd name="connsiteY11" fmla="*/ 1120775 h 1619250"/>
              <a:gd name="connsiteX12" fmla="*/ 711200 w 1828800"/>
              <a:gd name="connsiteY12" fmla="*/ 1260475 h 1619250"/>
              <a:gd name="connsiteX13" fmla="*/ 863600 w 1828800"/>
              <a:gd name="connsiteY13" fmla="*/ 1266825 h 1619250"/>
              <a:gd name="connsiteX14" fmla="*/ 860425 w 1828800"/>
              <a:gd name="connsiteY14" fmla="*/ 1403350 h 1619250"/>
              <a:gd name="connsiteX15" fmla="*/ 1108075 w 1828800"/>
              <a:gd name="connsiteY15" fmla="*/ 1400175 h 1619250"/>
              <a:gd name="connsiteX16" fmla="*/ 1111250 w 1828800"/>
              <a:gd name="connsiteY16" fmla="*/ 1619250 h 1619250"/>
              <a:gd name="connsiteX17" fmla="*/ 1828800 w 1828800"/>
              <a:gd name="connsiteY17" fmla="*/ 1612900 h 1619250"/>
              <a:gd name="connsiteX0" fmla="*/ 0 w 1828800"/>
              <a:gd name="connsiteY0" fmla="*/ 0 h 1619250"/>
              <a:gd name="connsiteX1" fmla="*/ 139700 w 1828800"/>
              <a:gd name="connsiteY1" fmla="*/ 152400 h 1619250"/>
              <a:gd name="connsiteX2" fmla="*/ 142875 w 1828800"/>
              <a:gd name="connsiteY2" fmla="*/ 419100 h 1619250"/>
              <a:gd name="connsiteX3" fmla="*/ 222250 w 1828800"/>
              <a:gd name="connsiteY3" fmla="*/ 425450 h 1619250"/>
              <a:gd name="connsiteX4" fmla="*/ 222250 w 1828800"/>
              <a:gd name="connsiteY4" fmla="*/ 558800 h 1619250"/>
              <a:gd name="connsiteX5" fmla="*/ 276225 w 1828800"/>
              <a:gd name="connsiteY5" fmla="*/ 565150 h 1619250"/>
              <a:gd name="connsiteX6" fmla="*/ 279400 w 1828800"/>
              <a:gd name="connsiteY6" fmla="*/ 698500 h 1619250"/>
              <a:gd name="connsiteX7" fmla="*/ 374650 w 1828800"/>
              <a:gd name="connsiteY7" fmla="*/ 701675 h 1619250"/>
              <a:gd name="connsiteX8" fmla="*/ 371475 w 1828800"/>
              <a:gd name="connsiteY8" fmla="*/ 835025 h 1619250"/>
              <a:gd name="connsiteX9" fmla="*/ 415925 w 1828800"/>
              <a:gd name="connsiteY9" fmla="*/ 838200 h 1619250"/>
              <a:gd name="connsiteX10" fmla="*/ 419100 w 1828800"/>
              <a:gd name="connsiteY10" fmla="*/ 1120775 h 1619250"/>
              <a:gd name="connsiteX11" fmla="*/ 711200 w 1828800"/>
              <a:gd name="connsiteY11" fmla="*/ 1120775 h 1619250"/>
              <a:gd name="connsiteX12" fmla="*/ 711200 w 1828800"/>
              <a:gd name="connsiteY12" fmla="*/ 1260475 h 1619250"/>
              <a:gd name="connsiteX13" fmla="*/ 863600 w 1828800"/>
              <a:gd name="connsiteY13" fmla="*/ 1266825 h 1619250"/>
              <a:gd name="connsiteX14" fmla="*/ 860425 w 1828800"/>
              <a:gd name="connsiteY14" fmla="*/ 1403350 h 1619250"/>
              <a:gd name="connsiteX15" fmla="*/ 1108075 w 1828800"/>
              <a:gd name="connsiteY15" fmla="*/ 1400175 h 1619250"/>
              <a:gd name="connsiteX16" fmla="*/ 1111250 w 1828800"/>
              <a:gd name="connsiteY16" fmla="*/ 1619250 h 1619250"/>
              <a:gd name="connsiteX17" fmla="*/ 1828800 w 1828800"/>
              <a:gd name="connsiteY17" fmla="*/ 1612900 h 1619250"/>
              <a:gd name="connsiteX0" fmla="*/ 0 w 1828800"/>
              <a:gd name="connsiteY0" fmla="*/ 0 h 1619250"/>
              <a:gd name="connsiteX1" fmla="*/ 66675 w 1828800"/>
              <a:gd name="connsiteY1" fmla="*/ 146050 h 1619250"/>
              <a:gd name="connsiteX2" fmla="*/ 139700 w 1828800"/>
              <a:gd name="connsiteY2" fmla="*/ 152400 h 1619250"/>
              <a:gd name="connsiteX3" fmla="*/ 142875 w 1828800"/>
              <a:gd name="connsiteY3" fmla="*/ 419100 h 1619250"/>
              <a:gd name="connsiteX4" fmla="*/ 222250 w 1828800"/>
              <a:gd name="connsiteY4" fmla="*/ 425450 h 1619250"/>
              <a:gd name="connsiteX5" fmla="*/ 222250 w 1828800"/>
              <a:gd name="connsiteY5" fmla="*/ 558800 h 1619250"/>
              <a:gd name="connsiteX6" fmla="*/ 276225 w 1828800"/>
              <a:gd name="connsiteY6" fmla="*/ 565150 h 1619250"/>
              <a:gd name="connsiteX7" fmla="*/ 279400 w 1828800"/>
              <a:gd name="connsiteY7" fmla="*/ 698500 h 1619250"/>
              <a:gd name="connsiteX8" fmla="*/ 374650 w 1828800"/>
              <a:gd name="connsiteY8" fmla="*/ 701675 h 1619250"/>
              <a:gd name="connsiteX9" fmla="*/ 371475 w 1828800"/>
              <a:gd name="connsiteY9" fmla="*/ 835025 h 1619250"/>
              <a:gd name="connsiteX10" fmla="*/ 415925 w 1828800"/>
              <a:gd name="connsiteY10" fmla="*/ 838200 h 1619250"/>
              <a:gd name="connsiteX11" fmla="*/ 419100 w 1828800"/>
              <a:gd name="connsiteY11" fmla="*/ 1120775 h 1619250"/>
              <a:gd name="connsiteX12" fmla="*/ 711200 w 1828800"/>
              <a:gd name="connsiteY12" fmla="*/ 1120775 h 1619250"/>
              <a:gd name="connsiteX13" fmla="*/ 711200 w 1828800"/>
              <a:gd name="connsiteY13" fmla="*/ 1260475 h 1619250"/>
              <a:gd name="connsiteX14" fmla="*/ 863600 w 1828800"/>
              <a:gd name="connsiteY14" fmla="*/ 1266825 h 1619250"/>
              <a:gd name="connsiteX15" fmla="*/ 860425 w 1828800"/>
              <a:gd name="connsiteY15" fmla="*/ 1403350 h 1619250"/>
              <a:gd name="connsiteX16" fmla="*/ 1108075 w 1828800"/>
              <a:gd name="connsiteY16" fmla="*/ 1400175 h 1619250"/>
              <a:gd name="connsiteX17" fmla="*/ 1111250 w 1828800"/>
              <a:gd name="connsiteY17" fmla="*/ 1619250 h 1619250"/>
              <a:gd name="connsiteX18" fmla="*/ 1828800 w 1828800"/>
              <a:gd name="connsiteY18" fmla="*/ 1612900 h 1619250"/>
              <a:gd name="connsiteX0" fmla="*/ 0 w 1828800"/>
              <a:gd name="connsiteY0" fmla="*/ 0 h 1619250"/>
              <a:gd name="connsiteX1" fmla="*/ 66675 w 1828800"/>
              <a:gd name="connsiteY1" fmla="*/ 146050 h 1619250"/>
              <a:gd name="connsiteX2" fmla="*/ 139700 w 1828800"/>
              <a:gd name="connsiteY2" fmla="*/ 152400 h 1619250"/>
              <a:gd name="connsiteX3" fmla="*/ 142875 w 1828800"/>
              <a:gd name="connsiteY3" fmla="*/ 419100 h 1619250"/>
              <a:gd name="connsiteX4" fmla="*/ 222250 w 1828800"/>
              <a:gd name="connsiteY4" fmla="*/ 425450 h 1619250"/>
              <a:gd name="connsiteX5" fmla="*/ 222250 w 1828800"/>
              <a:gd name="connsiteY5" fmla="*/ 558800 h 1619250"/>
              <a:gd name="connsiteX6" fmla="*/ 276225 w 1828800"/>
              <a:gd name="connsiteY6" fmla="*/ 565150 h 1619250"/>
              <a:gd name="connsiteX7" fmla="*/ 279400 w 1828800"/>
              <a:gd name="connsiteY7" fmla="*/ 698500 h 1619250"/>
              <a:gd name="connsiteX8" fmla="*/ 374650 w 1828800"/>
              <a:gd name="connsiteY8" fmla="*/ 701675 h 1619250"/>
              <a:gd name="connsiteX9" fmla="*/ 371475 w 1828800"/>
              <a:gd name="connsiteY9" fmla="*/ 835025 h 1619250"/>
              <a:gd name="connsiteX10" fmla="*/ 415925 w 1828800"/>
              <a:gd name="connsiteY10" fmla="*/ 838200 h 1619250"/>
              <a:gd name="connsiteX11" fmla="*/ 419100 w 1828800"/>
              <a:gd name="connsiteY11" fmla="*/ 1120775 h 1619250"/>
              <a:gd name="connsiteX12" fmla="*/ 711200 w 1828800"/>
              <a:gd name="connsiteY12" fmla="*/ 1120775 h 1619250"/>
              <a:gd name="connsiteX13" fmla="*/ 711200 w 1828800"/>
              <a:gd name="connsiteY13" fmla="*/ 1260475 h 1619250"/>
              <a:gd name="connsiteX14" fmla="*/ 863600 w 1828800"/>
              <a:gd name="connsiteY14" fmla="*/ 1266825 h 1619250"/>
              <a:gd name="connsiteX15" fmla="*/ 860425 w 1828800"/>
              <a:gd name="connsiteY15" fmla="*/ 1403350 h 1619250"/>
              <a:gd name="connsiteX16" fmla="*/ 1108075 w 1828800"/>
              <a:gd name="connsiteY16" fmla="*/ 1400175 h 1619250"/>
              <a:gd name="connsiteX17" fmla="*/ 1111250 w 1828800"/>
              <a:gd name="connsiteY17" fmla="*/ 1619250 h 1619250"/>
              <a:gd name="connsiteX18" fmla="*/ 1828800 w 1828800"/>
              <a:gd name="connsiteY18" fmla="*/ 1612900 h 1619250"/>
              <a:gd name="connsiteX0" fmla="*/ 0 w 1828800"/>
              <a:gd name="connsiteY0" fmla="*/ 0 h 1619250"/>
              <a:gd name="connsiteX1" fmla="*/ 66675 w 1828800"/>
              <a:gd name="connsiteY1" fmla="*/ 146050 h 1619250"/>
              <a:gd name="connsiteX2" fmla="*/ 142875 w 1828800"/>
              <a:gd name="connsiteY2" fmla="*/ 149225 h 1619250"/>
              <a:gd name="connsiteX3" fmla="*/ 142875 w 1828800"/>
              <a:gd name="connsiteY3" fmla="*/ 419100 h 1619250"/>
              <a:gd name="connsiteX4" fmla="*/ 222250 w 1828800"/>
              <a:gd name="connsiteY4" fmla="*/ 425450 h 1619250"/>
              <a:gd name="connsiteX5" fmla="*/ 222250 w 1828800"/>
              <a:gd name="connsiteY5" fmla="*/ 558800 h 1619250"/>
              <a:gd name="connsiteX6" fmla="*/ 276225 w 1828800"/>
              <a:gd name="connsiteY6" fmla="*/ 565150 h 1619250"/>
              <a:gd name="connsiteX7" fmla="*/ 279400 w 1828800"/>
              <a:gd name="connsiteY7" fmla="*/ 698500 h 1619250"/>
              <a:gd name="connsiteX8" fmla="*/ 374650 w 1828800"/>
              <a:gd name="connsiteY8" fmla="*/ 701675 h 1619250"/>
              <a:gd name="connsiteX9" fmla="*/ 371475 w 1828800"/>
              <a:gd name="connsiteY9" fmla="*/ 835025 h 1619250"/>
              <a:gd name="connsiteX10" fmla="*/ 415925 w 1828800"/>
              <a:gd name="connsiteY10" fmla="*/ 838200 h 1619250"/>
              <a:gd name="connsiteX11" fmla="*/ 419100 w 1828800"/>
              <a:gd name="connsiteY11" fmla="*/ 1120775 h 1619250"/>
              <a:gd name="connsiteX12" fmla="*/ 711200 w 1828800"/>
              <a:gd name="connsiteY12" fmla="*/ 1120775 h 1619250"/>
              <a:gd name="connsiteX13" fmla="*/ 711200 w 1828800"/>
              <a:gd name="connsiteY13" fmla="*/ 1260475 h 1619250"/>
              <a:gd name="connsiteX14" fmla="*/ 863600 w 1828800"/>
              <a:gd name="connsiteY14" fmla="*/ 1266825 h 1619250"/>
              <a:gd name="connsiteX15" fmla="*/ 860425 w 1828800"/>
              <a:gd name="connsiteY15" fmla="*/ 1403350 h 1619250"/>
              <a:gd name="connsiteX16" fmla="*/ 1108075 w 1828800"/>
              <a:gd name="connsiteY16" fmla="*/ 1400175 h 1619250"/>
              <a:gd name="connsiteX17" fmla="*/ 1111250 w 1828800"/>
              <a:gd name="connsiteY17" fmla="*/ 1619250 h 1619250"/>
              <a:gd name="connsiteX18" fmla="*/ 1828800 w 1828800"/>
              <a:gd name="connsiteY18" fmla="*/ 1612900 h 1619250"/>
              <a:gd name="connsiteX0" fmla="*/ 0 w 1828800"/>
              <a:gd name="connsiteY0" fmla="*/ 0 h 1619250"/>
              <a:gd name="connsiteX1" fmla="*/ 73025 w 1828800"/>
              <a:gd name="connsiteY1" fmla="*/ 146050 h 1619250"/>
              <a:gd name="connsiteX2" fmla="*/ 142875 w 1828800"/>
              <a:gd name="connsiteY2" fmla="*/ 149225 h 1619250"/>
              <a:gd name="connsiteX3" fmla="*/ 142875 w 1828800"/>
              <a:gd name="connsiteY3" fmla="*/ 419100 h 1619250"/>
              <a:gd name="connsiteX4" fmla="*/ 222250 w 1828800"/>
              <a:gd name="connsiteY4" fmla="*/ 425450 h 1619250"/>
              <a:gd name="connsiteX5" fmla="*/ 222250 w 1828800"/>
              <a:gd name="connsiteY5" fmla="*/ 558800 h 1619250"/>
              <a:gd name="connsiteX6" fmla="*/ 276225 w 1828800"/>
              <a:gd name="connsiteY6" fmla="*/ 565150 h 1619250"/>
              <a:gd name="connsiteX7" fmla="*/ 279400 w 1828800"/>
              <a:gd name="connsiteY7" fmla="*/ 698500 h 1619250"/>
              <a:gd name="connsiteX8" fmla="*/ 374650 w 1828800"/>
              <a:gd name="connsiteY8" fmla="*/ 701675 h 1619250"/>
              <a:gd name="connsiteX9" fmla="*/ 371475 w 1828800"/>
              <a:gd name="connsiteY9" fmla="*/ 835025 h 1619250"/>
              <a:gd name="connsiteX10" fmla="*/ 415925 w 1828800"/>
              <a:gd name="connsiteY10" fmla="*/ 838200 h 1619250"/>
              <a:gd name="connsiteX11" fmla="*/ 419100 w 1828800"/>
              <a:gd name="connsiteY11" fmla="*/ 1120775 h 1619250"/>
              <a:gd name="connsiteX12" fmla="*/ 711200 w 1828800"/>
              <a:gd name="connsiteY12" fmla="*/ 1120775 h 1619250"/>
              <a:gd name="connsiteX13" fmla="*/ 711200 w 1828800"/>
              <a:gd name="connsiteY13" fmla="*/ 1260475 h 1619250"/>
              <a:gd name="connsiteX14" fmla="*/ 863600 w 1828800"/>
              <a:gd name="connsiteY14" fmla="*/ 1266825 h 1619250"/>
              <a:gd name="connsiteX15" fmla="*/ 860425 w 1828800"/>
              <a:gd name="connsiteY15" fmla="*/ 1403350 h 1619250"/>
              <a:gd name="connsiteX16" fmla="*/ 1108075 w 1828800"/>
              <a:gd name="connsiteY16" fmla="*/ 1400175 h 1619250"/>
              <a:gd name="connsiteX17" fmla="*/ 1111250 w 1828800"/>
              <a:gd name="connsiteY17" fmla="*/ 1619250 h 1619250"/>
              <a:gd name="connsiteX18" fmla="*/ 1828800 w 1828800"/>
              <a:gd name="connsiteY18" fmla="*/ 1612900 h 1619250"/>
              <a:gd name="connsiteX0" fmla="*/ 0 w 1828800"/>
              <a:gd name="connsiteY0" fmla="*/ 0 h 1619250"/>
              <a:gd name="connsiteX1" fmla="*/ 63500 w 1828800"/>
              <a:gd name="connsiteY1" fmla="*/ 146050 h 1619250"/>
              <a:gd name="connsiteX2" fmla="*/ 142875 w 1828800"/>
              <a:gd name="connsiteY2" fmla="*/ 149225 h 1619250"/>
              <a:gd name="connsiteX3" fmla="*/ 142875 w 1828800"/>
              <a:gd name="connsiteY3" fmla="*/ 419100 h 1619250"/>
              <a:gd name="connsiteX4" fmla="*/ 222250 w 1828800"/>
              <a:gd name="connsiteY4" fmla="*/ 425450 h 1619250"/>
              <a:gd name="connsiteX5" fmla="*/ 222250 w 1828800"/>
              <a:gd name="connsiteY5" fmla="*/ 558800 h 1619250"/>
              <a:gd name="connsiteX6" fmla="*/ 276225 w 1828800"/>
              <a:gd name="connsiteY6" fmla="*/ 565150 h 1619250"/>
              <a:gd name="connsiteX7" fmla="*/ 279400 w 1828800"/>
              <a:gd name="connsiteY7" fmla="*/ 698500 h 1619250"/>
              <a:gd name="connsiteX8" fmla="*/ 374650 w 1828800"/>
              <a:gd name="connsiteY8" fmla="*/ 701675 h 1619250"/>
              <a:gd name="connsiteX9" fmla="*/ 371475 w 1828800"/>
              <a:gd name="connsiteY9" fmla="*/ 835025 h 1619250"/>
              <a:gd name="connsiteX10" fmla="*/ 415925 w 1828800"/>
              <a:gd name="connsiteY10" fmla="*/ 838200 h 1619250"/>
              <a:gd name="connsiteX11" fmla="*/ 419100 w 1828800"/>
              <a:gd name="connsiteY11" fmla="*/ 1120775 h 1619250"/>
              <a:gd name="connsiteX12" fmla="*/ 711200 w 1828800"/>
              <a:gd name="connsiteY12" fmla="*/ 1120775 h 1619250"/>
              <a:gd name="connsiteX13" fmla="*/ 711200 w 1828800"/>
              <a:gd name="connsiteY13" fmla="*/ 1260475 h 1619250"/>
              <a:gd name="connsiteX14" fmla="*/ 863600 w 1828800"/>
              <a:gd name="connsiteY14" fmla="*/ 1266825 h 1619250"/>
              <a:gd name="connsiteX15" fmla="*/ 860425 w 1828800"/>
              <a:gd name="connsiteY15" fmla="*/ 1403350 h 1619250"/>
              <a:gd name="connsiteX16" fmla="*/ 1108075 w 1828800"/>
              <a:gd name="connsiteY16" fmla="*/ 1400175 h 1619250"/>
              <a:gd name="connsiteX17" fmla="*/ 1111250 w 1828800"/>
              <a:gd name="connsiteY17" fmla="*/ 1619250 h 1619250"/>
              <a:gd name="connsiteX18" fmla="*/ 1828800 w 1828800"/>
              <a:gd name="connsiteY18" fmla="*/ 1612900 h 1619250"/>
              <a:gd name="connsiteX0" fmla="*/ 0 w 1828800"/>
              <a:gd name="connsiteY0" fmla="*/ 1955 h 1621205"/>
              <a:gd name="connsiteX1" fmla="*/ 63500 w 1828800"/>
              <a:gd name="connsiteY1" fmla="*/ 11480 h 1621205"/>
              <a:gd name="connsiteX2" fmla="*/ 63500 w 1828800"/>
              <a:gd name="connsiteY2" fmla="*/ 148005 h 1621205"/>
              <a:gd name="connsiteX3" fmla="*/ 142875 w 1828800"/>
              <a:gd name="connsiteY3" fmla="*/ 151180 h 1621205"/>
              <a:gd name="connsiteX4" fmla="*/ 142875 w 1828800"/>
              <a:gd name="connsiteY4" fmla="*/ 421055 h 1621205"/>
              <a:gd name="connsiteX5" fmla="*/ 222250 w 1828800"/>
              <a:gd name="connsiteY5" fmla="*/ 427405 h 1621205"/>
              <a:gd name="connsiteX6" fmla="*/ 222250 w 1828800"/>
              <a:gd name="connsiteY6" fmla="*/ 560755 h 1621205"/>
              <a:gd name="connsiteX7" fmla="*/ 276225 w 1828800"/>
              <a:gd name="connsiteY7" fmla="*/ 567105 h 1621205"/>
              <a:gd name="connsiteX8" fmla="*/ 279400 w 1828800"/>
              <a:gd name="connsiteY8" fmla="*/ 700455 h 1621205"/>
              <a:gd name="connsiteX9" fmla="*/ 374650 w 1828800"/>
              <a:gd name="connsiteY9" fmla="*/ 703630 h 1621205"/>
              <a:gd name="connsiteX10" fmla="*/ 371475 w 1828800"/>
              <a:gd name="connsiteY10" fmla="*/ 836980 h 1621205"/>
              <a:gd name="connsiteX11" fmla="*/ 415925 w 1828800"/>
              <a:gd name="connsiteY11" fmla="*/ 840155 h 1621205"/>
              <a:gd name="connsiteX12" fmla="*/ 419100 w 1828800"/>
              <a:gd name="connsiteY12" fmla="*/ 1122730 h 1621205"/>
              <a:gd name="connsiteX13" fmla="*/ 711200 w 1828800"/>
              <a:gd name="connsiteY13" fmla="*/ 1122730 h 1621205"/>
              <a:gd name="connsiteX14" fmla="*/ 711200 w 1828800"/>
              <a:gd name="connsiteY14" fmla="*/ 1262430 h 1621205"/>
              <a:gd name="connsiteX15" fmla="*/ 863600 w 1828800"/>
              <a:gd name="connsiteY15" fmla="*/ 1268780 h 1621205"/>
              <a:gd name="connsiteX16" fmla="*/ 860425 w 1828800"/>
              <a:gd name="connsiteY16" fmla="*/ 1405305 h 1621205"/>
              <a:gd name="connsiteX17" fmla="*/ 1108075 w 1828800"/>
              <a:gd name="connsiteY17" fmla="*/ 1402130 h 1621205"/>
              <a:gd name="connsiteX18" fmla="*/ 1111250 w 1828800"/>
              <a:gd name="connsiteY18" fmla="*/ 1621205 h 1621205"/>
              <a:gd name="connsiteX19" fmla="*/ 1828800 w 1828800"/>
              <a:gd name="connsiteY19" fmla="*/ 1614855 h 1621205"/>
              <a:gd name="connsiteX0" fmla="*/ 0 w 1828800"/>
              <a:gd name="connsiteY0" fmla="*/ 0 h 1619250"/>
              <a:gd name="connsiteX1" fmla="*/ 63500 w 1828800"/>
              <a:gd name="connsiteY1" fmla="*/ 9525 h 1619250"/>
              <a:gd name="connsiteX2" fmla="*/ 63500 w 1828800"/>
              <a:gd name="connsiteY2" fmla="*/ 146050 h 1619250"/>
              <a:gd name="connsiteX3" fmla="*/ 142875 w 1828800"/>
              <a:gd name="connsiteY3" fmla="*/ 149225 h 1619250"/>
              <a:gd name="connsiteX4" fmla="*/ 142875 w 1828800"/>
              <a:gd name="connsiteY4" fmla="*/ 419100 h 1619250"/>
              <a:gd name="connsiteX5" fmla="*/ 222250 w 1828800"/>
              <a:gd name="connsiteY5" fmla="*/ 425450 h 1619250"/>
              <a:gd name="connsiteX6" fmla="*/ 222250 w 1828800"/>
              <a:gd name="connsiteY6" fmla="*/ 558800 h 1619250"/>
              <a:gd name="connsiteX7" fmla="*/ 276225 w 1828800"/>
              <a:gd name="connsiteY7" fmla="*/ 565150 h 1619250"/>
              <a:gd name="connsiteX8" fmla="*/ 279400 w 1828800"/>
              <a:gd name="connsiteY8" fmla="*/ 698500 h 1619250"/>
              <a:gd name="connsiteX9" fmla="*/ 374650 w 1828800"/>
              <a:gd name="connsiteY9" fmla="*/ 701675 h 1619250"/>
              <a:gd name="connsiteX10" fmla="*/ 371475 w 1828800"/>
              <a:gd name="connsiteY10" fmla="*/ 835025 h 1619250"/>
              <a:gd name="connsiteX11" fmla="*/ 415925 w 1828800"/>
              <a:gd name="connsiteY11" fmla="*/ 838200 h 1619250"/>
              <a:gd name="connsiteX12" fmla="*/ 419100 w 1828800"/>
              <a:gd name="connsiteY12" fmla="*/ 1120775 h 1619250"/>
              <a:gd name="connsiteX13" fmla="*/ 711200 w 1828800"/>
              <a:gd name="connsiteY13" fmla="*/ 1120775 h 1619250"/>
              <a:gd name="connsiteX14" fmla="*/ 711200 w 1828800"/>
              <a:gd name="connsiteY14" fmla="*/ 1260475 h 1619250"/>
              <a:gd name="connsiteX15" fmla="*/ 863600 w 1828800"/>
              <a:gd name="connsiteY15" fmla="*/ 1266825 h 1619250"/>
              <a:gd name="connsiteX16" fmla="*/ 860425 w 1828800"/>
              <a:gd name="connsiteY16" fmla="*/ 1403350 h 1619250"/>
              <a:gd name="connsiteX17" fmla="*/ 1108075 w 1828800"/>
              <a:gd name="connsiteY17" fmla="*/ 1400175 h 1619250"/>
              <a:gd name="connsiteX18" fmla="*/ 1111250 w 1828800"/>
              <a:gd name="connsiteY18" fmla="*/ 1619250 h 1619250"/>
              <a:gd name="connsiteX19" fmla="*/ 1828800 w 1828800"/>
              <a:gd name="connsiteY19" fmla="*/ 1612900 h 1619250"/>
              <a:gd name="connsiteX0" fmla="*/ 0 w 1828800"/>
              <a:gd name="connsiteY0" fmla="*/ 0 h 1619250"/>
              <a:gd name="connsiteX1" fmla="*/ 63500 w 1828800"/>
              <a:gd name="connsiteY1" fmla="*/ 9525 h 1619250"/>
              <a:gd name="connsiteX2" fmla="*/ 63500 w 1828800"/>
              <a:gd name="connsiteY2" fmla="*/ 146050 h 1619250"/>
              <a:gd name="connsiteX3" fmla="*/ 142875 w 1828800"/>
              <a:gd name="connsiteY3" fmla="*/ 149225 h 1619250"/>
              <a:gd name="connsiteX4" fmla="*/ 142875 w 1828800"/>
              <a:gd name="connsiteY4" fmla="*/ 419100 h 1619250"/>
              <a:gd name="connsiteX5" fmla="*/ 222250 w 1828800"/>
              <a:gd name="connsiteY5" fmla="*/ 425450 h 1619250"/>
              <a:gd name="connsiteX6" fmla="*/ 222250 w 1828800"/>
              <a:gd name="connsiteY6" fmla="*/ 558800 h 1619250"/>
              <a:gd name="connsiteX7" fmla="*/ 276225 w 1828800"/>
              <a:gd name="connsiteY7" fmla="*/ 565150 h 1619250"/>
              <a:gd name="connsiteX8" fmla="*/ 279400 w 1828800"/>
              <a:gd name="connsiteY8" fmla="*/ 698500 h 1619250"/>
              <a:gd name="connsiteX9" fmla="*/ 374650 w 1828800"/>
              <a:gd name="connsiteY9" fmla="*/ 701675 h 1619250"/>
              <a:gd name="connsiteX10" fmla="*/ 371475 w 1828800"/>
              <a:gd name="connsiteY10" fmla="*/ 835025 h 1619250"/>
              <a:gd name="connsiteX11" fmla="*/ 415925 w 1828800"/>
              <a:gd name="connsiteY11" fmla="*/ 838200 h 1619250"/>
              <a:gd name="connsiteX12" fmla="*/ 419100 w 1828800"/>
              <a:gd name="connsiteY12" fmla="*/ 1120775 h 1619250"/>
              <a:gd name="connsiteX13" fmla="*/ 711200 w 1828800"/>
              <a:gd name="connsiteY13" fmla="*/ 1120775 h 1619250"/>
              <a:gd name="connsiteX14" fmla="*/ 711200 w 1828800"/>
              <a:gd name="connsiteY14" fmla="*/ 1260475 h 1619250"/>
              <a:gd name="connsiteX15" fmla="*/ 863600 w 1828800"/>
              <a:gd name="connsiteY15" fmla="*/ 1266825 h 1619250"/>
              <a:gd name="connsiteX16" fmla="*/ 860425 w 1828800"/>
              <a:gd name="connsiteY16" fmla="*/ 1403350 h 1619250"/>
              <a:gd name="connsiteX17" fmla="*/ 1108075 w 1828800"/>
              <a:gd name="connsiteY17" fmla="*/ 1400175 h 1619250"/>
              <a:gd name="connsiteX18" fmla="*/ 1111250 w 1828800"/>
              <a:gd name="connsiteY18" fmla="*/ 1619250 h 1619250"/>
              <a:gd name="connsiteX19" fmla="*/ 1828800 w 1828800"/>
              <a:gd name="connsiteY19" fmla="*/ 1612900 h 1619250"/>
              <a:gd name="connsiteX0" fmla="*/ 0 w 1828800"/>
              <a:gd name="connsiteY0" fmla="*/ 0 h 1619250"/>
              <a:gd name="connsiteX1" fmla="*/ 53975 w 1828800"/>
              <a:gd name="connsiteY1" fmla="*/ 3175 h 1619250"/>
              <a:gd name="connsiteX2" fmla="*/ 63500 w 1828800"/>
              <a:gd name="connsiteY2" fmla="*/ 146050 h 1619250"/>
              <a:gd name="connsiteX3" fmla="*/ 142875 w 1828800"/>
              <a:gd name="connsiteY3" fmla="*/ 149225 h 1619250"/>
              <a:gd name="connsiteX4" fmla="*/ 142875 w 1828800"/>
              <a:gd name="connsiteY4" fmla="*/ 419100 h 1619250"/>
              <a:gd name="connsiteX5" fmla="*/ 222250 w 1828800"/>
              <a:gd name="connsiteY5" fmla="*/ 425450 h 1619250"/>
              <a:gd name="connsiteX6" fmla="*/ 222250 w 1828800"/>
              <a:gd name="connsiteY6" fmla="*/ 558800 h 1619250"/>
              <a:gd name="connsiteX7" fmla="*/ 276225 w 1828800"/>
              <a:gd name="connsiteY7" fmla="*/ 565150 h 1619250"/>
              <a:gd name="connsiteX8" fmla="*/ 279400 w 1828800"/>
              <a:gd name="connsiteY8" fmla="*/ 698500 h 1619250"/>
              <a:gd name="connsiteX9" fmla="*/ 374650 w 1828800"/>
              <a:gd name="connsiteY9" fmla="*/ 701675 h 1619250"/>
              <a:gd name="connsiteX10" fmla="*/ 371475 w 1828800"/>
              <a:gd name="connsiteY10" fmla="*/ 835025 h 1619250"/>
              <a:gd name="connsiteX11" fmla="*/ 415925 w 1828800"/>
              <a:gd name="connsiteY11" fmla="*/ 838200 h 1619250"/>
              <a:gd name="connsiteX12" fmla="*/ 419100 w 1828800"/>
              <a:gd name="connsiteY12" fmla="*/ 1120775 h 1619250"/>
              <a:gd name="connsiteX13" fmla="*/ 711200 w 1828800"/>
              <a:gd name="connsiteY13" fmla="*/ 1120775 h 1619250"/>
              <a:gd name="connsiteX14" fmla="*/ 711200 w 1828800"/>
              <a:gd name="connsiteY14" fmla="*/ 1260475 h 1619250"/>
              <a:gd name="connsiteX15" fmla="*/ 863600 w 1828800"/>
              <a:gd name="connsiteY15" fmla="*/ 1266825 h 1619250"/>
              <a:gd name="connsiteX16" fmla="*/ 860425 w 1828800"/>
              <a:gd name="connsiteY16" fmla="*/ 1403350 h 1619250"/>
              <a:gd name="connsiteX17" fmla="*/ 1108075 w 1828800"/>
              <a:gd name="connsiteY17" fmla="*/ 1400175 h 1619250"/>
              <a:gd name="connsiteX18" fmla="*/ 1111250 w 1828800"/>
              <a:gd name="connsiteY18" fmla="*/ 1619250 h 1619250"/>
              <a:gd name="connsiteX19" fmla="*/ 1828800 w 1828800"/>
              <a:gd name="connsiteY19" fmla="*/ 1612900 h 1619250"/>
              <a:gd name="connsiteX0" fmla="*/ 0 w 1828800"/>
              <a:gd name="connsiteY0" fmla="*/ 3175 h 1622425"/>
              <a:gd name="connsiteX1" fmla="*/ 57150 w 1828800"/>
              <a:gd name="connsiteY1" fmla="*/ 0 h 1622425"/>
              <a:gd name="connsiteX2" fmla="*/ 63500 w 1828800"/>
              <a:gd name="connsiteY2" fmla="*/ 149225 h 1622425"/>
              <a:gd name="connsiteX3" fmla="*/ 142875 w 1828800"/>
              <a:gd name="connsiteY3" fmla="*/ 152400 h 1622425"/>
              <a:gd name="connsiteX4" fmla="*/ 142875 w 1828800"/>
              <a:gd name="connsiteY4" fmla="*/ 422275 h 1622425"/>
              <a:gd name="connsiteX5" fmla="*/ 222250 w 1828800"/>
              <a:gd name="connsiteY5" fmla="*/ 428625 h 1622425"/>
              <a:gd name="connsiteX6" fmla="*/ 222250 w 1828800"/>
              <a:gd name="connsiteY6" fmla="*/ 561975 h 1622425"/>
              <a:gd name="connsiteX7" fmla="*/ 276225 w 1828800"/>
              <a:gd name="connsiteY7" fmla="*/ 568325 h 1622425"/>
              <a:gd name="connsiteX8" fmla="*/ 279400 w 1828800"/>
              <a:gd name="connsiteY8" fmla="*/ 701675 h 1622425"/>
              <a:gd name="connsiteX9" fmla="*/ 374650 w 1828800"/>
              <a:gd name="connsiteY9" fmla="*/ 704850 h 1622425"/>
              <a:gd name="connsiteX10" fmla="*/ 371475 w 1828800"/>
              <a:gd name="connsiteY10" fmla="*/ 838200 h 1622425"/>
              <a:gd name="connsiteX11" fmla="*/ 415925 w 1828800"/>
              <a:gd name="connsiteY11" fmla="*/ 841375 h 1622425"/>
              <a:gd name="connsiteX12" fmla="*/ 419100 w 1828800"/>
              <a:gd name="connsiteY12" fmla="*/ 1123950 h 1622425"/>
              <a:gd name="connsiteX13" fmla="*/ 711200 w 1828800"/>
              <a:gd name="connsiteY13" fmla="*/ 1123950 h 1622425"/>
              <a:gd name="connsiteX14" fmla="*/ 711200 w 1828800"/>
              <a:gd name="connsiteY14" fmla="*/ 1263650 h 1622425"/>
              <a:gd name="connsiteX15" fmla="*/ 863600 w 1828800"/>
              <a:gd name="connsiteY15" fmla="*/ 1270000 h 1622425"/>
              <a:gd name="connsiteX16" fmla="*/ 860425 w 1828800"/>
              <a:gd name="connsiteY16" fmla="*/ 1406525 h 1622425"/>
              <a:gd name="connsiteX17" fmla="*/ 1108075 w 1828800"/>
              <a:gd name="connsiteY17" fmla="*/ 1403350 h 1622425"/>
              <a:gd name="connsiteX18" fmla="*/ 1111250 w 1828800"/>
              <a:gd name="connsiteY18" fmla="*/ 1622425 h 1622425"/>
              <a:gd name="connsiteX19" fmla="*/ 1828800 w 1828800"/>
              <a:gd name="connsiteY19" fmla="*/ 1616075 h 1622425"/>
              <a:gd name="connsiteX0" fmla="*/ 0 w 1828800"/>
              <a:gd name="connsiteY0" fmla="*/ 0 h 1619250"/>
              <a:gd name="connsiteX1" fmla="*/ 57150 w 1828800"/>
              <a:gd name="connsiteY1" fmla="*/ 0 h 1619250"/>
              <a:gd name="connsiteX2" fmla="*/ 63500 w 1828800"/>
              <a:gd name="connsiteY2" fmla="*/ 146050 h 1619250"/>
              <a:gd name="connsiteX3" fmla="*/ 142875 w 1828800"/>
              <a:gd name="connsiteY3" fmla="*/ 149225 h 1619250"/>
              <a:gd name="connsiteX4" fmla="*/ 142875 w 1828800"/>
              <a:gd name="connsiteY4" fmla="*/ 419100 h 1619250"/>
              <a:gd name="connsiteX5" fmla="*/ 222250 w 1828800"/>
              <a:gd name="connsiteY5" fmla="*/ 425450 h 1619250"/>
              <a:gd name="connsiteX6" fmla="*/ 222250 w 1828800"/>
              <a:gd name="connsiteY6" fmla="*/ 558800 h 1619250"/>
              <a:gd name="connsiteX7" fmla="*/ 276225 w 1828800"/>
              <a:gd name="connsiteY7" fmla="*/ 565150 h 1619250"/>
              <a:gd name="connsiteX8" fmla="*/ 279400 w 1828800"/>
              <a:gd name="connsiteY8" fmla="*/ 698500 h 1619250"/>
              <a:gd name="connsiteX9" fmla="*/ 374650 w 1828800"/>
              <a:gd name="connsiteY9" fmla="*/ 701675 h 1619250"/>
              <a:gd name="connsiteX10" fmla="*/ 371475 w 1828800"/>
              <a:gd name="connsiteY10" fmla="*/ 835025 h 1619250"/>
              <a:gd name="connsiteX11" fmla="*/ 415925 w 1828800"/>
              <a:gd name="connsiteY11" fmla="*/ 838200 h 1619250"/>
              <a:gd name="connsiteX12" fmla="*/ 419100 w 1828800"/>
              <a:gd name="connsiteY12" fmla="*/ 1120775 h 1619250"/>
              <a:gd name="connsiteX13" fmla="*/ 711200 w 1828800"/>
              <a:gd name="connsiteY13" fmla="*/ 1120775 h 1619250"/>
              <a:gd name="connsiteX14" fmla="*/ 711200 w 1828800"/>
              <a:gd name="connsiteY14" fmla="*/ 1260475 h 1619250"/>
              <a:gd name="connsiteX15" fmla="*/ 863600 w 1828800"/>
              <a:gd name="connsiteY15" fmla="*/ 1266825 h 1619250"/>
              <a:gd name="connsiteX16" fmla="*/ 860425 w 1828800"/>
              <a:gd name="connsiteY16" fmla="*/ 1403350 h 1619250"/>
              <a:gd name="connsiteX17" fmla="*/ 1108075 w 1828800"/>
              <a:gd name="connsiteY17" fmla="*/ 1400175 h 1619250"/>
              <a:gd name="connsiteX18" fmla="*/ 1111250 w 1828800"/>
              <a:gd name="connsiteY18" fmla="*/ 1619250 h 1619250"/>
              <a:gd name="connsiteX19" fmla="*/ 1828800 w 1828800"/>
              <a:gd name="connsiteY19" fmla="*/ 1612900 h 1619250"/>
              <a:gd name="connsiteX0" fmla="*/ 0 w 1828800"/>
              <a:gd name="connsiteY0" fmla="*/ 0 h 1619250"/>
              <a:gd name="connsiteX1" fmla="*/ 57150 w 1828800"/>
              <a:gd name="connsiteY1" fmla="*/ 0 h 1619250"/>
              <a:gd name="connsiteX2" fmla="*/ 63500 w 1828800"/>
              <a:gd name="connsiteY2" fmla="*/ 146050 h 1619250"/>
              <a:gd name="connsiteX3" fmla="*/ 142875 w 1828800"/>
              <a:gd name="connsiteY3" fmla="*/ 149225 h 1619250"/>
              <a:gd name="connsiteX4" fmla="*/ 142875 w 1828800"/>
              <a:gd name="connsiteY4" fmla="*/ 419100 h 1619250"/>
              <a:gd name="connsiteX5" fmla="*/ 222250 w 1828800"/>
              <a:gd name="connsiteY5" fmla="*/ 425450 h 1619250"/>
              <a:gd name="connsiteX6" fmla="*/ 222250 w 1828800"/>
              <a:gd name="connsiteY6" fmla="*/ 558800 h 1619250"/>
              <a:gd name="connsiteX7" fmla="*/ 276225 w 1828800"/>
              <a:gd name="connsiteY7" fmla="*/ 565150 h 1619250"/>
              <a:gd name="connsiteX8" fmla="*/ 279400 w 1828800"/>
              <a:gd name="connsiteY8" fmla="*/ 698500 h 1619250"/>
              <a:gd name="connsiteX9" fmla="*/ 374650 w 1828800"/>
              <a:gd name="connsiteY9" fmla="*/ 701675 h 1619250"/>
              <a:gd name="connsiteX10" fmla="*/ 371475 w 1828800"/>
              <a:gd name="connsiteY10" fmla="*/ 841375 h 1619250"/>
              <a:gd name="connsiteX11" fmla="*/ 415925 w 1828800"/>
              <a:gd name="connsiteY11" fmla="*/ 838200 h 1619250"/>
              <a:gd name="connsiteX12" fmla="*/ 419100 w 1828800"/>
              <a:gd name="connsiteY12" fmla="*/ 1120775 h 1619250"/>
              <a:gd name="connsiteX13" fmla="*/ 711200 w 1828800"/>
              <a:gd name="connsiteY13" fmla="*/ 1120775 h 1619250"/>
              <a:gd name="connsiteX14" fmla="*/ 711200 w 1828800"/>
              <a:gd name="connsiteY14" fmla="*/ 1260475 h 1619250"/>
              <a:gd name="connsiteX15" fmla="*/ 863600 w 1828800"/>
              <a:gd name="connsiteY15" fmla="*/ 1266825 h 1619250"/>
              <a:gd name="connsiteX16" fmla="*/ 860425 w 1828800"/>
              <a:gd name="connsiteY16" fmla="*/ 1403350 h 1619250"/>
              <a:gd name="connsiteX17" fmla="*/ 1108075 w 1828800"/>
              <a:gd name="connsiteY17" fmla="*/ 1400175 h 1619250"/>
              <a:gd name="connsiteX18" fmla="*/ 1111250 w 1828800"/>
              <a:gd name="connsiteY18" fmla="*/ 1619250 h 1619250"/>
              <a:gd name="connsiteX19" fmla="*/ 1828800 w 1828800"/>
              <a:gd name="connsiteY19" fmla="*/ 1612900 h 1619250"/>
              <a:gd name="connsiteX0" fmla="*/ 0 w 1828800"/>
              <a:gd name="connsiteY0" fmla="*/ 0 h 1619250"/>
              <a:gd name="connsiteX1" fmla="*/ 57150 w 1828800"/>
              <a:gd name="connsiteY1" fmla="*/ 0 h 1619250"/>
              <a:gd name="connsiteX2" fmla="*/ 63500 w 1828800"/>
              <a:gd name="connsiteY2" fmla="*/ 146050 h 1619250"/>
              <a:gd name="connsiteX3" fmla="*/ 142875 w 1828800"/>
              <a:gd name="connsiteY3" fmla="*/ 149225 h 1619250"/>
              <a:gd name="connsiteX4" fmla="*/ 142875 w 1828800"/>
              <a:gd name="connsiteY4" fmla="*/ 419100 h 1619250"/>
              <a:gd name="connsiteX5" fmla="*/ 222250 w 1828800"/>
              <a:gd name="connsiteY5" fmla="*/ 425450 h 1619250"/>
              <a:gd name="connsiteX6" fmla="*/ 222250 w 1828800"/>
              <a:gd name="connsiteY6" fmla="*/ 558800 h 1619250"/>
              <a:gd name="connsiteX7" fmla="*/ 276225 w 1828800"/>
              <a:gd name="connsiteY7" fmla="*/ 565150 h 1619250"/>
              <a:gd name="connsiteX8" fmla="*/ 279400 w 1828800"/>
              <a:gd name="connsiteY8" fmla="*/ 698500 h 1619250"/>
              <a:gd name="connsiteX9" fmla="*/ 374650 w 1828800"/>
              <a:gd name="connsiteY9" fmla="*/ 701675 h 1619250"/>
              <a:gd name="connsiteX10" fmla="*/ 374650 w 1828800"/>
              <a:gd name="connsiteY10" fmla="*/ 835025 h 1619250"/>
              <a:gd name="connsiteX11" fmla="*/ 415925 w 1828800"/>
              <a:gd name="connsiteY11" fmla="*/ 838200 h 1619250"/>
              <a:gd name="connsiteX12" fmla="*/ 419100 w 1828800"/>
              <a:gd name="connsiteY12" fmla="*/ 1120775 h 1619250"/>
              <a:gd name="connsiteX13" fmla="*/ 711200 w 1828800"/>
              <a:gd name="connsiteY13" fmla="*/ 1120775 h 1619250"/>
              <a:gd name="connsiteX14" fmla="*/ 711200 w 1828800"/>
              <a:gd name="connsiteY14" fmla="*/ 1260475 h 1619250"/>
              <a:gd name="connsiteX15" fmla="*/ 863600 w 1828800"/>
              <a:gd name="connsiteY15" fmla="*/ 1266825 h 1619250"/>
              <a:gd name="connsiteX16" fmla="*/ 860425 w 1828800"/>
              <a:gd name="connsiteY16" fmla="*/ 1403350 h 1619250"/>
              <a:gd name="connsiteX17" fmla="*/ 1108075 w 1828800"/>
              <a:gd name="connsiteY17" fmla="*/ 1400175 h 1619250"/>
              <a:gd name="connsiteX18" fmla="*/ 1111250 w 1828800"/>
              <a:gd name="connsiteY18" fmla="*/ 1619250 h 1619250"/>
              <a:gd name="connsiteX19" fmla="*/ 1828800 w 1828800"/>
              <a:gd name="connsiteY19" fmla="*/ 1612900 h 1619250"/>
              <a:gd name="connsiteX0" fmla="*/ 0 w 1828800"/>
              <a:gd name="connsiteY0" fmla="*/ 0 h 1619250"/>
              <a:gd name="connsiteX1" fmla="*/ 57150 w 1828800"/>
              <a:gd name="connsiteY1" fmla="*/ 0 h 1619250"/>
              <a:gd name="connsiteX2" fmla="*/ 63500 w 1828800"/>
              <a:gd name="connsiteY2" fmla="*/ 146050 h 1619250"/>
              <a:gd name="connsiteX3" fmla="*/ 142875 w 1828800"/>
              <a:gd name="connsiteY3" fmla="*/ 149225 h 1619250"/>
              <a:gd name="connsiteX4" fmla="*/ 142875 w 1828800"/>
              <a:gd name="connsiteY4" fmla="*/ 419100 h 1619250"/>
              <a:gd name="connsiteX5" fmla="*/ 222250 w 1828800"/>
              <a:gd name="connsiteY5" fmla="*/ 425450 h 1619250"/>
              <a:gd name="connsiteX6" fmla="*/ 222250 w 1828800"/>
              <a:gd name="connsiteY6" fmla="*/ 558800 h 1619250"/>
              <a:gd name="connsiteX7" fmla="*/ 276225 w 1828800"/>
              <a:gd name="connsiteY7" fmla="*/ 565150 h 1619250"/>
              <a:gd name="connsiteX8" fmla="*/ 279400 w 1828800"/>
              <a:gd name="connsiteY8" fmla="*/ 698500 h 1619250"/>
              <a:gd name="connsiteX9" fmla="*/ 374650 w 1828800"/>
              <a:gd name="connsiteY9" fmla="*/ 701675 h 1619250"/>
              <a:gd name="connsiteX10" fmla="*/ 371475 w 1828800"/>
              <a:gd name="connsiteY10" fmla="*/ 841375 h 1619250"/>
              <a:gd name="connsiteX11" fmla="*/ 415925 w 1828800"/>
              <a:gd name="connsiteY11" fmla="*/ 838200 h 1619250"/>
              <a:gd name="connsiteX12" fmla="*/ 419100 w 1828800"/>
              <a:gd name="connsiteY12" fmla="*/ 1120775 h 1619250"/>
              <a:gd name="connsiteX13" fmla="*/ 711200 w 1828800"/>
              <a:gd name="connsiteY13" fmla="*/ 1120775 h 1619250"/>
              <a:gd name="connsiteX14" fmla="*/ 711200 w 1828800"/>
              <a:gd name="connsiteY14" fmla="*/ 1260475 h 1619250"/>
              <a:gd name="connsiteX15" fmla="*/ 863600 w 1828800"/>
              <a:gd name="connsiteY15" fmla="*/ 1266825 h 1619250"/>
              <a:gd name="connsiteX16" fmla="*/ 860425 w 1828800"/>
              <a:gd name="connsiteY16" fmla="*/ 1403350 h 1619250"/>
              <a:gd name="connsiteX17" fmla="*/ 1108075 w 1828800"/>
              <a:gd name="connsiteY17" fmla="*/ 1400175 h 1619250"/>
              <a:gd name="connsiteX18" fmla="*/ 1111250 w 1828800"/>
              <a:gd name="connsiteY18" fmla="*/ 1619250 h 1619250"/>
              <a:gd name="connsiteX19" fmla="*/ 1828800 w 1828800"/>
              <a:gd name="connsiteY19" fmla="*/ 1612900 h 1619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828800" h="1619250">
                <a:moveTo>
                  <a:pt x="0" y="0"/>
                </a:moveTo>
                <a:lnTo>
                  <a:pt x="57150" y="0"/>
                </a:lnTo>
                <a:lnTo>
                  <a:pt x="63500" y="146050"/>
                </a:lnTo>
                <a:lnTo>
                  <a:pt x="142875" y="149225"/>
                </a:lnTo>
                <a:cubicBezTo>
                  <a:pt x="143933" y="238125"/>
                  <a:pt x="141817" y="330200"/>
                  <a:pt x="142875" y="419100"/>
                </a:cubicBezTo>
                <a:lnTo>
                  <a:pt x="222250" y="425450"/>
                </a:lnTo>
                <a:lnTo>
                  <a:pt x="222250" y="558800"/>
                </a:lnTo>
                <a:lnTo>
                  <a:pt x="276225" y="565150"/>
                </a:lnTo>
                <a:cubicBezTo>
                  <a:pt x="277283" y="609600"/>
                  <a:pt x="278342" y="654050"/>
                  <a:pt x="279400" y="698500"/>
                </a:cubicBezTo>
                <a:lnTo>
                  <a:pt x="374650" y="701675"/>
                </a:lnTo>
                <a:cubicBezTo>
                  <a:pt x="373592" y="746125"/>
                  <a:pt x="372533" y="796925"/>
                  <a:pt x="371475" y="841375"/>
                </a:cubicBezTo>
                <a:lnTo>
                  <a:pt x="415925" y="838200"/>
                </a:lnTo>
                <a:cubicBezTo>
                  <a:pt x="416983" y="932392"/>
                  <a:pt x="418042" y="1026583"/>
                  <a:pt x="419100" y="1120775"/>
                </a:cubicBezTo>
                <a:lnTo>
                  <a:pt x="711200" y="1120775"/>
                </a:lnTo>
                <a:lnTo>
                  <a:pt x="711200" y="1260475"/>
                </a:lnTo>
                <a:lnTo>
                  <a:pt x="863600" y="1266825"/>
                </a:lnTo>
                <a:cubicBezTo>
                  <a:pt x="862542" y="1312333"/>
                  <a:pt x="861483" y="1357842"/>
                  <a:pt x="860425" y="1403350"/>
                </a:cubicBezTo>
                <a:lnTo>
                  <a:pt x="1108075" y="1400175"/>
                </a:lnTo>
                <a:cubicBezTo>
                  <a:pt x="1109133" y="1473200"/>
                  <a:pt x="1110192" y="1546225"/>
                  <a:pt x="1111250" y="1619250"/>
                </a:cubicBezTo>
                <a:lnTo>
                  <a:pt x="1828800" y="1612900"/>
                </a:lnTo>
              </a:path>
            </a:pathLst>
          </a:custGeom>
          <a:noFill/>
          <a:ln w="285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12" name="Freeform 4111"/>
          <p:cNvSpPr/>
          <p:nvPr/>
        </p:nvSpPr>
        <p:spPr>
          <a:xfrm>
            <a:off x="7023100" y="2724150"/>
            <a:ext cx="1733550" cy="1460500"/>
          </a:xfrm>
          <a:custGeom>
            <a:avLst/>
            <a:gdLst>
              <a:gd name="connsiteX0" fmla="*/ 0 w 1733550"/>
              <a:gd name="connsiteY0" fmla="*/ 0 h 1466850"/>
              <a:gd name="connsiteX1" fmla="*/ 1733550 w 1733550"/>
              <a:gd name="connsiteY1" fmla="*/ 1466850 h 1466850"/>
              <a:gd name="connsiteX2" fmla="*/ 1733550 w 1733550"/>
              <a:gd name="connsiteY2" fmla="*/ 1466850 h 1466850"/>
              <a:gd name="connsiteX0" fmla="*/ 0 w 1733550"/>
              <a:gd name="connsiteY0" fmla="*/ 0 h 1466850"/>
              <a:gd name="connsiteX1" fmla="*/ 327025 w 1733550"/>
              <a:gd name="connsiteY1" fmla="*/ 1460500 h 1466850"/>
              <a:gd name="connsiteX2" fmla="*/ 1733550 w 1733550"/>
              <a:gd name="connsiteY2" fmla="*/ 1466850 h 1466850"/>
              <a:gd name="connsiteX3" fmla="*/ 1733550 w 1733550"/>
              <a:gd name="connsiteY3" fmla="*/ 1466850 h 1466850"/>
              <a:gd name="connsiteX0" fmla="*/ 0 w 1836104"/>
              <a:gd name="connsiteY0" fmla="*/ 0 h 1470025"/>
              <a:gd name="connsiteX1" fmla="*/ 327025 w 1836104"/>
              <a:gd name="connsiteY1" fmla="*/ 1460500 h 1470025"/>
              <a:gd name="connsiteX2" fmla="*/ 1733550 w 1836104"/>
              <a:gd name="connsiteY2" fmla="*/ 1466850 h 1470025"/>
              <a:gd name="connsiteX3" fmla="*/ 1727200 w 1836104"/>
              <a:gd name="connsiteY3" fmla="*/ 1470025 h 1470025"/>
              <a:gd name="connsiteX0" fmla="*/ 0 w 1733550"/>
              <a:gd name="connsiteY0" fmla="*/ 0 h 1466850"/>
              <a:gd name="connsiteX1" fmla="*/ 327025 w 1733550"/>
              <a:gd name="connsiteY1" fmla="*/ 1460500 h 1466850"/>
              <a:gd name="connsiteX2" fmla="*/ 1733550 w 1733550"/>
              <a:gd name="connsiteY2" fmla="*/ 1466850 h 1466850"/>
              <a:gd name="connsiteX0" fmla="*/ 0 w 1733550"/>
              <a:gd name="connsiteY0" fmla="*/ 0 h 1460500"/>
              <a:gd name="connsiteX1" fmla="*/ 327025 w 1733550"/>
              <a:gd name="connsiteY1" fmla="*/ 1460500 h 1460500"/>
              <a:gd name="connsiteX2" fmla="*/ 1733550 w 1733550"/>
              <a:gd name="connsiteY2" fmla="*/ 1460500 h 1460500"/>
              <a:gd name="connsiteX0" fmla="*/ 0 w 1733550"/>
              <a:gd name="connsiteY0" fmla="*/ 0 h 1460500"/>
              <a:gd name="connsiteX1" fmla="*/ 327025 w 1733550"/>
              <a:gd name="connsiteY1" fmla="*/ 1231900 h 1460500"/>
              <a:gd name="connsiteX2" fmla="*/ 327025 w 1733550"/>
              <a:gd name="connsiteY2" fmla="*/ 1460500 h 1460500"/>
              <a:gd name="connsiteX3" fmla="*/ 1733550 w 1733550"/>
              <a:gd name="connsiteY3" fmla="*/ 1460500 h 1460500"/>
              <a:gd name="connsiteX0" fmla="*/ 0 w 1733550"/>
              <a:gd name="connsiteY0" fmla="*/ 0 h 1460500"/>
              <a:gd name="connsiteX1" fmla="*/ 327025 w 1733550"/>
              <a:gd name="connsiteY1" fmla="*/ 1231900 h 1460500"/>
              <a:gd name="connsiteX2" fmla="*/ 327025 w 1733550"/>
              <a:gd name="connsiteY2" fmla="*/ 1460500 h 1460500"/>
              <a:gd name="connsiteX3" fmla="*/ 1733550 w 1733550"/>
              <a:gd name="connsiteY3" fmla="*/ 1460500 h 1460500"/>
              <a:gd name="connsiteX0" fmla="*/ 0 w 1733550"/>
              <a:gd name="connsiteY0" fmla="*/ 0 h 1460500"/>
              <a:gd name="connsiteX1" fmla="*/ 279400 w 1733550"/>
              <a:gd name="connsiteY1" fmla="*/ 1263650 h 1460500"/>
              <a:gd name="connsiteX2" fmla="*/ 327025 w 1733550"/>
              <a:gd name="connsiteY2" fmla="*/ 1231900 h 1460500"/>
              <a:gd name="connsiteX3" fmla="*/ 327025 w 1733550"/>
              <a:gd name="connsiteY3" fmla="*/ 1460500 h 1460500"/>
              <a:gd name="connsiteX4" fmla="*/ 1733550 w 1733550"/>
              <a:gd name="connsiteY4" fmla="*/ 1460500 h 1460500"/>
              <a:gd name="connsiteX0" fmla="*/ 0 w 1733550"/>
              <a:gd name="connsiteY0" fmla="*/ 0 h 1460500"/>
              <a:gd name="connsiteX1" fmla="*/ 279400 w 1733550"/>
              <a:gd name="connsiteY1" fmla="*/ 1263650 h 1460500"/>
              <a:gd name="connsiteX2" fmla="*/ 327025 w 1733550"/>
              <a:gd name="connsiteY2" fmla="*/ 1231900 h 1460500"/>
              <a:gd name="connsiteX3" fmla="*/ 327025 w 1733550"/>
              <a:gd name="connsiteY3" fmla="*/ 1460500 h 1460500"/>
              <a:gd name="connsiteX4" fmla="*/ 1733550 w 1733550"/>
              <a:gd name="connsiteY4" fmla="*/ 1460500 h 1460500"/>
              <a:gd name="connsiteX0" fmla="*/ 0 w 1733550"/>
              <a:gd name="connsiteY0" fmla="*/ 0 h 1460500"/>
              <a:gd name="connsiteX1" fmla="*/ 304800 w 1733550"/>
              <a:gd name="connsiteY1" fmla="*/ 1238250 h 1460500"/>
              <a:gd name="connsiteX2" fmla="*/ 327025 w 1733550"/>
              <a:gd name="connsiteY2" fmla="*/ 1231900 h 1460500"/>
              <a:gd name="connsiteX3" fmla="*/ 327025 w 1733550"/>
              <a:gd name="connsiteY3" fmla="*/ 1460500 h 1460500"/>
              <a:gd name="connsiteX4" fmla="*/ 1733550 w 1733550"/>
              <a:gd name="connsiteY4" fmla="*/ 1460500 h 1460500"/>
              <a:gd name="connsiteX0" fmla="*/ 0 w 1733550"/>
              <a:gd name="connsiteY0" fmla="*/ 0 h 1460500"/>
              <a:gd name="connsiteX1" fmla="*/ 307975 w 1733550"/>
              <a:gd name="connsiteY1" fmla="*/ 1228725 h 1460500"/>
              <a:gd name="connsiteX2" fmla="*/ 327025 w 1733550"/>
              <a:gd name="connsiteY2" fmla="*/ 1231900 h 1460500"/>
              <a:gd name="connsiteX3" fmla="*/ 327025 w 1733550"/>
              <a:gd name="connsiteY3" fmla="*/ 1460500 h 1460500"/>
              <a:gd name="connsiteX4" fmla="*/ 1733550 w 1733550"/>
              <a:gd name="connsiteY4" fmla="*/ 1460500 h 1460500"/>
              <a:gd name="connsiteX0" fmla="*/ 0 w 1733550"/>
              <a:gd name="connsiteY0" fmla="*/ 0 h 1460500"/>
              <a:gd name="connsiteX1" fmla="*/ 311150 w 1733550"/>
              <a:gd name="connsiteY1" fmla="*/ 1231900 h 1460500"/>
              <a:gd name="connsiteX2" fmla="*/ 327025 w 1733550"/>
              <a:gd name="connsiteY2" fmla="*/ 1231900 h 1460500"/>
              <a:gd name="connsiteX3" fmla="*/ 327025 w 1733550"/>
              <a:gd name="connsiteY3" fmla="*/ 1460500 h 1460500"/>
              <a:gd name="connsiteX4" fmla="*/ 1733550 w 1733550"/>
              <a:gd name="connsiteY4" fmla="*/ 1460500 h 1460500"/>
              <a:gd name="connsiteX0" fmla="*/ 0 w 1733550"/>
              <a:gd name="connsiteY0" fmla="*/ 0 h 1460500"/>
              <a:gd name="connsiteX1" fmla="*/ 298450 w 1733550"/>
              <a:gd name="connsiteY1" fmla="*/ 1016000 h 1460500"/>
              <a:gd name="connsiteX2" fmla="*/ 311150 w 1733550"/>
              <a:gd name="connsiteY2" fmla="*/ 1231900 h 1460500"/>
              <a:gd name="connsiteX3" fmla="*/ 327025 w 1733550"/>
              <a:gd name="connsiteY3" fmla="*/ 1231900 h 1460500"/>
              <a:gd name="connsiteX4" fmla="*/ 327025 w 1733550"/>
              <a:gd name="connsiteY4" fmla="*/ 1460500 h 1460500"/>
              <a:gd name="connsiteX5" fmla="*/ 1733550 w 1733550"/>
              <a:gd name="connsiteY5" fmla="*/ 1460500 h 1460500"/>
              <a:gd name="connsiteX0" fmla="*/ 0 w 1733550"/>
              <a:gd name="connsiteY0" fmla="*/ 0 h 1460500"/>
              <a:gd name="connsiteX1" fmla="*/ 298450 w 1733550"/>
              <a:gd name="connsiteY1" fmla="*/ 1016000 h 1460500"/>
              <a:gd name="connsiteX2" fmla="*/ 311150 w 1733550"/>
              <a:gd name="connsiteY2" fmla="*/ 1231900 h 1460500"/>
              <a:gd name="connsiteX3" fmla="*/ 327025 w 1733550"/>
              <a:gd name="connsiteY3" fmla="*/ 1231900 h 1460500"/>
              <a:gd name="connsiteX4" fmla="*/ 327025 w 1733550"/>
              <a:gd name="connsiteY4" fmla="*/ 1460500 h 1460500"/>
              <a:gd name="connsiteX5" fmla="*/ 1733550 w 1733550"/>
              <a:gd name="connsiteY5" fmla="*/ 1460500 h 1460500"/>
              <a:gd name="connsiteX0" fmla="*/ 0 w 1733550"/>
              <a:gd name="connsiteY0" fmla="*/ 0 h 1460500"/>
              <a:gd name="connsiteX1" fmla="*/ 320675 w 1733550"/>
              <a:gd name="connsiteY1" fmla="*/ 1019175 h 1460500"/>
              <a:gd name="connsiteX2" fmla="*/ 311150 w 1733550"/>
              <a:gd name="connsiteY2" fmla="*/ 1231900 h 1460500"/>
              <a:gd name="connsiteX3" fmla="*/ 327025 w 1733550"/>
              <a:gd name="connsiteY3" fmla="*/ 1231900 h 1460500"/>
              <a:gd name="connsiteX4" fmla="*/ 327025 w 1733550"/>
              <a:gd name="connsiteY4" fmla="*/ 1460500 h 1460500"/>
              <a:gd name="connsiteX5" fmla="*/ 1733550 w 1733550"/>
              <a:gd name="connsiteY5" fmla="*/ 1460500 h 1460500"/>
              <a:gd name="connsiteX0" fmla="*/ 0 w 1733550"/>
              <a:gd name="connsiteY0" fmla="*/ 0 h 1460500"/>
              <a:gd name="connsiteX1" fmla="*/ 219075 w 1733550"/>
              <a:gd name="connsiteY1" fmla="*/ 1025525 h 1460500"/>
              <a:gd name="connsiteX2" fmla="*/ 320675 w 1733550"/>
              <a:gd name="connsiteY2" fmla="*/ 1019175 h 1460500"/>
              <a:gd name="connsiteX3" fmla="*/ 311150 w 1733550"/>
              <a:gd name="connsiteY3" fmla="*/ 1231900 h 1460500"/>
              <a:gd name="connsiteX4" fmla="*/ 327025 w 1733550"/>
              <a:gd name="connsiteY4" fmla="*/ 1231900 h 1460500"/>
              <a:gd name="connsiteX5" fmla="*/ 327025 w 1733550"/>
              <a:gd name="connsiteY5" fmla="*/ 1460500 h 1460500"/>
              <a:gd name="connsiteX6" fmla="*/ 1733550 w 1733550"/>
              <a:gd name="connsiteY6" fmla="*/ 1460500 h 1460500"/>
              <a:gd name="connsiteX0" fmla="*/ 0 w 1733550"/>
              <a:gd name="connsiteY0" fmla="*/ 0 h 1460500"/>
              <a:gd name="connsiteX1" fmla="*/ 219075 w 1733550"/>
              <a:gd name="connsiteY1" fmla="*/ 1025525 h 1460500"/>
              <a:gd name="connsiteX2" fmla="*/ 320675 w 1733550"/>
              <a:gd name="connsiteY2" fmla="*/ 1019175 h 1460500"/>
              <a:gd name="connsiteX3" fmla="*/ 311150 w 1733550"/>
              <a:gd name="connsiteY3" fmla="*/ 1231900 h 1460500"/>
              <a:gd name="connsiteX4" fmla="*/ 327025 w 1733550"/>
              <a:gd name="connsiteY4" fmla="*/ 1231900 h 1460500"/>
              <a:gd name="connsiteX5" fmla="*/ 327025 w 1733550"/>
              <a:gd name="connsiteY5" fmla="*/ 1460500 h 1460500"/>
              <a:gd name="connsiteX6" fmla="*/ 1733550 w 1733550"/>
              <a:gd name="connsiteY6" fmla="*/ 1460500 h 1460500"/>
              <a:gd name="connsiteX0" fmla="*/ 0 w 1733550"/>
              <a:gd name="connsiteY0" fmla="*/ 0 h 1460500"/>
              <a:gd name="connsiteX1" fmla="*/ 219075 w 1733550"/>
              <a:gd name="connsiteY1" fmla="*/ 1025525 h 1460500"/>
              <a:gd name="connsiteX2" fmla="*/ 320675 w 1733550"/>
              <a:gd name="connsiteY2" fmla="*/ 1019175 h 1460500"/>
              <a:gd name="connsiteX3" fmla="*/ 298450 w 1733550"/>
              <a:gd name="connsiteY3" fmla="*/ 1231900 h 1460500"/>
              <a:gd name="connsiteX4" fmla="*/ 327025 w 1733550"/>
              <a:gd name="connsiteY4" fmla="*/ 1231900 h 1460500"/>
              <a:gd name="connsiteX5" fmla="*/ 327025 w 1733550"/>
              <a:gd name="connsiteY5" fmla="*/ 1460500 h 1460500"/>
              <a:gd name="connsiteX6" fmla="*/ 1733550 w 1733550"/>
              <a:gd name="connsiteY6" fmla="*/ 1460500 h 1460500"/>
              <a:gd name="connsiteX0" fmla="*/ 0 w 1733550"/>
              <a:gd name="connsiteY0" fmla="*/ 0 h 1460500"/>
              <a:gd name="connsiteX1" fmla="*/ 219075 w 1733550"/>
              <a:gd name="connsiteY1" fmla="*/ 1025525 h 1460500"/>
              <a:gd name="connsiteX2" fmla="*/ 304800 w 1733550"/>
              <a:gd name="connsiteY2" fmla="*/ 1012825 h 1460500"/>
              <a:gd name="connsiteX3" fmla="*/ 298450 w 1733550"/>
              <a:gd name="connsiteY3" fmla="*/ 1231900 h 1460500"/>
              <a:gd name="connsiteX4" fmla="*/ 327025 w 1733550"/>
              <a:gd name="connsiteY4" fmla="*/ 1231900 h 1460500"/>
              <a:gd name="connsiteX5" fmla="*/ 327025 w 1733550"/>
              <a:gd name="connsiteY5" fmla="*/ 1460500 h 1460500"/>
              <a:gd name="connsiteX6" fmla="*/ 1733550 w 1733550"/>
              <a:gd name="connsiteY6" fmla="*/ 1460500 h 1460500"/>
              <a:gd name="connsiteX0" fmla="*/ 0 w 1733550"/>
              <a:gd name="connsiteY0" fmla="*/ 0 h 1460500"/>
              <a:gd name="connsiteX1" fmla="*/ 292100 w 1733550"/>
              <a:gd name="connsiteY1" fmla="*/ 1012825 h 1460500"/>
              <a:gd name="connsiteX2" fmla="*/ 304800 w 1733550"/>
              <a:gd name="connsiteY2" fmla="*/ 1012825 h 1460500"/>
              <a:gd name="connsiteX3" fmla="*/ 298450 w 1733550"/>
              <a:gd name="connsiteY3" fmla="*/ 1231900 h 1460500"/>
              <a:gd name="connsiteX4" fmla="*/ 327025 w 1733550"/>
              <a:gd name="connsiteY4" fmla="*/ 1231900 h 1460500"/>
              <a:gd name="connsiteX5" fmla="*/ 327025 w 1733550"/>
              <a:gd name="connsiteY5" fmla="*/ 1460500 h 1460500"/>
              <a:gd name="connsiteX6" fmla="*/ 1733550 w 1733550"/>
              <a:gd name="connsiteY6" fmla="*/ 1460500 h 1460500"/>
              <a:gd name="connsiteX0" fmla="*/ 0 w 1733550"/>
              <a:gd name="connsiteY0" fmla="*/ 0 h 1460500"/>
              <a:gd name="connsiteX1" fmla="*/ 282575 w 1733550"/>
              <a:gd name="connsiteY1" fmla="*/ 784225 h 1460500"/>
              <a:gd name="connsiteX2" fmla="*/ 292100 w 1733550"/>
              <a:gd name="connsiteY2" fmla="*/ 1012825 h 1460500"/>
              <a:gd name="connsiteX3" fmla="*/ 304800 w 1733550"/>
              <a:gd name="connsiteY3" fmla="*/ 1012825 h 1460500"/>
              <a:gd name="connsiteX4" fmla="*/ 298450 w 1733550"/>
              <a:gd name="connsiteY4" fmla="*/ 1231900 h 1460500"/>
              <a:gd name="connsiteX5" fmla="*/ 327025 w 1733550"/>
              <a:gd name="connsiteY5" fmla="*/ 1231900 h 1460500"/>
              <a:gd name="connsiteX6" fmla="*/ 327025 w 1733550"/>
              <a:gd name="connsiteY6" fmla="*/ 1460500 h 1460500"/>
              <a:gd name="connsiteX7" fmla="*/ 1733550 w 1733550"/>
              <a:gd name="connsiteY7" fmla="*/ 1460500 h 1460500"/>
              <a:gd name="connsiteX0" fmla="*/ 0 w 1733550"/>
              <a:gd name="connsiteY0" fmla="*/ 0 h 1460500"/>
              <a:gd name="connsiteX1" fmla="*/ 282575 w 1733550"/>
              <a:gd name="connsiteY1" fmla="*/ 784225 h 1460500"/>
              <a:gd name="connsiteX2" fmla="*/ 292100 w 1733550"/>
              <a:gd name="connsiteY2" fmla="*/ 1012825 h 1460500"/>
              <a:gd name="connsiteX3" fmla="*/ 304800 w 1733550"/>
              <a:gd name="connsiteY3" fmla="*/ 1012825 h 1460500"/>
              <a:gd name="connsiteX4" fmla="*/ 298450 w 1733550"/>
              <a:gd name="connsiteY4" fmla="*/ 1231900 h 1460500"/>
              <a:gd name="connsiteX5" fmla="*/ 327025 w 1733550"/>
              <a:gd name="connsiteY5" fmla="*/ 1231900 h 1460500"/>
              <a:gd name="connsiteX6" fmla="*/ 327025 w 1733550"/>
              <a:gd name="connsiteY6" fmla="*/ 1460500 h 1460500"/>
              <a:gd name="connsiteX7" fmla="*/ 1733550 w 1733550"/>
              <a:gd name="connsiteY7" fmla="*/ 1460500 h 1460500"/>
              <a:gd name="connsiteX0" fmla="*/ 0 w 1733550"/>
              <a:gd name="connsiteY0" fmla="*/ 0 h 1460500"/>
              <a:gd name="connsiteX1" fmla="*/ 241300 w 1733550"/>
              <a:gd name="connsiteY1" fmla="*/ 787400 h 1460500"/>
              <a:gd name="connsiteX2" fmla="*/ 282575 w 1733550"/>
              <a:gd name="connsiteY2" fmla="*/ 784225 h 1460500"/>
              <a:gd name="connsiteX3" fmla="*/ 292100 w 1733550"/>
              <a:gd name="connsiteY3" fmla="*/ 1012825 h 1460500"/>
              <a:gd name="connsiteX4" fmla="*/ 304800 w 1733550"/>
              <a:gd name="connsiteY4" fmla="*/ 1012825 h 1460500"/>
              <a:gd name="connsiteX5" fmla="*/ 298450 w 1733550"/>
              <a:gd name="connsiteY5" fmla="*/ 1231900 h 1460500"/>
              <a:gd name="connsiteX6" fmla="*/ 327025 w 1733550"/>
              <a:gd name="connsiteY6" fmla="*/ 1231900 h 1460500"/>
              <a:gd name="connsiteX7" fmla="*/ 327025 w 1733550"/>
              <a:gd name="connsiteY7" fmla="*/ 1460500 h 1460500"/>
              <a:gd name="connsiteX8" fmla="*/ 1733550 w 1733550"/>
              <a:gd name="connsiteY8" fmla="*/ 1460500 h 1460500"/>
              <a:gd name="connsiteX0" fmla="*/ 0 w 1733550"/>
              <a:gd name="connsiteY0" fmla="*/ 0 h 1460500"/>
              <a:gd name="connsiteX1" fmla="*/ 241300 w 1733550"/>
              <a:gd name="connsiteY1" fmla="*/ 787400 h 1460500"/>
              <a:gd name="connsiteX2" fmla="*/ 282575 w 1733550"/>
              <a:gd name="connsiteY2" fmla="*/ 784225 h 1460500"/>
              <a:gd name="connsiteX3" fmla="*/ 292100 w 1733550"/>
              <a:gd name="connsiteY3" fmla="*/ 1012825 h 1460500"/>
              <a:gd name="connsiteX4" fmla="*/ 304800 w 1733550"/>
              <a:gd name="connsiteY4" fmla="*/ 1012825 h 1460500"/>
              <a:gd name="connsiteX5" fmla="*/ 298450 w 1733550"/>
              <a:gd name="connsiteY5" fmla="*/ 1231900 h 1460500"/>
              <a:gd name="connsiteX6" fmla="*/ 327025 w 1733550"/>
              <a:gd name="connsiteY6" fmla="*/ 1231900 h 1460500"/>
              <a:gd name="connsiteX7" fmla="*/ 327025 w 1733550"/>
              <a:gd name="connsiteY7" fmla="*/ 1460500 h 1460500"/>
              <a:gd name="connsiteX8" fmla="*/ 1733550 w 1733550"/>
              <a:gd name="connsiteY8" fmla="*/ 1460500 h 1460500"/>
              <a:gd name="connsiteX0" fmla="*/ 0 w 1733550"/>
              <a:gd name="connsiteY0" fmla="*/ 0 h 1460500"/>
              <a:gd name="connsiteX1" fmla="*/ 241300 w 1733550"/>
              <a:gd name="connsiteY1" fmla="*/ 787400 h 1460500"/>
              <a:gd name="connsiteX2" fmla="*/ 285750 w 1733550"/>
              <a:gd name="connsiteY2" fmla="*/ 787400 h 1460500"/>
              <a:gd name="connsiteX3" fmla="*/ 292100 w 1733550"/>
              <a:gd name="connsiteY3" fmla="*/ 1012825 h 1460500"/>
              <a:gd name="connsiteX4" fmla="*/ 304800 w 1733550"/>
              <a:gd name="connsiteY4" fmla="*/ 1012825 h 1460500"/>
              <a:gd name="connsiteX5" fmla="*/ 298450 w 1733550"/>
              <a:gd name="connsiteY5" fmla="*/ 1231900 h 1460500"/>
              <a:gd name="connsiteX6" fmla="*/ 327025 w 1733550"/>
              <a:gd name="connsiteY6" fmla="*/ 1231900 h 1460500"/>
              <a:gd name="connsiteX7" fmla="*/ 327025 w 1733550"/>
              <a:gd name="connsiteY7" fmla="*/ 1460500 h 1460500"/>
              <a:gd name="connsiteX8" fmla="*/ 1733550 w 1733550"/>
              <a:gd name="connsiteY8" fmla="*/ 1460500 h 1460500"/>
              <a:gd name="connsiteX0" fmla="*/ 0 w 1733550"/>
              <a:gd name="connsiteY0" fmla="*/ 0 h 1460500"/>
              <a:gd name="connsiteX1" fmla="*/ 238125 w 1733550"/>
              <a:gd name="connsiteY1" fmla="*/ 558800 h 1460500"/>
              <a:gd name="connsiteX2" fmla="*/ 241300 w 1733550"/>
              <a:gd name="connsiteY2" fmla="*/ 787400 h 1460500"/>
              <a:gd name="connsiteX3" fmla="*/ 285750 w 1733550"/>
              <a:gd name="connsiteY3" fmla="*/ 787400 h 1460500"/>
              <a:gd name="connsiteX4" fmla="*/ 292100 w 1733550"/>
              <a:gd name="connsiteY4" fmla="*/ 1012825 h 1460500"/>
              <a:gd name="connsiteX5" fmla="*/ 304800 w 1733550"/>
              <a:gd name="connsiteY5" fmla="*/ 1012825 h 1460500"/>
              <a:gd name="connsiteX6" fmla="*/ 298450 w 1733550"/>
              <a:gd name="connsiteY6" fmla="*/ 1231900 h 1460500"/>
              <a:gd name="connsiteX7" fmla="*/ 327025 w 1733550"/>
              <a:gd name="connsiteY7" fmla="*/ 1231900 h 1460500"/>
              <a:gd name="connsiteX8" fmla="*/ 327025 w 1733550"/>
              <a:gd name="connsiteY8" fmla="*/ 1460500 h 1460500"/>
              <a:gd name="connsiteX9" fmla="*/ 1733550 w 1733550"/>
              <a:gd name="connsiteY9" fmla="*/ 1460500 h 1460500"/>
              <a:gd name="connsiteX0" fmla="*/ 0 w 1733550"/>
              <a:gd name="connsiteY0" fmla="*/ 0 h 1460500"/>
              <a:gd name="connsiteX1" fmla="*/ 238125 w 1733550"/>
              <a:gd name="connsiteY1" fmla="*/ 558800 h 1460500"/>
              <a:gd name="connsiteX2" fmla="*/ 241300 w 1733550"/>
              <a:gd name="connsiteY2" fmla="*/ 787400 h 1460500"/>
              <a:gd name="connsiteX3" fmla="*/ 285750 w 1733550"/>
              <a:gd name="connsiteY3" fmla="*/ 787400 h 1460500"/>
              <a:gd name="connsiteX4" fmla="*/ 292100 w 1733550"/>
              <a:gd name="connsiteY4" fmla="*/ 1012825 h 1460500"/>
              <a:gd name="connsiteX5" fmla="*/ 304800 w 1733550"/>
              <a:gd name="connsiteY5" fmla="*/ 1012825 h 1460500"/>
              <a:gd name="connsiteX6" fmla="*/ 298450 w 1733550"/>
              <a:gd name="connsiteY6" fmla="*/ 1231900 h 1460500"/>
              <a:gd name="connsiteX7" fmla="*/ 327025 w 1733550"/>
              <a:gd name="connsiteY7" fmla="*/ 1231900 h 1460500"/>
              <a:gd name="connsiteX8" fmla="*/ 327025 w 1733550"/>
              <a:gd name="connsiteY8" fmla="*/ 1460500 h 1460500"/>
              <a:gd name="connsiteX9" fmla="*/ 1733550 w 1733550"/>
              <a:gd name="connsiteY9" fmla="*/ 1460500 h 1460500"/>
              <a:gd name="connsiteX0" fmla="*/ 0 w 1733550"/>
              <a:gd name="connsiteY0" fmla="*/ 0 h 1460500"/>
              <a:gd name="connsiteX1" fmla="*/ 161925 w 1733550"/>
              <a:gd name="connsiteY1" fmla="*/ 558800 h 1460500"/>
              <a:gd name="connsiteX2" fmla="*/ 238125 w 1733550"/>
              <a:gd name="connsiteY2" fmla="*/ 558800 h 1460500"/>
              <a:gd name="connsiteX3" fmla="*/ 241300 w 1733550"/>
              <a:gd name="connsiteY3" fmla="*/ 787400 h 1460500"/>
              <a:gd name="connsiteX4" fmla="*/ 285750 w 1733550"/>
              <a:gd name="connsiteY4" fmla="*/ 787400 h 1460500"/>
              <a:gd name="connsiteX5" fmla="*/ 292100 w 1733550"/>
              <a:gd name="connsiteY5" fmla="*/ 1012825 h 1460500"/>
              <a:gd name="connsiteX6" fmla="*/ 304800 w 1733550"/>
              <a:gd name="connsiteY6" fmla="*/ 1012825 h 1460500"/>
              <a:gd name="connsiteX7" fmla="*/ 298450 w 1733550"/>
              <a:gd name="connsiteY7" fmla="*/ 1231900 h 1460500"/>
              <a:gd name="connsiteX8" fmla="*/ 327025 w 1733550"/>
              <a:gd name="connsiteY8" fmla="*/ 1231900 h 1460500"/>
              <a:gd name="connsiteX9" fmla="*/ 327025 w 1733550"/>
              <a:gd name="connsiteY9" fmla="*/ 1460500 h 1460500"/>
              <a:gd name="connsiteX10" fmla="*/ 1733550 w 1733550"/>
              <a:gd name="connsiteY10" fmla="*/ 1460500 h 1460500"/>
              <a:gd name="connsiteX0" fmla="*/ 0 w 1733550"/>
              <a:gd name="connsiteY0" fmla="*/ 0 h 1460500"/>
              <a:gd name="connsiteX1" fmla="*/ 161925 w 1733550"/>
              <a:gd name="connsiteY1" fmla="*/ 558800 h 1460500"/>
              <a:gd name="connsiteX2" fmla="*/ 238125 w 1733550"/>
              <a:gd name="connsiteY2" fmla="*/ 558800 h 1460500"/>
              <a:gd name="connsiteX3" fmla="*/ 241300 w 1733550"/>
              <a:gd name="connsiteY3" fmla="*/ 787400 h 1460500"/>
              <a:gd name="connsiteX4" fmla="*/ 285750 w 1733550"/>
              <a:gd name="connsiteY4" fmla="*/ 787400 h 1460500"/>
              <a:gd name="connsiteX5" fmla="*/ 292100 w 1733550"/>
              <a:gd name="connsiteY5" fmla="*/ 1012825 h 1460500"/>
              <a:gd name="connsiteX6" fmla="*/ 304800 w 1733550"/>
              <a:gd name="connsiteY6" fmla="*/ 1012825 h 1460500"/>
              <a:gd name="connsiteX7" fmla="*/ 298450 w 1733550"/>
              <a:gd name="connsiteY7" fmla="*/ 1231900 h 1460500"/>
              <a:gd name="connsiteX8" fmla="*/ 327025 w 1733550"/>
              <a:gd name="connsiteY8" fmla="*/ 1231900 h 1460500"/>
              <a:gd name="connsiteX9" fmla="*/ 327025 w 1733550"/>
              <a:gd name="connsiteY9" fmla="*/ 1460500 h 1460500"/>
              <a:gd name="connsiteX10" fmla="*/ 1733550 w 1733550"/>
              <a:gd name="connsiteY10" fmla="*/ 1460500 h 1460500"/>
              <a:gd name="connsiteX0" fmla="*/ 0 w 1733550"/>
              <a:gd name="connsiteY0" fmla="*/ 0 h 1460500"/>
              <a:gd name="connsiteX1" fmla="*/ 161925 w 1733550"/>
              <a:gd name="connsiteY1" fmla="*/ 339725 h 1460500"/>
              <a:gd name="connsiteX2" fmla="*/ 161925 w 1733550"/>
              <a:gd name="connsiteY2" fmla="*/ 558800 h 1460500"/>
              <a:gd name="connsiteX3" fmla="*/ 238125 w 1733550"/>
              <a:gd name="connsiteY3" fmla="*/ 558800 h 1460500"/>
              <a:gd name="connsiteX4" fmla="*/ 241300 w 1733550"/>
              <a:gd name="connsiteY4" fmla="*/ 787400 h 1460500"/>
              <a:gd name="connsiteX5" fmla="*/ 285750 w 1733550"/>
              <a:gd name="connsiteY5" fmla="*/ 787400 h 1460500"/>
              <a:gd name="connsiteX6" fmla="*/ 292100 w 1733550"/>
              <a:gd name="connsiteY6" fmla="*/ 1012825 h 1460500"/>
              <a:gd name="connsiteX7" fmla="*/ 304800 w 1733550"/>
              <a:gd name="connsiteY7" fmla="*/ 1012825 h 1460500"/>
              <a:gd name="connsiteX8" fmla="*/ 298450 w 1733550"/>
              <a:gd name="connsiteY8" fmla="*/ 1231900 h 1460500"/>
              <a:gd name="connsiteX9" fmla="*/ 327025 w 1733550"/>
              <a:gd name="connsiteY9" fmla="*/ 1231900 h 1460500"/>
              <a:gd name="connsiteX10" fmla="*/ 327025 w 1733550"/>
              <a:gd name="connsiteY10" fmla="*/ 1460500 h 1460500"/>
              <a:gd name="connsiteX11" fmla="*/ 1733550 w 1733550"/>
              <a:gd name="connsiteY11" fmla="*/ 1460500 h 1460500"/>
              <a:gd name="connsiteX0" fmla="*/ 0 w 1733550"/>
              <a:gd name="connsiteY0" fmla="*/ 0 h 1460500"/>
              <a:gd name="connsiteX1" fmla="*/ 161925 w 1733550"/>
              <a:gd name="connsiteY1" fmla="*/ 339725 h 1460500"/>
              <a:gd name="connsiteX2" fmla="*/ 161925 w 1733550"/>
              <a:gd name="connsiteY2" fmla="*/ 558800 h 1460500"/>
              <a:gd name="connsiteX3" fmla="*/ 238125 w 1733550"/>
              <a:gd name="connsiteY3" fmla="*/ 558800 h 1460500"/>
              <a:gd name="connsiteX4" fmla="*/ 241300 w 1733550"/>
              <a:gd name="connsiteY4" fmla="*/ 787400 h 1460500"/>
              <a:gd name="connsiteX5" fmla="*/ 285750 w 1733550"/>
              <a:gd name="connsiteY5" fmla="*/ 787400 h 1460500"/>
              <a:gd name="connsiteX6" fmla="*/ 292100 w 1733550"/>
              <a:gd name="connsiteY6" fmla="*/ 1012825 h 1460500"/>
              <a:gd name="connsiteX7" fmla="*/ 304800 w 1733550"/>
              <a:gd name="connsiteY7" fmla="*/ 1012825 h 1460500"/>
              <a:gd name="connsiteX8" fmla="*/ 298450 w 1733550"/>
              <a:gd name="connsiteY8" fmla="*/ 1231900 h 1460500"/>
              <a:gd name="connsiteX9" fmla="*/ 327025 w 1733550"/>
              <a:gd name="connsiteY9" fmla="*/ 1231900 h 1460500"/>
              <a:gd name="connsiteX10" fmla="*/ 327025 w 1733550"/>
              <a:gd name="connsiteY10" fmla="*/ 1460500 h 1460500"/>
              <a:gd name="connsiteX11" fmla="*/ 1733550 w 1733550"/>
              <a:gd name="connsiteY11" fmla="*/ 1460500 h 1460500"/>
              <a:gd name="connsiteX0" fmla="*/ 6344 w 1739894"/>
              <a:gd name="connsiteY0" fmla="*/ 0 h 1460500"/>
              <a:gd name="connsiteX1" fmla="*/ 9519 w 1739894"/>
              <a:gd name="connsiteY1" fmla="*/ 346075 h 1460500"/>
              <a:gd name="connsiteX2" fmla="*/ 168269 w 1739894"/>
              <a:gd name="connsiteY2" fmla="*/ 339725 h 1460500"/>
              <a:gd name="connsiteX3" fmla="*/ 168269 w 1739894"/>
              <a:gd name="connsiteY3" fmla="*/ 558800 h 1460500"/>
              <a:gd name="connsiteX4" fmla="*/ 244469 w 1739894"/>
              <a:gd name="connsiteY4" fmla="*/ 558800 h 1460500"/>
              <a:gd name="connsiteX5" fmla="*/ 247644 w 1739894"/>
              <a:gd name="connsiteY5" fmla="*/ 787400 h 1460500"/>
              <a:gd name="connsiteX6" fmla="*/ 292094 w 1739894"/>
              <a:gd name="connsiteY6" fmla="*/ 787400 h 1460500"/>
              <a:gd name="connsiteX7" fmla="*/ 298444 w 1739894"/>
              <a:gd name="connsiteY7" fmla="*/ 1012825 h 1460500"/>
              <a:gd name="connsiteX8" fmla="*/ 311144 w 1739894"/>
              <a:gd name="connsiteY8" fmla="*/ 1012825 h 1460500"/>
              <a:gd name="connsiteX9" fmla="*/ 304794 w 1739894"/>
              <a:gd name="connsiteY9" fmla="*/ 1231900 h 1460500"/>
              <a:gd name="connsiteX10" fmla="*/ 333369 w 1739894"/>
              <a:gd name="connsiteY10" fmla="*/ 1231900 h 1460500"/>
              <a:gd name="connsiteX11" fmla="*/ 333369 w 1739894"/>
              <a:gd name="connsiteY11" fmla="*/ 1460500 h 1460500"/>
              <a:gd name="connsiteX12" fmla="*/ 1739894 w 1739894"/>
              <a:gd name="connsiteY12" fmla="*/ 1460500 h 1460500"/>
              <a:gd name="connsiteX0" fmla="*/ 6344 w 1739894"/>
              <a:gd name="connsiteY0" fmla="*/ 0 h 1460500"/>
              <a:gd name="connsiteX1" fmla="*/ 9519 w 1739894"/>
              <a:gd name="connsiteY1" fmla="*/ 346075 h 1460500"/>
              <a:gd name="connsiteX2" fmla="*/ 168269 w 1739894"/>
              <a:gd name="connsiteY2" fmla="*/ 339725 h 1460500"/>
              <a:gd name="connsiteX3" fmla="*/ 168269 w 1739894"/>
              <a:gd name="connsiteY3" fmla="*/ 558800 h 1460500"/>
              <a:gd name="connsiteX4" fmla="*/ 244469 w 1739894"/>
              <a:gd name="connsiteY4" fmla="*/ 558800 h 1460500"/>
              <a:gd name="connsiteX5" fmla="*/ 247644 w 1739894"/>
              <a:gd name="connsiteY5" fmla="*/ 787400 h 1460500"/>
              <a:gd name="connsiteX6" fmla="*/ 292094 w 1739894"/>
              <a:gd name="connsiteY6" fmla="*/ 787400 h 1460500"/>
              <a:gd name="connsiteX7" fmla="*/ 298444 w 1739894"/>
              <a:gd name="connsiteY7" fmla="*/ 1012825 h 1460500"/>
              <a:gd name="connsiteX8" fmla="*/ 311144 w 1739894"/>
              <a:gd name="connsiteY8" fmla="*/ 1012825 h 1460500"/>
              <a:gd name="connsiteX9" fmla="*/ 304794 w 1739894"/>
              <a:gd name="connsiteY9" fmla="*/ 1231900 h 1460500"/>
              <a:gd name="connsiteX10" fmla="*/ 333369 w 1739894"/>
              <a:gd name="connsiteY10" fmla="*/ 1231900 h 1460500"/>
              <a:gd name="connsiteX11" fmla="*/ 333369 w 1739894"/>
              <a:gd name="connsiteY11" fmla="*/ 1460500 h 1460500"/>
              <a:gd name="connsiteX12" fmla="*/ 1739894 w 1739894"/>
              <a:gd name="connsiteY12" fmla="*/ 1460500 h 1460500"/>
              <a:gd name="connsiteX0" fmla="*/ 0 w 1733550"/>
              <a:gd name="connsiteY0" fmla="*/ 0 h 1460500"/>
              <a:gd name="connsiteX1" fmla="*/ 3175 w 1733550"/>
              <a:gd name="connsiteY1" fmla="*/ 346075 h 1460500"/>
              <a:gd name="connsiteX2" fmla="*/ 161925 w 1733550"/>
              <a:gd name="connsiteY2" fmla="*/ 339725 h 1460500"/>
              <a:gd name="connsiteX3" fmla="*/ 161925 w 1733550"/>
              <a:gd name="connsiteY3" fmla="*/ 558800 h 1460500"/>
              <a:gd name="connsiteX4" fmla="*/ 238125 w 1733550"/>
              <a:gd name="connsiteY4" fmla="*/ 558800 h 1460500"/>
              <a:gd name="connsiteX5" fmla="*/ 241300 w 1733550"/>
              <a:gd name="connsiteY5" fmla="*/ 787400 h 1460500"/>
              <a:gd name="connsiteX6" fmla="*/ 285750 w 1733550"/>
              <a:gd name="connsiteY6" fmla="*/ 787400 h 1460500"/>
              <a:gd name="connsiteX7" fmla="*/ 292100 w 1733550"/>
              <a:gd name="connsiteY7" fmla="*/ 1012825 h 1460500"/>
              <a:gd name="connsiteX8" fmla="*/ 304800 w 1733550"/>
              <a:gd name="connsiteY8" fmla="*/ 1012825 h 1460500"/>
              <a:gd name="connsiteX9" fmla="*/ 298450 w 1733550"/>
              <a:gd name="connsiteY9" fmla="*/ 1231900 h 1460500"/>
              <a:gd name="connsiteX10" fmla="*/ 327025 w 1733550"/>
              <a:gd name="connsiteY10" fmla="*/ 1231900 h 1460500"/>
              <a:gd name="connsiteX11" fmla="*/ 327025 w 1733550"/>
              <a:gd name="connsiteY11" fmla="*/ 1460500 h 1460500"/>
              <a:gd name="connsiteX12" fmla="*/ 1733550 w 1733550"/>
              <a:gd name="connsiteY12" fmla="*/ 1460500 h 1460500"/>
              <a:gd name="connsiteX0" fmla="*/ 0 w 1733550"/>
              <a:gd name="connsiteY0" fmla="*/ 0 h 1460500"/>
              <a:gd name="connsiteX1" fmla="*/ 3175 w 1733550"/>
              <a:gd name="connsiteY1" fmla="*/ 346075 h 1460500"/>
              <a:gd name="connsiteX2" fmla="*/ 161925 w 1733550"/>
              <a:gd name="connsiteY2" fmla="*/ 339725 h 1460500"/>
              <a:gd name="connsiteX3" fmla="*/ 161925 w 1733550"/>
              <a:gd name="connsiteY3" fmla="*/ 558800 h 1460500"/>
              <a:gd name="connsiteX4" fmla="*/ 238125 w 1733550"/>
              <a:gd name="connsiteY4" fmla="*/ 558800 h 1460500"/>
              <a:gd name="connsiteX5" fmla="*/ 241300 w 1733550"/>
              <a:gd name="connsiteY5" fmla="*/ 787400 h 1460500"/>
              <a:gd name="connsiteX6" fmla="*/ 285750 w 1733550"/>
              <a:gd name="connsiteY6" fmla="*/ 787400 h 1460500"/>
              <a:gd name="connsiteX7" fmla="*/ 292100 w 1733550"/>
              <a:gd name="connsiteY7" fmla="*/ 1012825 h 1460500"/>
              <a:gd name="connsiteX8" fmla="*/ 304800 w 1733550"/>
              <a:gd name="connsiteY8" fmla="*/ 1012825 h 1460500"/>
              <a:gd name="connsiteX9" fmla="*/ 298450 w 1733550"/>
              <a:gd name="connsiteY9" fmla="*/ 1231900 h 1460500"/>
              <a:gd name="connsiteX10" fmla="*/ 327025 w 1733550"/>
              <a:gd name="connsiteY10" fmla="*/ 1231900 h 1460500"/>
              <a:gd name="connsiteX11" fmla="*/ 327025 w 1733550"/>
              <a:gd name="connsiteY11" fmla="*/ 1460500 h 1460500"/>
              <a:gd name="connsiteX12" fmla="*/ 1733550 w 1733550"/>
              <a:gd name="connsiteY12" fmla="*/ 1460500 h 1460500"/>
              <a:gd name="connsiteX0" fmla="*/ 0 w 1733550"/>
              <a:gd name="connsiteY0" fmla="*/ 0 h 1460500"/>
              <a:gd name="connsiteX1" fmla="*/ 6350 w 1733550"/>
              <a:gd name="connsiteY1" fmla="*/ 336550 h 1460500"/>
              <a:gd name="connsiteX2" fmla="*/ 161925 w 1733550"/>
              <a:gd name="connsiteY2" fmla="*/ 339725 h 1460500"/>
              <a:gd name="connsiteX3" fmla="*/ 161925 w 1733550"/>
              <a:gd name="connsiteY3" fmla="*/ 558800 h 1460500"/>
              <a:gd name="connsiteX4" fmla="*/ 238125 w 1733550"/>
              <a:gd name="connsiteY4" fmla="*/ 558800 h 1460500"/>
              <a:gd name="connsiteX5" fmla="*/ 241300 w 1733550"/>
              <a:gd name="connsiteY5" fmla="*/ 787400 h 1460500"/>
              <a:gd name="connsiteX6" fmla="*/ 285750 w 1733550"/>
              <a:gd name="connsiteY6" fmla="*/ 787400 h 1460500"/>
              <a:gd name="connsiteX7" fmla="*/ 292100 w 1733550"/>
              <a:gd name="connsiteY7" fmla="*/ 1012825 h 1460500"/>
              <a:gd name="connsiteX8" fmla="*/ 304800 w 1733550"/>
              <a:gd name="connsiteY8" fmla="*/ 1012825 h 1460500"/>
              <a:gd name="connsiteX9" fmla="*/ 298450 w 1733550"/>
              <a:gd name="connsiteY9" fmla="*/ 1231900 h 1460500"/>
              <a:gd name="connsiteX10" fmla="*/ 327025 w 1733550"/>
              <a:gd name="connsiteY10" fmla="*/ 1231900 h 1460500"/>
              <a:gd name="connsiteX11" fmla="*/ 327025 w 1733550"/>
              <a:gd name="connsiteY11" fmla="*/ 1460500 h 1460500"/>
              <a:gd name="connsiteX12" fmla="*/ 1733550 w 1733550"/>
              <a:gd name="connsiteY12" fmla="*/ 1460500 h 146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733550" h="1460500">
                <a:moveTo>
                  <a:pt x="0" y="0"/>
                </a:moveTo>
                <a:cubicBezTo>
                  <a:pt x="1058" y="115358"/>
                  <a:pt x="5292" y="221192"/>
                  <a:pt x="6350" y="336550"/>
                </a:cubicBezTo>
                <a:lnTo>
                  <a:pt x="161925" y="339725"/>
                </a:lnTo>
                <a:lnTo>
                  <a:pt x="161925" y="558800"/>
                </a:lnTo>
                <a:lnTo>
                  <a:pt x="238125" y="558800"/>
                </a:lnTo>
                <a:cubicBezTo>
                  <a:pt x="239183" y="635000"/>
                  <a:pt x="240242" y="711200"/>
                  <a:pt x="241300" y="787400"/>
                </a:cubicBezTo>
                <a:lnTo>
                  <a:pt x="285750" y="787400"/>
                </a:lnTo>
                <a:lnTo>
                  <a:pt x="292100" y="1012825"/>
                </a:lnTo>
                <a:lnTo>
                  <a:pt x="304800" y="1012825"/>
                </a:lnTo>
                <a:lnTo>
                  <a:pt x="298450" y="1231900"/>
                </a:lnTo>
                <a:lnTo>
                  <a:pt x="327025" y="1231900"/>
                </a:lnTo>
                <a:lnTo>
                  <a:pt x="327025" y="1460500"/>
                </a:lnTo>
                <a:lnTo>
                  <a:pt x="1733550" y="1460500"/>
                </a:lnTo>
              </a:path>
            </a:pathLst>
          </a:custGeom>
          <a:no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lumMod val="85000"/>
                </a:schemeClr>
              </a:solidFill>
            </a:endParaRPr>
          </a:p>
        </p:txBody>
      </p:sp>
      <p:sp>
        <p:nvSpPr>
          <p:cNvPr id="4113" name="Freeform 4112"/>
          <p:cNvSpPr/>
          <p:nvPr/>
        </p:nvSpPr>
        <p:spPr>
          <a:xfrm>
            <a:off x="1146175" y="4121150"/>
            <a:ext cx="1673225" cy="1279525"/>
          </a:xfrm>
          <a:custGeom>
            <a:avLst/>
            <a:gdLst>
              <a:gd name="connsiteX0" fmla="*/ 0 w 1673225"/>
              <a:gd name="connsiteY0" fmla="*/ 0 h 1273175"/>
              <a:gd name="connsiteX1" fmla="*/ 1673225 w 1673225"/>
              <a:gd name="connsiteY1" fmla="*/ 1273175 h 1273175"/>
              <a:gd name="connsiteX2" fmla="*/ 1673225 w 1673225"/>
              <a:gd name="connsiteY2" fmla="*/ 1273175 h 1273175"/>
              <a:gd name="connsiteX0" fmla="*/ 0 w 1673225"/>
              <a:gd name="connsiteY0" fmla="*/ 0 h 1279525"/>
              <a:gd name="connsiteX1" fmla="*/ 828675 w 1673225"/>
              <a:gd name="connsiteY1" fmla="*/ 1279525 h 1279525"/>
              <a:gd name="connsiteX2" fmla="*/ 1673225 w 1673225"/>
              <a:gd name="connsiteY2" fmla="*/ 1273175 h 1279525"/>
              <a:gd name="connsiteX3" fmla="*/ 1673225 w 1673225"/>
              <a:gd name="connsiteY3" fmla="*/ 1273175 h 1279525"/>
              <a:gd name="connsiteX0" fmla="*/ 0 w 1673225"/>
              <a:gd name="connsiteY0" fmla="*/ 0 h 1337395"/>
              <a:gd name="connsiteX1" fmla="*/ 831850 w 1673225"/>
              <a:gd name="connsiteY1" fmla="*/ 1228725 h 1337395"/>
              <a:gd name="connsiteX2" fmla="*/ 828675 w 1673225"/>
              <a:gd name="connsiteY2" fmla="*/ 1279525 h 1337395"/>
              <a:gd name="connsiteX3" fmla="*/ 1673225 w 1673225"/>
              <a:gd name="connsiteY3" fmla="*/ 1273175 h 1337395"/>
              <a:gd name="connsiteX4" fmla="*/ 1673225 w 1673225"/>
              <a:gd name="connsiteY4" fmla="*/ 1273175 h 1337395"/>
              <a:gd name="connsiteX0" fmla="*/ 0 w 1673225"/>
              <a:gd name="connsiteY0" fmla="*/ 0 h 1279525"/>
              <a:gd name="connsiteX1" fmla="*/ 831850 w 1673225"/>
              <a:gd name="connsiteY1" fmla="*/ 1228725 h 1279525"/>
              <a:gd name="connsiteX2" fmla="*/ 828675 w 1673225"/>
              <a:gd name="connsiteY2" fmla="*/ 1279525 h 1279525"/>
              <a:gd name="connsiteX3" fmla="*/ 1673225 w 1673225"/>
              <a:gd name="connsiteY3" fmla="*/ 1273175 h 1279525"/>
              <a:gd name="connsiteX4" fmla="*/ 1673225 w 1673225"/>
              <a:gd name="connsiteY4" fmla="*/ 1273175 h 1279525"/>
              <a:gd name="connsiteX0" fmla="*/ 0 w 1673225"/>
              <a:gd name="connsiteY0" fmla="*/ 0 h 1279525"/>
              <a:gd name="connsiteX1" fmla="*/ 819150 w 1673225"/>
              <a:gd name="connsiteY1" fmla="*/ 1235075 h 1279525"/>
              <a:gd name="connsiteX2" fmla="*/ 828675 w 1673225"/>
              <a:gd name="connsiteY2" fmla="*/ 1279525 h 1279525"/>
              <a:gd name="connsiteX3" fmla="*/ 1673225 w 1673225"/>
              <a:gd name="connsiteY3" fmla="*/ 1273175 h 1279525"/>
              <a:gd name="connsiteX4" fmla="*/ 1673225 w 1673225"/>
              <a:gd name="connsiteY4" fmla="*/ 1273175 h 1279525"/>
              <a:gd name="connsiteX0" fmla="*/ 0 w 1673225"/>
              <a:gd name="connsiteY0" fmla="*/ 0 h 1314590"/>
              <a:gd name="connsiteX1" fmla="*/ 625475 w 1673225"/>
              <a:gd name="connsiteY1" fmla="*/ 1228725 h 1314590"/>
              <a:gd name="connsiteX2" fmla="*/ 819150 w 1673225"/>
              <a:gd name="connsiteY2" fmla="*/ 1235075 h 1314590"/>
              <a:gd name="connsiteX3" fmla="*/ 828675 w 1673225"/>
              <a:gd name="connsiteY3" fmla="*/ 1279525 h 1314590"/>
              <a:gd name="connsiteX4" fmla="*/ 1673225 w 1673225"/>
              <a:gd name="connsiteY4" fmla="*/ 1273175 h 1314590"/>
              <a:gd name="connsiteX5" fmla="*/ 1673225 w 1673225"/>
              <a:gd name="connsiteY5" fmla="*/ 1273175 h 1314590"/>
              <a:gd name="connsiteX0" fmla="*/ 0 w 1673225"/>
              <a:gd name="connsiteY0" fmla="*/ 0 h 1279525"/>
              <a:gd name="connsiteX1" fmla="*/ 625475 w 1673225"/>
              <a:gd name="connsiteY1" fmla="*/ 1228725 h 1279525"/>
              <a:gd name="connsiteX2" fmla="*/ 819150 w 1673225"/>
              <a:gd name="connsiteY2" fmla="*/ 1235075 h 1279525"/>
              <a:gd name="connsiteX3" fmla="*/ 828675 w 1673225"/>
              <a:gd name="connsiteY3" fmla="*/ 1279525 h 1279525"/>
              <a:gd name="connsiteX4" fmla="*/ 1673225 w 1673225"/>
              <a:gd name="connsiteY4" fmla="*/ 1273175 h 1279525"/>
              <a:gd name="connsiteX5" fmla="*/ 1673225 w 1673225"/>
              <a:gd name="connsiteY5" fmla="*/ 1273175 h 1279525"/>
              <a:gd name="connsiteX0" fmla="*/ 0 w 1673225"/>
              <a:gd name="connsiteY0" fmla="*/ 0 h 1279525"/>
              <a:gd name="connsiteX1" fmla="*/ 630238 w 1673225"/>
              <a:gd name="connsiteY1" fmla="*/ 1233487 h 1279525"/>
              <a:gd name="connsiteX2" fmla="*/ 819150 w 1673225"/>
              <a:gd name="connsiteY2" fmla="*/ 1235075 h 1279525"/>
              <a:gd name="connsiteX3" fmla="*/ 828675 w 1673225"/>
              <a:gd name="connsiteY3" fmla="*/ 1279525 h 1279525"/>
              <a:gd name="connsiteX4" fmla="*/ 1673225 w 1673225"/>
              <a:gd name="connsiteY4" fmla="*/ 1273175 h 1279525"/>
              <a:gd name="connsiteX5" fmla="*/ 1673225 w 1673225"/>
              <a:gd name="connsiteY5" fmla="*/ 1273175 h 1279525"/>
              <a:gd name="connsiteX0" fmla="*/ 0 w 1673225"/>
              <a:gd name="connsiteY0" fmla="*/ 0 h 1290062"/>
              <a:gd name="connsiteX1" fmla="*/ 625475 w 1673225"/>
              <a:gd name="connsiteY1" fmla="*/ 1186656 h 1290062"/>
              <a:gd name="connsiteX2" fmla="*/ 630238 w 1673225"/>
              <a:gd name="connsiteY2" fmla="*/ 1233487 h 1290062"/>
              <a:gd name="connsiteX3" fmla="*/ 819150 w 1673225"/>
              <a:gd name="connsiteY3" fmla="*/ 1235075 h 1290062"/>
              <a:gd name="connsiteX4" fmla="*/ 828675 w 1673225"/>
              <a:gd name="connsiteY4" fmla="*/ 1279525 h 1290062"/>
              <a:gd name="connsiteX5" fmla="*/ 1673225 w 1673225"/>
              <a:gd name="connsiteY5" fmla="*/ 1273175 h 1290062"/>
              <a:gd name="connsiteX6" fmla="*/ 1673225 w 1673225"/>
              <a:gd name="connsiteY6" fmla="*/ 1273175 h 1290062"/>
              <a:gd name="connsiteX0" fmla="*/ 0 w 1673225"/>
              <a:gd name="connsiteY0" fmla="*/ 0 h 1279525"/>
              <a:gd name="connsiteX1" fmla="*/ 625475 w 1673225"/>
              <a:gd name="connsiteY1" fmla="*/ 1186656 h 1279525"/>
              <a:gd name="connsiteX2" fmla="*/ 630238 w 1673225"/>
              <a:gd name="connsiteY2" fmla="*/ 1233487 h 1279525"/>
              <a:gd name="connsiteX3" fmla="*/ 819150 w 1673225"/>
              <a:gd name="connsiteY3" fmla="*/ 1235075 h 1279525"/>
              <a:gd name="connsiteX4" fmla="*/ 828675 w 1673225"/>
              <a:gd name="connsiteY4" fmla="*/ 1279525 h 1279525"/>
              <a:gd name="connsiteX5" fmla="*/ 1673225 w 1673225"/>
              <a:gd name="connsiteY5" fmla="*/ 1273175 h 1279525"/>
              <a:gd name="connsiteX6" fmla="*/ 1673225 w 1673225"/>
              <a:gd name="connsiteY6" fmla="*/ 1273175 h 1279525"/>
              <a:gd name="connsiteX0" fmla="*/ 0 w 1673225"/>
              <a:gd name="connsiteY0" fmla="*/ 0 h 1279525"/>
              <a:gd name="connsiteX1" fmla="*/ 499269 w 1673225"/>
              <a:gd name="connsiteY1" fmla="*/ 1191419 h 1279525"/>
              <a:gd name="connsiteX2" fmla="*/ 625475 w 1673225"/>
              <a:gd name="connsiteY2" fmla="*/ 1186656 h 1279525"/>
              <a:gd name="connsiteX3" fmla="*/ 630238 w 1673225"/>
              <a:gd name="connsiteY3" fmla="*/ 1233487 h 1279525"/>
              <a:gd name="connsiteX4" fmla="*/ 819150 w 1673225"/>
              <a:gd name="connsiteY4" fmla="*/ 1235075 h 1279525"/>
              <a:gd name="connsiteX5" fmla="*/ 828675 w 1673225"/>
              <a:gd name="connsiteY5" fmla="*/ 1279525 h 1279525"/>
              <a:gd name="connsiteX6" fmla="*/ 1673225 w 1673225"/>
              <a:gd name="connsiteY6" fmla="*/ 1273175 h 1279525"/>
              <a:gd name="connsiteX7" fmla="*/ 1673225 w 1673225"/>
              <a:gd name="connsiteY7" fmla="*/ 1273175 h 1279525"/>
              <a:gd name="connsiteX0" fmla="*/ 0 w 1673225"/>
              <a:gd name="connsiteY0" fmla="*/ 0 h 1279525"/>
              <a:gd name="connsiteX1" fmla="*/ 499269 w 1673225"/>
              <a:gd name="connsiteY1" fmla="*/ 1191419 h 1279525"/>
              <a:gd name="connsiteX2" fmla="*/ 625475 w 1673225"/>
              <a:gd name="connsiteY2" fmla="*/ 1186656 h 1279525"/>
              <a:gd name="connsiteX3" fmla="*/ 630238 w 1673225"/>
              <a:gd name="connsiteY3" fmla="*/ 1233487 h 1279525"/>
              <a:gd name="connsiteX4" fmla="*/ 819150 w 1673225"/>
              <a:gd name="connsiteY4" fmla="*/ 1235075 h 1279525"/>
              <a:gd name="connsiteX5" fmla="*/ 828675 w 1673225"/>
              <a:gd name="connsiteY5" fmla="*/ 1279525 h 1279525"/>
              <a:gd name="connsiteX6" fmla="*/ 1673225 w 1673225"/>
              <a:gd name="connsiteY6" fmla="*/ 1273175 h 1279525"/>
              <a:gd name="connsiteX7" fmla="*/ 1673225 w 1673225"/>
              <a:gd name="connsiteY7" fmla="*/ 1273175 h 1279525"/>
              <a:gd name="connsiteX0" fmla="*/ 0 w 1673225"/>
              <a:gd name="connsiteY0" fmla="*/ 0 h 1279525"/>
              <a:gd name="connsiteX1" fmla="*/ 499269 w 1673225"/>
              <a:gd name="connsiteY1" fmla="*/ 1191419 h 1279525"/>
              <a:gd name="connsiteX2" fmla="*/ 625475 w 1673225"/>
              <a:gd name="connsiteY2" fmla="*/ 1198562 h 1279525"/>
              <a:gd name="connsiteX3" fmla="*/ 630238 w 1673225"/>
              <a:gd name="connsiteY3" fmla="*/ 1233487 h 1279525"/>
              <a:gd name="connsiteX4" fmla="*/ 819150 w 1673225"/>
              <a:gd name="connsiteY4" fmla="*/ 1235075 h 1279525"/>
              <a:gd name="connsiteX5" fmla="*/ 828675 w 1673225"/>
              <a:gd name="connsiteY5" fmla="*/ 1279525 h 1279525"/>
              <a:gd name="connsiteX6" fmla="*/ 1673225 w 1673225"/>
              <a:gd name="connsiteY6" fmla="*/ 1273175 h 1279525"/>
              <a:gd name="connsiteX7" fmla="*/ 1673225 w 1673225"/>
              <a:gd name="connsiteY7" fmla="*/ 1273175 h 1279525"/>
              <a:gd name="connsiteX0" fmla="*/ 0 w 1673225"/>
              <a:gd name="connsiteY0" fmla="*/ 0 h 1279525"/>
              <a:gd name="connsiteX1" fmla="*/ 499269 w 1673225"/>
              <a:gd name="connsiteY1" fmla="*/ 1191419 h 1279525"/>
              <a:gd name="connsiteX2" fmla="*/ 627856 w 1673225"/>
              <a:gd name="connsiteY2" fmla="*/ 1191418 h 1279525"/>
              <a:gd name="connsiteX3" fmla="*/ 630238 w 1673225"/>
              <a:gd name="connsiteY3" fmla="*/ 1233487 h 1279525"/>
              <a:gd name="connsiteX4" fmla="*/ 819150 w 1673225"/>
              <a:gd name="connsiteY4" fmla="*/ 1235075 h 1279525"/>
              <a:gd name="connsiteX5" fmla="*/ 828675 w 1673225"/>
              <a:gd name="connsiteY5" fmla="*/ 1279525 h 1279525"/>
              <a:gd name="connsiteX6" fmla="*/ 1673225 w 1673225"/>
              <a:gd name="connsiteY6" fmla="*/ 1273175 h 1279525"/>
              <a:gd name="connsiteX7" fmla="*/ 1673225 w 1673225"/>
              <a:gd name="connsiteY7" fmla="*/ 1273175 h 1279525"/>
              <a:gd name="connsiteX0" fmla="*/ 24506 w 1697731"/>
              <a:gd name="connsiteY0" fmla="*/ 0 h 1279525"/>
              <a:gd name="connsiteX1" fmla="*/ 38000 w 1697731"/>
              <a:gd name="connsiteY1" fmla="*/ 200819 h 1279525"/>
              <a:gd name="connsiteX2" fmla="*/ 523775 w 1697731"/>
              <a:gd name="connsiteY2" fmla="*/ 1191419 h 1279525"/>
              <a:gd name="connsiteX3" fmla="*/ 652362 w 1697731"/>
              <a:gd name="connsiteY3" fmla="*/ 1191418 h 1279525"/>
              <a:gd name="connsiteX4" fmla="*/ 654744 w 1697731"/>
              <a:gd name="connsiteY4" fmla="*/ 1233487 h 1279525"/>
              <a:gd name="connsiteX5" fmla="*/ 843656 w 1697731"/>
              <a:gd name="connsiteY5" fmla="*/ 1235075 h 1279525"/>
              <a:gd name="connsiteX6" fmla="*/ 853181 w 1697731"/>
              <a:gd name="connsiteY6" fmla="*/ 1279525 h 1279525"/>
              <a:gd name="connsiteX7" fmla="*/ 1697731 w 1697731"/>
              <a:gd name="connsiteY7" fmla="*/ 1273175 h 1279525"/>
              <a:gd name="connsiteX8" fmla="*/ 1697731 w 1697731"/>
              <a:gd name="connsiteY8" fmla="*/ 1273175 h 1279525"/>
              <a:gd name="connsiteX0" fmla="*/ 0 w 1673225"/>
              <a:gd name="connsiteY0" fmla="*/ 0 h 1279525"/>
              <a:gd name="connsiteX1" fmla="*/ 13494 w 1673225"/>
              <a:gd name="connsiteY1" fmla="*/ 200819 h 1279525"/>
              <a:gd name="connsiteX2" fmla="*/ 499269 w 1673225"/>
              <a:gd name="connsiteY2" fmla="*/ 1191419 h 1279525"/>
              <a:gd name="connsiteX3" fmla="*/ 627856 w 1673225"/>
              <a:gd name="connsiteY3" fmla="*/ 1191418 h 1279525"/>
              <a:gd name="connsiteX4" fmla="*/ 630238 w 1673225"/>
              <a:gd name="connsiteY4" fmla="*/ 1233487 h 1279525"/>
              <a:gd name="connsiteX5" fmla="*/ 819150 w 1673225"/>
              <a:gd name="connsiteY5" fmla="*/ 1235075 h 1279525"/>
              <a:gd name="connsiteX6" fmla="*/ 828675 w 1673225"/>
              <a:gd name="connsiteY6" fmla="*/ 1279525 h 1279525"/>
              <a:gd name="connsiteX7" fmla="*/ 1673225 w 1673225"/>
              <a:gd name="connsiteY7" fmla="*/ 1273175 h 1279525"/>
              <a:gd name="connsiteX8" fmla="*/ 1673225 w 1673225"/>
              <a:gd name="connsiteY8" fmla="*/ 1273175 h 1279525"/>
              <a:gd name="connsiteX0" fmla="*/ 0 w 1673225"/>
              <a:gd name="connsiteY0" fmla="*/ 0 h 1279525"/>
              <a:gd name="connsiteX1" fmla="*/ 6350 w 1673225"/>
              <a:gd name="connsiteY1" fmla="*/ 200819 h 1279525"/>
              <a:gd name="connsiteX2" fmla="*/ 499269 w 1673225"/>
              <a:gd name="connsiteY2" fmla="*/ 1191419 h 1279525"/>
              <a:gd name="connsiteX3" fmla="*/ 627856 w 1673225"/>
              <a:gd name="connsiteY3" fmla="*/ 1191418 h 1279525"/>
              <a:gd name="connsiteX4" fmla="*/ 630238 w 1673225"/>
              <a:gd name="connsiteY4" fmla="*/ 1233487 h 1279525"/>
              <a:gd name="connsiteX5" fmla="*/ 819150 w 1673225"/>
              <a:gd name="connsiteY5" fmla="*/ 1235075 h 1279525"/>
              <a:gd name="connsiteX6" fmla="*/ 828675 w 1673225"/>
              <a:gd name="connsiteY6" fmla="*/ 1279525 h 1279525"/>
              <a:gd name="connsiteX7" fmla="*/ 1673225 w 1673225"/>
              <a:gd name="connsiteY7" fmla="*/ 1273175 h 1279525"/>
              <a:gd name="connsiteX8" fmla="*/ 1673225 w 1673225"/>
              <a:gd name="connsiteY8" fmla="*/ 1273175 h 1279525"/>
              <a:gd name="connsiteX0" fmla="*/ 0 w 1673225"/>
              <a:gd name="connsiteY0" fmla="*/ 0 h 1279525"/>
              <a:gd name="connsiteX1" fmla="*/ 8731 w 1673225"/>
              <a:gd name="connsiteY1" fmla="*/ 198438 h 1279525"/>
              <a:gd name="connsiteX2" fmla="*/ 499269 w 1673225"/>
              <a:gd name="connsiteY2" fmla="*/ 1191419 h 1279525"/>
              <a:gd name="connsiteX3" fmla="*/ 627856 w 1673225"/>
              <a:gd name="connsiteY3" fmla="*/ 1191418 h 1279525"/>
              <a:gd name="connsiteX4" fmla="*/ 630238 w 1673225"/>
              <a:gd name="connsiteY4" fmla="*/ 1233487 h 1279525"/>
              <a:gd name="connsiteX5" fmla="*/ 819150 w 1673225"/>
              <a:gd name="connsiteY5" fmla="*/ 1235075 h 1279525"/>
              <a:gd name="connsiteX6" fmla="*/ 828675 w 1673225"/>
              <a:gd name="connsiteY6" fmla="*/ 1279525 h 1279525"/>
              <a:gd name="connsiteX7" fmla="*/ 1673225 w 1673225"/>
              <a:gd name="connsiteY7" fmla="*/ 1273175 h 1279525"/>
              <a:gd name="connsiteX8" fmla="*/ 1673225 w 1673225"/>
              <a:gd name="connsiteY8" fmla="*/ 1273175 h 1279525"/>
              <a:gd name="connsiteX0" fmla="*/ 0 w 1673225"/>
              <a:gd name="connsiteY0" fmla="*/ 0 h 1279525"/>
              <a:gd name="connsiteX1" fmla="*/ 11112 w 1673225"/>
              <a:gd name="connsiteY1" fmla="*/ 198438 h 1279525"/>
              <a:gd name="connsiteX2" fmla="*/ 499269 w 1673225"/>
              <a:gd name="connsiteY2" fmla="*/ 1191419 h 1279525"/>
              <a:gd name="connsiteX3" fmla="*/ 627856 w 1673225"/>
              <a:gd name="connsiteY3" fmla="*/ 1191418 h 1279525"/>
              <a:gd name="connsiteX4" fmla="*/ 630238 w 1673225"/>
              <a:gd name="connsiteY4" fmla="*/ 1233487 h 1279525"/>
              <a:gd name="connsiteX5" fmla="*/ 819150 w 1673225"/>
              <a:gd name="connsiteY5" fmla="*/ 1235075 h 1279525"/>
              <a:gd name="connsiteX6" fmla="*/ 828675 w 1673225"/>
              <a:gd name="connsiteY6" fmla="*/ 1279525 h 1279525"/>
              <a:gd name="connsiteX7" fmla="*/ 1673225 w 1673225"/>
              <a:gd name="connsiteY7" fmla="*/ 1273175 h 1279525"/>
              <a:gd name="connsiteX8" fmla="*/ 1673225 w 1673225"/>
              <a:gd name="connsiteY8" fmla="*/ 1273175 h 1279525"/>
              <a:gd name="connsiteX0" fmla="*/ 4510 w 1677735"/>
              <a:gd name="connsiteY0" fmla="*/ 0 h 1279525"/>
              <a:gd name="connsiteX1" fmla="*/ 15622 w 1677735"/>
              <a:gd name="connsiteY1" fmla="*/ 198438 h 1279525"/>
              <a:gd name="connsiteX2" fmla="*/ 44198 w 1677735"/>
              <a:gd name="connsiteY2" fmla="*/ 207963 h 1279525"/>
              <a:gd name="connsiteX3" fmla="*/ 503779 w 1677735"/>
              <a:gd name="connsiteY3" fmla="*/ 1191419 h 1279525"/>
              <a:gd name="connsiteX4" fmla="*/ 632366 w 1677735"/>
              <a:gd name="connsiteY4" fmla="*/ 1191418 h 1279525"/>
              <a:gd name="connsiteX5" fmla="*/ 634748 w 1677735"/>
              <a:gd name="connsiteY5" fmla="*/ 1233487 h 1279525"/>
              <a:gd name="connsiteX6" fmla="*/ 823660 w 1677735"/>
              <a:gd name="connsiteY6" fmla="*/ 1235075 h 1279525"/>
              <a:gd name="connsiteX7" fmla="*/ 833185 w 1677735"/>
              <a:gd name="connsiteY7" fmla="*/ 1279525 h 1279525"/>
              <a:gd name="connsiteX8" fmla="*/ 1677735 w 1677735"/>
              <a:gd name="connsiteY8" fmla="*/ 1273175 h 1279525"/>
              <a:gd name="connsiteX9" fmla="*/ 1677735 w 1677735"/>
              <a:gd name="connsiteY9" fmla="*/ 1273175 h 1279525"/>
              <a:gd name="connsiteX0" fmla="*/ 0 w 1673225"/>
              <a:gd name="connsiteY0" fmla="*/ 0 h 1279525"/>
              <a:gd name="connsiteX1" fmla="*/ 11112 w 1673225"/>
              <a:gd name="connsiteY1" fmla="*/ 198438 h 1279525"/>
              <a:gd name="connsiteX2" fmla="*/ 39688 w 1673225"/>
              <a:gd name="connsiteY2" fmla="*/ 207963 h 1279525"/>
              <a:gd name="connsiteX3" fmla="*/ 499269 w 1673225"/>
              <a:gd name="connsiteY3" fmla="*/ 1191419 h 1279525"/>
              <a:gd name="connsiteX4" fmla="*/ 627856 w 1673225"/>
              <a:gd name="connsiteY4" fmla="*/ 1191418 h 1279525"/>
              <a:gd name="connsiteX5" fmla="*/ 630238 w 1673225"/>
              <a:gd name="connsiteY5" fmla="*/ 1233487 h 1279525"/>
              <a:gd name="connsiteX6" fmla="*/ 819150 w 1673225"/>
              <a:gd name="connsiteY6" fmla="*/ 1235075 h 1279525"/>
              <a:gd name="connsiteX7" fmla="*/ 828675 w 1673225"/>
              <a:gd name="connsiteY7" fmla="*/ 1279525 h 1279525"/>
              <a:gd name="connsiteX8" fmla="*/ 1673225 w 1673225"/>
              <a:gd name="connsiteY8" fmla="*/ 1273175 h 1279525"/>
              <a:gd name="connsiteX9" fmla="*/ 1673225 w 1673225"/>
              <a:gd name="connsiteY9" fmla="*/ 1273175 h 1279525"/>
              <a:gd name="connsiteX0" fmla="*/ 0 w 1673225"/>
              <a:gd name="connsiteY0" fmla="*/ 0 h 1279525"/>
              <a:gd name="connsiteX1" fmla="*/ 11112 w 1673225"/>
              <a:gd name="connsiteY1" fmla="*/ 198438 h 1279525"/>
              <a:gd name="connsiteX2" fmla="*/ 42069 w 1673225"/>
              <a:gd name="connsiteY2" fmla="*/ 203201 h 1279525"/>
              <a:gd name="connsiteX3" fmla="*/ 499269 w 1673225"/>
              <a:gd name="connsiteY3" fmla="*/ 1191419 h 1279525"/>
              <a:gd name="connsiteX4" fmla="*/ 627856 w 1673225"/>
              <a:gd name="connsiteY4" fmla="*/ 1191418 h 1279525"/>
              <a:gd name="connsiteX5" fmla="*/ 630238 w 1673225"/>
              <a:gd name="connsiteY5" fmla="*/ 1233487 h 1279525"/>
              <a:gd name="connsiteX6" fmla="*/ 819150 w 1673225"/>
              <a:gd name="connsiteY6" fmla="*/ 1235075 h 1279525"/>
              <a:gd name="connsiteX7" fmla="*/ 828675 w 1673225"/>
              <a:gd name="connsiteY7" fmla="*/ 1279525 h 1279525"/>
              <a:gd name="connsiteX8" fmla="*/ 1673225 w 1673225"/>
              <a:gd name="connsiteY8" fmla="*/ 1273175 h 1279525"/>
              <a:gd name="connsiteX9" fmla="*/ 1673225 w 1673225"/>
              <a:gd name="connsiteY9" fmla="*/ 1273175 h 1279525"/>
              <a:gd name="connsiteX0" fmla="*/ 0 w 1673225"/>
              <a:gd name="connsiteY0" fmla="*/ 0 h 1279525"/>
              <a:gd name="connsiteX1" fmla="*/ 11112 w 1673225"/>
              <a:gd name="connsiteY1" fmla="*/ 198438 h 1279525"/>
              <a:gd name="connsiteX2" fmla="*/ 34925 w 1673225"/>
              <a:gd name="connsiteY2" fmla="*/ 198438 h 1279525"/>
              <a:gd name="connsiteX3" fmla="*/ 499269 w 1673225"/>
              <a:gd name="connsiteY3" fmla="*/ 1191419 h 1279525"/>
              <a:gd name="connsiteX4" fmla="*/ 627856 w 1673225"/>
              <a:gd name="connsiteY4" fmla="*/ 1191418 h 1279525"/>
              <a:gd name="connsiteX5" fmla="*/ 630238 w 1673225"/>
              <a:gd name="connsiteY5" fmla="*/ 1233487 h 1279525"/>
              <a:gd name="connsiteX6" fmla="*/ 819150 w 1673225"/>
              <a:gd name="connsiteY6" fmla="*/ 1235075 h 1279525"/>
              <a:gd name="connsiteX7" fmla="*/ 828675 w 1673225"/>
              <a:gd name="connsiteY7" fmla="*/ 1279525 h 1279525"/>
              <a:gd name="connsiteX8" fmla="*/ 1673225 w 1673225"/>
              <a:gd name="connsiteY8" fmla="*/ 1273175 h 1279525"/>
              <a:gd name="connsiteX9" fmla="*/ 1673225 w 1673225"/>
              <a:gd name="connsiteY9" fmla="*/ 1273175 h 1279525"/>
              <a:gd name="connsiteX0" fmla="*/ 0 w 1673225"/>
              <a:gd name="connsiteY0" fmla="*/ 0 h 1279525"/>
              <a:gd name="connsiteX1" fmla="*/ 11112 w 1673225"/>
              <a:gd name="connsiteY1" fmla="*/ 198438 h 1279525"/>
              <a:gd name="connsiteX2" fmla="*/ 34925 w 1673225"/>
              <a:gd name="connsiteY2" fmla="*/ 198438 h 1279525"/>
              <a:gd name="connsiteX3" fmla="*/ 46831 w 1673225"/>
              <a:gd name="connsiteY3" fmla="*/ 417513 h 1279525"/>
              <a:gd name="connsiteX4" fmla="*/ 499269 w 1673225"/>
              <a:gd name="connsiteY4" fmla="*/ 1191419 h 1279525"/>
              <a:gd name="connsiteX5" fmla="*/ 627856 w 1673225"/>
              <a:gd name="connsiteY5" fmla="*/ 1191418 h 1279525"/>
              <a:gd name="connsiteX6" fmla="*/ 630238 w 1673225"/>
              <a:gd name="connsiteY6" fmla="*/ 1233487 h 1279525"/>
              <a:gd name="connsiteX7" fmla="*/ 819150 w 1673225"/>
              <a:gd name="connsiteY7" fmla="*/ 1235075 h 1279525"/>
              <a:gd name="connsiteX8" fmla="*/ 828675 w 1673225"/>
              <a:gd name="connsiteY8" fmla="*/ 1279525 h 1279525"/>
              <a:gd name="connsiteX9" fmla="*/ 1673225 w 1673225"/>
              <a:gd name="connsiteY9" fmla="*/ 1273175 h 1279525"/>
              <a:gd name="connsiteX10" fmla="*/ 1673225 w 1673225"/>
              <a:gd name="connsiteY10" fmla="*/ 1273175 h 1279525"/>
              <a:gd name="connsiteX0" fmla="*/ 0 w 1673225"/>
              <a:gd name="connsiteY0" fmla="*/ 0 h 1279525"/>
              <a:gd name="connsiteX1" fmla="*/ 11112 w 1673225"/>
              <a:gd name="connsiteY1" fmla="*/ 198438 h 1279525"/>
              <a:gd name="connsiteX2" fmla="*/ 34925 w 1673225"/>
              <a:gd name="connsiteY2" fmla="*/ 198438 h 1279525"/>
              <a:gd name="connsiteX3" fmla="*/ 46831 w 1673225"/>
              <a:gd name="connsiteY3" fmla="*/ 417513 h 1279525"/>
              <a:gd name="connsiteX4" fmla="*/ 499269 w 1673225"/>
              <a:gd name="connsiteY4" fmla="*/ 1191419 h 1279525"/>
              <a:gd name="connsiteX5" fmla="*/ 627856 w 1673225"/>
              <a:gd name="connsiteY5" fmla="*/ 1191418 h 1279525"/>
              <a:gd name="connsiteX6" fmla="*/ 630238 w 1673225"/>
              <a:gd name="connsiteY6" fmla="*/ 1233487 h 1279525"/>
              <a:gd name="connsiteX7" fmla="*/ 819150 w 1673225"/>
              <a:gd name="connsiteY7" fmla="*/ 1235075 h 1279525"/>
              <a:gd name="connsiteX8" fmla="*/ 828675 w 1673225"/>
              <a:gd name="connsiteY8" fmla="*/ 1279525 h 1279525"/>
              <a:gd name="connsiteX9" fmla="*/ 1673225 w 1673225"/>
              <a:gd name="connsiteY9" fmla="*/ 1273175 h 1279525"/>
              <a:gd name="connsiteX10" fmla="*/ 1673225 w 1673225"/>
              <a:gd name="connsiteY10" fmla="*/ 1273175 h 1279525"/>
              <a:gd name="connsiteX0" fmla="*/ 0 w 1673225"/>
              <a:gd name="connsiteY0" fmla="*/ 0 h 1279525"/>
              <a:gd name="connsiteX1" fmla="*/ 11112 w 1673225"/>
              <a:gd name="connsiteY1" fmla="*/ 198438 h 1279525"/>
              <a:gd name="connsiteX2" fmla="*/ 34925 w 1673225"/>
              <a:gd name="connsiteY2" fmla="*/ 198438 h 1279525"/>
              <a:gd name="connsiteX3" fmla="*/ 42069 w 1673225"/>
              <a:gd name="connsiteY3" fmla="*/ 415131 h 1279525"/>
              <a:gd name="connsiteX4" fmla="*/ 499269 w 1673225"/>
              <a:gd name="connsiteY4" fmla="*/ 1191419 h 1279525"/>
              <a:gd name="connsiteX5" fmla="*/ 627856 w 1673225"/>
              <a:gd name="connsiteY5" fmla="*/ 1191418 h 1279525"/>
              <a:gd name="connsiteX6" fmla="*/ 630238 w 1673225"/>
              <a:gd name="connsiteY6" fmla="*/ 1233487 h 1279525"/>
              <a:gd name="connsiteX7" fmla="*/ 819150 w 1673225"/>
              <a:gd name="connsiteY7" fmla="*/ 1235075 h 1279525"/>
              <a:gd name="connsiteX8" fmla="*/ 828675 w 1673225"/>
              <a:gd name="connsiteY8" fmla="*/ 1279525 h 1279525"/>
              <a:gd name="connsiteX9" fmla="*/ 1673225 w 1673225"/>
              <a:gd name="connsiteY9" fmla="*/ 1273175 h 1279525"/>
              <a:gd name="connsiteX10" fmla="*/ 1673225 w 1673225"/>
              <a:gd name="connsiteY10" fmla="*/ 1273175 h 1279525"/>
              <a:gd name="connsiteX0" fmla="*/ 0 w 1673225"/>
              <a:gd name="connsiteY0" fmla="*/ 0 h 1279525"/>
              <a:gd name="connsiteX1" fmla="*/ 11112 w 1673225"/>
              <a:gd name="connsiteY1" fmla="*/ 198438 h 1279525"/>
              <a:gd name="connsiteX2" fmla="*/ 34925 w 1673225"/>
              <a:gd name="connsiteY2" fmla="*/ 198438 h 1279525"/>
              <a:gd name="connsiteX3" fmla="*/ 42069 w 1673225"/>
              <a:gd name="connsiteY3" fmla="*/ 415131 h 1279525"/>
              <a:gd name="connsiteX4" fmla="*/ 80169 w 1673225"/>
              <a:gd name="connsiteY4" fmla="*/ 417513 h 1279525"/>
              <a:gd name="connsiteX5" fmla="*/ 499269 w 1673225"/>
              <a:gd name="connsiteY5" fmla="*/ 1191419 h 1279525"/>
              <a:gd name="connsiteX6" fmla="*/ 627856 w 1673225"/>
              <a:gd name="connsiteY6" fmla="*/ 1191418 h 1279525"/>
              <a:gd name="connsiteX7" fmla="*/ 630238 w 1673225"/>
              <a:gd name="connsiteY7" fmla="*/ 1233487 h 1279525"/>
              <a:gd name="connsiteX8" fmla="*/ 819150 w 1673225"/>
              <a:gd name="connsiteY8" fmla="*/ 1235075 h 1279525"/>
              <a:gd name="connsiteX9" fmla="*/ 828675 w 1673225"/>
              <a:gd name="connsiteY9" fmla="*/ 1279525 h 1279525"/>
              <a:gd name="connsiteX10" fmla="*/ 1673225 w 1673225"/>
              <a:gd name="connsiteY10" fmla="*/ 1273175 h 1279525"/>
              <a:gd name="connsiteX11" fmla="*/ 1673225 w 1673225"/>
              <a:gd name="connsiteY11" fmla="*/ 1273175 h 1279525"/>
              <a:gd name="connsiteX0" fmla="*/ 0 w 1673225"/>
              <a:gd name="connsiteY0" fmla="*/ 0 h 1279525"/>
              <a:gd name="connsiteX1" fmla="*/ 11112 w 1673225"/>
              <a:gd name="connsiteY1" fmla="*/ 198438 h 1279525"/>
              <a:gd name="connsiteX2" fmla="*/ 34925 w 1673225"/>
              <a:gd name="connsiteY2" fmla="*/ 198438 h 1279525"/>
              <a:gd name="connsiteX3" fmla="*/ 42069 w 1673225"/>
              <a:gd name="connsiteY3" fmla="*/ 415131 h 1279525"/>
              <a:gd name="connsiteX4" fmla="*/ 80169 w 1673225"/>
              <a:gd name="connsiteY4" fmla="*/ 417513 h 1279525"/>
              <a:gd name="connsiteX5" fmla="*/ 499269 w 1673225"/>
              <a:gd name="connsiteY5" fmla="*/ 1191419 h 1279525"/>
              <a:gd name="connsiteX6" fmla="*/ 627856 w 1673225"/>
              <a:gd name="connsiteY6" fmla="*/ 1191418 h 1279525"/>
              <a:gd name="connsiteX7" fmla="*/ 630238 w 1673225"/>
              <a:gd name="connsiteY7" fmla="*/ 1233487 h 1279525"/>
              <a:gd name="connsiteX8" fmla="*/ 819150 w 1673225"/>
              <a:gd name="connsiteY8" fmla="*/ 1235075 h 1279525"/>
              <a:gd name="connsiteX9" fmla="*/ 828675 w 1673225"/>
              <a:gd name="connsiteY9" fmla="*/ 1279525 h 1279525"/>
              <a:gd name="connsiteX10" fmla="*/ 1673225 w 1673225"/>
              <a:gd name="connsiteY10" fmla="*/ 1273175 h 1279525"/>
              <a:gd name="connsiteX11" fmla="*/ 1673225 w 1673225"/>
              <a:gd name="connsiteY11" fmla="*/ 1273175 h 1279525"/>
              <a:gd name="connsiteX0" fmla="*/ 0 w 1673225"/>
              <a:gd name="connsiteY0" fmla="*/ 0 h 1279525"/>
              <a:gd name="connsiteX1" fmla="*/ 11112 w 1673225"/>
              <a:gd name="connsiteY1" fmla="*/ 198438 h 1279525"/>
              <a:gd name="connsiteX2" fmla="*/ 34925 w 1673225"/>
              <a:gd name="connsiteY2" fmla="*/ 198438 h 1279525"/>
              <a:gd name="connsiteX3" fmla="*/ 42069 w 1673225"/>
              <a:gd name="connsiteY3" fmla="*/ 415131 h 1279525"/>
              <a:gd name="connsiteX4" fmla="*/ 80169 w 1673225"/>
              <a:gd name="connsiteY4" fmla="*/ 417513 h 1279525"/>
              <a:gd name="connsiteX5" fmla="*/ 84931 w 1673225"/>
              <a:gd name="connsiteY5" fmla="*/ 472281 h 1279525"/>
              <a:gd name="connsiteX6" fmla="*/ 499269 w 1673225"/>
              <a:gd name="connsiteY6" fmla="*/ 1191419 h 1279525"/>
              <a:gd name="connsiteX7" fmla="*/ 627856 w 1673225"/>
              <a:gd name="connsiteY7" fmla="*/ 1191418 h 1279525"/>
              <a:gd name="connsiteX8" fmla="*/ 630238 w 1673225"/>
              <a:gd name="connsiteY8" fmla="*/ 1233487 h 1279525"/>
              <a:gd name="connsiteX9" fmla="*/ 819150 w 1673225"/>
              <a:gd name="connsiteY9" fmla="*/ 1235075 h 1279525"/>
              <a:gd name="connsiteX10" fmla="*/ 828675 w 1673225"/>
              <a:gd name="connsiteY10" fmla="*/ 1279525 h 1279525"/>
              <a:gd name="connsiteX11" fmla="*/ 1673225 w 1673225"/>
              <a:gd name="connsiteY11" fmla="*/ 1273175 h 1279525"/>
              <a:gd name="connsiteX12" fmla="*/ 1673225 w 1673225"/>
              <a:gd name="connsiteY12" fmla="*/ 1273175 h 1279525"/>
              <a:gd name="connsiteX0" fmla="*/ 0 w 1673225"/>
              <a:gd name="connsiteY0" fmla="*/ 0 h 1279525"/>
              <a:gd name="connsiteX1" fmla="*/ 11112 w 1673225"/>
              <a:gd name="connsiteY1" fmla="*/ 198438 h 1279525"/>
              <a:gd name="connsiteX2" fmla="*/ 34925 w 1673225"/>
              <a:gd name="connsiteY2" fmla="*/ 198438 h 1279525"/>
              <a:gd name="connsiteX3" fmla="*/ 42069 w 1673225"/>
              <a:gd name="connsiteY3" fmla="*/ 415131 h 1279525"/>
              <a:gd name="connsiteX4" fmla="*/ 80169 w 1673225"/>
              <a:gd name="connsiteY4" fmla="*/ 417513 h 1279525"/>
              <a:gd name="connsiteX5" fmla="*/ 84931 w 1673225"/>
              <a:gd name="connsiteY5" fmla="*/ 472281 h 1279525"/>
              <a:gd name="connsiteX6" fmla="*/ 499269 w 1673225"/>
              <a:gd name="connsiteY6" fmla="*/ 1191419 h 1279525"/>
              <a:gd name="connsiteX7" fmla="*/ 627856 w 1673225"/>
              <a:gd name="connsiteY7" fmla="*/ 1191418 h 1279525"/>
              <a:gd name="connsiteX8" fmla="*/ 630238 w 1673225"/>
              <a:gd name="connsiteY8" fmla="*/ 1233487 h 1279525"/>
              <a:gd name="connsiteX9" fmla="*/ 819150 w 1673225"/>
              <a:gd name="connsiteY9" fmla="*/ 1235075 h 1279525"/>
              <a:gd name="connsiteX10" fmla="*/ 828675 w 1673225"/>
              <a:gd name="connsiteY10" fmla="*/ 1279525 h 1279525"/>
              <a:gd name="connsiteX11" fmla="*/ 1673225 w 1673225"/>
              <a:gd name="connsiteY11" fmla="*/ 1273175 h 1279525"/>
              <a:gd name="connsiteX12" fmla="*/ 1673225 w 1673225"/>
              <a:gd name="connsiteY12" fmla="*/ 1273175 h 1279525"/>
              <a:gd name="connsiteX0" fmla="*/ 0 w 1673225"/>
              <a:gd name="connsiteY0" fmla="*/ 0 h 1279525"/>
              <a:gd name="connsiteX1" fmla="*/ 11112 w 1673225"/>
              <a:gd name="connsiteY1" fmla="*/ 198438 h 1279525"/>
              <a:gd name="connsiteX2" fmla="*/ 34925 w 1673225"/>
              <a:gd name="connsiteY2" fmla="*/ 198438 h 1279525"/>
              <a:gd name="connsiteX3" fmla="*/ 42069 w 1673225"/>
              <a:gd name="connsiteY3" fmla="*/ 415131 h 1279525"/>
              <a:gd name="connsiteX4" fmla="*/ 80169 w 1673225"/>
              <a:gd name="connsiteY4" fmla="*/ 417513 h 1279525"/>
              <a:gd name="connsiteX5" fmla="*/ 80169 w 1673225"/>
              <a:gd name="connsiteY5" fmla="*/ 467519 h 1279525"/>
              <a:gd name="connsiteX6" fmla="*/ 499269 w 1673225"/>
              <a:gd name="connsiteY6" fmla="*/ 1191419 h 1279525"/>
              <a:gd name="connsiteX7" fmla="*/ 627856 w 1673225"/>
              <a:gd name="connsiteY7" fmla="*/ 1191418 h 1279525"/>
              <a:gd name="connsiteX8" fmla="*/ 630238 w 1673225"/>
              <a:gd name="connsiteY8" fmla="*/ 1233487 h 1279525"/>
              <a:gd name="connsiteX9" fmla="*/ 819150 w 1673225"/>
              <a:gd name="connsiteY9" fmla="*/ 1235075 h 1279525"/>
              <a:gd name="connsiteX10" fmla="*/ 828675 w 1673225"/>
              <a:gd name="connsiteY10" fmla="*/ 1279525 h 1279525"/>
              <a:gd name="connsiteX11" fmla="*/ 1673225 w 1673225"/>
              <a:gd name="connsiteY11" fmla="*/ 1273175 h 1279525"/>
              <a:gd name="connsiteX12" fmla="*/ 1673225 w 1673225"/>
              <a:gd name="connsiteY12" fmla="*/ 1273175 h 1279525"/>
              <a:gd name="connsiteX0" fmla="*/ 0 w 1673225"/>
              <a:gd name="connsiteY0" fmla="*/ 0 h 1279525"/>
              <a:gd name="connsiteX1" fmla="*/ 11112 w 1673225"/>
              <a:gd name="connsiteY1" fmla="*/ 198438 h 1279525"/>
              <a:gd name="connsiteX2" fmla="*/ 34925 w 1673225"/>
              <a:gd name="connsiteY2" fmla="*/ 198438 h 1279525"/>
              <a:gd name="connsiteX3" fmla="*/ 42069 w 1673225"/>
              <a:gd name="connsiteY3" fmla="*/ 415131 h 1279525"/>
              <a:gd name="connsiteX4" fmla="*/ 80169 w 1673225"/>
              <a:gd name="connsiteY4" fmla="*/ 417513 h 1279525"/>
              <a:gd name="connsiteX5" fmla="*/ 84931 w 1673225"/>
              <a:gd name="connsiteY5" fmla="*/ 465137 h 1279525"/>
              <a:gd name="connsiteX6" fmla="*/ 499269 w 1673225"/>
              <a:gd name="connsiteY6" fmla="*/ 1191419 h 1279525"/>
              <a:gd name="connsiteX7" fmla="*/ 627856 w 1673225"/>
              <a:gd name="connsiteY7" fmla="*/ 1191418 h 1279525"/>
              <a:gd name="connsiteX8" fmla="*/ 630238 w 1673225"/>
              <a:gd name="connsiteY8" fmla="*/ 1233487 h 1279525"/>
              <a:gd name="connsiteX9" fmla="*/ 819150 w 1673225"/>
              <a:gd name="connsiteY9" fmla="*/ 1235075 h 1279525"/>
              <a:gd name="connsiteX10" fmla="*/ 828675 w 1673225"/>
              <a:gd name="connsiteY10" fmla="*/ 1279525 h 1279525"/>
              <a:gd name="connsiteX11" fmla="*/ 1673225 w 1673225"/>
              <a:gd name="connsiteY11" fmla="*/ 1273175 h 1279525"/>
              <a:gd name="connsiteX12" fmla="*/ 1673225 w 1673225"/>
              <a:gd name="connsiteY12" fmla="*/ 1273175 h 1279525"/>
              <a:gd name="connsiteX0" fmla="*/ 0 w 1673225"/>
              <a:gd name="connsiteY0" fmla="*/ 0 h 1279525"/>
              <a:gd name="connsiteX1" fmla="*/ 11112 w 1673225"/>
              <a:gd name="connsiteY1" fmla="*/ 198438 h 1279525"/>
              <a:gd name="connsiteX2" fmla="*/ 34925 w 1673225"/>
              <a:gd name="connsiteY2" fmla="*/ 198438 h 1279525"/>
              <a:gd name="connsiteX3" fmla="*/ 42069 w 1673225"/>
              <a:gd name="connsiteY3" fmla="*/ 415131 h 1279525"/>
              <a:gd name="connsiteX4" fmla="*/ 80169 w 1673225"/>
              <a:gd name="connsiteY4" fmla="*/ 417513 h 1279525"/>
              <a:gd name="connsiteX5" fmla="*/ 84931 w 1673225"/>
              <a:gd name="connsiteY5" fmla="*/ 465137 h 1279525"/>
              <a:gd name="connsiteX6" fmla="*/ 123031 w 1673225"/>
              <a:gd name="connsiteY6" fmla="*/ 477044 h 1279525"/>
              <a:gd name="connsiteX7" fmla="*/ 499269 w 1673225"/>
              <a:gd name="connsiteY7" fmla="*/ 1191419 h 1279525"/>
              <a:gd name="connsiteX8" fmla="*/ 627856 w 1673225"/>
              <a:gd name="connsiteY8" fmla="*/ 1191418 h 1279525"/>
              <a:gd name="connsiteX9" fmla="*/ 630238 w 1673225"/>
              <a:gd name="connsiteY9" fmla="*/ 1233487 h 1279525"/>
              <a:gd name="connsiteX10" fmla="*/ 819150 w 1673225"/>
              <a:gd name="connsiteY10" fmla="*/ 1235075 h 1279525"/>
              <a:gd name="connsiteX11" fmla="*/ 828675 w 1673225"/>
              <a:gd name="connsiteY11" fmla="*/ 1279525 h 1279525"/>
              <a:gd name="connsiteX12" fmla="*/ 1673225 w 1673225"/>
              <a:gd name="connsiteY12" fmla="*/ 1273175 h 1279525"/>
              <a:gd name="connsiteX13" fmla="*/ 1673225 w 1673225"/>
              <a:gd name="connsiteY13" fmla="*/ 1273175 h 1279525"/>
              <a:gd name="connsiteX0" fmla="*/ 0 w 1673225"/>
              <a:gd name="connsiteY0" fmla="*/ 0 h 1279525"/>
              <a:gd name="connsiteX1" fmla="*/ 11112 w 1673225"/>
              <a:gd name="connsiteY1" fmla="*/ 198438 h 1279525"/>
              <a:gd name="connsiteX2" fmla="*/ 34925 w 1673225"/>
              <a:gd name="connsiteY2" fmla="*/ 198438 h 1279525"/>
              <a:gd name="connsiteX3" fmla="*/ 42069 w 1673225"/>
              <a:gd name="connsiteY3" fmla="*/ 415131 h 1279525"/>
              <a:gd name="connsiteX4" fmla="*/ 80169 w 1673225"/>
              <a:gd name="connsiteY4" fmla="*/ 417513 h 1279525"/>
              <a:gd name="connsiteX5" fmla="*/ 84931 w 1673225"/>
              <a:gd name="connsiteY5" fmla="*/ 465137 h 1279525"/>
              <a:gd name="connsiteX6" fmla="*/ 123031 w 1673225"/>
              <a:gd name="connsiteY6" fmla="*/ 477044 h 1279525"/>
              <a:gd name="connsiteX7" fmla="*/ 499269 w 1673225"/>
              <a:gd name="connsiteY7" fmla="*/ 1191419 h 1279525"/>
              <a:gd name="connsiteX8" fmla="*/ 627856 w 1673225"/>
              <a:gd name="connsiteY8" fmla="*/ 1191418 h 1279525"/>
              <a:gd name="connsiteX9" fmla="*/ 630238 w 1673225"/>
              <a:gd name="connsiteY9" fmla="*/ 1233487 h 1279525"/>
              <a:gd name="connsiteX10" fmla="*/ 819150 w 1673225"/>
              <a:gd name="connsiteY10" fmla="*/ 1235075 h 1279525"/>
              <a:gd name="connsiteX11" fmla="*/ 828675 w 1673225"/>
              <a:gd name="connsiteY11" fmla="*/ 1279525 h 1279525"/>
              <a:gd name="connsiteX12" fmla="*/ 1673225 w 1673225"/>
              <a:gd name="connsiteY12" fmla="*/ 1273175 h 1279525"/>
              <a:gd name="connsiteX13" fmla="*/ 1673225 w 1673225"/>
              <a:gd name="connsiteY13" fmla="*/ 1273175 h 1279525"/>
              <a:gd name="connsiteX0" fmla="*/ 0 w 1673225"/>
              <a:gd name="connsiteY0" fmla="*/ 0 h 1279525"/>
              <a:gd name="connsiteX1" fmla="*/ 11112 w 1673225"/>
              <a:gd name="connsiteY1" fmla="*/ 198438 h 1279525"/>
              <a:gd name="connsiteX2" fmla="*/ 34925 w 1673225"/>
              <a:gd name="connsiteY2" fmla="*/ 198438 h 1279525"/>
              <a:gd name="connsiteX3" fmla="*/ 42069 w 1673225"/>
              <a:gd name="connsiteY3" fmla="*/ 415131 h 1279525"/>
              <a:gd name="connsiteX4" fmla="*/ 80169 w 1673225"/>
              <a:gd name="connsiteY4" fmla="*/ 417513 h 1279525"/>
              <a:gd name="connsiteX5" fmla="*/ 84931 w 1673225"/>
              <a:gd name="connsiteY5" fmla="*/ 465137 h 1279525"/>
              <a:gd name="connsiteX6" fmla="*/ 101599 w 1673225"/>
              <a:gd name="connsiteY6" fmla="*/ 469900 h 1279525"/>
              <a:gd name="connsiteX7" fmla="*/ 499269 w 1673225"/>
              <a:gd name="connsiteY7" fmla="*/ 1191419 h 1279525"/>
              <a:gd name="connsiteX8" fmla="*/ 627856 w 1673225"/>
              <a:gd name="connsiteY8" fmla="*/ 1191418 h 1279525"/>
              <a:gd name="connsiteX9" fmla="*/ 630238 w 1673225"/>
              <a:gd name="connsiteY9" fmla="*/ 1233487 h 1279525"/>
              <a:gd name="connsiteX10" fmla="*/ 819150 w 1673225"/>
              <a:gd name="connsiteY10" fmla="*/ 1235075 h 1279525"/>
              <a:gd name="connsiteX11" fmla="*/ 828675 w 1673225"/>
              <a:gd name="connsiteY11" fmla="*/ 1279525 h 1279525"/>
              <a:gd name="connsiteX12" fmla="*/ 1673225 w 1673225"/>
              <a:gd name="connsiteY12" fmla="*/ 1273175 h 1279525"/>
              <a:gd name="connsiteX13" fmla="*/ 1673225 w 1673225"/>
              <a:gd name="connsiteY13" fmla="*/ 1273175 h 1279525"/>
              <a:gd name="connsiteX0" fmla="*/ 0 w 1673225"/>
              <a:gd name="connsiteY0" fmla="*/ 0 h 1279525"/>
              <a:gd name="connsiteX1" fmla="*/ 11112 w 1673225"/>
              <a:gd name="connsiteY1" fmla="*/ 198438 h 1279525"/>
              <a:gd name="connsiteX2" fmla="*/ 34925 w 1673225"/>
              <a:gd name="connsiteY2" fmla="*/ 198438 h 1279525"/>
              <a:gd name="connsiteX3" fmla="*/ 42069 w 1673225"/>
              <a:gd name="connsiteY3" fmla="*/ 415131 h 1279525"/>
              <a:gd name="connsiteX4" fmla="*/ 80169 w 1673225"/>
              <a:gd name="connsiteY4" fmla="*/ 417513 h 1279525"/>
              <a:gd name="connsiteX5" fmla="*/ 84931 w 1673225"/>
              <a:gd name="connsiteY5" fmla="*/ 465137 h 1279525"/>
              <a:gd name="connsiteX6" fmla="*/ 101599 w 1673225"/>
              <a:gd name="connsiteY6" fmla="*/ 469900 h 1279525"/>
              <a:gd name="connsiteX7" fmla="*/ 499269 w 1673225"/>
              <a:gd name="connsiteY7" fmla="*/ 1191419 h 1279525"/>
              <a:gd name="connsiteX8" fmla="*/ 627856 w 1673225"/>
              <a:gd name="connsiteY8" fmla="*/ 1191418 h 1279525"/>
              <a:gd name="connsiteX9" fmla="*/ 630238 w 1673225"/>
              <a:gd name="connsiteY9" fmla="*/ 1233487 h 1279525"/>
              <a:gd name="connsiteX10" fmla="*/ 819150 w 1673225"/>
              <a:gd name="connsiteY10" fmla="*/ 1235075 h 1279525"/>
              <a:gd name="connsiteX11" fmla="*/ 828675 w 1673225"/>
              <a:gd name="connsiteY11" fmla="*/ 1279525 h 1279525"/>
              <a:gd name="connsiteX12" fmla="*/ 1673225 w 1673225"/>
              <a:gd name="connsiteY12" fmla="*/ 1273175 h 1279525"/>
              <a:gd name="connsiteX13" fmla="*/ 1673225 w 1673225"/>
              <a:gd name="connsiteY13" fmla="*/ 1273175 h 1279525"/>
              <a:gd name="connsiteX0" fmla="*/ 0 w 1673225"/>
              <a:gd name="connsiteY0" fmla="*/ 0 h 1279525"/>
              <a:gd name="connsiteX1" fmla="*/ 11112 w 1673225"/>
              <a:gd name="connsiteY1" fmla="*/ 198438 h 1279525"/>
              <a:gd name="connsiteX2" fmla="*/ 34925 w 1673225"/>
              <a:gd name="connsiteY2" fmla="*/ 198438 h 1279525"/>
              <a:gd name="connsiteX3" fmla="*/ 42069 w 1673225"/>
              <a:gd name="connsiteY3" fmla="*/ 415131 h 1279525"/>
              <a:gd name="connsiteX4" fmla="*/ 80169 w 1673225"/>
              <a:gd name="connsiteY4" fmla="*/ 417513 h 1279525"/>
              <a:gd name="connsiteX5" fmla="*/ 84931 w 1673225"/>
              <a:gd name="connsiteY5" fmla="*/ 465137 h 1279525"/>
              <a:gd name="connsiteX6" fmla="*/ 103980 w 1673225"/>
              <a:gd name="connsiteY6" fmla="*/ 469900 h 1279525"/>
              <a:gd name="connsiteX7" fmla="*/ 499269 w 1673225"/>
              <a:gd name="connsiteY7" fmla="*/ 1191419 h 1279525"/>
              <a:gd name="connsiteX8" fmla="*/ 627856 w 1673225"/>
              <a:gd name="connsiteY8" fmla="*/ 1191418 h 1279525"/>
              <a:gd name="connsiteX9" fmla="*/ 630238 w 1673225"/>
              <a:gd name="connsiteY9" fmla="*/ 1233487 h 1279525"/>
              <a:gd name="connsiteX10" fmla="*/ 819150 w 1673225"/>
              <a:gd name="connsiteY10" fmla="*/ 1235075 h 1279525"/>
              <a:gd name="connsiteX11" fmla="*/ 828675 w 1673225"/>
              <a:gd name="connsiteY11" fmla="*/ 1279525 h 1279525"/>
              <a:gd name="connsiteX12" fmla="*/ 1673225 w 1673225"/>
              <a:gd name="connsiteY12" fmla="*/ 1273175 h 1279525"/>
              <a:gd name="connsiteX13" fmla="*/ 1673225 w 1673225"/>
              <a:gd name="connsiteY13" fmla="*/ 1273175 h 1279525"/>
              <a:gd name="connsiteX0" fmla="*/ 0 w 1673225"/>
              <a:gd name="connsiteY0" fmla="*/ 0 h 1279525"/>
              <a:gd name="connsiteX1" fmla="*/ 11112 w 1673225"/>
              <a:gd name="connsiteY1" fmla="*/ 198438 h 1279525"/>
              <a:gd name="connsiteX2" fmla="*/ 34925 w 1673225"/>
              <a:gd name="connsiteY2" fmla="*/ 198438 h 1279525"/>
              <a:gd name="connsiteX3" fmla="*/ 42069 w 1673225"/>
              <a:gd name="connsiteY3" fmla="*/ 415131 h 1279525"/>
              <a:gd name="connsiteX4" fmla="*/ 80169 w 1673225"/>
              <a:gd name="connsiteY4" fmla="*/ 417513 h 1279525"/>
              <a:gd name="connsiteX5" fmla="*/ 84931 w 1673225"/>
              <a:gd name="connsiteY5" fmla="*/ 465137 h 1279525"/>
              <a:gd name="connsiteX6" fmla="*/ 103980 w 1673225"/>
              <a:gd name="connsiteY6" fmla="*/ 469900 h 1279525"/>
              <a:gd name="connsiteX7" fmla="*/ 101600 w 1673225"/>
              <a:gd name="connsiteY7" fmla="*/ 500856 h 1279525"/>
              <a:gd name="connsiteX8" fmla="*/ 499269 w 1673225"/>
              <a:gd name="connsiteY8" fmla="*/ 1191419 h 1279525"/>
              <a:gd name="connsiteX9" fmla="*/ 627856 w 1673225"/>
              <a:gd name="connsiteY9" fmla="*/ 1191418 h 1279525"/>
              <a:gd name="connsiteX10" fmla="*/ 630238 w 1673225"/>
              <a:gd name="connsiteY10" fmla="*/ 1233487 h 1279525"/>
              <a:gd name="connsiteX11" fmla="*/ 819150 w 1673225"/>
              <a:gd name="connsiteY11" fmla="*/ 1235075 h 1279525"/>
              <a:gd name="connsiteX12" fmla="*/ 828675 w 1673225"/>
              <a:gd name="connsiteY12" fmla="*/ 1279525 h 1279525"/>
              <a:gd name="connsiteX13" fmla="*/ 1673225 w 1673225"/>
              <a:gd name="connsiteY13" fmla="*/ 1273175 h 1279525"/>
              <a:gd name="connsiteX14" fmla="*/ 1673225 w 1673225"/>
              <a:gd name="connsiteY14" fmla="*/ 1273175 h 1279525"/>
              <a:gd name="connsiteX0" fmla="*/ 0 w 1673225"/>
              <a:gd name="connsiteY0" fmla="*/ 0 h 1279525"/>
              <a:gd name="connsiteX1" fmla="*/ 11112 w 1673225"/>
              <a:gd name="connsiteY1" fmla="*/ 198438 h 1279525"/>
              <a:gd name="connsiteX2" fmla="*/ 34925 w 1673225"/>
              <a:gd name="connsiteY2" fmla="*/ 198438 h 1279525"/>
              <a:gd name="connsiteX3" fmla="*/ 42069 w 1673225"/>
              <a:gd name="connsiteY3" fmla="*/ 415131 h 1279525"/>
              <a:gd name="connsiteX4" fmla="*/ 80169 w 1673225"/>
              <a:gd name="connsiteY4" fmla="*/ 417513 h 1279525"/>
              <a:gd name="connsiteX5" fmla="*/ 84931 w 1673225"/>
              <a:gd name="connsiteY5" fmla="*/ 465137 h 1279525"/>
              <a:gd name="connsiteX6" fmla="*/ 103980 w 1673225"/>
              <a:gd name="connsiteY6" fmla="*/ 469900 h 1279525"/>
              <a:gd name="connsiteX7" fmla="*/ 101600 w 1673225"/>
              <a:gd name="connsiteY7" fmla="*/ 500856 h 1279525"/>
              <a:gd name="connsiteX8" fmla="*/ 499269 w 1673225"/>
              <a:gd name="connsiteY8" fmla="*/ 1191419 h 1279525"/>
              <a:gd name="connsiteX9" fmla="*/ 627856 w 1673225"/>
              <a:gd name="connsiteY9" fmla="*/ 1191418 h 1279525"/>
              <a:gd name="connsiteX10" fmla="*/ 630238 w 1673225"/>
              <a:gd name="connsiteY10" fmla="*/ 1233487 h 1279525"/>
              <a:gd name="connsiteX11" fmla="*/ 819150 w 1673225"/>
              <a:gd name="connsiteY11" fmla="*/ 1235075 h 1279525"/>
              <a:gd name="connsiteX12" fmla="*/ 828675 w 1673225"/>
              <a:gd name="connsiteY12" fmla="*/ 1279525 h 1279525"/>
              <a:gd name="connsiteX13" fmla="*/ 1673225 w 1673225"/>
              <a:gd name="connsiteY13" fmla="*/ 1273175 h 1279525"/>
              <a:gd name="connsiteX14" fmla="*/ 1673225 w 1673225"/>
              <a:gd name="connsiteY14" fmla="*/ 1273175 h 1279525"/>
              <a:gd name="connsiteX0" fmla="*/ 0 w 1673225"/>
              <a:gd name="connsiteY0" fmla="*/ 0 h 1279525"/>
              <a:gd name="connsiteX1" fmla="*/ 11112 w 1673225"/>
              <a:gd name="connsiteY1" fmla="*/ 198438 h 1279525"/>
              <a:gd name="connsiteX2" fmla="*/ 34925 w 1673225"/>
              <a:gd name="connsiteY2" fmla="*/ 198438 h 1279525"/>
              <a:gd name="connsiteX3" fmla="*/ 42069 w 1673225"/>
              <a:gd name="connsiteY3" fmla="*/ 415131 h 1279525"/>
              <a:gd name="connsiteX4" fmla="*/ 80169 w 1673225"/>
              <a:gd name="connsiteY4" fmla="*/ 417513 h 1279525"/>
              <a:gd name="connsiteX5" fmla="*/ 84931 w 1673225"/>
              <a:gd name="connsiteY5" fmla="*/ 465137 h 1279525"/>
              <a:gd name="connsiteX6" fmla="*/ 101598 w 1673225"/>
              <a:gd name="connsiteY6" fmla="*/ 465137 h 1279525"/>
              <a:gd name="connsiteX7" fmla="*/ 101600 w 1673225"/>
              <a:gd name="connsiteY7" fmla="*/ 500856 h 1279525"/>
              <a:gd name="connsiteX8" fmla="*/ 499269 w 1673225"/>
              <a:gd name="connsiteY8" fmla="*/ 1191419 h 1279525"/>
              <a:gd name="connsiteX9" fmla="*/ 627856 w 1673225"/>
              <a:gd name="connsiteY9" fmla="*/ 1191418 h 1279525"/>
              <a:gd name="connsiteX10" fmla="*/ 630238 w 1673225"/>
              <a:gd name="connsiteY10" fmla="*/ 1233487 h 1279525"/>
              <a:gd name="connsiteX11" fmla="*/ 819150 w 1673225"/>
              <a:gd name="connsiteY11" fmla="*/ 1235075 h 1279525"/>
              <a:gd name="connsiteX12" fmla="*/ 828675 w 1673225"/>
              <a:gd name="connsiteY12" fmla="*/ 1279525 h 1279525"/>
              <a:gd name="connsiteX13" fmla="*/ 1673225 w 1673225"/>
              <a:gd name="connsiteY13" fmla="*/ 1273175 h 1279525"/>
              <a:gd name="connsiteX14" fmla="*/ 1673225 w 1673225"/>
              <a:gd name="connsiteY14" fmla="*/ 1273175 h 1279525"/>
              <a:gd name="connsiteX0" fmla="*/ 0 w 1673225"/>
              <a:gd name="connsiteY0" fmla="*/ 0 h 1279525"/>
              <a:gd name="connsiteX1" fmla="*/ 11112 w 1673225"/>
              <a:gd name="connsiteY1" fmla="*/ 198438 h 1279525"/>
              <a:gd name="connsiteX2" fmla="*/ 34925 w 1673225"/>
              <a:gd name="connsiteY2" fmla="*/ 198438 h 1279525"/>
              <a:gd name="connsiteX3" fmla="*/ 42069 w 1673225"/>
              <a:gd name="connsiteY3" fmla="*/ 415131 h 1279525"/>
              <a:gd name="connsiteX4" fmla="*/ 80169 w 1673225"/>
              <a:gd name="connsiteY4" fmla="*/ 417513 h 1279525"/>
              <a:gd name="connsiteX5" fmla="*/ 84931 w 1673225"/>
              <a:gd name="connsiteY5" fmla="*/ 465137 h 1279525"/>
              <a:gd name="connsiteX6" fmla="*/ 101598 w 1673225"/>
              <a:gd name="connsiteY6" fmla="*/ 465137 h 1279525"/>
              <a:gd name="connsiteX7" fmla="*/ 101600 w 1673225"/>
              <a:gd name="connsiteY7" fmla="*/ 500856 h 1279525"/>
              <a:gd name="connsiteX8" fmla="*/ 139700 w 1673225"/>
              <a:gd name="connsiteY8" fmla="*/ 505619 h 1279525"/>
              <a:gd name="connsiteX9" fmla="*/ 499269 w 1673225"/>
              <a:gd name="connsiteY9" fmla="*/ 1191419 h 1279525"/>
              <a:gd name="connsiteX10" fmla="*/ 627856 w 1673225"/>
              <a:gd name="connsiteY10" fmla="*/ 1191418 h 1279525"/>
              <a:gd name="connsiteX11" fmla="*/ 630238 w 1673225"/>
              <a:gd name="connsiteY11" fmla="*/ 1233487 h 1279525"/>
              <a:gd name="connsiteX12" fmla="*/ 819150 w 1673225"/>
              <a:gd name="connsiteY12" fmla="*/ 1235075 h 1279525"/>
              <a:gd name="connsiteX13" fmla="*/ 828675 w 1673225"/>
              <a:gd name="connsiteY13" fmla="*/ 1279525 h 1279525"/>
              <a:gd name="connsiteX14" fmla="*/ 1673225 w 1673225"/>
              <a:gd name="connsiteY14" fmla="*/ 1273175 h 1279525"/>
              <a:gd name="connsiteX15" fmla="*/ 1673225 w 1673225"/>
              <a:gd name="connsiteY15" fmla="*/ 1273175 h 1279525"/>
              <a:gd name="connsiteX0" fmla="*/ 0 w 1673225"/>
              <a:gd name="connsiteY0" fmla="*/ 0 h 1279525"/>
              <a:gd name="connsiteX1" fmla="*/ 11112 w 1673225"/>
              <a:gd name="connsiteY1" fmla="*/ 198438 h 1279525"/>
              <a:gd name="connsiteX2" fmla="*/ 34925 w 1673225"/>
              <a:gd name="connsiteY2" fmla="*/ 198438 h 1279525"/>
              <a:gd name="connsiteX3" fmla="*/ 42069 w 1673225"/>
              <a:gd name="connsiteY3" fmla="*/ 415131 h 1279525"/>
              <a:gd name="connsiteX4" fmla="*/ 80169 w 1673225"/>
              <a:gd name="connsiteY4" fmla="*/ 417513 h 1279525"/>
              <a:gd name="connsiteX5" fmla="*/ 84931 w 1673225"/>
              <a:gd name="connsiteY5" fmla="*/ 465137 h 1279525"/>
              <a:gd name="connsiteX6" fmla="*/ 101598 w 1673225"/>
              <a:gd name="connsiteY6" fmla="*/ 465137 h 1279525"/>
              <a:gd name="connsiteX7" fmla="*/ 101600 w 1673225"/>
              <a:gd name="connsiteY7" fmla="*/ 500856 h 1279525"/>
              <a:gd name="connsiteX8" fmla="*/ 139700 w 1673225"/>
              <a:gd name="connsiteY8" fmla="*/ 505619 h 1279525"/>
              <a:gd name="connsiteX9" fmla="*/ 499269 w 1673225"/>
              <a:gd name="connsiteY9" fmla="*/ 1191419 h 1279525"/>
              <a:gd name="connsiteX10" fmla="*/ 627856 w 1673225"/>
              <a:gd name="connsiteY10" fmla="*/ 1191418 h 1279525"/>
              <a:gd name="connsiteX11" fmla="*/ 630238 w 1673225"/>
              <a:gd name="connsiteY11" fmla="*/ 1233487 h 1279525"/>
              <a:gd name="connsiteX12" fmla="*/ 819150 w 1673225"/>
              <a:gd name="connsiteY12" fmla="*/ 1235075 h 1279525"/>
              <a:gd name="connsiteX13" fmla="*/ 828675 w 1673225"/>
              <a:gd name="connsiteY13" fmla="*/ 1279525 h 1279525"/>
              <a:gd name="connsiteX14" fmla="*/ 1673225 w 1673225"/>
              <a:gd name="connsiteY14" fmla="*/ 1273175 h 1279525"/>
              <a:gd name="connsiteX15" fmla="*/ 1673225 w 1673225"/>
              <a:gd name="connsiteY15" fmla="*/ 1273175 h 1279525"/>
              <a:gd name="connsiteX0" fmla="*/ 0 w 1673225"/>
              <a:gd name="connsiteY0" fmla="*/ 0 h 1279525"/>
              <a:gd name="connsiteX1" fmla="*/ 11112 w 1673225"/>
              <a:gd name="connsiteY1" fmla="*/ 198438 h 1279525"/>
              <a:gd name="connsiteX2" fmla="*/ 34925 w 1673225"/>
              <a:gd name="connsiteY2" fmla="*/ 198438 h 1279525"/>
              <a:gd name="connsiteX3" fmla="*/ 42069 w 1673225"/>
              <a:gd name="connsiteY3" fmla="*/ 415131 h 1279525"/>
              <a:gd name="connsiteX4" fmla="*/ 80169 w 1673225"/>
              <a:gd name="connsiteY4" fmla="*/ 417513 h 1279525"/>
              <a:gd name="connsiteX5" fmla="*/ 84931 w 1673225"/>
              <a:gd name="connsiteY5" fmla="*/ 465137 h 1279525"/>
              <a:gd name="connsiteX6" fmla="*/ 101598 w 1673225"/>
              <a:gd name="connsiteY6" fmla="*/ 465137 h 1279525"/>
              <a:gd name="connsiteX7" fmla="*/ 101600 w 1673225"/>
              <a:gd name="connsiteY7" fmla="*/ 500856 h 1279525"/>
              <a:gd name="connsiteX8" fmla="*/ 115887 w 1673225"/>
              <a:gd name="connsiteY8" fmla="*/ 503238 h 1279525"/>
              <a:gd name="connsiteX9" fmla="*/ 499269 w 1673225"/>
              <a:gd name="connsiteY9" fmla="*/ 1191419 h 1279525"/>
              <a:gd name="connsiteX10" fmla="*/ 627856 w 1673225"/>
              <a:gd name="connsiteY10" fmla="*/ 1191418 h 1279525"/>
              <a:gd name="connsiteX11" fmla="*/ 630238 w 1673225"/>
              <a:gd name="connsiteY11" fmla="*/ 1233487 h 1279525"/>
              <a:gd name="connsiteX12" fmla="*/ 819150 w 1673225"/>
              <a:gd name="connsiteY12" fmla="*/ 1235075 h 1279525"/>
              <a:gd name="connsiteX13" fmla="*/ 828675 w 1673225"/>
              <a:gd name="connsiteY13" fmla="*/ 1279525 h 1279525"/>
              <a:gd name="connsiteX14" fmla="*/ 1673225 w 1673225"/>
              <a:gd name="connsiteY14" fmla="*/ 1273175 h 1279525"/>
              <a:gd name="connsiteX15" fmla="*/ 1673225 w 1673225"/>
              <a:gd name="connsiteY15" fmla="*/ 1273175 h 1279525"/>
              <a:gd name="connsiteX0" fmla="*/ 0 w 1673225"/>
              <a:gd name="connsiteY0" fmla="*/ 0 h 1279525"/>
              <a:gd name="connsiteX1" fmla="*/ 11112 w 1673225"/>
              <a:gd name="connsiteY1" fmla="*/ 198438 h 1279525"/>
              <a:gd name="connsiteX2" fmla="*/ 34925 w 1673225"/>
              <a:gd name="connsiteY2" fmla="*/ 198438 h 1279525"/>
              <a:gd name="connsiteX3" fmla="*/ 42069 w 1673225"/>
              <a:gd name="connsiteY3" fmla="*/ 415131 h 1279525"/>
              <a:gd name="connsiteX4" fmla="*/ 80169 w 1673225"/>
              <a:gd name="connsiteY4" fmla="*/ 417513 h 1279525"/>
              <a:gd name="connsiteX5" fmla="*/ 84931 w 1673225"/>
              <a:gd name="connsiteY5" fmla="*/ 465137 h 1279525"/>
              <a:gd name="connsiteX6" fmla="*/ 101598 w 1673225"/>
              <a:gd name="connsiteY6" fmla="*/ 465137 h 1279525"/>
              <a:gd name="connsiteX7" fmla="*/ 101600 w 1673225"/>
              <a:gd name="connsiteY7" fmla="*/ 500856 h 1279525"/>
              <a:gd name="connsiteX8" fmla="*/ 115887 w 1673225"/>
              <a:gd name="connsiteY8" fmla="*/ 498476 h 1279525"/>
              <a:gd name="connsiteX9" fmla="*/ 499269 w 1673225"/>
              <a:gd name="connsiteY9" fmla="*/ 1191419 h 1279525"/>
              <a:gd name="connsiteX10" fmla="*/ 627856 w 1673225"/>
              <a:gd name="connsiteY10" fmla="*/ 1191418 h 1279525"/>
              <a:gd name="connsiteX11" fmla="*/ 630238 w 1673225"/>
              <a:gd name="connsiteY11" fmla="*/ 1233487 h 1279525"/>
              <a:gd name="connsiteX12" fmla="*/ 819150 w 1673225"/>
              <a:gd name="connsiteY12" fmla="*/ 1235075 h 1279525"/>
              <a:gd name="connsiteX13" fmla="*/ 828675 w 1673225"/>
              <a:gd name="connsiteY13" fmla="*/ 1279525 h 1279525"/>
              <a:gd name="connsiteX14" fmla="*/ 1673225 w 1673225"/>
              <a:gd name="connsiteY14" fmla="*/ 1273175 h 1279525"/>
              <a:gd name="connsiteX15" fmla="*/ 1673225 w 1673225"/>
              <a:gd name="connsiteY15" fmla="*/ 1273175 h 1279525"/>
              <a:gd name="connsiteX0" fmla="*/ 0 w 1673225"/>
              <a:gd name="connsiteY0" fmla="*/ 0 h 1279525"/>
              <a:gd name="connsiteX1" fmla="*/ 11112 w 1673225"/>
              <a:gd name="connsiteY1" fmla="*/ 198438 h 1279525"/>
              <a:gd name="connsiteX2" fmla="*/ 34925 w 1673225"/>
              <a:gd name="connsiteY2" fmla="*/ 198438 h 1279525"/>
              <a:gd name="connsiteX3" fmla="*/ 42069 w 1673225"/>
              <a:gd name="connsiteY3" fmla="*/ 415131 h 1279525"/>
              <a:gd name="connsiteX4" fmla="*/ 80169 w 1673225"/>
              <a:gd name="connsiteY4" fmla="*/ 417513 h 1279525"/>
              <a:gd name="connsiteX5" fmla="*/ 84931 w 1673225"/>
              <a:gd name="connsiteY5" fmla="*/ 465137 h 1279525"/>
              <a:gd name="connsiteX6" fmla="*/ 101598 w 1673225"/>
              <a:gd name="connsiteY6" fmla="*/ 465137 h 1279525"/>
              <a:gd name="connsiteX7" fmla="*/ 101600 w 1673225"/>
              <a:gd name="connsiteY7" fmla="*/ 500856 h 1279525"/>
              <a:gd name="connsiteX8" fmla="*/ 120650 w 1673225"/>
              <a:gd name="connsiteY8" fmla="*/ 503238 h 1279525"/>
              <a:gd name="connsiteX9" fmla="*/ 499269 w 1673225"/>
              <a:gd name="connsiteY9" fmla="*/ 1191419 h 1279525"/>
              <a:gd name="connsiteX10" fmla="*/ 627856 w 1673225"/>
              <a:gd name="connsiteY10" fmla="*/ 1191418 h 1279525"/>
              <a:gd name="connsiteX11" fmla="*/ 630238 w 1673225"/>
              <a:gd name="connsiteY11" fmla="*/ 1233487 h 1279525"/>
              <a:gd name="connsiteX12" fmla="*/ 819150 w 1673225"/>
              <a:gd name="connsiteY12" fmla="*/ 1235075 h 1279525"/>
              <a:gd name="connsiteX13" fmla="*/ 828675 w 1673225"/>
              <a:gd name="connsiteY13" fmla="*/ 1279525 h 1279525"/>
              <a:gd name="connsiteX14" fmla="*/ 1673225 w 1673225"/>
              <a:gd name="connsiteY14" fmla="*/ 1273175 h 1279525"/>
              <a:gd name="connsiteX15" fmla="*/ 1673225 w 1673225"/>
              <a:gd name="connsiteY15" fmla="*/ 1273175 h 1279525"/>
              <a:gd name="connsiteX0" fmla="*/ 0 w 1673225"/>
              <a:gd name="connsiteY0" fmla="*/ 0 h 1279525"/>
              <a:gd name="connsiteX1" fmla="*/ 11112 w 1673225"/>
              <a:gd name="connsiteY1" fmla="*/ 198438 h 1279525"/>
              <a:gd name="connsiteX2" fmla="*/ 34925 w 1673225"/>
              <a:gd name="connsiteY2" fmla="*/ 198438 h 1279525"/>
              <a:gd name="connsiteX3" fmla="*/ 42069 w 1673225"/>
              <a:gd name="connsiteY3" fmla="*/ 415131 h 1279525"/>
              <a:gd name="connsiteX4" fmla="*/ 80169 w 1673225"/>
              <a:gd name="connsiteY4" fmla="*/ 417513 h 1279525"/>
              <a:gd name="connsiteX5" fmla="*/ 84931 w 1673225"/>
              <a:gd name="connsiteY5" fmla="*/ 465137 h 1279525"/>
              <a:gd name="connsiteX6" fmla="*/ 101598 w 1673225"/>
              <a:gd name="connsiteY6" fmla="*/ 465137 h 1279525"/>
              <a:gd name="connsiteX7" fmla="*/ 101600 w 1673225"/>
              <a:gd name="connsiteY7" fmla="*/ 500856 h 1279525"/>
              <a:gd name="connsiteX8" fmla="*/ 118269 w 1673225"/>
              <a:gd name="connsiteY8" fmla="*/ 503238 h 1279525"/>
              <a:gd name="connsiteX9" fmla="*/ 499269 w 1673225"/>
              <a:gd name="connsiteY9" fmla="*/ 1191419 h 1279525"/>
              <a:gd name="connsiteX10" fmla="*/ 627856 w 1673225"/>
              <a:gd name="connsiteY10" fmla="*/ 1191418 h 1279525"/>
              <a:gd name="connsiteX11" fmla="*/ 630238 w 1673225"/>
              <a:gd name="connsiteY11" fmla="*/ 1233487 h 1279525"/>
              <a:gd name="connsiteX12" fmla="*/ 819150 w 1673225"/>
              <a:gd name="connsiteY12" fmla="*/ 1235075 h 1279525"/>
              <a:gd name="connsiteX13" fmla="*/ 828675 w 1673225"/>
              <a:gd name="connsiteY13" fmla="*/ 1279525 h 1279525"/>
              <a:gd name="connsiteX14" fmla="*/ 1673225 w 1673225"/>
              <a:gd name="connsiteY14" fmla="*/ 1273175 h 1279525"/>
              <a:gd name="connsiteX15" fmla="*/ 1673225 w 1673225"/>
              <a:gd name="connsiteY15" fmla="*/ 1273175 h 1279525"/>
              <a:gd name="connsiteX0" fmla="*/ 0 w 1673225"/>
              <a:gd name="connsiteY0" fmla="*/ 0 h 1279525"/>
              <a:gd name="connsiteX1" fmla="*/ 11112 w 1673225"/>
              <a:gd name="connsiteY1" fmla="*/ 198438 h 1279525"/>
              <a:gd name="connsiteX2" fmla="*/ 34925 w 1673225"/>
              <a:gd name="connsiteY2" fmla="*/ 198438 h 1279525"/>
              <a:gd name="connsiteX3" fmla="*/ 42069 w 1673225"/>
              <a:gd name="connsiteY3" fmla="*/ 415131 h 1279525"/>
              <a:gd name="connsiteX4" fmla="*/ 80169 w 1673225"/>
              <a:gd name="connsiteY4" fmla="*/ 417513 h 1279525"/>
              <a:gd name="connsiteX5" fmla="*/ 84931 w 1673225"/>
              <a:gd name="connsiteY5" fmla="*/ 465137 h 1279525"/>
              <a:gd name="connsiteX6" fmla="*/ 101598 w 1673225"/>
              <a:gd name="connsiteY6" fmla="*/ 465137 h 1279525"/>
              <a:gd name="connsiteX7" fmla="*/ 101600 w 1673225"/>
              <a:gd name="connsiteY7" fmla="*/ 500856 h 1279525"/>
              <a:gd name="connsiteX8" fmla="*/ 118269 w 1673225"/>
              <a:gd name="connsiteY8" fmla="*/ 503238 h 1279525"/>
              <a:gd name="connsiteX9" fmla="*/ 144463 w 1673225"/>
              <a:gd name="connsiteY9" fmla="*/ 719931 h 1279525"/>
              <a:gd name="connsiteX10" fmla="*/ 499269 w 1673225"/>
              <a:gd name="connsiteY10" fmla="*/ 1191419 h 1279525"/>
              <a:gd name="connsiteX11" fmla="*/ 627856 w 1673225"/>
              <a:gd name="connsiteY11" fmla="*/ 1191418 h 1279525"/>
              <a:gd name="connsiteX12" fmla="*/ 630238 w 1673225"/>
              <a:gd name="connsiteY12" fmla="*/ 1233487 h 1279525"/>
              <a:gd name="connsiteX13" fmla="*/ 819150 w 1673225"/>
              <a:gd name="connsiteY13" fmla="*/ 1235075 h 1279525"/>
              <a:gd name="connsiteX14" fmla="*/ 828675 w 1673225"/>
              <a:gd name="connsiteY14" fmla="*/ 1279525 h 1279525"/>
              <a:gd name="connsiteX15" fmla="*/ 1673225 w 1673225"/>
              <a:gd name="connsiteY15" fmla="*/ 1273175 h 1279525"/>
              <a:gd name="connsiteX16" fmla="*/ 1673225 w 1673225"/>
              <a:gd name="connsiteY16" fmla="*/ 1273175 h 1279525"/>
              <a:gd name="connsiteX0" fmla="*/ 0 w 1673225"/>
              <a:gd name="connsiteY0" fmla="*/ 0 h 1279525"/>
              <a:gd name="connsiteX1" fmla="*/ 11112 w 1673225"/>
              <a:gd name="connsiteY1" fmla="*/ 198438 h 1279525"/>
              <a:gd name="connsiteX2" fmla="*/ 34925 w 1673225"/>
              <a:gd name="connsiteY2" fmla="*/ 198438 h 1279525"/>
              <a:gd name="connsiteX3" fmla="*/ 42069 w 1673225"/>
              <a:gd name="connsiteY3" fmla="*/ 415131 h 1279525"/>
              <a:gd name="connsiteX4" fmla="*/ 80169 w 1673225"/>
              <a:gd name="connsiteY4" fmla="*/ 417513 h 1279525"/>
              <a:gd name="connsiteX5" fmla="*/ 84931 w 1673225"/>
              <a:gd name="connsiteY5" fmla="*/ 465137 h 1279525"/>
              <a:gd name="connsiteX6" fmla="*/ 101598 w 1673225"/>
              <a:gd name="connsiteY6" fmla="*/ 465137 h 1279525"/>
              <a:gd name="connsiteX7" fmla="*/ 101600 w 1673225"/>
              <a:gd name="connsiteY7" fmla="*/ 500856 h 1279525"/>
              <a:gd name="connsiteX8" fmla="*/ 118269 w 1673225"/>
              <a:gd name="connsiteY8" fmla="*/ 503238 h 1279525"/>
              <a:gd name="connsiteX9" fmla="*/ 120650 w 1673225"/>
              <a:gd name="connsiteY9" fmla="*/ 584200 h 1279525"/>
              <a:gd name="connsiteX10" fmla="*/ 144463 w 1673225"/>
              <a:gd name="connsiteY10" fmla="*/ 719931 h 1279525"/>
              <a:gd name="connsiteX11" fmla="*/ 499269 w 1673225"/>
              <a:gd name="connsiteY11" fmla="*/ 1191419 h 1279525"/>
              <a:gd name="connsiteX12" fmla="*/ 627856 w 1673225"/>
              <a:gd name="connsiteY12" fmla="*/ 1191418 h 1279525"/>
              <a:gd name="connsiteX13" fmla="*/ 630238 w 1673225"/>
              <a:gd name="connsiteY13" fmla="*/ 1233487 h 1279525"/>
              <a:gd name="connsiteX14" fmla="*/ 819150 w 1673225"/>
              <a:gd name="connsiteY14" fmla="*/ 1235075 h 1279525"/>
              <a:gd name="connsiteX15" fmla="*/ 828675 w 1673225"/>
              <a:gd name="connsiteY15" fmla="*/ 1279525 h 1279525"/>
              <a:gd name="connsiteX16" fmla="*/ 1673225 w 1673225"/>
              <a:gd name="connsiteY16" fmla="*/ 1273175 h 1279525"/>
              <a:gd name="connsiteX17" fmla="*/ 1673225 w 1673225"/>
              <a:gd name="connsiteY17" fmla="*/ 1273175 h 1279525"/>
              <a:gd name="connsiteX0" fmla="*/ 0 w 1673225"/>
              <a:gd name="connsiteY0" fmla="*/ 0 h 1279525"/>
              <a:gd name="connsiteX1" fmla="*/ 11112 w 1673225"/>
              <a:gd name="connsiteY1" fmla="*/ 198438 h 1279525"/>
              <a:gd name="connsiteX2" fmla="*/ 34925 w 1673225"/>
              <a:gd name="connsiteY2" fmla="*/ 198438 h 1279525"/>
              <a:gd name="connsiteX3" fmla="*/ 42069 w 1673225"/>
              <a:gd name="connsiteY3" fmla="*/ 415131 h 1279525"/>
              <a:gd name="connsiteX4" fmla="*/ 80169 w 1673225"/>
              <a:gd name="connsiteY4" fmla="*/ 417513 h 1279525"/>
              <a:gd name="connsiteX5" fmla="*/ 84931 w 1673225"/>
              <a:gd name="connsiteY5" fmla="*/ 465137 h 1279525"/>
              <a:gd name="connsiteX6" fmla="*/ 101598 w 1673225"/>
              <a:gd name="connsiteY6" fmla="*/ 465137 h 1279525"/>
              <a:gd name="connsiteX7" fmla="*/ 101600 w 1673225"/>
              <a:gd name="connsiteY7" fmla="*/ 500856 h 1279525"/>
              <a:gd name="connsiteX8" fmla="*/ 118269 w 1673225"/>
              <a:gd name="connsiteY8" fmla="*/ 503238 h 1279525"/>
              <a:gd name="connsiteX9" fmla="*/ 120650 w 1673225"/>
              <a:gd name="connsiteY9" fmla="*/ 584200 h 1279525"/>
              <a:gd name="connsiteX10" fmla="*/ 144463 w 1673225"/>
              <a:gd name="connsiteY10" fmla="*/ 719931 h 1279525"/>
              <a:gd name="connsiteX11" fmla="*/ 499269 w 1673225"/>
              <a:gd name="connsiteY11" fmla="*/ 1191419 h 1279525"/>
              <a:gd name="connsiteX12" fmla="*/ 627856 w 1673225"/>
              <a:gd name="connsiteY12" fmla="*/ 1191418 h 1279525"/>
              <a:gd name="connsiteX13" fmla="*/ 630238 w 1673225"/>
              <a:gd name="connsiteY13" fmla="*/ 1233487 h 1279525"/>
              <a:gd name="connsiteX14" fmla="*/ 819150 w 1673225"/>
              <a:gd name="connsiteY14" fmla="*/ 1235075 h 1279525"/>
              <a:gd name="connsiteX15" fmla="*/ 828675 w 1673225"/>
              <a:gd name="connsiteY15" fmla="*/ 1279525 h 1279525"/>
              <a:gd name="connsiteX16" fmla="*/ 1673225 w 1673225"/>
              <a:gd name="connsiteY16" fmla="*/ 1273175 h 1279525"/>
              <a:gd name="connsiteX17" fmla="*/ 1673225 w 1673225"/>
              <a:gd name="connsiteY17" fmla="*/ 1273175 h 1279525"/>
              <a:gd name="connsiteX0" fmla="*/ 0 w 1673225"/>
              <a:gd name="connsiteY0" fmla="*/ 0 h 1279525"/>
              <a:gd name="connsiteX1" fmla="*/ 11112 w 1673225"/>
              <a:gd name="connsiteY1" fmla="*/ 198438 h 1279525"/>
              <a:gd name="connsiteX2" fmla="*/ 34925 w 1673225"/>
              <a:gd name="connsiteY2" fmla="*/ 198438 h 1279525"/>
              <a:gd name="connsiteX3" fmla="*/ 42069 w 1673225"/>
              <a:gd name="connsiteY3" fmla="*/ 415131 h 1279525"/>
              <a:gd name="connsiteX4" fmla="*/ 80169 w 1673225"/>
              <a:gd name="connsiteY4" fmla="*/ 417513 h 1279525"/>
              <a:gd name="connsiteX5" fmla="*/ 84931 w 1673225"/>
              <a:gd name="connsiteY5" fmla="*/ 465137 h 1279525"/>
              <a:gd name="connsiteX6" fmla="*/ 101598 w 1673225"/>
              <a:gd name="connsiteY6" fmla="*/ 465137 h 1279525"/>
              <a:gd name="connsiteX7" fmla="*/ 101600 w 1673225"/>
              <a:gd name="connsiteY7" fmla="*/ 500856 h 1279525"/>
              <a:gd name="connsiteX8" fmla="*/ 118269 w 1673225"/>
              <a:gd name="connsiteY8" fmla="*/ 503238 h 1279525"/>
              <a:gd name="connsiteX9" fmla="*/ 120650 w 1673225"/>
              <a:gd name="connsiteY9" fmla="*/ 584200 h 1279525"/>
              <a:gd name="connsiteX10" fmla="*/ 173038 w 1673225"/>
              <a:gd name="connsiteY10" fmla="*/ 586581 h 1279525"/>
              <a:gd name="connsiteX11" fmla="*/ 144463 w 1673225"/>
              <a:gd name="connsiteY11" fmla="*/ 719931 h 1279525"/>
              <a:gd name="connsiteX12" fmla="*/ 499269 w 1673225"/>
              <a:gd name="connsiteY12" fmla="*/ 1191419 h 1279525"/>
              <a:gd name="connsiteX13" fmla="*/ 627856 w 1673225"/>
              <a:gd name="connsiteY13" fmla="*/ 1191418 h 1279525"/>
              <a:gd name="connsiteX14" fmla="*/ 630238 w 1673225"/>
              <a:gd name="connsiteY14" fmla="*/ 1233487 h 1279525"/>
              <a:gd name="connsiteX15" fmla="*/ 819150 w 1673225"/>
              <a:gd name="connsiteY15" fmla="*/ 1235075 h 1279525"/>
              <a:gd name="connsiteX16" fmla="*/ 828675 w 1673225"/>
              <a:gd name="connsiteY16" fmla="*/ 1279525 h 1279525"/>
              <a:gd name="connsiteX17" fmla="*/ 1673225 w 1673225"/>
              <a:gd name="connsiteY17" fmla="*/ 1273175 h 1279525"/>
              <a:gd name="connsiteX18" fmla="*/ 1673225 w 1673225"/>
              <a:gd name="connsiteY18" fmla="*/ 1273175 h 1279525"/>
              <a:gd name="connsiteX0" fmla="*/ 0 w 1673225"/>
              <a:gd name="connsiteY0" fmla="*/ 0 h 1279525"/>
              <a:gd name="connsiteX1" fmla="*/ 11112 w 1673225"/>
              <a:gd name="connsiteY1" fmla="*/ 198438 h 1279525"/>
              <a:gd name="connsiteX2" fmla="*/ 34925 w 1673225"/>
              <a:gd name="connsiteY2" fmla="*/ 198438 h 1279525"/>
              <a:gd name="connsiteX3" fmla="*/ 42069 w 1673225"/>
              <a:gd name="connsiteY3" fmla="*/ 415131 h 1279525"/>
              <a:gd name="connsiteX4" fmla="*/ 80169 w 1673225"/>
              <a:gd name="connsiteY4" fmla="*/ 417513 h 1279525"/>
              <a:gd name="connsiteX5" fmla="*/ 84931 w 1673225"/>
              <a:gd name="connsiteY5" fmla="*/ 465137 h 1279525"/>
              <a:gd name="connsiteX6" fmla="*/ 101598 w 1673225"/>
              <a:gd name="connsiteY6" fmla="*/ 465137 h 1279525"/>
              <a:gd name="connsiteX7" fmla="*/ 101600 w 1673225"/>
              <a:gd name="connsiteY7" fmla="*/ 500856 h 1279525"/>
              <a:gd name="connsiteX8" fmla="*/ 118269 w 1673225"/>
              <a:gd name="connsiteY8" fmla="*/ 503238 h 1279525"/>
              <a:gd name="connsiteX9" fmla="*/ 120650 w 1673225"/>
              <a:gd name="connsiteY9" fmla="*/ 584200 h 1279525"/>
              <a:gd name="connsiteX10" fmla="*/ 173038 w 1673225"/>
              <a:gd name="connsiteY10" fmla="*/ 586581 h 1279525"/>
              <a:gd name="connsiteX11" fmla="*/ 144463 w 1673225"/>
              <a:gd name="connsiteY11" fmla="*/ 719931 h 1279525"/>
              <a:gd name="connsiteX12" fmla="*/ 499269 w 1673225"/>
              <a:gd name="connsiteY12" fmla="*/ 1191419 h 1279525"/>
              <a:gd name="connsiteX13" fmla="*/ 627856 w 1673225"/>
              <a:gd name="connsiteY13" fmla="*/ 1191418 h 1279525"/>
              <a:gd name="connsiteX14" fmla="*/ 630238 w 1673225"/>
              <a:gd name="connsiteY14" fmla="*/ 1233487 h 1279525"/>
              <a:gd name="connsiteX15" fmla="*/ 819150 w 1673225"/>
              <a:gd name="connsiteY15" fmla="*/ 1235075 h 1279525"/>
              <a:gd name="connsiteX16" fmla="*/ 828675 w 1673225"/>
              <a:gd name="connsiteY16" fmla="*/ 1279525 h 1279525"/>
              <a:gd name="connsiteX17" fmla="*/ 1673225 w 1673225"/>
              <a:gd name="connsiteY17" fmla="*/ 1273175 h 1279525"/>
              <a:gd name="connsiteX18" fmla="*/ 1673225 w 1673225"/>
              <a:gd name="connsiteY18" fmla="*/ 1273175 h 1279525"/>
              <a:gd name="connsiteX0" fmla="*/ 0 w 1673225"/>
              <a:gd name="connsiteY0" fmla="*/ 0 h 1279525"/>
              <a:gd name="connsiteX1" fmla="*/ 11112 w 1673225"/>
              <a:gd name="connsiteY1" fmla="*/ 198438 h 1279525"/>
              <a:gd name="connsiteX2" fmla="*/ 34925 w 1673225"/>
              <a:gd name="connsiteY2" fmla="*/ 198438 h 1279525"/>
              <a:gd name="connsiteX3" fmla="*/ 42069 w 1673225"/>
              <a:gd name="connsiteY3" fmla="*/ 415131 h 1279525"/>
              <a:gd name="connsiteX4" fmla="*/ 80169 w 1673225"/>
              <a:gd name="connsiteY4" fmla="*/ 417513 h 1279525"/>
              <a:gd name="connsiteX5" fmla="*/ 84931 w 1673225"/>
              <a:gd name="connsiteY5" fmla="*/ 465137 h 1279525"/>
              <a:gd name="connsiteX6" fmla="*/ 101598 w 1673225"/>
              <a:gd name="connsiteY6" fmla="*/ 465137 h 1279525"/>
              <a:gd name="connsiteX7" fmla="*/ 101600 w 1673225"/>
              <a:gd name="connsiteY7" fmla="*/ 500856 h 1279525"/>
              <a:gd name="connsiteX8" fmla="*/ 118269 w 1673225"/>
              <a:gd name="connsiteY8" fmla="*/ 503238 h 1279525"/>
              <a:gd name="connsiteX9" fmla="*/ 120650 w 1673225"/>
              <a:gd name="connsiteY9" fmla="*/ 581819 h 1279525"/>
              <a:gd name="connsiteX10" fmla="*/ 173038 w 1673225"/>
              <a:gd name="connsiteY10" fmla="*/ 586581 h 1279525"/>
              <a:gd name="connsiteX11" fmla="*/ 144463 w 1673225"/>
              <a:gd name="connsiteY11" fmla="*/ 719931 h 1279525"/>
              <a:gd name="connsiteX12" fmla="*/ 499269 w 1673225"/>
              <a:gd name="connsiteY12" fmla="*/ 1191419 h 1279525"/>
              <a:gd name="connsiteX13" fmla="*/ 627856 w 1673225"/>
              <a:gd name="connsiteY13" fmla="*/ 1191418 h 1279525"/>
              <a:gd name="connsiteX14" fmla="*/ 630238 w 1673225"/>
              <a:gd name="connsiteY14" fmla="*/ 1233487 h 1279525"/>
              <a:gd name="connsiteX15" fmla="*/ 819150 w 1673225"/>
              <a:gd name="connsiteY15" fmla="*/ 1235075 h 1279525"/>
              <a:gd name="connsiteX16" fmla="*/ 828675 w 1673225"/>
              <a:gd name="connsiteY16" fmla="*/ 1279525 h 1279525"/>
              <a:gd name="connsiteX17" fmla="*/ 1673225 w 1673225"/>
              <a:gd name="connsiteY17" fmla="*/ 1273175 h 1279525"/>
              <a:gd name="connsiteX18" fmla="*/ 1673225 w 1673225"/>
              <a:gd name="connsiteY18" fmla="*/ 1273175 h 1279525"/>
              <a:gd name="connsiteX0" fmla="*/ 0 w 1673225"/>
              <a:gd name="connsiteY0" fmla="*/ 0 h 1279525"/>
              <a:gd name="connsiteX1" fmla="*/ 11112 w 1673225"/>
              <a:gd name="connsiteY1" fmla="*/ 198438 h 1279525"/>
              <a:gd name="connsiteX2" fmla="*/ 34925 w 1673225"/>
              <a:gd name="connsiteY2" fmla="*/ 198438 h 1279525"/>
              <a:gd name="connsiteX3" fmla="*/ 42069 w 1673225"/>
              <a:gd name="connsiteY3" fmla="*/ 415131 h 1279525"/>
              <a:gd name="connsiteX4" fmla="*/ 80169 w 1673225"/>
              <a:gd name="connsiteY4" fmla="*/ 417513 h 1279525"/>
              <a:gd name="connsiteX5" fmla="*/ 84931 w 1673225"/>
              <a:gd name="connsiteY5" fmla="*/ 465137 h 1279525"/>
              <a:gd name="connsiteX6" fmla="*/ 101598 w 1673225"/>
              <a:gd name="connsiteY6" fmla="*/ 465137 h 1279525"/>
              <a:gd name="connsiteX7" fmla="*/ 101600 w 1673225"/>
              <a:gd name="connsiteY7" fmla="*/ 500856 h 1279525"/>
              <a:gd name="connsiteX8" fmla="*/ 118269 w 1673225"/>
              <a:gd name="connsiteY8" fmla="*/ 503238 h 1279525"/>
              <a:gd name="connsiteX9" fmla="*/ 120650 w 1673225"/>
              <a:gd name="connsiteY9" fmla="*/ 581819 h 1279525"/>
              <a:gd name="connsiteX10" fmla="*/ 132557 w 1673225"/>
              <a:gd name="connsiteY10" fmla="*/ 579437 h 1279525"/>
              <a:gd name="connsiteX11" fmla="*/ 144463 w 1673225"/>
              <a:gd name="connsiteY11" fmla="*/ 719931 h 1279525"/>
              <a:gd name="connsiteX12" fmla="*/ 499269 w 1673225"/>
              <a:gd name="connsiteY12" fmla="*/ 1191419 h 1279525"/>
              <a:gd name="connsiteX13" fmla="*/ 627856 w 1673225"/>
              <a:gd name="connsiteY13" fmla="*/ 1191418 h 1279525"/>
              <a:gd name="connsiteX14" fmla="*/ 630238 w 1673225"/>
              <a:gd name="connsiteY14" fmla="*/ 1233487 h 1279525"/>
              <a:gd name="connsiteX15" fmla="*/ 819150 w 1673225"/>
              <a:gd name="connsiteY15" fmla="*/ 1235075 h 1279525"/>
              <a:gd name="connsiteX16" fmla="*/ 828675 w 1673225"/>
              <a:gd name="connsiteY16" fmla="*/ 1279525 h 1279525"/>
              <a:gd name="connsiteX17" fmla="*/ 1673225 w 1673225"/>
              <a:gd name="connsiteY17" fmla="*/ 1273175 h 1279525"/>
              <a:gd name="connsiteX18" fmla="*/ 1673225 w 1673225"/>
              <a:gd name="connsiteY18" fmla="*/ 1273175 h 1279525"/>
              <a:gd name="connsiteX0" fmla="*/ 0 w 1673225"/>
              <a:gd name="connsiteY0" fmla="*/ 0 h 1279525"/>
              <a:gd name="connsiteX1" fmla="*/ 11112 w 1673225"/>
              <a:gd name="connsiteY1" fmla="*/ 198438 h 1279525"/>
              <a:gd name="connsiteX2" fmla="*/ 34925 w 1673225"/>
              <a:gd name="connsiteY2" fmla="*/ 198438 h 1279525"/>
              <a:gd name="connsiteX3" fmla="*/ 42069 w 1673225"/>
              <a:gd name="connsiteY3" fmla="*/ 415131 h 1279525"/>
              <a:gd name="connsiteX4" fmla="*/ 80169 w 1673225"/>
              <a:gd name="connsiteY4" fmla="*/ 417513 h 1279525"/>
              <a:gd name="connsiteX5" fmla="*/ 84931 w 1673225"/>
              <a:gd name="connsiteY5" fmla="*/ 465137 h 1279525"/>
              <a:gd name="connsiteX6" fmla="*/ 101598 w 1673225"/>
              <a:gd name="connsiteY6" fmla="*/ 465137 h 1279525"/>
              <a:gd name="connsiteX7" fmla="*/ 101600 w 1673225"/>
              <a:gd name="connsiteY7" fmla="*/ 500856 h 1279525"/>
              <a:gd name="connsiteX8" fmla="*/ 118269 w 1673225"/>
              <a:gd name="connsiteY8" fmla="*/ 503238 h 1279525"/>
              <a:gd name="connsiteX9" fmla="*/ 120650 w 1673225"/>
              <a:gd name="connsiteY9" fmla="*/ 581819 h 1279525"/>
              <a:gd name="connsiteX10" fmla="*/ 132557 w 1673225"/>
              <a:gd name="connsiteY10" fmla="*/ 584200 h 1279525"/>
              <a:gd name="connsiteX11" fmla="*/ 144463 w 1673225"/>
              <a:gd name="connsiteY11" fmla="*/ 719931 h 1279525"/>
              <a:gd name="connsiteX12" fmla="*/ 499269 w 1673225"/>
              <a:gd name="connsiteY12" fmla="*/ 1191419 h 1279525"/>
              <a:gd name="connsiteX13" fmla="*/ 627856 w 1673225"/>
              <a:gd name="connsiteY13" fmla="*/ 1191418 h 1279525"/>
              <a:gd name="connsiteX14" fmla="*/ 630238 w 1673225"/>
              <a:gd name="connsiteY14" fmla="*/ 1233487 h 1279525"/>
              <a:gd name="connsiteX15" fmla="*/ 819150 w 1673225"/>
              <a:gd name="connsiteY15" fmla="*/ 1235075 h 1279525"/>
              <a:gd name="connsiteX16" fmla="*/ 828675 w 1673225"/>
              <a:gd name="connsiteY16" fmla="*/ 1279525 h 1279525"/>
              <a:gd name="connsiteX17" fmla="*/ 1673225 w 1673225"/>
              <a:gd name="connsiteY17" fmla="*/ 1273175 h 1279525"/>
              <a:gd name="connsiteX18" fmla="*/ 1673225 w 1673225"/>
              <a:gd name="connsiteY18" fmla="*/ 1273175 h 1279525"/>
              <a:gd name="connsiteX0" fmla="*/ 0 w 1673225"/>
              <a:gd name="connsiteY0" fmla="*/ 0 h 1279525"/>
              <a:gd name="connsiteX1" fmla="*/ 11112 w 1673225"/>
              <a:gd name="connsiteY1" fmla="*/ 198438 h 1279525"/>
              <a:gd name="connsiteX2" fmla="*/ 34925 w 1673225"/>
              <a:gd name="connsiteY2" fmla="*/ 198438 h 1279525"/>
              <a:gd name="connsiteX3" fmla="*/ 42069 w 1673225"/>
              <a:gd name="connsiteY3" fmla="*/ 415131 h 1279525"/>
              <a:gd name="connsiteX4" fmla="*/ 80169 w 1673225"/>
              <a:gd name="connsiteY4" fmla="*/ 417513 h 1279525"/>
              <a:gd name="connsiteX5" fmla="*/ 84931 w 1673225"/>
              <a:gd name="connsiteY5" fmla="*/ 465137 h 1279525"/>
              <a:gd name="connsiteX6" fmla="*/ 101598 w 1673225"/>
              <a:gd name="connsiteY6" fmla="*/ 465137 h 1279525"/>
              <a:gd name="connsiteX7" fmla="*/ 101600 w 1673225"/>
              <a:gd name="connsiteY7" fmla="*/ 500856 h 1279525"/>
              <a:gd name="connsiteX8" fmla="*/ 118269 w 1673225"/>
              <a:gd name="connsiteY8" fmla="*/ 503238 h 1279525"/>
              <a:gd name="connsiteX9" fmla="*/ 120650 w 1673225"/>
              <a:gd name="connsiteY9" fmla="*/ 581819 h 1279525"/>
              <a:gd name="connsiteX10" fmla="*/ 132557 w 1673225"/>
              <a:gd name="connsiteY10" fmla="*/ 584200 h 1279525"/>
              <a:gd name="connsiteX11" fmla="*/ 137319 w 1673225"/>
              <a:gd name="connsiteY11" fmla="*/ 674688 h 1279525"/>
              <a:gd name="connsiteX12" fmla="*/ 144463 w 1673225"/>
              <a:gd name="connsiteY12" fmla="*/ 719931 h 1279525"/>
              <a:gd name="connsiteX13" fmla="*/ 499269 w 1673225"/>
              <a:gd name="connsiteY13" fmla="*/ 1191419 h 1279525"/>
              <a:gd name="connsiteX14" fmla="*/ 627856 w 1673225"/>
              <a:gd name="connsiteY14" fmla="*/ 1191418 h 1279525"/>
              <a:gd name="connsiteX15" fmla="*/ 630238 w 1673225"/>
              <a:gd name="connsiteY15" fmla="*/ 1233487 h 1279525"/>
              <a:gd name="connsiteX16" fmla="*/ 819150 w 1673225"/>
              <a:gd name="connsiteY16" fmla="*/ 1235075 h 1279525"/>
              <a:gd name="connsiteX17" fmla="*/ 828675 w 1673225"/>
              <a:gd name="connsiteY17" fmla="*/ 1279525 h 1279525"/>
              <a:gd name="connsiteX18" fmla="*/ 1673225 w 1673225"/>
              <a:gd name="connsiteY18" fmla="*/ 1273175 h 1279525"/>
              <a:gd name="connsiteX19" fmla="*/ 1673225 w 1673225"/>
              <a:gd name="connsiteY19" fmla="*/ 1273175 h 1279525"/>
              <a:gd name="connsiteX0" fmla="*/ 0 w 1673225"/>
              <a:gd name="connsiteY0" fmla="*/ 0 h 1279525"/>
              <a:gd name="connsiteX1" fmla="*/ 11112 w 1673225"/>
              <a:gd name="connsiteY1" fmla="*/ 198438 h 1279525"/>
              <a:gd name="connsiteX2" fmla="*/ 34925 w 1673225"/>
              <a:gd name="connsiteY2" fmla="*/ 198438 h 1279525"/>
              <a:gd name="connsiteX3" fmla="*/ 42069 w 1673225"/>
              <a:gd name="connsiteY3" fmla="*/ 415131 h 1279525"/>
              <a:gd name="connsiteX4" fmla="*/ 80169 w 1673225"/>
              <a:gd name="connsiteY4" fmla="*/ 417513 h 1279525"/>
              <a:gd name="connsiteX5" fmla="*/ 84931 w 1673225"/>
              <a:gd name="connsiteY5" fmla="*/ 465137 h 1279525"/>
              <a:gd name="connsiteX6" fmla="*/ 101598 w 1673225"/>
              <a:gd name="connsiteY6" fmla="*/ 465137 h 1279525"/>
              <a:gd name="connsiteX7" fmla="*/ 101600 w 1673225"/>
              <a:gd name="connsiteY7" fmla="*/ 500856 h 1279525"/>
              <a:gd name="connsiteX8" fmla="*/ 118269 w 1673225"/>
              <a:gd name="connsiteY8" fmla="*/ 503238 h 1279525"/>
              <a:gd name="connsiteX9" fmla="*/ 120650 w 1673225"/>
              <a:gd name="connsiteY9" fmla="*/ 581819 h 1279525"/>
              <a:gd name="connsiteX10" fmla="*/ 132557 w 1673225"/>
              <a:gd name="connsiteY10" fmla="*/ 584200 h 1279525"/>
              <a:gd name="connsiteX11" fmla="*/ 137319 w 1673225"/>
              <a:gd name="connsiteY11" fmla="*/ 674688 h 1279525"/>
              <a:gd name="connsiteX12" fmla="*/ 144463 w 1673225"/>
              <a:gd name="connsiteY12" fmla="*/ 719931 h 1279525"/>
              <a:gd name="connsiteX13" fmla="*/ 499269 w 1673225"/>
              <a:gd name="connsiteY13" fmla="*/ 1191419 h 1279525"/>
              <a:gd name="connsiteX14" fmla="*/ 627856 w 1673225"/>
              <a:gd name="connsiteY14" fmla="*/ 1191418 h 1279525"/>
              <a:gd name="connsiteX15" fmla="*/ 630238 w 1673225"/>
              <a:gd name="connsiteY15" fmla="*/ 1233487 h 1279525"/>
              <a:gd name="connsiteX16" fmla="*/ 819150 w 1673225"/>
              <a:gd name="connsiteY16" fmla="*/ 1235075 h 1279525"/>
              <a:gd name="connsiteX17" fmla="*/ 828675 w 1673225"/>
              <a:gd name="connsiteY17" fmla="*/ 1279525 h 1279525"/>
              <a:gd name="connsiteX18" fmla="*/ 1673225 w 1673225"/>
              <a:gd name="connsiteY18" fmla="*/ 1273175 h 1279525"/>
              <a:gd name="connsiteX19" fmla="*/ 1673225 w 1673225"/>
              <a:gd name="connsiteY19" fmla="*/ 1273175 h 1279525"/>
              <a:gd name="connsiteX0" fmla="*/ 0 w 1673225"/>
              <a:gd name="connsiteY0" fmla="*/ 0 h 1279525"/>
              <a:gd name="connsiteX1" fmla="*/ 11112 w 1673225"/>
              <a:gd name="connsiteY1" fmla="*/ 198438 h 1279525"/>
              <a:gd name="connsiteX2" fmla="*/ 34925 w 1673225"/>
              <a:gd name="connsiteY2" fmla="*/ 198438 h 1279525"/>
              <a:gd name="connsiteX3" fmla="*/ 42069 w 1673225"/>
              <a:gd name="connsiteY3" fmla="*/ 415131 h 1279525"/>
              <a:gd name="connsiteX4" fmla="*/ 80169 w 1673225"/>
              <a:gd name="connsiteY4" fmla="*/ 417513 h 1279525"/>
              <a:gd name="connsiteX5" fmla="*/ 84931 w 1673225"/>
              <a:gd name="connsiteY5" fmla="*/ 465137 h 1279525"/>
              <a:gd name="connsiteX6" fmla="*/ 101598 w 1673225"/>
              <a:gd name="connsiteY6" fmla="*/ 465137 h 1279525"/>
              <a:gd name="connsiteX7" fmla="*/ 101600 w 1673225"/>
              <a:gd name="connsiteY7" fmla="*/ 500856 h 1279525"/>
              <a:gd name="connsiteX8" fmla="*/ 118269 w 1673225"/>
              <a:gd name="connsiteY8" fmla="*/ 503238 h 1279525"/>
              <a:gd name="connsiteX9" fmla="*/ 120650 w 1673225"/>
              <a:gd name="connsiteY9" fmla="*/ 581819 h 1279525"/>
              <a:gd name="connsiteX10" fmla="*/ 132557 w 1673225"/>
              <a:gd name="connsiteY10" fmla="*/ 584200 h 1279525"/>
              <a:gd name="connsiteX11" fmla="*/ 137319 w 1673225"/>
              <a:gd name="connsiteY11" fmla="*/ 674688 h 1279525"/>
              <a:gd name="connsiteX12" fmla="*/ 277813 w 1673225"/>
              <a:gd name="connsiteY12" fmla="*/ 684213 h 1279525"/>
              <a:gd name="connsiteX13" fmla="*/ 144463 w 1673225"/>
              <a:gd name="connsiteY13" fmla="*/ 719931 h 1279525"/>
              <a:gd name="connsiteX14" fmla="*/ 499269 w 1673225"/>
              <a:gd name="connsiteY14" fmla="*/ 1191419 h 1279525"/>
              <a:gd name="connsiteX15" fmla="*/ 627856 w 1673225"/>
              <a:gd name="connsiteY15" fmla="*/ 1191418 h 1279525"/>
              <a:gd name="connsiteX16" fmla="*/ 630238 w 1673225"/>
              <a:gd name="connsiteY16" fmla="*/ 1233487 h 1279525"/>
              <a:gd name="connsiteX17" fmla="*/ 819150 w 1673225"/>
              <a:gd name="connsiteY17" fmla="*/ 1235075 h 1279525"/>
              <a:gd name="connsiteX18" fmla="*/ 828675 w 1673225"/>
              <a:gd name="connsiteY18" fmla="*/ 1279525 h 1279525"/>
              <a:gd name="connsiteX19" fmla="*/ 1673225 w 1673225"/>
              <a:gd name="connsiteY19" fmla="*/ 1273175 h 1279525"/>
              <a:gd name="connsiteX20" fmla="*/ 1673225 w 1673225"/>
              <a:gd name="connsiteY20" fmla="*/ 1273175 h 1279525"/>
              <a:gd name="connsiteX0" fmla="*/ 0 w 1673225"/>
              <a:gd name="connsiteY0" fmla="*/ 0 h 1279525"/>
              <a:gd name="connsiteX1" fmla="*/ 11112 w 1673225"/>
              <a:gd name="connsiteY1" fmla="*/ 198438 h 1279525"/>
              <a:gd name="connsiteX2" fmla="*/ 34925 w 1673225"/>
              <a:gd name="connsiteY2" fmla="*/ 198438 h 1279525"/>
              <a:gd name="connsiteX3" fmla="*/ 42069 w 1673225"/>
              <a:gd name="connsiteY3" fmla="*/ 415131 h 1279525"/>
              <a:gd name="connsiteX4" fmla="*/ 80169 w 1673225"/>
              <a:gd name="connsiteY4" fmla="*/ 417513 h 1279525"/>
              <a:gd name="connsiteX5" fmla="*/ 84931 w 1673225"/>
              <a:gd name="connsiteY5" fmla="*/ 465137 h 1279525"/>
              <a:gd name="connsiteX6" fmla="*/ 101598 w 1673225"/>
              <a:gd name="connsiteY6" fmla="*/ 465137 h 1279525"/>
              <a:gd name="connsiteX7" fmla="*/ 101600 w 1673225"/>
              <a:gd name="connsiteY7" fmla="*/ 500856 h 1279525"/>
              <a:gd name="connsiteX8" fmla="*/ 118269 w 1673225"/>
              <a:gd name="connsiteY8" fmla="*/ 503238 h 1279525"/>
              <a:gd name="connsiteX9" fmla="*/ 120650 w 1673225"/>
              <a:gd name="connsiteY9" fmla="*/ 581819 h 1279525"/>
              <a:gd name="connsiteX10" fmla="*/ 132557 w 1673225"/>
              <a:gd name="connsiteY10" fmla="*/ 584200 h 1279525"/>
              <a:gd name="connsiteX11" fmla="*/ 137319 w 1673225"/>
              <a:gd name="connsiteY11" fmla="*/ 674688 h 1279525"/>
              <a:gd name="connsiteX12" fmla="*/ 277813 w 1673225"/>
              <a:gd name="connsiteY12" fmla="*/ 684213 h 1279525"/>
              <a:gd name="connsiteX13" fmla="*/ 144463 w 1673225"/>
              <a:gd name="connsiteY13" fmla="*/ 719931 h 1279525"/>
              <a:gd name="connsiteX14" fmla="*/ 499269 w 1673225"/>
              <a:gd name="connsiteY14" fmla="*/ 1191419 h 1279525"/>
              <a:gd name="connsiteX15" fmla="*/ 627856 w 1673225"/>
              <a:gd name="connsiteY15" fmla="*/ 1191418 h 1279525"/>
              <a:gd name="connsiteX16" fmla="*/ 630238 w 1673225"/>
              <a:gd name="connsiteY16" fmla="*/ 1233487 h 1279525"/>
              <a:gd name="connsiteX17" fmla="*/ 819150 w 1673225"/>
              <a:gd name="connsiteY17" fmla="*/ 1235075 h 1279525"/>
              <a:gd name="connsiteX18" fmla="*/ 828675 w 1673225"/>
              <a:gd name="connsiteY18" fmla="*/ 1279525 h 1279525"/>
              <a:gd name="connsiteX19" fmla="*/ 1673225 w 1673225"/>
              <a:gd name="connsiteY19" fmla="*/ 1273175 h 1279525"/>
              <a:gd name="connsiteX20" fmla="*/ 1673225 w 1673225"/>
              <a:gd name="connsiteY20" fmla="*/ 1273175 h 1279525"/>
              <a:gd name="connsiteX0" fmla="*/ 0 w 1673225"/>
              <a:gd name="connsiteY0" fmla="*/ 0 h 1279525"/>
              <a:gd name="connsiteX1" fmla="*/ 11112 w 1673225"/>
              <a:gd name="connsiteY1" fmla="*/ 198438 h 1279525"/>
              <a:gd name="connsiteX2" fmla="*/ 34925 w 1673225"/>
              <a:gd name="connsiteY2" fmla="*/ 198438 h 1279525"/>
              <a:gd name="connsiteX3" fmla="*/ 42069 w 1673225"/>
              <a:gd name="connsiteY3" fmla="*/ 415131 h 1279525"/>
              <a:gd name="connsiteX4" fmla="*/ 80169 w 1673225"/>
              <a:gd name="connsiteY4" fmla="*/ 417513 h 1279525"/>
              <a:gd name="connsiteX5" fmla="*/ 84931 w 1673225"/>
              <a:gd name="connsiteY5" fmla="*/ 465137 h 1279525"/>
              <a:gd name="connsiteX6" fmla="*/ 101598 w 1673225"/>
              <a:gd name="connsiteY6" fmla="*/ 465137 h 1279525"/>
              <a:gd name="connsiteX7" fmla="*/ 101600 w 1673225"/>
              <a:gd name="connsiteY7" fmla="*/ 500856 h 1279525"/>
              <a:gd name="connsiteX8" fmla="*/ 118269 w 1673225"/>
              <a:gd name="connsiteY8" fmla="*/ 503238 h 1279525"/>
              <a:gd name="connsiteX9" fmla="*/ 120650 w 1673225"/>
              <a:gd name="connsiteY9" fmla="*/ 581819 h 1279525"/>
              <a:gd name="connsiteX10" fmla="*/ 132557 w 1673225"/>
              <a:gd name="connsiteY10" fmla="*/ 584200 h 1279525"/>
              <a:gd name="connsiteX11" fmla="*/ 137319 w 1673225"/>
              <a:gd name="connsiteY11" fmla="*/ 674688 h 1279525"/>
              <a:gd name="connsiteX12" fmla="*/ 277813 w 1673225"/>
              <a:gd name="connsiteY12" fmla="*/ 684213 h 1279525"/>
              <a:gd name="connsiteX13" fmla="*/ 144463 w 1673225"/>
              <a:gd name="connsiteY13" fmla="*/ 719931 h 1279525"/>
              <a:gd name="connsiteX14" fmla="*/ 499269 w 1673225"/>
              <a:gd name="connsiteY14" fmla="*/ 1191419 h 1279525"/>
              <a:gd name="connsiteX15" fmla="*/ 627856 w 1673225"/>
              <a:gd name="connsiteY15" fmla="*/ 1191418 h 1279525"/>
              <a:gd name="connsiteX16" fmla="*/ 630238 w 1673225"/>
              <a:gd name="connsiteY16" fmla="*/ 1233487 h 1279525"/>
              <a:gd name="connsiteX17" fmla="*/ 819150 w 1673225"/>
              <a:gd name="connsiteY17" fmla="*/ 1235075 h 1279525"/>
              <a:gd name="connsiteX18" fmla="*/ 828675 w 1673225"/>
              <a:gd name="connsiteY18" fmla="*/ 1279525 h 1279525"/>
              <a:gd name="connsiteX19" fmla="*/ 1673225 w 1673225"/>
              <a:gd name="connsiteY19" fmla="*/ 1273175 h 1279525"/>
              <a:gd name="connsiteX20" fmla="*/ 1673225 w 1673225"/>
              <a:gd name="connsiteY20" fmla="*/ 1273175 h 1279525"/>
              <a:gd name="connsiteX0" fmla="*/ 0 w 1673225"/>
              <a:gd name="connsiteY0" fmla="*/ 0 h 1279525"/>
              <a:gd name="connsiteX1" fmla="*/ 11112 w 1673225"/>
              <a:gd name="connsiteY1" fmla="*/ 198438 h 1279525"/>
              <a:gd name="connsiteX2" fmla="*/ 34925 w 1673225"/>
              <a:gd name="connsiteY2" fmla="*/ 198438 h 1279525"/>
              <a:gd name="connsiteX3" fmla="*/ 42069 w 1673225"/>
              <a:gd name="connsiteY3" fmla="*/ 415131 h 1279525"/>
              <a:gd name="connsiteX4" fmla="*/ 80169 w 1673225"/>
              <a:gd name="connsiteY4" fmla="*/ 417513 h 1279525"/>
              <a:gd name="connsiteX5" fmla="*/ 84931 w 1673225"/>
              <a:gd name="connsiteY5" fmla="*/ 465137 h 1279525"/>
              <a:gd name="connsiteX6" fmla="*/ 101598 w 1673225"/>
              <a:gd name="connsiteY6" fmla="*/ 465137 h 1279525"/>
              <a:gd name="connsiteX7" fmla="*/ 101600 w 1673225"/>
              <a:gd name="connsiteY7" fmla="*/ 500856 h 1279525"/>
              <a:gd name="connsiteX8" fmla="*/ 118269 w 1673225"/>
              <a:gd name="connsiteY8" fmla="*/ 503238 h 1279525"/>
              <a:gd name="connsiteX9" fmla="*/ 120650 w 1673225"/>
              <a:gd name="connsiteY9" fmla="*/ 581819 h 1279525"/>
              <a:gd name="connsiteX10" fmla="*/ 132557 w 1673225"/>
              <a:gd name="connsiteY10" fmla="*/ 584200 h 1279525"/>
              <a:gd name="connsiteX11" fmla="*/ 137319 w 1673225"/>
              <a:gd name="connsiteY11" fmla="*/ 674688 h 1279525"/>
              <a:gd name="connsiteX12" fmla="*/ 146844 w 1673225"/>
              <a:gd name="connsiteY12" fmla="*/ 677070 h 1279525"/>
              <a:gd name="connsiteX13" fmla="*/ 144463 w 1673225"/>
              <a:gd name="connsiteY13" fmla="*/ 719931 h 1279525"/>
              <a:gd name="connsiteX14" fmla="*/ 499269 w 1673225"/>
              <a:gd name="connsiteY14" fmla="*/ 1191419 h 1279525"/>
              <a:gd name="connsiteX15" fmla="*/ 627856 w 1673225"/>
              <a:gd name="connsiteY15" fmla="*/ 1191418 h 1279525"/>
              <a:gd name="connsiteX16" fmla="*/ 630238 w 1673225"/>
              <a:gd name="connsiteY16" fmla="*/ 1233487 h 1279525"/>
              <a:gd name="connsiteX17" fmla="*/ 819150 w 1673225"/>
              <a:gd name="connsiteY17" fmla="*/ 1235075 h 1279525"/>
              <a:gd name="connsiteX18" fmla="*/ 828675 w 1673225"/>
              <a:gd name="connsiteY18" fmla="*/ 1279525 h 1279525"/>
              <a:gd name="connsiteX19" fmla="*/ 1673225 w 1673225"/>
              <a:gd name="connsiteY19" fmla="*/ 1273175 h 1279525"/>
              <a:gd name="connsiteX20" fmla="*/ 1673225 w 1673225"/>
              <a:gd name="connsiteY20" fmla="*/ 1273175 h 1279525"/>
              <a:gd name="connsiteX0" fmla="*/ 0 w 1673225"/>
              <a:gd name="connsiteY0" fmla="*/ 0 h 1279525"/>
              <a:gd name="connsiteX1" fmla="*/ 11112 w 1673225"/>
              <a:gd name="connsiteY1" fmla="*/ 198438 h 1279525"/>
              <a:gd name="connsiteX2" fmla="*/ 34925 w 1673225"/>
              <a:gd name="connsiteY2" fmla="*/ 198438 h 1279525"/>
              <a:gd name="connsiteX3" fmla="*/ 42069 w 1673225"/>
              <a:gd name="connsiteY3" fmla="*/ 415131 h 1279525"/>
              <a:gd name="connsiteX4" fmla="*/ 80169 w 1673225"/>
              <a:gd name="connsiteY4" fmla="*/ 417513 h 1279525"/>
              <a:gd name="connsiteX5" fmla="*/ 84931 w 1673225"/>
              <a:gd name="connsiteY5" fmla="*/ 465137 h 1279525"/>
              <a:gd name="connsiteX6" fmla="*/ 101598 w 1673225"/>
              <a:gd name="connsiteY6" fmla="*/ 465137 h 1279525"/>
              <a:gd name="connsiteX7" fmla="*/ 101600 w 1673225"/>
              <a:gd name="connsiteY7" fmla="*/ 500856 h 1279525"/>
              <a:gd name="connsiteX8" fmla="*/ 118269 w 1673225"/>
              <a:gd name="connsiteY8" fmla="*/ 503238 h 1279525"/>
              <a:gd name="connsiteX9" fmla="*/ 120650 w 1673225"/>
              <a:gd name="connsiteY9" fmla="*/ 581819 h 1279525"/>
              <a:gd name="connsiteX10" fmla="*/ 132557 w 1673225"/>
              <a:gd name="connsiteY10" fmla="*/ 584200 h 1279525"/>
              <a:gd name="connsiteX11" fmla="*/ 137319 w 1673225"/>
              <a:gd name="connsiteY11" fmla="*/ 674688 h 1279525"/>
              <a:gd name="connsiteX12" fmla="*/ 146844 w 1673225"/>
              <a:gd name="connsiteY12" fmla="*/ 677070 h 1279525"/>
              <a:gd name="connsiteX13" fmla="*/ 144463 w 1673225"/>
              <a:gd name="connsiteY13" fmla="*/ 719931 h 1279525"/>
              <a:gd name="connsiteX14" fmla="*/ 177800 w 1673225"/>
              <a:gd name="connsiteY14" fmla="*/ 724694 h 1279525"/>
              <a:gd name="connsiteX15" fmla="*/ 499269 w 1673225"/>
              <a:gd name="connsiteY15" fmla="*/ 1191419 h 1279525"/>
              <a:gd name="connsiteX16" fmla="*/ 627856 w 1673225"/>
              <a:gd name="connsiteY16" fmla="*/ 1191418 h 1279525"/>
              <a:gd name="connsiteX17" fmla="*/ 630238 w 1673225"/>
              <a:gd name="connsiteY17" fmla="*/ 1233487 h 1279525"/>
              <a:gd name="connsiteX18" fmla="*/ 819150 w 1673225"/>
              <a:gd name="connsiteY18" fmla="*/ 1235075 h 1279525"/>
              <a:gd name="connsiteX19" fmla="*/ 828675 w 1673225"/>
              <a:gd name="connsiteY19" fmla="*/ 1279525 h 1279525"/>
              <a:gd name="connsiteX20" fmla="*/ 1673225 w 1673225"/>
              <a:gd name="connsiteY20" fmla="*/ 1273175 h 1279525"/>
              <a:gd name="connsiteX21" fmla="*/ 1673225 w 1673225"/>
              <a:gd name="connsiteY21" fmla="*/ 1273175 h 1279525"/>
              <a:gd name="connsiteX0" fmla="*/ 0 w 1673225"/>
              <a:gd name="connsiteY0" fmla="*/ 0 h 1279525"/>
              <a:gd name="connsiteX1" fmla="*/ 11112 w 1673225"/>
              <a:gd name="connsiteY1" fmla="*/ 198438 h 1279525"/>
              <a:gd name="connsiteX2" fmla="*/ 34925 w 1673225"/>
              <a:gd name="connsiteY2" fmla="*/ 198438 h 1279525"/>
              <a:gd name="connsiteX3" fmla="*/ 42069 w 1673225"/>
              <a:gd name="connsiteY3" fmla="*/ 415131 h 1279525"/>
              <a:gd name="connsiteX4" fmla="*/ 80169 w 1673225"/>
              <a:gd name="connsiteY4" fmla="*/ 417513 h 1279525"/>
              <a:gd name="connsiteX5" fmla="*/ 84931 w 1673225"/>
              <a:gd name="connsiteY5" fmla="*/ 465137 h 1279525"/>
              <a:gd name="connsiteX6" fmla="*/ 101598 w 1673225"/>
              <a:gd name="connsiteY6" fmla="*/ 465137 h 1279525"/>
              <a:gd name="connsiteX7" fmla="*/ 101600 w 1673225"/>
              <a:gd name="connsiteY7" fmla="*/ 500856 h 1279525"/>
              <a:gd name="connsiteX8" fmla="*/ 118269 w 1673225"/>
              <a:gd name="connsiteY8" fmla="*/ 503238 h 1279525"/>
              <a:gd name="connsiteX9" fmla="*/ 120650 w 1673225"/>
              <a:gd name="connsiteY9" fmla="*/ 581819 h 1279525"/>
              <a:gd name="connsiteX10" fmla="*/ 132557 w 1673225"/>
              <a:gd name="connsiteY10" fmla="*/ 584200 h 1279525"/>
              <a:gd name="connsiteX11" fmla="*/ 137319 w 1673225"/>
              <a:gd name="connsiteY11" fmla="*/ 674688 h 1279525"/>
              <a:gd name="connsiteX12" fmla="*/ 146844 w 1673225"/>
              <a:gd name="connsiteY12" fmla="*/ 677070 h 1279525"/>
              <a:gd name="connsiteX13" fmla="*/ 144463 w 1673225"/>
              <a:gd name="connsiteY13" fmla="*/ 719931 h 1279525"/>
              <a:gd name="connsiteX14" fmla="*/ 177800 w 1673225"/>
              <a:gd name="connsiteY14" fmla="*/ 724694 h 1279525"/>
              <a:gd name="connsiteX15" fmla="*/ 499269 w 1673225"/>
              <a:gd name="connsiteY15" fmla="*/ 1191419 h 1279525"/>
              <a:gd name="connsiteX16" fmla="*/ 627856 w 1673225"/>
              <a:gd name="connsiteY16" fmla="*/ 1191418 h 1279525"/>
              <a:gd name="connsiteX17" fmla="*/ 630238 w 1673225"/>
              <a:gd name="connsiteY17" fmla="*/ 1233487 h 1279525"/>
              <a:gd name="connsiteX18" fmla="*/ 819150 w 1673225"/>
              <a:gd name="connsiteY18" fmla="*/ 1235075 h 1279525"/>
              <a:gd name="connsiteX19" fmla="*/ 828675 w 1673225"/>
              <a:gd name="connsiteY19" fmla="*/ 1279525 h 1279525"/>
              <a:gd name="connsiteX20" fmla="*/ 1673225 w 1673225"/>
              <a:gd name="connsiteY20" fmla="*/ 1273175 h 1279525"/>
              <a:gd name="connsiteX21" fmla="*/ 1673225 w 1673225"/>
              <a:gd name="connsiteY21" fmla="*/ 1273175 h 1279525"/>
              <a:gd name="connsiteX0" fmla="*/ 0 w 1673225"/>
              <a:gd name="connsiteY0" fmla="*/ 0 h 1279525"/>
              <a:gd name="connsiteX1" fmla="*/ 11112 w 1673225"/>
              <a:gd name="connsiteY1" fmla="*/ 198438 h 1279525"/>
              <a:gd name="connsiteX2" fmla="*/ 34925 w 1673225"/>
              <a:gd name="connsiteY2" fmla="*/ 198438 h 1279525"/>
              <a:gd name="connsiteX3" fmla="*/ 42069 w 1673225"/>
              <a:gd name="connsiteY3" fmla="*/ 415131 h 1279525"/>
              <a:gd name="connsiteX4" fmla="*/ 80169 w 1673225"/>
              <a:gd name="connsiteY4" fmla="*/ 417513 h 1279525"/>
              <a:gd name="connsiteX5" fmla="*/ 84931 w 1673225"/>
              <a:gd name="connsiteY5" fmla="*/ 465137 h 1279525"/>
              <a:gd name="connsiteX6" fmla="*/ 101598 w 1673225"/>
              <a:gd name="connsiteY6" fmla="*/ 465137 h 1279525"/>
              <a:gd name="connsiteX7" fmla="*/ 101600 w 1673225"/>
              <a:gd name="connsiteY7" fmla="*/ 500856 h 1279525"/>
              <a:gd name="connsiteX8" fmla="*/ 118269 w 1673225"/>
              <a:gd name="connsiteY8" fmla="*/ 503238 h 1279525"/>
              <a:gd name="connsiteX9" fmla="*/ 120650 w 1673225"/>
              <a:gd name="connsiteY9" fmla="*/ 581819 h 1279525"/>
              <a:gd name="connsiteX10" fmla="*/ 132557 w 1673225"/>
              <a:gd name="connsiteY10" fmla="*/ 584200 h 1279525"/>
              <a:gd name="connsiteX11" fmla="*/ 137319 w 1673225"/>
              <a:gd name="connsiteY11" fmla="*/ 674688 h 1279525"/>
              <a:gd name="connsiteX12" fmla="*/ 146844 w 1673225"/>
              <a:gd name="connsiteY12" fmla="*/ 677070 h 1279525"/>
              <a:gd name="connsiteX13" fmla="*/ 144463 w 1673225"/>
              <a:gd name="connsiteY13" fmla="*/ 719931 h 1279525"/>
              <a:gd name="connsiteX14" fmla="*/ 173037 w 1673225"/>
              <a:gd name="connsiteY14" fmla="*/ 717550 h 1279525"/>
              <a:gd name="connsiteX15" fmla="*/ 499269 w 1673225"/>
              <a:gd name="connsiteY15" fmla="*/ 1191419 h 1279525"/>
              <a:gd name="connsiteX16" fmla="*/ 627856 w 1673225"/>
              <a:gd name="connsiteY16" fmla="*/ 1191418 h 1279525"/>
              <a:gd name="connsiteX17" fmla="*/ 630238 w 1673225"/>
              <a:gd name="connsiteY17" fmla="*/ 1233487 h 1279525"/>
              <a:gd name="connsiteX18" fmla="*/ 819150 w 1673225"/>
              <a:gd name="connsiteY18" fmla="*/ 1235075 h 1279525"/>
              <a:gd name="connsiteX19" fmla="*/ 828675 w 1673225"/>
              <a:gd name="connsiteY19" fmla="*/ 1279525 h 1279525"/>
              <a:gd name="connsiteX20" fmla="*/ 1673225 w 1673225"/>
              <a:gd name="connsiteY20" fmla="*/ 1273175 h 1279525"/>
              <a:gd name="connsiteX21" fmla="*/ 1673225 w 1673225"/>
              <a:gd name="connsiteY21" fmla="*/ 1273175 h 1279525"/>
              <a:gd name="connsiteX0" fmla="*/ 0 w 1673225"/>
              <a:gd name="connsiteY0" fmla="*/ 0 h 1279525"/>
              <a:gd name="connsiteX1" fmla="*/ 11112 w 1673225"/>
              <a:gd name="connsiteY1" fmla="*/ 198438 h 1279525"/>
              <a:gd name="connsiteX2" fmla="*/ 34925 w 1673225"/>
              <a:gd name="connsiteY2" fmla="*/ 198438 h 1279525"/>
              <a:gd name="connsiteX3" fmla="*/ 42069 w 1673225"/>
              <a:gd name="connsiteY3" fmla="*/ 415131 h 1279525"/>
              <a:gd name="connsiteX4" fmla="*/ 80169 w 1673225"/>
              <a:gd name="connsiteY4" fmla="*/ 417513 h 1279525"/>
              <a:gd name="connsiteX5" fmla="*/ 84931 w 1673225"/>
              <a:gd name="connsiteY5" fmla="*/ 465137 h 1279525"/>
              <a:gd name="connsiteX6" fmla="*/ 101598 w 1673225"/>
              <a:gd name="connsiteY6" fmla="*/ 465137 h 1279525"/>
              <a:gd name="connsiteX7" fmla="*/ 101600 w 1673225"/>
              <a:gd name="connsiteY7" fmla="*/ 500856 h 1279525"/>
              <a:gd name="connsiteX8" fmla="*/ 118269 w 1673225"/>
              <a:gd name="connsiteY8" fmla="*/ 503238 h 1279525"/>
              <a:gd name="connsiteX9" fmla="*/ 120650 w 1673225"/>
              <a:gd name="connsiteY9" fmla="*/ 581819 h 1279525"/>
              <a:gd name="connsiteX10" fmla="*/ 132557 w 1673225"/>
              <a:gd name="connsiteY10" fmla="*/ 584200 h 1279525"/>
              <a:gd name="connsiteX11" fmla="*/ 137319 w 1673225"/>
              <a:gd name="connsiteY11" fmla="*/ 674688 h 1279525"/>
              <a:gd name="connsiteX12" fmla="*/ 146844 w 1673225"/>
              <a:gd name="connsiteY12" fmla="*/ 677070 h 1279525"/>
              <a:gd name="connsiteX13" fmla="*/ 144463 w 1673225"/>
              <a:gd name="connsiteY13" fmla="*/ 719931 h 1279525"/>
              <a:gd name="connsiteX14" fmla="*/ 173037 w 1673225"/>
              <a:gd name="connsiteY14" fmla="*/ 724693 h 1279525"/>
              <a:gd name="connsiteX15" fmla="*/ 499269 w 1673225"/>
              <a:gd name="connsiteY15" fmla="*/ 1191419 h 1279525"/>
              <a:gd name="connsiteX16" fmla="*/ 627856 w 1673225"/>
              <a:gd name="connsiteY16" fmla="*/ 1191418 h 1279525"/>
              <a:gd name="connsiteX17" fmla="*/ 630238 w 1673225"/>
              <a:gd name="connsiteY17" fmla="*/ 1233487 h 1279525"/>
              <a:gd name="connsiteX18" fmla="*/ 819150 w 1673225"/>
              <a:gd name="connsiteY18" fmla="*/ 1235075 h 1279525"/>
              <a:gd name="connsiteX19" fmla="*/ 828675 w 1673225"/>
              <a:gd name="connsiteY19" fmla="*/ 1279525 h 1279525"/>
              <a:gd name="connsiteX20" fmla="*/ 1673225 w 1673225"/>
              <a:gd name="connsiteY20" fmla="*/ 1273175 h 1279525"/>
              <a:gd name="connsiteX21" fmla="*/ 1673225 w 1673225"/>
              <a:gd name="connsiteY21" fmla="*/ 1273175 h 1279525"/>
              <a:gd name="connsiteX0" fmla="*/ 0 w 1673225"/>
              <a:gd name="connsiteY0" fmla="*/ 0 h 1279525"/>
              <a:gd name="connsiteX1" fmla="*/ 11112 w 1673225"/>
              <a:gd name="connsiteY1" fmla="*/ 198438 h 1279525"/>
              <a:gd name="connsiteX2" fmla="*/ 34925 w 1673225"/>
              <a:gd name="connsiteY2" fmla="*/ 198438 h 1279525"/>
              <a:gd name="connsiteX3" fmla="*/ 42069 w 1673225"/>
              <a:gd name="connsiteY3" fmla="*/ 415131 h 1279525"/>
              <a:gd name="connsiteX4" fmla="*/ 80169 w 1673225"/>
              <a:gd name="connsiteY4" fmla="*/ 417513 h 1279525"/>
              <a:gd name="connsiteX5" fmla="*/ 84931 w 1673225"/>
              <a:gd name="connsiteY5" fmla="*/ 465137 h 1279525"/>
              <a:gd name="connsiteX6" fmla="*/ 101598 w 1673225"/>
              <a:gd name="connsiteY6" fmla="*/ 465137 h 1279525"/>
              <a:gd name="connsiteX7" fmla="*/ 101600 w 1673225"/>
              <a:gd name="connsiteY7" fmla="*/ 500856 h 1279525"/>
              <a:gd name="connsiteX8" fmla="*/ 118269 w 1673225"/>
              <a:gd name="connsiteY8" fmla="*/ 503238 h 1279525"/>
              <a:gd name="connsiteX9" fmla="*/ 120650 w 1673225"/>
              <a:gd name="connsiteY9" fmla="*/ 581819 h 1279525"/>
              <a:gd name="connsiteX10" fmla="*/ 132557 w 1673225"/>
              <a:gd name="connsiteY10" fmla="*/ 584200 h 1279525"/>
              <a:gd name="connsiteX11" fmla="*/ 137319 w 1673225"/>
              <a:gd name="connsiteY11" fmla="*/ 674688 h 1279525"/>
              <a:gd name="connsiteX12" fmla="*/ 146844 w 1673225"/>
              <a:gd name="connsiteY12" fmla="*/ 677070 h 1279525"/>
              <a:gd name="connsiteX13" fmla="*/ 144463 w 1673225"/>
              <a:gd name="connsiteY13" fmla="*/ 719931 h 1279525"/>
              <a:gd name="connsiteX14" fmla="*/ 173037 w 1673225"/>
              <a:gd name="connsiteY14" fmla="*/ 722311 h 1279525"/>
              <a:gd name="connsiteX15" fmla="*/ 499269 w 1673225"/>
              <a:gd name="connsiteY15" fmla="*/ 1191419 h 1279525"/>
              <a:gd name="connsiteX16" fmla="*/ 627856 w 1673225"/>
              <a:gd name="connsiteY16" fmla="*/ 1191418 h 1279525"/>
              <a:gd name="connsiteX17" fmla="*/ 630238 w 1673225"/>
              <a:gd name="connsiteY17" fmla="*/ 1233487 h 1279525"/>
              <a:gd name="connsiteX18" fmla="*/ 819150 w 1673225"/>
              <a:gd name="connsiteY18" fmla="*/ 1235075 h 1279525"/>
              <a:gd name="connsiteX19" fmla="*/ 828675 w 1673225"/>
              <a:gd name="connsiteY19" fmla="*/ 1279525 h 1279525"/>
              <a:gd name="connsiteX20" fmla="*/ 1673225 w 1673225"/>
              <a:gd name="connsiteY20" fmla="*/ 1273175 h 1279525"/>
              <a:gd name="connsiteX21" fmla="*/ 1673225 w 1673225"/>
              <a:gd name="connsiteY21" fmla="*/ 1273175 h 1279525"/>
              <a:gd name="connsiteX0" fmla="*/ 0 w 1673225"/>
              <a:gd name="connsiteY0" fmla="*/ 0 h 1279525"/>
              <a:gd name="connsiteX1" fmla="*/ 11112 w 1673225"/>
              <a:gd name="connsiteY1" fmla="*/ 198438 h 1279525"/>
              <a:gd name="connsiteX2" fmla="*/ 34925 w 1673225"/>
              <a:gd name="connsiteY2" fmla="*/ 198438 h 1279525"/>
              <a:gd name="connsiteX3" fmla="*/ 42069 w 1673225"/>
              <a:gd name="connsiteY3" fmla="*/ 415131 h 1279525"/>
              <a:gd name="connsiteX4" fmla="*/ 80169 w 1673225"/>
              <a:gd name="connsiteY4" fmla="*/ 417513 h 1279525"/>
              <a:gd name="connsiteX5" fmla="*/ 84931 w 1673225"/>
              <a:gd name="connsiteY5" fmla="*/ 465137 h 1279525"/>
              <a:gd name="connsiteX6" fmla="*/ 101598 w 1673225"/>
              <a:gd name="connsiteY6" fmla="*/ 465137 h 1279525"/>
              <a:gd name="connsiteX7" fmla="*/ 101600 w 1673225"/>
              <a:gd name="connsiteY7" fmla="*/ 500856 h 1279525"/>
              <a:gd name="connsiteX8" fmla="*/ 118269 w 1673225"/>
              <a:gd name="connsiteY8" fmla="*/ 503238 h 1279525"/>
              <a:gd name="connsiteX9" fmla="*/ 120650 w 1673225"/>
              <a:gd name="connsiteY9" fmla="*/ 581819 h 1279525"/>
              <a:gd name="connsiteX10" fmla="*/ 132557 w 1673225"/>
              <a:gd name="connsiteY10" fmla="*/ 584200 h 1279525"/>
              <a:gd name="connsiteX11" fmla="*/ 137319 w 1673225"/>
              <a:gd name="connsiteY11" fmla="*/ 674688 h 1279525"/>
              <a:gd name="connsiteX12" fmla="*/ 146844 w 1673225"/>
              <a:gd name="connsiteY12" fmla="*/ 677070 h 1279525"/>
              <a:gd name="connsiteX13" fmla="*/ 144463 w 1673225"/>
              <a:gd name="connsiteY13" fmla="*/ 719931 h 1279525"/>
              <a:gd name="connsiteX14" fmla="*/ 173037 w 1673225"/>
              <a:gd name="connsiteY14" fmla="*/ 722311 h 1279525"/>
              <a:gd name="connsiteX15" fmla="*/ 180181 w 1673225"/>
              <a:gd name="connsiteY15" fmla="*/ 808038 h 1279525"/>
              <a:gd name="connsiteX16" fmla="*/ 499269 w 1673225"/>
              <a:gd name="connsiteY16" fmla="*/ 1191419 h 1279525"/>
              <a:gd name="connsiteX17" fmla="*/ 627856 w 1673225"/>
              <a:gd name="connsiteY17" fmla="*/ 1191418 h 1279525"/>
              <a:gd name="connsiteX18" fmla="*/ 630238 w 1673225"/>
              <a:gd name="connsiteY18" fmla="*/ 1233487 h 1279525"/>
              <a:gd name="connsiteX19" fmla="*/ 819150 w 1673225"/>
              <a:gd name="connsiteY19" fmla="*/ 1235075 h 1279525"/>
              <a:gd name="connsiteX20" fmla="*/ 828675 w 1673225"/>
              <a:gd name="connsiteY20" fmla="*/ 1279525 h 1279525"/>
              <a:gd name="connsiteX21" fmla="*/ 1673225 w 1673225"/>
              <a:gd name="connsiteY21" fmla="*/ 1273175 h 1279525"/>
              <a:gd name="connsiteX22" fmla="*/ 1673225 w 1673225"/>
              <a:gd name="connsiteY22" fmla="*/ 1273175 h 1279525"/>
              <a:gd name="connsiteX0" fmla="*/ 0 w 1673225"/>
              <a:gd name="connsiteY0" fmla="*/ 0 h 1279525"/>
              <a:gd name="connsiteX1" fmla="*/ 11112 w 1673225"/>
              <a:gd name="connsiteY1" fmla="*/ 198438 h 1279525"/>
              <a:gd name="connsiteX2" fmla="*/ 34925 w 1673225"/>
              <a:gd name="connsiteY2" fmla="*/ 198438 h 1279525"/>
              <a:gd name="connsiteX3" fmla="*/ 42069 w 1673225"/>
              <a:gd name="connsiteY3" fmla="*/ 415131 h 1279525"/>
              <a:gd name="connsiteX4" fmla="*/ 80169 w 1673225"/>
              <a:gd name="connsiteY4" fmla="*/ 417513 h 1279525"/>
              <a:gd name="connsiteX5" fmla="*/ 84931 w 1673225"/>
              <a:gd name="connsiteY5" fmla="*/ 465137 h 1279525"/>
              <a:gd name="connsiteX6" fmla="*/ 101598 w 1673225"/>
              <a:gd name="connsiteY6" fmla="*/ 465137 h 1279525"/>
              <a:gd name="connsiteX7" fmla="*/ 101600 w 1673225"/>
              <a:gd name="connsiteY7" fmla="*/ 500856 h 1279525"/>
              <a:gd name="connsiteX8" fmla="*/ 118269 w 1673225"/>
              <a:gd name="connsiteY8" fmla="*/ 503238 h 1279525"/>
              <a:gd name="connsiteX9" fmla="*/ 120650 w 1673225"/>
              <a:gd name="connsiteY9" fmla="*/ 581819 h 1279525"/>
              <a:gd name="connsiteX10" fmla="*/ 132557 w 1673225"/>
              <a:gd name="connsiteY10" fmla="*/ 584200 h 1279525"/>
              <a:gd name="connsiteX11" fmla="*/ 137319 w 1673225"/>
              <a:gd name="connsiteY11" fmla="*/ 674688 h 1279525"/>
              <a:gd name="connsiteX12" fmla="*/ 146844 w 1673225"/>
              <a:gd name="connsiteY12" fmla="*/ 677070 h 1279525"/>
              <a:gd name="connsiteX13" fmla="*/ 144463 w 1673225"/>
              <a:gd name="connsiteY13" fmla="*/ 719931 h 1279525"/>
              <a:gd name="connsiteX14" fmla="*/ 173037 w 1673225"/>
              <a:gd name="connsiteY14" fmla="*/ 722311 h 1279525"/>
              <a:gd name="connsiteX15" fmla="*/ 180181 w 1673225"/>
              <a:gd name="connsiteY15" fmla="*/ 808038 h 1279525"/>
              <a:gd name="connsiteX16" fmla="*/ 499269 w 1673225"/>
              <a:gd name="connsiteY16" fmla="*/ 1191419 h 1279525"/>
              <a:gd name="connsiteX17" fmla="*/ 627856 w 1673225"/>
              <a:gd name="connsiteY17" fmla="*/ 1191418 h 1279525"/>
              <a:gd name="connsiteX18" fmla="*/ 630238 w 1673225"/>
              <a:gd name="connsiteY18" fmla="*/ 1233487 h 1279525"/>
              <a:gd name="connsiteX19" fmla="*/ 819150 w 1673225"/>
              <a:gd name="connsiteY19" fmla="*/ 1235075 h 1279525"/>
              <a:gd name="connsiteX20" fmla="*/ 828675 w 1673225"/>
              <a:gd name="connsiteY20" fmla="*/ 1279525 h 1279525"/>
              <a:gd name="connsiteX21" fmla="*/ 1673225 w 1673225"/>
              <a:gd name="connsiteY21" fmla="*/ 1273175 h 1279525"/>
              <a:gd name="connsiteX22" fmla="*/ 1673225 w 1673225"/>
              <a:gd name="connsiteY22" fmla="*/ 1273175 h 1279525"/>
              <a:gd name="connsiteX0" fmla="*/ 0 w 1673225"/>
              <a:gd name="connsiteY0" fmla="*/ 0 h 1279525"/>
              <a:gd name="connsiteX1" fmla="*/ 11112 w 1673225"/>
              <a:gd name="connsiteY1" fmla="*/ 198438 h 1279525"/>
              <a:gd name="connsiteX2" fmla="*/ 34925 w 1673225"/>
              <a:gd name="connsiteY2" fmla="*/ 198438 h 1279525"/>
              <a:gd name="connsiteX3" fmla="*/ 42069 w 1673225"/>
              <a:gd name="connsiteY3" fmla="*/ 415131 h 1279525"/>
              <a:gd name="connsiteX4" fmla="*/ 80169 w 1673225"/>
              <a:gd name="connsiteY4" fmla="*/ 417513 h 1279525"/>
              <a:gd name="connsiteX5" fmla="*/ 84931 w 1673225"/>
              <a:gd name="connsiteY5" fmla="*/ 465137 h 1279525"/>
              <a:gd name="connsiteX6" fmla="*/ 101598 w 1673225"/>
              <a:gd name="connsiteY6" fmla="*/ 465137 h 1279525"/>
              <a:gd name="connsiteX7" fmla="*/ 101600 w 1673225"/>
              <a:gd name="connsiteY7" fmla="*/ 500856 h 1279525"/>
              <a:gd name="connsiteX8" fmla="*/ 118269 w 1673225"/>
              <a:gd name="connsiteY8" fmla="*/ 503238 h 1279525"/>
              <a:gd name="connsiteX9" fmla="*/ 120650 w 1673225"/>
              <a:gd name="connsiteY9" fmla="*/ 581819 h 1279525"/>
              <a:gd name="connsiteX10" fmla="*/ 132557 w 1673225"/>
              <a:gd name="connsiteY10" fmla="*/ 584200 h 1279525"/>
              <a:gd name="connsiteX11" fmla="*/ 137319 w 1673225"/>
              <a:gd name="connsiteY11" fmla="*/ 674688 h 1279525"/>
              <a:gd name="connsiteX12" fmla="*/ 146844 w 1673225"/>
              <a:gd name="connsiteY12" fmla="*/ 677070 h 1279525"/>
              <a:gd name="connsiteX13" fmla="*/ 144463 w 1673225"/>
              <a:gd name="connsiteY13" fmla="*/ 719931 h 1279525"/>
              <a:gd name="connsiteX14" fmla="*/ 173037 w 1673225"/>
              <a:gd name="connsiteY14" fmla="*/ 722311 h 1279525"/>
              <a:gd name="connsiteX15" fmla="*/ 180181 w 1673225"/>
              <a:gd name="connsiteY15" fmla="*/ 808038 h 1279525"/>
              <a:gd name="connsiteX16" fmla="*/ 499269 w 1673225"/>
              <a:gd name="connsiteY16" fmla="*/ 1191419 h 1279525"/>
              <a:gd name="connsiteX17" fmla="*/ 627856 w 1673225"/>
              <a:gd name="connsiteY17" fmla="*/ 1191418 h 1279525"/>
              <a:gd name="connsiteX18" fmla="*/ 630238 w 1673225"/>
              <a:gd name="connsiteY18" fmla="*/ 1233487 h 1279525"/>
              <a:gd name="connsiteX19" fmla="*/ 819150 w 1673225"/>
              <a:gd name="connsiteY19" fmla="*/ 1235075 h 1279525"/>
              <a:gd name="connsiteX20" fmla="*/ 828675 w 1673225"/>
              <a:gd name="connsiteY20" fmla="*/ 1279525 h 1279525"/>
              <a:gd name="connsiteX21" fmla="*/ 1673225 w 1673225"/>
              <a:gd name="connsiteY21" fmla="*/ 1273175 h 1279525"/>
              <a:gd name="connsiteX22" fmla="*/ 1673225 w 1673225"/>
              <a:gd name="connsiteY22" fmla="*/ 1273175 h 1279525"/>
              <a:gd name="connsiteX0" fmla="*/ 0 w 1673225"/>
              <a:gd name="connsiteY0" fmla="*/ 0 h 1279525"/>
              <a:gd name="connsiteX1" fmla="*/ 11112 w 1673225"/>
              <a:gd name="connsiteY1" fmla="*/ 198438 h 1279525"/>
              <a:gd name="connsiteX2" fmla="*/ 34925 w 1673225"/>
              <a:gd name="connsiteY2" fmla="*/ 198438 h 1279525"/>
              <a:gd name="connsiteX3" fmla="*/ 42069 w 1673225"/>
              <a:gd name="connsiteY3" fmla="*/ 415131 h 1279525"/>
              <a:gd name="connsiteX4" fmla="*/ 80169 w 1673225"/>
              <a:gd name="connsiteY4" fmla="*/ 417513 h 1279525"/>
              <a:gd name="connsiteX5" fmla="*/ 84931 w 1673225"/>
              <a:gd name="connsiteY5" fmla="*/ 465137 h 1279525"/>
              <a:gd name="connsiteX6" fmla="*/ 101598 w 1673225"/>
              <a:gd name="connsiteY6" fmla="*/ 465137 h 1279525"/>
              <a:gd name="connsiteX7" fmla="*/ 101600 w 1673225"/>
              <a:gd name="connsiteY7" fmla="*/ 500856 h 1279525"/>
              <a:gd name="connsiteX8" fmla="*/ 118269 w 1673225"/>
              <a:gd name="connsiteY8" fmla="*/ 503238 h 1279525"/>
              <a:gd name="connsiteX9" fmla="*/ 120650 w 1673225"/>
              <a:gd name="connsiteY9" fmla="*/ 581819 h 1279525"/>
              <a:gd name="connsiteX10" fmla="*/ 132557 w 1673225"/>
              <a:gd name="connsiteY10" fmla="*/ 584200 h 1279525"/>
              <a:gd name="connsiteX11" fmla="*/ 137319 w 1673225"/>
              <a:gd name="connsiteY11" fmla="*/ 674688 h 1279525"/>
              <a:gd name="connsiteX12" fmla="*/ 146844 w 1673225"/>
              <a:gd name="connsiteY12" fmla="*/ 677070 h 1279525"/>
              <a:gd name="connsiteX13" fmla="*/ 144463 w 1673225"/>
              <a:gd name="connsiteY13" fmla="*/ 719931 h 1279525"/>
              <a:gd name="connsiteX14" fmla="*/ 173037 w 1673225"/>
              <a:gd name="connsiteY14" fmla="*/ 722311 h 1279525"/>
              <a:gd name="connsiteX15" fmla="*/ 180181 w 1673225"/>
              <a:gd name="connsiteY15" fmla="*/ 808038 h 1279525"/>
              <a:gd name="connsiteX16" fmla="*/ 215900 w 1673225"/>
              <a:gd name="connsiteY16" fmla="*/ 815181 h 1279525"/>
              <a:gd name="connsiteX17" fmla="*/ 499269 w 1673225"/>
              <a:gd name="connsiteY17" fmla="*/ 1191419 h 1279525"/>
              <a:gd name="connsiteX18" fmla="*/ 627856 w 1673225"/>
              <a:gd name="connsiteY18" fmla="*/ 1191418 h 1279525"/>
              <a:gd name="connsiteX19" fmla="*/ 630238 w 1673225"/>
              <a:gd name="connsiteY19" fmla="*/ 1233487 h 1279525"/>
              <a:gd name="connsiteX20" fmla="*/ 819150 w 1673225"/>
              <a:gd name="connsiteY20" fmla="*/ 1235075 h 1279525"/>
              <a:gd name="connsiteX21" fmla="*/ 828675 w 1673225"/>
              <a:gd name="connsiteY21" fmla="*/ 1279525 h 1279525"/>
              <a:gd name="connsiteX22" fmla="*/ 1673225 w 1673225"/>
              <a:gd name="connsiteY22" fmla="*/ 1273175 h 1279525"/>
              <a:gd name="connsiteX23" fmla="*/ 1673225 w 1673225"/>
              <a:gd name="connsiteY23" fmla="*/ 1273175 h 1279525"/>
              <a:gd name="connsiteX0" fmla="*/ 0 w 1673225"/>
              <a:gd name="connsiteY0" fmla="*/ 0 h 1279525"/>
              <a:gd name="connsiteX1" fmla="*/ 11112 w 1673225"/>
              <a:gd name="connsiteY1" fmla="*/ 198438 h 1279525"/>
              <a:gd name="connsiteX2" fmla="*/ 34925 w 1673225"/>
              <a:gd name="connsiteY2" fmla="*/ 198438 h 1279525"/>
              <a:gd name="connsiteX3" fmla="*/ 42069 w 1673225"/>
              <a:gd name="connsiteY3" fmla="*/ 415131 h 1279525"/>
              <a:gd name="connsiteX4" fmla="*/ 80169 w 1673225"/>
              <a:gd name="connsiteY4" fmla="*/ 417513 h 1279525"/>
              <a:gd name="connsiteX5" fmla="*/ 84931 w 1673225"/>
              <a:gd name="connsiteY5" fmla="*/ 465137 h 1279525"/>
              <a:gd name="connsiteX6" fmla="*/ 101598 w 1673225"/>
              <a:gd name="connsiteY6" fmla="*/ 465137 h 1279525"/>
              <a:gd name="connsiteX7" fmla="*/ 101600 w 1673225"/>
              <a:gd name="connsiteY7" fmla="*/ 500856 h 1279525"/>
              <a:gd name="connsiteX8" fmla="*/ 118269 w 1673225"/>
              <a:gd name="connsiteY8" fmla="*/ 503238 h 1279525"/>
              <a:gd name="connsiteX9" fmla="*/ 120650 w 1673225"/>
              <a:gd name="connsiteY9" fmla="*/ 581819 h 1279525"/>
              <a:gd name="connsiteX10" fmla="*/ 132557 w 1673225"/>
              <a:gd name="connsiteY10" fmla="*/ 584200 h 1279525"/>
              <a:gd name="connsiteX11" fmla="*/ 137319 w 1673225"/>
              <a:gd name="connsiteY11" fmla="*/ 674688 h 1279525"/>
              <a:gd name="connsiteX12" fmla="*/ 146844 w 1673225"/>
              <a:gd name="connsiteY12" fmla="*/ 677070 h 1279525"/>
              <a:gd name="connsiteX13" fmla="*/ 144463 w 1673225"/>
              <a:gd name="connsiteY13" fmla="*/ 719931 h 1279525"/>
              <a:gd name="connsiteX14" fmla="*/ 173037 w 1673225"/>
              <a:gd name="connsiteY14" fmla="*/ 722311 h 1279525"/>
              <a:gd name="connsiteX15" fmla="*/ 180181 w 1673225"/>
              <a:gd name="connsiteY15" fmla="*/ 808038 h 1279525"/>
              <a:gd name="connsiteX16" fmla="*/ 215900 w 1673225"/>
              <a:gd name="connsiteY16" fmla="*/ 815181 h 1279525"/>
              <a:gd name="connsiteX17" fmla="*/ 499269 w 1673225"/>
              <a:gd name="connsiteY17" fmla="*/ 1191419 h 1279525"/>
              <a:gd name="connsiteX18" fmla="*/ 627856 w 1673225"/>
              <a:gd name="connsiteY18" fmla="*/ 1191418 h 1279525"/>
              <a:gd name="connsiteX19" fmla="*/ 630238 w 1673225"/>
              <a:gd name="connsiteY19" fmla="*/ 1233487 h 1279525"/>
              <a:gd name="connsiteX20" fmla="*/ 819150 w 1673225"/>
              <a:gd name="connsiteY20" fmla="*/ 1235075 h 1279525"/>
              <a:gd name="connsiteX21" fmla="*/ 828675 w 1673225"/>
              <a:gd name="connsiteY21" fmla="*/ 1279525 h 1279525"/>
              <a:gd name="connsiteX22" fmla="*/ 1673225 w 1673225"/>
              <a:gd name="connsiteY22" fmla="*/ 1273175 h 1279525"/>
              <a:gd name="connsiteX23" fmla="*/ 1673225 w 1673225"/>
              <a:gd name="connsiteY23" fmla="*/ 1273175 h 1279525"/>
              <a:gd name="connsiteX0" fmla="*/ 0 w 1673225"/>
              <a:gd name="connsiteY0" fmla="*/ 0 h 1279525"/>
              <a:gd name="connsiteX1" fmla="*/ 11112 w 1673225"/>
              <a:gd name="connsiteY1" fmla="*/ 198438 h 1279525"/>
              <a:gd name="connsiteX2" fmla="*/ 34925 w 1673225"/>
              <a:gd name="connsiteY2" fmla="*/ 198438 h 1279525"/>
              <a:gd name="connsiteX3" fmla="*/ 42069 w 1673225"/>
              <a:gd name="connsiteY3" fmla="*/ 415131 h 1279525"/>
              <a:gd name="connsiteX4" fmla="*/ 80169 w 1673225"/>
              <a:gd name="connsiteY4" fmla="*/ 417513 h 1279525"/>
              <a:gd name="connsiteX5" fmla="*/ 84931 w 1673225"/>
              <a:gd name="connsiteY5" fmla="*/ 465137 h 1279525"/>
              <a:gd name="connsiteX6" fmla="*/ 101598 w 1673225"/>
              <a:gd name="connsiteY6" fmla="*/ 465137 h 1279525"/>
              <a:gd name="connsiteX7" fmla="*/ 101600 w 1673225"/>
              <a:gd name="connsiteY7" fmla="*/ 500856 h 1279525"/>
              <a:gd name="connsiteX8" fmla="*/ 118269 w 1673225"/>
              <a:gd name="connsiteY8" fmla="*/ 503238 h 1279525"/>
              <a:gd name="connsiteX9" fmla="*/ 120650 w 1673225"/>
              <a:gd name="connsiteY9" fmla="*/ 581819 h 1279525"/>
              <a:gd name="connsiteX10" fmla="*/ 132557 w 1673225"/>
              <a:gd name="connsiteY10" fmla="*/ 584200 h 1279525"/>
              <a:gd name="connsiteX11" fmla="*/ 137319 w 1673225"/>
              <a:gd name="connsiteY11" fmla="*/ 674688 h 1279525"/>
              <a:gd name="connsiteX12" fmla="*/ 146844 w 1673225"/>
              <a:gd name="connsiteY12" fmla="*/ 677070 h 1279525"/>
              <a:gd name="connsiteX13" fmla="*/ 144463 w 1673225"/>
              <a:gd name="connsiteY13" fmla="*/ 719931 h 1279525"/>
              <a:gd name="connsiteX14" fmla="*/ 173037 w 1673225"/>
              <a:gd name="connsiteY14" fmla="*/ 722311 h 1279525"/>
              <a:gd name="connsiteX15" fmla="*/ 180181 w 1673225"/>
              <a:gd name="connsiteY15" fmla="*/ 808038 h 1279525"/>
              <a:gd name="connsiteX16" fmla="*/ 184943 w 1673225"/>
              <a:gd name="connsiteY16" fmla="*/ 808037 h 1279525"/>
              <a:gd name="connsiteX17" fmla="*/ 499269 w 1673225"/>
              <a:gd name="connsiteY17" fmla="*/ 1191419 h 1279525"/>
              <a:gd name="connsiteX18" fmla="*/ 627856 w 1673225"/>
              <a:gd name="connsiteY18" fmla="*/ 1191418 h 1279525"/>
              <a:gd name="connsiteX19" fmla="*/ 630238 w 1673225"/>
              <a:gd name="connsiteY19" fmla="*/ 1233487 h 1279525"/>
              <a:gd name="connsiteX20" fmla="*/ 819150 w 1673225"/>
              <a:gd name="connsiteY20" fmla="*/ 1235075 h 1279525"/>
              <a:gd name="connsiteX21" fmla="*/ 828675 w 1673225"/>
              <a:gd name="connsiteY21" fmla="*/ 1279525 h 1279525"/>
              <a:gd name="connsiteX22" fmla="*/ 1673225 w 1673225"/>
              <a:gd name="connsiteY22" fmla="*/ 1273175 h 1279525"/>
              <a:gd name="connsiteX23" fmla="*/ 1673225 w 1673225"/>
              <a:gd name="connsiteY23" fmla="*/ 1273175 h 1279525"/>
              <a:gd name="connsiteX0" fmla="*/ 0 w 1673225"/>
              <a:gd name="connsiteY0" fmla="*/ 0 h 1279525"/>
              <a:gd name="connsiteX1" fmla="*/ 11112 w 1673225"/>
              <a:gd name="connsiteY1" fmla="*/ 198438 h 1279525"/>
              <a:gd name="connsiteX2" fmla="*/ 34925 w 1673225"/>
              <a:gd name="connsiteY2" fmla="*/ 198438 h 1279525"/>
              <a:gd name="connsiteX3" fmla="*/ 42069 w 1673225"/>
              <a:gd name="connsiteY3" fmla="*/ 415131 h 1279525"/>
              <a:gd name="connsiteX4" fmla="*/ 80169 w 1673225"/>
              <a:gd name="connsiteY4" fmla="*/ 417513 h 1279525"/>
              <a:gd name="connsiteX5" fmla="*/ 84931 w 1673225"/>
              <a:gd name="connsiteY5" fmla="*/ 465137 h 1279525"/>
              <a:gd name="connsiteX6" fmla="*/ 101598 w 1673225"/>
              <a:gd name="connsiteY6" fmla="*/ 465137 h 1279525"/>
              <a:gd name="connsiteX7" fmla="*/ 101600 w 1673225"/>
              <a:gd name="connsiteY7" fmla="*/ 500856 h 1279525"/>
              <a:gd name="connsiteX8" fmla="*/ 118269 w 1673225"/>
              <a:gd name="connsiteY8" fmla="*/ 503238 h 1279525"/>
              <a:gd name="connsiteX9" fmla="*/ 120650 w 1673225"/>
              <a:gd name="connsiteY9" fmla="*/ 581819 h 1279525"/>
              <a:gd name="connsiteX10" fmla="*/ 132557 w 1673225"/>
              <a:gd name="connsiteY10" fmla="*/ 584200 h 1279525"/>
              <a:gd name="connsiteX11" fmla="*/ 137319 w 1673225"/>
              <a:gd name="connsiteY11" fmla="*/ 674688 h 1279525"/>
              <a:gd name="connsiteX12" fmla="*/ 146844 w 1673225"/>
              <a:gd name="connsiteY12" fmla="*/ 677070 h 1279525"/>
              <a:gd name="connsiteX13" fmla="*/ 144463 w 1673225"/>
              <a:gd name="connsiteY13" fmla="*/ 719931 h 1279525"/>
              <a:gd name="connsiteX14" fmla="*/ 173037 w 1673225"/>
              <a:gd name="connsiteY14" fmla="*/ 722311 h 1279525"/>
              <a:gd name="connsiteX15" fmla="*/ 180181 w 1673225"/>
              <a:gd name="connsiteY15" fmla="*/ 808038 h 1279525"/>
              <a:gd name="connsiteX16" fmla="*/ 192087 w 1673225"/>
              <a:gd name="connsiteY16" fmla="*/ 808037 h 1279525"/>
              <a:gd name="connsiteX17" fmla="*/ 499269 w 1673225"/>
              <a:gd name="connsiteY17" fmla="*/ 1191419 h 1279525"/>
              <a:gd name="connsiteX18" fmla="*/ 627856 w 1673225"/>
              <a:gd name="connsiteY18" fmla="*/ 1191418 h 1279525"/>
              <a:gd name="connsiteX19" fmla="*/ 630238 w 1673225"/>
              <a:gd name="connsiteY19" fmla="*/ 1233487 h 1279525"/>
              <a:gd name="connsiteX20" fmla="*/ 819150 w 1673225"/>
              <a:gd name="connsiteY20" fmla="*/ 1235075 h 1279525"/>
              <a:gd name="connsiteX21" fmla="*/ 828675 w 1673225"/>
              <a:gd name="connsiteY21" fmla="*/ 1279525 h 1279525"/>
              <a:gd name="connsiteX22" fmla="*/ 1673225 w 1673225"/>
              <a:gd name="connsiteY22" fmla="*/ 1273175 h 1279525"/>
              <a:gd name="connsiteX23" fmla="*/ 1673225 w 1673225"/>
              <a:gd name="connsiteY23" fmla="*/ 1273175 h 1279525"/>
              <a:gd name="connsiteX0" fmla="*/ 0 w 1673225"/>
              <a:gd name="connsiteY0" fmla="*/ 0 h 1279525"/>
              <a:gd name="connsiteX1" fmla="*/ 11112 w 1673225"/>
              <a:gd name="connsiteY1" fmla="*/ 198438 h 1279525"/>
              <a:gd name="connsiteX2" fmla="*/ 34925 w 1673225"/>
              <a:gd name="connsiteY2" fmla="*/ 198438 h 1279525"/>
              <a:gd name="connsiteX3" fmla="*/ 42069 w 1673225"/>
              <a:gd name="connsiteY3" fmla="*/ 415131 h 1279525"/>
              <a:gd name="connsiteX4" fmla="*/ 80169 w 1673225"/>
              <a:gd name="connsiteY4" fmla="*/ 417513 h 1279525"/>
              <a:gd name="connsiteX5" fmla="*/ 84931 w 1673225"/>
              <a:gd name="connsiteY5" fmla="*/ 465137 h 1279525"/>
              <a:gd name="connsiteX6" fmla="*/ 101598 w 1673225"/>
              <a:gd name="connsiteY6" fmla="*/ 465137 h 1279525"/>
              <a:gd name="connsiteX7" fmla="*/ 101600 w 1673225"/>
              <a:gd name="connsiteY7" fmla="*/ 500856 h 1279525"/>
              <a:gd name="connsiteX8" fmla="*/ 118269 w 1673225"/>
              <a:gd name="connsiteY8" fmla="*/ 503238 h 1279525"/>
              <a:gd name="connsiteX9" fmla="*/ 120650 w 1673225"/>
              <a:gd name="connsiteY9" fmla="*/ 581819 h 1279525"/>
              <a:gd name="connsiteX10" fmla="*/ 132557 w 1673225"/>
              <a:gd name="connsiteY10" fmla="*/ 584200 h 1279525"/>
              <a:gd name="connsiteX11" fmla="*/ 137319 w 1673225"/>
              <a:gd name="connsiteY11" fmla="*/ 674688 h 1279525"/>
              <a:gd name="connsiteX12" fmla="*/ 146844 w 1673225"/>
              <a:gd name="connsiteY12" fmla="*/ 677070 h 1279525"/>
              <a:gd name="connsiteX13" fmla="*/ 144463 w 1673225"/>
              <a:gd name="connsiteY13" fmla="*/ 719931 h 1279525"/>
              <a:gd name="connsiteX14" fmla="*/ 173037 w 1673225"/>
              <a:gd name="connsiteY14" fmla="*/ 722311 h 1279525"/>
              <a:gd name="connsiteX15" fmla="*/ 180181 w 1673225"/>
              <a:gd name="connsiteY15" fmla="*/ 808038 h 1279525"/>
              <a:gd name="connsiteX16" fmla="*/ 192087 w 1673225"/>
              <a:gd name="connsiteY16" fmla="*/ 808037 h 1279525"/>
              <a:gd name="connsiteX17" fmla="*/ 196850 w 1673225"/>
              <a:gd name="connsiteY17" fmla="*/ 927100 h 1279525"/>
              <a:gd name="connsiteX18" fmla="*/ 499269 w 1673225"/>
              <a:gd name="connsiteY18" fmla="*/ 1191419 h 1279525"/>
              <a:gd name="connsiteX19" fmla="*/ 627856 w 1673225"/>
              <a:gd name="connsiteY19" fmla="*/ 1191418 h 1279525"/>
              <a:gd name="connsiteX20" fmla="*/ 630238 w 1673225"/>
              <a:gd name="connsiteY20" fmla="*/ 1233487 h 1279525"/>
              <a:gd name="connsiteX21" fmla="*/ 819150 w 1673225"/>
              <a:gd name="connsiteY21" fmla="*/ 1235075 h 1279525"/>
              <a:gd name="connsiteX22" fmla="*/ 828675 w 1673225"/>
              <a:gd name="connsiteY22" fmla="*/ 1279525 h 1279525"/>
              <a:gd name="connsiteX23" fmla="*/ 1673225 w 1673225"/>
              <a:gd name="connsiteY23" fmla="*/ 1273175 h 1279525"/>
              <a:gd name="connsiteX24" fmla="*/ 1673225 w 1673225"/>
              <a:gd name="connsiteY24" fmla="*/ 1273175 h 1279525"/>
              <a:gd name="connsiteX0" fmla="*/ 0 w 1673225"/>
              <a:gd name="connsiteY0" fmla="*/ 0 h 1279525"/>
              <a:gd name="connsiteX1" fmla="*/ 11112 w 1673225"/>
              <a:gd name="connsiteY1" fmla="*/ 198438 h 1279525"/>
              <a:gd name="connsiteX2" fmla="*/ 34925 w 1673225"/>
              <a:gd name="connsiteY2" fmla="*/ 198438 h 1279525"/>
              <a:gd name="connsiteX3" fmla="*/ 42069 w 1673225"/>
              <a:gd name="connsiteY3" fmla="*/ 415131 h 1279525"/>
              <a:gd name="connsiteX4" fmla="*/ 80169 w 1673225"/>
              <a:gd name="connsiteY4" fmla="*/ 417513 h 1279525"/>
              <a:gd name="connsiteX5" fmla="*/ 84931 w 1673225"/>
              <a:gd name="connsiteY5" fmla="*/ 465137 h 1279525"/>
              <a:gd name="connsiteX6" fmla="*/ 101598 w 1673225"/>
              <a:gd name="connsiteY6" fmla="*/ 465137 h 1279525"/>
              <a:gd name="connsiteX7" fmla="*/ 101600 w 1673225"/>
              <a:gd name="connsiteY7" fmla="*/ 500856 h 1279525"/>
              <a:gd name="connsiteX8" fmla="*/ 118269 w 1673225"/>
              <a:gd name="connsiteY8" fmla="*/ 503238 h 1279525"/>
              <a:gd name="connsiteX9" fmla="*/ 120650 w 1673225"/>
              <a:gd name="connsiteY9" fmla="*/ 581819 h 1279525"/>
              <a:gd name="connsiteX10" fmla="*/ 132557 w 1673225"/>
              <a:gd name="connsiteY10" fmla="*/ 584200 h 1279525"/>
              <a:gd name="connsiteX11" fmla="*/ 137319 w 1673225"/>
              <a:gd name="connsiteY11" fmla="*/ 674688 h 1279525"/>
              <a:gd name="connsiteX12" fmla="*/ 146844 w 1673225"/>
              <a:gd name="connsiteY12" fmla="*/ 677070 h 1279525"/>
              <a:gd name="connsiteX13" fmla="*/ 144463 w 1673225"/>
              <a:gd name="connsiteY13" fmla="*/ 719931 h 1279525"/>
              <a:gd name="connsiteX14" fmla="*/ 173037 w 1673225"/>
              <a:gd name="connsiteY14" fmla="*/ 722311 h 1279525"/>
              <a:gd name="connsiteX15" fmla="*/ 180181 w 1673225"/>
              <a:gd name="connsiteY15" fmla="*/ 808038 h 1279525"/>
              <a:gd name="connsiteX16" fmla="*/ 192087 w 1673225"/>
              <a:gd name="connsiteY16" fmla="*/ 808037 h 1279525"/>
              <a:gd name="connsiteX17" fmla="*/ 196850 w 1673225"/>
              <a:gd name="connsiteY17" fmla="*/ 927100 h 1279525"/>
              <a:gd name="connsiteX18" fmla="*/ 499269 w 1673225"/>
              <a:gd name="connsiteY18" fmla="*/ 1191419 h 1279525"/>
              <a:gd name="connsiteX19" fmla="*/ 627856 w 1673225"/>
              <a:gd name="connsiteY19" fmla="*/ 1191418 h 1279525"/>
              <a:gd name="connsiteX20" fmla="*/ 630238 w 1673225"/>
              <a:gd name="connsiteY20" fmla="*/ 1233487 h 1279525"/>
              <a:gd name="connsiteX21" fmla="*/ 819150 w 1673225"/>
              <a:gd name="connsiteY21" fmla="*/ 1235075 h 1279525"/>
              <a:gd name="connsiteX22" fmla="*/ 828675 w 1673225"/>
              <a:gd name="connsiteY22" fmla="*/ 1279525 h 1279525"/>
              <a:gd name="connsiteX23" fmla="*/ 1673225 w 1673225"/>
              <a:gd name="connsiteY23" fmla="*/ 1273175 h 1279525"/>
              <a:gd name="connsiteX24" fmla="*/ 1673225 w 1673225"/>
              <a:gd name="connsiteY24" fmla="*/ 1273175 h 1279525"/>
              <a:gd name="connsiteX0" fmla="*/ 0 w 1673225"/>
              <a:gd name="connsiteY0" fmla="*/ 0 h 1279525"/>
              <a:gd name="connsiteX1" fmla="*/ 11112 w 1673225"/>
              <a:gd name="connsiteY1" fmla="*/ 198438 h 1279525"/>
              <a:gd name="connsiteX2" fmla="*/ 34925 w 1673225"/>
              <a:gd name="connsiteY2" fmla="*/ 198438 h 1279525"/>
              <a:gd name="connsiteX3" fmla="*/ 42069 w 1673225"/>
              <a:gd name="connsiteY3" fmla="*/ 415131 h 1279525"/>
              <a:gd name="connsiteX4" fmla="*/ 80169 w 1673225"/>
              <a:gd name="connsiteY4" fmla="*/ 417513 h 1279525"/>
              <a:gd name="connsiteX5" fmla="*/ 84931 w 1673225"/>
              <a:gd name="connsiteY5" fmla="*/ 465137 h 1279525"/>
              <a:gd name="connsiteX6" fmla="*/ 101598 w 1673225"/>
              <a:gd name="connsiteY6" fmla="*/ 465137 h 1279525"/>
              <a:gd name="connsiteX7" fmla="*/ 101600 w 1673225"/>
              <a:gd name="connsiteY7" fmla="*/ 500856 h 1279525"/>
              <a:gd name="connsiteX8" fmla="*/ 118269 w 1673225"/>
              <a:gd name="connsiteY8" fmla="*/ 503238 h 1279525"/>
              <a:gd name="connsiteX9" fmla="*/ 120650 w 1673225"/>
              <a:gd name="connsiteY9" fmla="*/ 581819 h 1279525"/>
              <a:gd name="connsiteX10" fmla="*/ 132557 w 1673225"/>
              <a:gd name="connsiteY10" fmla="*/ 584200 h 1279525"/>
              <a:gd name="connsiteX11" fmla="*/ 137319 w 1673225"/>
              <a:gd name="connsiteY11" fmla="*/ 674688 h 1279525"/>
              <a:gd name="connsiteX12" fmla="*/ 146844 w 1673225"/>
              <a:gd name="connsiteY12" fmla="*/ 677070 h 1279525"/>
              <a:gd name="connsiteX13" fmla="*/ 144463 w 1673225"/>
              <a:gd name="connsiteY13" fmla="*/ 719931 h 1279525"/>
              <a:gd name="connsiteX14" fmla="*/ 173037 w 1673225"/>
              <a:gd name="connsiteY14" fmla="*/ 722311 h 1279525"/>
              <a:gd name="connsiteX15" fmla="*/ 180181 w 1673225"/>
              <a:gd name="connsiteY15" fmla="*/ 808038 h 1279525"/>
              <a:gd name="connsiteX16" fmla="*/ 192087 w 1673225"/>
              <a:gd name="connsiteY16" fmla="*/ 808037 h 1279525"/>
              <a:gd name="connsiteX17" fmla="*/ 196850 w 1673225"/>
              <a:gd name="connsiteY17" fmla="*/ 927100 h 1279525"/>
              <a:gd name="connsiteX18" fmla="*/ 246856 w 1673225"/>
              <a:gd name="connsiteY18" fmla="*/ 939006 h 1279525"/>
              <a:gd name="connsiteX19" fmla="*/ 499269 w 1673225"/>
              <a:gd name="connsiteY19" fmla="*/ 1191419 h 1279525"/>
              <a:gd name="connsiteX20" fmla="*/ 627856 w 1673225"/>
              <a:gd name="connsiteY20" fmla="*/ 1191418 h 1279525"/>
              <a:gd name="connsiteX21" fmla="*/ 630238 w 1673225"/>
              <a:gd name="connsiteY21" fmla="*/ 1233487 h 1279525"/>
              <a:gd name="connsiteX22" fmla="*/ 819150 w 1673225"/>
              <a:gd name="connsiteY22" fmla="*/ 1235075 h 1279525"/>
              <a:gd name="connsiteX23" fmla="*/ 828675 w 1673225"/>
              <a:gd name="connsiteY23" fmla="*/ 1279525 h 1279525"/>
              <a:gd name="connsiteX24" fmla="*/ 1673225 w 1673225"/>
              <a:gd name="connsiteY24" fmla="*/ 1273175 h 1279525"/>
              <a:gd name="connsiteX25" fmla="*/ 1673225 w 1673225"/>
              <a:gd name="connsiteY25" fmla="*/ 1273175 h 1279525"/>
              <a:gd name="connsiteX0" fmla="*/ 0 w 1673225"/>
              <a:gd name="connsiteY0" fmla="*/ 0 h 1279525"/>
              <a:gd name="connsiteX1" fmla="*/ 11112 w 1673225"/>
              <a:gd name="connsiteY1" fmla="*/ 198438 h 1279525"/>
              <a:gd name="connsiteX2" fmla="*/ 34925 w 1673225"/>
              <a:gd name="connsiteY2" fmla="*/ 198438 h 1279525"/>
              <a:gd name="connsiteX3" fmla="*/ 42069 w 1673225"/>
              <a:gd name="connsiteY3" fmla="*/ 415131 h 1279525"/>
              <a:gd name="connsiteX4" fmla="*/ 80169 w 1673225"/>
              <a:gd name="connsiteY4" fmla="*/ 417513 h 1279525"/>
              <a:gd name="connsiteX5" fmla="*/ 84931 w 1673225"/>
              <a:gd name="connsiteY5" fmla="*/ 465137 h 1279525"/>
              <a:gd name="connsiteX6" fmla="*/ 101598 w 1673225"/>
              <a:gd name="connsiteY6" fmla="*/ 465137 h 1279525"/>
              <a:gd name="connsiteX7" fmla="*/ 101600 w 1673225"/>
              <a:gd name="connsiteY7" fmla="*/ 500856 h 1279525"/>
              <a:gd name="connsiteX8" fmla="*/ 118269 w 1673225"/>
              <a:gd name="connsiteY8" fmla="*/ 503238 h 1279525"/>
              <a:gd name="connsiteX9" fmla="*/ 120650 w 1673225"/>
              <a:gd name="connsiteY9" fmla="*/ 581819 h 1279525"/>
              <a:gd name="connsiteX10" fmla="*/ 132557 w 1673225"/>
              <a:gd name="connsiteY10" fmla="*/ 584200 h 1279525"/>
              <a:gd name="connsiteX11" fmla="*/ 137319 w 1673225"/>
              <a:gd name="connsiteY11" fmla="*/ 674688 h 1279525"/>
              <a:gd name="connsiteX12" fmla="*/ 146844 w 1673225"/>
              <a:gd name="connsiteY12" fmla="*/ 677070 h 1279525"/>
              <a:gd name="connsiteX13" fmla="*/ 144463 w 1673225"/>
              <a:gd name="connsiteY13" fmla="*/ 719931 h 1279525"/>
              <a:gd name="connsiteX14" fmla="*/ 173037 w 1673225"/>
              <a:gd name="connsiteY14" fmla="*/ 722311 h 1279525"/>
              <a:gd name="connsiteX15" fmla="*/ 180181 w 1673225"/>
              <a:gd name="connsiteY15" fmla="*/ 808038 h 1279525"/>
              <a:gd name="connsiteX16" fmla="*/ 192087 w 1673225"/>
              <a:gd name="connsiteY16" fmla="*/ 808037 h 1279525"/>
              <a:gd name="connsiteX17" fmla="*/ 196850 w 1673225"/>
              <a:gd name="connsiteY17" fmla="*/ 927100 h 1279525"/>
              <a:gd name="connsiteX18" fmla="*/ 246856 w 1673225"/>
              <a:gd name="connsiteY18" fmla="*/ 939006 h 1279525"/>
              <a:gd name="connsiteX19" fmla="*/ 499269 w 1673225"/>
              <a:gd name="connsiteY19" fmla="*/ 1191419 h 1279525"/>
              <a:gd name="connsiteX20" fmla="*/ 627856 w 1673225"/>
              <a:gd name="connsiteY20" fmla="*/ 1191418 h 1279525"/>
              <a:gd name="connsiteX21" fmla="*/ 630238 w 1673225"/>
              <a:gd name="connsiteY21" fmla="*/ 1233487 h 1279525"/>
              <a:gd name="connsiteX22" fmla="*/ 819150 w 1673225"/>
              <a:gd name="connsiteY22" fmla="*/ 1235075 h 1279525"/>
              <a:gd name="connsiteX23" fmla="*/ 828675 w 1673225"/>
              <a:gd name="connsiteY23" fmla="*/ 1279525 h 1279525"/>
              <a:gd name="connsiteX24" fmla="*/ 1673225 w 1673225"/>
              <a:gd name="connsiteY24" fmla="*/ 1273175 h 1279525"/>
              <a:gd name="connsiteX25" fmla="*/ 1673225 w 1673225"/>
              <a:gd name="connsiteY25" fmla="*/ 1273175 h 1279525"/>
              <a:gd name="connsiteX0" fmla="*/ 0 w 1673225"/>
              <a:gd name="connsiteY0" fmla="*/ 0 h 1279525"/>
              <a:gd name="connsiteX1" fmla="*/ 11112 w 1673225"/>
              <a:gd name="connsiteY1" fmla="*/ 198438 h 1279525"/>
              <a:gd name="connsiteX2" fmla="*/ 34925 w 1673225"/>
              <a:gd name="connsiteY2" fmla="*/ 198438 h 1279525"/>
              <a:gd name="connsiteX3" fmla="*/ 42069 w 1673225"/>
              <a:gd name="connsiteY3" fmla="*/ 415131 h 1279525"/>
              <a:gd name="connsiteX4" fmla="*/ 80169 w 1673225"/>
              <a:gd name="connsiteY4" fmla="*/ 417513 h 1279525"/>
              <a:gd name="connsiteX5" fmla="*/ 84931 w 1673225"/>
              <a:gd name="connsiteY5" fmla="*/ 465137 h 1279525"/>
              <a:gd name="connsiteX6" fmla="*/ 101598 w 1673225"/>
              <a:gd name="connsiteY6" fmla="*/ 465137 h 1279525"/>
              <a:gd name="connsiteX7" fmla="*/ 101600 w 1673225"/>
              <a:gd name="connsiteY7" fmla="*/ 500856 h 1279525"/>
              <a:gd name="connsiteX8" fmla="*/ 118269 w 1673225"/>
              <a:gd name="connsiteY8" fmla="*/ 503238 h 1279525"/>
              <a:gd name="connsiteX9" fmla="*/ 120650 w 1673225"/>
              <a:gd name="connsiteY9" fmla="*/ 581819 h 1279525"/>
              <a:gd name="connsiteX10" fmla="*/ 132557 w 1673225"/>
              <a:gd name="connsiteY10" fmla="*/ 584200 h 1279525"/>
              <a:gd name="connsiteX11" fmla="*/ 137319 w 1673225"/>
              <a:gd name="connsiteY11" fmla="*/ 674688 h 1279525"/>
              <a:gd name="connsiteX12" fmla="*/ 146844 w 1673225"/>
              <a:gd name="connsiteY12" fmla="*/ 677070 h 1279525"/>
              <a:gd name="connsiteX13" fmla="*/ 144463 w 1673225"/>
              <a:gd name="connsiteY13" fmla="*/ 719931 h 1279525"/>
              <a:gd name="connsiteX14" fmla="*/ 173037 w 1673225"/>
              <a:gd name="connsiteY14" fmla="*/ 722311 h 1279525"/>
              <a:gd name="connsiteX15" fmla="*/ 180181 w 1673225"/>
              <a:gd name="connsiteY15" fmla="*/ 808038 h 1279525"/>
              <a:gd name="connsiteX16" fmla="*/ 192087 w 1673225"/>
              <a:gd name="connsiteY16" fmla="*/ 808037 h 1279525"/>
              <a:gd name="connsiteX17" fmla="*/ 196850 w 1673225"/>
              <a:gd name="connsiteY17" fmla="*/ 927100 h 1279525"/>
              <a:gd name="connsiteX18" fmla="*/ 242094 w 1673225"/>
              <a:gd name="connsiteY18" fmla="*/ 931862 h 1279525"/>
              <a:gd name="connsiteX19" fmla="*/ 499269 w 1673225"/>
              <a:gd name="connsiteY19" fmla="*/ 1191419 h 1279525"/>
              <a:gd name="connsiteX20" fmla="*/ 627856 w 1673225"/>
              <a:gd name="connsiteY20" fmla="*/ 1191418 h 1279525"/>
              <a:gd name="connsiteX21" fmla="*/ 630238 w 1673225"/>
              <a:gd name="connsiteY21" fmla="*/ 1233487 h 1279525"/>
              <a:gd name="connsiteX22" fmla="*/ 819150 w 1673225"/>
              <a:gd name="connsiteY22" fmla="*/ 1235075 h 1279525"/>
              <a:gd name="connsiteX23" fmla="*/ 828675 w 1673225"/>
              <a:gd name="connsiteY23" fmla="*/ 1279525 h 1279525"/>
              <a:gd name="connsiteX24" fmla="*/ 1673225 w 1673225"/>
              <a:gd name="connsiteY24" fmla="*/ 1273175 h 1279525"/>
              <a:gd name="connsiteX25" fmla="*/ 1673225 w 1673225"/>
              <a:gd name="connsiteY25" fmla="*/ 1273175 h 1279525"/>
              <a:gd name="connsiteX0" fmla="*/ 0 w 1673225"/>
              <a:gd name="connsiteY0" fmla="*/ 0 h 1279525"/>
              <a:gd name="connsiteX1" fmla="*/ 11112 w 1673225"/>
              <a:gd name="connsiteY1" fmla="*/ 198438 h 1279525"/>
              <a:gd name="connsiteX2" fmla="*/ 34925 w 1673225"/>
              <a:gd name="connsiteY2" fmla="*/ 198438 h 1279525"/>
              <a:gd name="connsiteX3" fmla="*/ 42069 w 1673225"/>
              <a:gd name="connsiteY3" fmla="*/ 415131 h 1279525"/>
              <a:gd name="connsiteX4" fmla="*/ 80169 w 1673225"/>
              <a:gd name="connsiteY4" fmla="*/ 417513 h 1279525"/>
              <a:gd name="connsiteX5" fmla="*/ 84931 w 1673225"/>
              <a:gd name="connsiteY5" fmla="*/ 465137 h 1279525"/>
              <a:gd name="connsiteX6" fmla="*/ 101598 w 1673225"/>
              <a:gd name="connsiteY6" fmla="*/ 465137 h 1279525"/>
              <a:gd name="connsiteX7" fmla="*/ 101600 w 1673225"/>
              <a:gd name="connsiteY7" fmla="*/ 500856 h 1279525"/>
              <a:gd name="connsiteX8" fmla="*/ 118269 w 1673225"/>
              <a:gd name="connsiteY8" fmla="*/ 503238 h 1279525"/>
              <a:gd name="connsiteX9" fmla="*/ 120650 w 1673225"/>
              <a:gd name="connsiteY9" fmla="*/ 581819 h 1279525"/>
              <a:gd name="connsiteX10" fmla="*/ 132557 w 1673225"/>
              <a:gd name="connsiteY10" fmla="*/ 584200 h 1279525"/>
              <a:gd name="connsiteX11" fmla="*/ 137319 w 1673225"/>
              <a:gd name="connsiteY11" fmla="*/ 674688 h 1279525"/>
              <a:gd name="connsiteX12" fmla="*/ 146844 w 1673225"/>
              <a:gd name="connsiteY12" fmla="*/ 677070 h 1279525"/>
              <a:gd name="connsiteX13" fmla="*/ 144463 w 1673225"/>
              <a:gd name="connsiteY13" fmla="*/ 719931 h 1279525"/>
              <a:gd name="connsiteX14" fmla="*/ 173037 w 1673225"/>
              <a:gd name="connsiteY14" fmla="*/ 722311 h 1279525"/>
              <a:gd name="connsiteX15" fmla="*/ 180181 w 1673225"/>
              <a:gd name="connsiteY15" fmla="*/ 808038 h 1279525"/>
              <a:gd name="connsiteX16" fmla="*/ 192087 w 1673225"/>
              <a:gd name="connsiteY16" fmla="*/ 808037 h 1279525"/>
              <a:gd name="connsiteX17" fmla="*/ 196850 w 1673225"/>
              <a:gd name="connsiteY17" fmla="*/ 927100 h 1279525"/>
              <a:gd name="connsiteX18" fmla="*/ 242094 w 1673225"/>
              <a:gd name="connsiteY18" fmla="*/ 931862 h 1279525"/>
              <a:gd name="connsiteX19" fmla="*/ 246856 w 1673225"/>
              <a:gd name="connsiteY19" fmla="*/ 974725 h 1279525"/>
              <a:gd name="connsiteX20" fmla="*/ 499269 w 1673225"/>
              <a:gd name="connsiteY20" fmla="*/ 1191419 h 1279525"/>
              <a:gd name="connsiteX21" fmla="*/ 627856 w 1673225"/>
              <a:gd name="connsiteY21" fmla="*/ 1191418 h 1279525"/>
              <a:gd name="connsiteX22" fmla="*/ 630238 w 1673225"/>
              <a:gd name="connsiteY22" fmla="*/ 1233487 h 1279525"/>
              <a:gd name="connsiteX23" fmla="*/ 819150 w 1673225"/>
              <a:gd name="connsiteY23" fmla="*/ 1235075 h 1279525"/>
              <a:gd name="connsiteX24" fmla="*/ 828675 w 1673225"/>
              <a:gd name="connsiteY24" fmla="*/ 1279525 h 1279525"/>
              <a:gd name="connsiteX25" fmla="*/ 1673225 w 1673225"/>
              <a:gd name="connsiteY25" fmla="*/ 1273175 h 1279525"/>
              <a:gd name="connsiteX26" fmla="*/ 1673225 w 1673225"/>
              <a:gd name="connsiteY26" fmla="*/ 1273175 h 1279525"/>
              <a:gd name="connsiteX0" fmla="*/ 0 w 1673225"/>
              <a:gd name="connsiteY0" fmla="*/ 0 h 1279525"/>
              <a:gd name="connsiteX1" fmla="*/ 11112 w 1673225"/>
              <a:gd name="connsiteY1" fmla="*/ 198438 h 1279525"/>
              <a:gd name="connsiteX2" fmla="*/ 34925 w 1673225"/>
              <a:gd name="connsiteY2" fmla="*/ 198438 h 1279525"/>
              <a:gd name="connsiteX3" fmla="*/ 42069 w 1673225"/>
              <a:gd name="connsiteY3" fmla="*/ 415131 h 1279525"/>
              <a:gd name="connsiteX4" fmla="*/ 80169 w 1673225"/>
              <a:gd name="connsiteY4" fmla="*/ 417513 h 1279525"/>
              <a:gd name="connsiteX5" fmla="*/ 84931 w 1673225"/>
              <a:gd name="connsiteY5" fmla="*/ 465137 h 1279525"/>
              <a:gd name="connsiteX6" fmla="*/ 101598 w 1673225"/>
              <a:gd name="connsiteY6" fmla="*/ 465137 h 1279525"/>
              <a:gd name="connsiteX7" fmla="*/ 101600 w 1673225"/>
              <a:gd name="connsiteY7" fmla="*/ 500856 h 1279525"/>
              <a:gd name="connsiteX8" fmla="*/ 118269 w 1673225"/>
              <a:gd name="connsiteY8" fmla="*/ 503238 h 1279525"/>
              <a:gd name="connsiteX9" fmla="*/ 120650 w 1673225"/>
              <a:gd name="connsiteY9" fmla="*/ 581819 h 1279525"/>
              <a:gd name="connsiteX10" fmla="*/ 132557 w 1673225"/>
              <a:gd name="connsiteY10" fmla="*/ 584200 h 1279525"/>
              <a:gd name="connsiteX11" fmla="*/ 137319 w 1673225"/>
              <a:gd name="connsiteY11" fmla="*/ 674688 h 1279525"/>
              <a:gd name="connsiteX12" fmla="*/ 146844 w 1673225"/>
              <a:gd name="connsiteY12" fmla="*/ 677070 h 1279525"/>
              <a:gd name="connsiteX13" fmla="*/ 144463 w 1673225"/>
              <a:gd name="connsiteY13" fmla="*/ 719931 h 1279525"/>
              <a:gd name="connsiteX14" fmla="*/ 173037 w 1673225"/>
              <a:gd name="connsiteY14" fmla="*/ 722311 h 1279525"/>
              <a:gd name="connsiteX15" fmla="*/ 180181 w 1673225"/>
              <a:gd name="connsiteY15" fmla="*/ 808038 h 1279525"/>
              <a:gd name="connsiteX16" fmla="*/ 192087 w 1673225"/>
              <a:gd name="connsiteY16" fmla="*/ 808037 h 1279525"/>
              <a:gd name="connsiteX17" fmla="*/ 196850 w 1673225"/>
              <a:gd name="connsiteY17" fmla="*/ 927100 h 1279525"/>
              <a:gd name="connsiteX18" fmla="*/ 242094 w 1673225"/>
              <a:gd name="connsiteY18" fmla="*/ 931862 h 1279525"/>
              <a:gd name="connsiteX19" fmla="*/ 246856 w 1673225"/>
              <a:gd name="connsiteY19" fmla="*/ 974725 h 1279525"/>
              <a:gd name="connsiteX20" fmla="*/ 499269 w 1673225"/>
              <a:gd name="connsiteY20" fmla="*/ 1191419 h 1279525"/>
              <a:gd name="connsiteX21" fmla="*/ 627856 w 1673225"/>
              <a:gd name="connsiteY21" fmla="*/ 1191418 h 1279525"/>
              <a:gd name="connsiteX22" fmla="*/ 630238 w 1673225"/>
              <a:gd name="connsiteY22" fmla="*/ 1233487 h 1279525"/>
              <a:gd name="connsiteX23" fmla="*/ 819150 w 1673225"/>
              <a:gd name="connsiteY23" fmla="*/ 1235075 h 1279525"/>
              <a:gd name="connsiteX24" fmla="*/ 828675 w 1673225"/>
              <a:gd name="connsiteY24" fmla="*/ 1279525 h 1279525"/>
              <a:gd name="connsiteX25" fmla="*/ 1673225 w 1673225"/>
              <a:gd name="connsiteY25" fmla="*/ 1273175 h 1279525"/>
              <a:gd name="connsiteX26" fmla="*/ 1673225 w 1673225"/>
              <a:gd name="connsiteY26" fmla="*/ 1273175 h 1279525"/>
              <a:gd name="connsiteX0" fmla="*/ 0 w 1673225"/>
              <a:gd name="connsiteY0" fmla="*/ 0 h 1279525"/>
              <a:gd name="connsiteX1" fmla="*/ 11112 w 1673225"/>
              <a:gd name="connsiteY1" fmla="*/ 198438 h 1279525"/>
              <a:gd name="connsiteX2" fmla="*/ 34925 w 1673225"/>
              <a:gd name="connsiteY2" fmla="*/ 198438 h 1279525"/>
              <a:gd name="connsiteX3" fmla="*/ 42069 w 1673225"/>
              <a:gd name="connsiteY3" fmla="*/ 415131 h 1279525"/>
              <a:gd name="connsiteX4" fmla="*/ 80169 w 1673225"/>
              <a:gd name="connsiteY4" fmla="*/ 417513 h 1279525"/>
              <a:gd name="connsiteX5" fmla="*/ 84931 w 1673225"/>
              <a:gd name="connsiteY5" fmla="*/ 465137 h 1279525"/>
              <a:gd name="connsiteX6" fmla="*/ 101598 w 1673225"/>
              <a:gd name="connsiteY6" fmla="*/ 465137 h 1279525"/>
              <a:gd name="connsiteX7" fmla="*/ 101600 w 1673225"/>
              <a:gd name="connsiteY7" fmla="*/ 500856 h 1279525"/>
              <a:gd name="connsiteX8" fmla="*/ 118269 w 1673225"/>
              <a:gd name="connsiteY8" fmla="*/ 503238 h 1279525"/>
              <a:gd name="connsiteX9" fmla="*/ 120650 w 1673225"/>
              <a:gd name="connsiteY9" fmla="*/ 581819 h 1279525"/>
              <a:gd name="connsiteX10" fmla="*/ 132557 w 1673225"/>
              <a:gd name="connsiteY10" fmla="*/ 584200 h 1279525"/>
              <a:gd name="connsiteX11" fmla="*/ 137319 w 1673225"/>
              <a:gd name="connsiteY11" fmla="*/ 674688 h 1279525"/>
              <a:gd name="connsiteX12" fmla="*/ 146844 w 1673225"/>
              <a:gd name="connsiteY12" fmla="*/ 677070 h 1279525"/>
              <a:gd name="connsiteX13" fmla="*/ 144463 w 1673225"/>
              <a:gd name="connsiteY13" fmla="*/ 719931 h 1279525"/>
              <a:gd name="connsiteX14" fmla="*/ 173037 w 1673225"/>
              <a:gd name="connsiteY14" fmla="*/ 722311 h 1279525"/>
              <a:gd name="connsiteX15" fmla="*/ 180181 w 1673225"/>
              <a:gd name="connsiteY15" fmla="*/ 808038 h 1279525"/>
              <a:gd name="connsiteX16" fmla="*/ 192087 w 1673225"/>
              <a:gd name="connsiteY16" fmla="*/ 808037 h 1279525"/>
              <a:gd name="connsiteX17" fmla="*/ 196850 w 1673225"/>
              <a:gd name="connsiteY17" fmla="*/ 927100 h 1279525"/>
              <a:gd name="connsiteX18" fmla="*/ 244475 w 1673225"/>
              <a:gd name="connsiteY18" fmla="*/ 929481 h 1279525"/>
              <a:gd name="connsiteX19" fmla="*/ 246856 w 1673225"/>
              <a:gd name="connsiteY19" fmla="*/ 974725 h 1279525"/>
              <a:gd name="connsiteX20" fmla="*/ 499269 w 1673225"/>
              <a:gd name="connsiteY20" fmla="*/ 1191419 h 1279525"/>
              <a:gd name="connsiteX21" fmla="*/ 627856 w 1673225"/>
              <a:gd name="connsiteY21" fmla="*/ 1191418 h 1279525"/>
              <a:gd name="connsiteX22" fmla="*/ 630238 w 1673225"/>
              <a:gd name="connsiteY22" fmla="*/ 1233487 h 1279525"/>
              <a:gd name="connsiteX23" fmla="*/ 819150 w 1673225"/>
              <a:gd name="connsiteY23" fmla="*/ 1235075 h 1279525"/>
              <a:gd name="connsiteX24" fmla="*/ 828675 w 1673225"/>
              <a:gd name="connsiteY24" fmla="*/ 1279525 h 1279525"/>
              <a:gd name="connsiteX25" fmla="*/ 1673225 w 1673225"/>
              <a:gd name="connsiteY25" fmla="*/ 1273175 h 1279525"/>
              <a:gd name="connsiteX26" fmla="*/ 1673225 w 1673225"/>
              <a:gd name="connsiteY26" fmla="*/ 1273175 h 1279525"/>
              <a:gd name="connsiteX0" fmla="*/ 0 w 1673225"/>
              <a:gd name="connsiteY0" fmla="*/ 0 h 1279525"/>
              <a:gd name="connsiteX1" fmla="*/ 11112 w 1673225"/>
              <a:gd name="connsiteY1" fmla="*/ 198438 h 1279525"/>
              <a:gd name="connsiteX2" fmla="*/ 34925 w 1673225"/>
              <a:gd name="connsiteY2" fmla="*/ 198438 h 1279525"/>
              <a:gd name="connsiteX3" fmla="*/ 42069 w 1673225"/>
              <a:gd name="connsiteY3" fmla="*/ 415131 h 1279525"/>
              <a:gd name="connsiteX4" fmla="*/ 80169 w 1673225"/>
              <a:gd name="connsiteY4" fmla="*/ 417513 h 1279525"/>
              <a:gd name="connsiteX5" fmla="*/ 84931 w 1673225"/>
              <a:gd name="connsiteY5" fmla="*/ 465137 h 1279525"/>
              <a:gd name="connsiteX6" fmla="*/ 101598 w 1673225"/>
              <a:gd name="connsiteY6" fmla="*/ 465137 h 1279525"/>
              <a:gd name="connsiteX7" fmla="*/ 101600 w 1673225"/>
              <a:gd name="connsiteY7" fmla="*/ 500856 h 1279525"/>
              <a:gd name="connsiteX8" fmla="*/ 118269 w 1673225"/>
              <a:gd name="connsiteY8" fmla="*/ 503238 h 1279525"/>
              <a:gd name="connsiteX9" fmla="*/ 120650 w 1673225"/>
              <a:gd name="connsiteY9" fmla="*/ 581819 h 1279525"/>
              <a:gd name="connsiteX10" fmla="*/ 132557 w 1673225"/>
              <a:gd name="connsiteY10" fmla="*/ 584200 h 1279525"/>
              <a:gd name="connsiteX11" fmla="*/ 137319 w 1673225"/>
              <a:gd name="connsiteY11" fmla="*/ 674688 h 1279525"/>
              <a:gd name="connsiteX12" fmla="*/ 146844 w 1673225"/>
              <a:gd name="connsiteY12" fmla="*/ 677070 h 1279525"/>
              <a:gd name="connsiteX13" fmla="*/ 144463 w 1673225"/>
              <a:gd name="connsiteY13" fmla="*/ 719931 h 1279525"/>
              <a:gd name="connsiteX14" fmla="*/ 173037 w 1673225"/>
              <a:gd name="connsiteY14" fmla="*/ 722311 h 1279525"/>
              <a:gd name="connsiteX15" fmla="*/ 180181 w 1673225"/>
              <a:gd name="connsiteY15" fmla="*/ 808038 h 1279525"/>
              <a:gd name="connsiteX16" fmla="*/ 192087 w 1673225"/>
              <a:gd name="connsiteY16" fmla="*/ 808037 h 1279525"/>
              <a:gd name="connsiteX17" fmla="*/ 196850 w 1673225"/>
              <a:gd name="connsiteY17" fmla="*/ 927100 h 1279525"/>
              <a:gd name="connsiteX18" fmla="*/ 244475 w 1673225"/>
              <a:gd name="connsiteY18" fmla="*/ 929481 h 1279525"/>
              <a:gd name="connsiteX19" fmla="*/ 246856 w 1673225"/>
              <a:gd name="connsiteY19" fmla="*/ 974725 h 1279525"/>
              <a:gd name="connsiteX20" fmla="*/ 277813 w 1673225"/>
              <a:gd name="connsiteY20" fmla="*/ 974725 h 1279525"/>
              <a:gd name="connsiteX21" fmla="*/ 499269 w 1673225"/>
              <a:gd name="connsiteY21" fmla="*/ 1191419 h 1279525"/>
              <a:gd name="connsiteX22" fmla="*/ 627856 w 1673225"/>
              <a:gd name="connsiteY22" fmla="*/ 1191418 h 1279525"/>
              <a:gd name="connsiteX23" fmla="*/ 630238 w 1673225"/>
              <a:gd name="connsiteY23" fmla="*/ 1233487 h 1279525"/>
              <a:gd name="connsiteX24" fmla="*/ 819150 w 1673225"/>
              <a:gd name="connsiteY24" fmla="*/ 1235075 h 1279525"/>
              <a:gd name="connsiteX25" fmla="*/ 828675 w 1673225"/>
              <a:gd name="connsiteY25" fmla="*/ 1279525 h 1279525"/>
              <a:gd name="connsiteX26" fmla="*/ 1673225 w 1673225"/>
              <a:gd name="connsiteY26" fmla="*/ 1273175 h 1279525"/>
              <a:gd name="connsiteX27" fmla="*/ 1673225 w 1673225"/>
              <a:gd name="connsiteY27" fmla="*/ 1273175 h 1279525"/>
              <a:gd name="connsiteX0" fmla="*/ 0 w 1673225"/>
              <a:gd name="connsiteY0" fmla="*/ 0 h 1279525"/>
              <a:gd name="connsiteX1" fmla="*/ 11112 w 1673225"/>
              <a:gd name="connsiteY1" fmla="*/ 198438 h 1279525"/>
              <a:gd name="connsiteX2" fmla="*/ 34925 w 1673225"/>
              <a:gd name="connsiteY2" fmla="*/ 198438 h 1279525"/>
              <a:gd name="connsiteX3" fmla="*/ 42069 w 1673225"/>
              <a:gd name="connsiteY3" fmla="*/ 415131 h 1279525"/>
              <a:gd name="connsiteX4" fmla="*/ 80169 w 1673225"/>
              <a:gd name="connsiteY4" fmla="*/ 417513 h 1279525"/>
              <a:gd name="connsiteX5" fmla="*/ 84931 w 1673225"/>
              <a:gd name="connsiteY5" fmla="*/ 465137 h 1279525"/>
              <a:gd name="connsiteX6" fmla="*/ 101598 w 1673225"/>
              <a:gd name="connsiteY6" fmla="*/ 465137 h 1279525"/>
              <a:gd name="connsiteX7" fmla="*/ 101600 w 1673225"/>
              <a:gd name="connsiteY7" fmla="*/ 500856 h 1279525"/>
              <a:gd name="connsiteX8" fmla="*/ 118269 w 1673225"/>
              <a:gd name="connsiteY8" fmla="*/ 503238 h 1279525"/>
              <a:gd name="connsiteX9" fmla="*/ 120650 w 1673225"/>
              <a:gd name="connsiteY9" fmla="*/ 581819 h 1279525"/>
              <a:gd name="connsiteX10" fmla="*/ 132557 w 1673225"/>
              <a:gd name="connsiteY10" fmla="*/ 584200 h 1279525"/>
              <a:gd name="connsiteX11" fmla="*/ 137319 w 1673225"/>
              <a:gd name="connsiteY11" fmla="*/ 674688 h 1279525"/>
              <a:gd name="connsiteX12" fmla="*/ 146844 w 1673225"/>
              <a:gd name="connsiteY12" fmla="*/ 677070 h 1279525"/>
              <a:gd name="connsiteX13" fmla="*/ 144463 w 1673225"/>
              <a:gd name="connsiteY13" fmla="*/ 719931 h 1279525"/>
              <a:gd name="connsiteX14" fmla="*/ 173037 w 1673225"/>
              <a:gd name="connsiteY14" fmla="*/ 722311 h 1279525"/>
              <a:gd name="connsiteX15" fmla="*/ 180181 w 1673225"/>
              <a:gd name="connsiteY15" fmla="*/ 808038 h 1279525"/>
              <a:gd name="connsiteX16" fmla="*/ 192087 w 1673225"/>
              <a:gd name="connsiteY16" fmla="*/ 808037 h 1279525"/>
              <a:gd name="connsiteX17" fmla="*/ 196850 w 1673225"/>
              <a:gd name="connsiteY17" fmla="*/ 927100 h 1279525"/>
              <a:gd name="connsiteX18" fmla="*/ 244475 w 1673225"/>
              <a:gd name="connsiteY18" fmla="*/ 929481 h 1279525"/>
              <a:gd name="connsiteX19" fmla="*/ 246856 w 1673225"/>
              <a:gd name="connsiteY19" fmla="*/ 974725 h 1279525"/>
              <a:gd name="connsiteX20" fmla="*/ 277813 w 1673225"/>
              <a:gd name="connsiteY20" fmla="*/ 974725 h 1279525"/>
              <a:gd name="connsiteX21" fmla="*/ 499269 w 1673225"/>
              <a:gd name="connsiteY21" fmla="*/ 1191419 h 1279525"/>
              <a:gd name="connsiteX22" fmla="*/ 627856 w 1673225"/>
              <a:gd name="connsiteY22" fmla="*/ 1191418 h 1279525"/>
              <a:gd name="connsiteX23" fmla="*/ 630238 w 1673225"/>
              <a:gd name="connsiteY23" fmla="*/ 1233487 h 1279525"/>
              <a:gd name="connsiteX24" fmla="*/ 819150 w 1673225"/>
              <a:gd name="connsiteY24" fmla="*/ 1235075 h 1279525"/>
              <a:gd name="connsiteX25" fmla="*/ 828675 w 1673225"/>
              <a:gd name="connsiteY25" fmla="*/ 1279525 h 1279525"/>
              <a:gd name="connsiteX26" fmla="*/ 1673225 w 1673225"/>
              <a:gd name="connsiteY26" fmla="*/ 1273175 h 1279525"/>
              <a:gd name="connsiteX27" fmla="*/ 1673225 w 1673225"/>
              <a:gd name="connsiteY27" fmla="*/ 1273175 h 1279525"/>
              <a:gd name="connsiteX0" fmla="*/ 0 w 1673225"/>
              <a:gd name="connsiteY0" fmla="*/ 0 h 1279525"/>
              <a:gd name="connsiteX1" fmla="*/ 11112 w 1673225"/>
              <a:gd name="connsiteY1" fmla="*/ 198438 h 1279525"/>
              <a:gd name="connsiteX2" fmla="*/ 34925 w 1673225"/>
              <a:gd name="connsiteY2" fmla="*/ 198438 h 1279525"/>
              <a:gd name="connsiteX3" fmla="*/ 42069 w 1673225"/>
              <a:gd name="connsiteY3" fmla="*/ 415131 h 1279525"/>
              <a:gd name="connsiteX4" fmla="*/ 80169 w 1673225"/>
              <a:gd name="connsiteY4" fmla="*/ 417513 h 1279525"/>
              <a:gd name="connsiteX5" fmla="*/ 84931 w 1673225"/>
              <a:gd name="connsiteY5" fmla="*/ 465137 h 1279525"/>
              <a:gd name="connsiteX6" fmla="*/ 101598 w 1673225"/>
              <a:gd name="connsiteY6" fmla="*/ 465137 h 1279525"/>
              <a:gd name="connsiteX7" fmla="*/ 101600 w 1673225"/>
              <a:gd name="connsiteY7" fmla="*/ 500856 h 1279525"/>
              <a:gd name="connsiteX8" fmla="*/ 118269 w 1673225"/>
              <a:gd name="connsiteY8" fmla="*/ 503238 h 1279525"/>
              <a:gd name="connsiteX9" fmla="*/ 120650 w 1673225"/>
              <a:gd name="connsiteY9" fmla="*/ 581819 h 1279525"/>
              <a:gd name="connsiteX10" fmla="*/ 132557 w 1673225"/>
              <a:gd name="connsiteY10" fmla="*/ 584200 h 1279525"/>
              <a:gd name="connsiteX11" fmla="*/ 137319 w 1673225"/>
              <a:gd name="connsiteY11" fmla="*/ 674688 h 1279525"/>
              <a:gd name="connsiteX12" fmla="*/ 146844 w 1673225"/>
              <a:gd name="connsiteY12" fmla="*/ 677070 h 1279525"/>
              <a:gd name="connsiteX13" fmla="*/ 144463 w 1673225"/>
              <a:gd name="connsiteY13" fmla="*/ 719931 h 1279525"/>
              <a:gd name="connsiteX14" fmla="*/ 173037 w 1673225"/>
              <a:gd name="connsiteY14" fmla="*/ 722311 h 1279525"/>
              <a:gd name="connsiteX15" fmla="*/ 180181 w 1673225"/>
              <a:gd name="connsiteY15" fmla="*/ 808038 h 1279525"/>
              <a:gd name="connsiteX16" fmla="*/ 192087 w 1673225"/>
              <a:gd name="connsiteY16" fmla="*/ 808037 h 1279525"/>
              <a:gd name="connsiteX17" fmla="*/ 196850 w 1673225"/>
              <a:gd name="connsiteY17" fmla="*/ 927100 h 1279525"/>
              <a:gd name="connsiteX18" fmla="*/ 244475 w 1673225"/>
              <a:gd name="connsiteY18" fmla="*/ 929481 h 1279525"/>
              <a:gd name="connsiteX19" fmla="*/ 246856 w 1673225"/>
              <a:gd name="connsiteY19" fmla="*/ 974725 h 1279525"/>
              <a:gd name="connsiteX20" fmla="*/ 277813 w 1673225"/>
              <a:gd name="connsiteY20" fmla="*/ 974725 h 1279525"/>
              <a:gd name="connsiteX21" fmla="*/ 280194 w 1673225"/>
              <a:gd name="connsiteY21" fmla="*/ 1015206 h 1279525"/>
              <a:gd name="connsiteX22" fmla="*/ 499269 w 1673225"/>
              <a:gd name="connsiteY22" fmla="*/ 1191419 h 1279525"/>
              <a:gd name="connsiteX23" fmla="*/ 627856 w 1673225"/>
              <a:gd name="connsiteY23" fmla="*/ 1191418 h 1279525"/>
              <a:gd name="connsiteX24" fmla="*/ 630238 w 1673225"/>
              <a:gd name="connsiteY24" fmla="*/ 1233487 h 1279525"/>
              <a:gd name="connsiteX25" fmla="*/ 819150 w 1673225"/>
              <a:gd name="connsiteY25" fmla="*/ 1235075 h 1279525"/>
              <a:gd name="connsiteX26" fmla="*/ 828675 w 1673225"/>
              <a:gd name="connsiteY26" fmla="*/ 1279525 h 1279525"/>
              <a:gd name="connsiteX27" fmla="*/ 1673225 w 1673225"/>
              <a:gd name="connsiteY27" fmla="*/ 1273175 h 1279525"/>
              <a:gd name="connsiteX28" fmla="*/ 1673225 w 1673225"/>
              <a:gd name="connsiteY28" fmla="*/ 1273175 h 1279525"/>
              <a:gd name="connsiteX0" fmla="*/ 0 w 1673225"/>
              <a:gd name="connsiteY0" fmla="*/ 0 h 1279525"/>
              <a:gd name="connsiteX1" fmla="*/ 11112 w 1673225"/>
              <a:gd name="connsiteY1" fmla="*/ 198438 h 1279525"/>
              <a:gd name="connsiteX2" fmla="*/ 34925 w 1673225"/>
              <a:gd name="connsiteY2" fmla="*/ 198438 h 1279525"/>
              <a:gd name="connsiteX3" fmla="*/ 42069 w 1673225"/>
              <a:gd name="connsiteY3" fmla="*/ 415131 h 1279525"/>
              <a:gd name="connsiteX4" fmla="*/ 80169 w 1673225"/>
              <a:gd name="connsiteY4" fmla="*/ 417513 h 1279525"/>
              <a:gd name="connsiteX5" fmla="*/ 84931 w 1673225"/>
              <a:gd name="connsiteY5" fmla="*/ 465137 h 1279525"/>
              <a:gd name="connsiteX6" fmla="*/ 101598 w 1673225"/>
              <a:gd name="connsiteY6" fmla="*/ 465137 h 1279525"/>
              <a:gd name="connsiteX7" fmla="*/ 101600 w 1673225"/>
              <a:gd name="connsiteY7" fmla="*/ 500856 h 1279525"/>
              <a:gd name="connsiteX8" fmla="*/ 118269 w 1673225"/>
              <a:gd name="connsiteY8" fmla="*/ 503238 h 1279525"/>
              <a:gd name="connsiteX9" fmla="*/ 120650 w 1673225"/>
              <a:gd name="connsiteY9" fmla="*/ 581819 h 1279525"/>
              <a:gd name="connsiteX10" fmla="*/ 132557 w 1673225"/>
              <a:gd name="connsiteY10" fmla="*/ 584200 h 1279525"/>
              <a:gd name="connsiteX11" fmla="*/ 137319 w 1673225"/>
              <a:gd name="connsiteY11" fmla="*/ 674688 h 1279525"/>
              <a:gd name="connsiteX12" fmla="*/ 146844 w 1673225"/>
              <a:gd name="connsiteY12" fmla="*/ 677070 h 1279525"/>
              <a:gd name="connsiteX13" fmla="*/ 144463 w 1673225"/>
              <a:gd name="connsiteY13" fmla="*/ 719931 h 1279525"/>
              <a:gd name="connsiteX14" fmla="*/ 173037 w 1673225"/>
              <a:gd name="connsiteY14" fmla="*/ 722311 h 1279525"/>
              <a:gd name="connsiteX15" fmla="*/ 180181 w 1673225"/>
              <a:gd name="connsiteY15" fmla="*/ 808038 h 1279525"/>
              <a:gd name="connsiteX16" fmla="*/ 192087 w 1673225"/>
              <a:gd name="connsiteY16" fmla="*/ 808037 h 1279525"/>
              <a:gd name="connsiteX17" fmla="*/ 196850 w 1673225"/>
              <a:gd name="connsiteY17" fmla="*/ 927100 h 1279525"/>
              <a:gd name="connsiteX18" fmla="*/ 244475 w 1673225"/>
              <a:gd name="connsiteY18" fmla="*/ 929481 h 1279525"/>
              <a:gd name="connsiteX19" fmla="*/ 246856 w 1673225"/>
              <a:gd name="connsiteY19" fmla="*/ 974725 h 1279525"/>
              <a:gd name="connsiteX20" fmla="*/ 277813 w 1673225"/>
              <a:gd name="connsiteY20" fmla="*/ 974725 h 1279525"/>
              <a:gd name="connsiteX21" fmla="*/ 280194 w 1673225"/>
              <a:gd name="connsiteY21" fmla="*/ 1015206 h 1279525"/>
              <a:gd name="connsiteX22" fmla="*/ 499269 w 1673225"/>
              <a:gd name="connsiteY22" fmla="*/ 1191419 h 1279525"/>
              <a:gd name="connsiteX23" fmla="*/ 627856 w 1673225"/>
              <a:gd name="connsiteY23" fmla="*/ 1191418 h 1279525"/>
              <a:gd name="connsiteX24" fmla="*/ 630238 w 1673225"/>
              <a:gd name="connsiteY24" fmla="*/ 1233487 h 1279525"/>
              <a:gd name="connsiteX25" fmla="*/ 819150 w 1673225"/>
              <a:gd name="connsiteY25" fmla="*/ 1235075 h 1279525"/>
              <a:gd name="connsiteX26" fmla="*/ 828675 w 1673225"/>
              <a:gd name="connsiteY26" fmla="*/ 1279525 h 1279525"/>
              <a:gd name="connsiteX27" fmla="*/ 1673225 w 1673225"/>
              <a:gd name="connsiteY27" fmla="*/ 1273175 h 1279525"/>
              <a:gd name="connsiteX28" fmla="*/ 1673225 w 1673225"/>
              <a:gd name="connsiteY28" fmla="*/ 1273175 h 1279525"/>
              <a:gd name="connsiteX0" fmla="*/ 0 w 1673225"/>
              <a:gd name="connsiteY0" fmla="*/ 0 h 1279525"/>
              <a:gd name="connsiteX1" fmla="*/ 11112 w 1673225"/>
              <a:gd name="connsiteY1" fmla="*/ 198438 h 1279525"/>
              <a:gd name="connsiteX2" fmla="*/ 34925 w 1673225"/>
              <a:gd name="connsiteY2" fmla="*/ 198438 h 1279525"/>
              <a:gd name="connsiteX3" fmla="*/ 42069 w 1673225"/>
              <a:gd name="connsiteY3" fmla="*/ 415131 h 1279525"/>
              <a:gd name="connsiteX4" fmla="*/ 80169 w 1673225"/>
              <a:gd name="connsiteY4" fmla="*/ 417513 h 1279525"/>
              <a:gd name="connsiteX5" fmla="*/ 84931 w 1673225"/>
              <a:gd name="connsiteY5" fmla="*/ 465137 h 1279525"/>
              <a:gd name="connsiteX6" fmla="*/ 101598 w 1673225"/>
              <a:gd name="connsiteY6" fmla="*/ 465137 h 1279525"/>
              <a:gd name="connsiteX7" fmla="*/ 101600 w 1673225"/>
              <a:gd name="connsiteY7" fmla="*/ 500856 h 1279525"/>
              <a:gd name="connsiteX8" fmla="*/ 118269 w 1673225"/>
              <a:gd name="connsiteY8" fmla="*/ 503238 h 1279525"/>
              <a:gd name="connsiteX9" fmla="*/ 120650 w 1673225"/>
              <a:gd name="connsiteY9" fmla="*/ 581819 h 1279525"/>
              <a:gd name="connsiteX10" fmla="*/ 132557 w 1673225"/>
              <a:gd name="connsiteY10" fmla="*/ 584200 h 1279525"/>
              <a:gd name="connsiteX11" fmla="*/ 137319 w 1673225"/>
              <a:gd name="connsiteY11" fmla="*/ 674688 h 1279525"/>
              <a:gd name="connsiteX12" fmla="*/ 146844 w 1673225"/>
              <a:gd name="connsiteY12" fmla="*/ 677070 h 1279525"/>
              <a:gd name="connsiteX13" fmla="*/ 144463 w 1673225"/>
              <a:gd name="connsiteY13" fmla="*/ 719931 h 1279525"/>
              <a:gd name="connsiteX14" fmla="*/ 173037 w 1673225"/>
              <a:gd name="connsiteY14" fmla="*/ 722311 h 1279525"/>
              <a:gd name="connsiteX15" fmla="*/ 180181 w 1673225"/>
              <a:gd name="connsiteY15" fmla="*/ 808038 h 1279525"/>
              <a:gd name="connsiteX16" fmla="*/ 192087 w 1673225"/>
              <a:gd name="connsiteY16" fmla="*/ 808037 h 1279525"/>
              <a:gd name="connsiteX17" fmla="*/ 196850 w 1673225"/>
              <a:gd name="connsiteY17" fmla="*/ 927100 h 1279525"/>
              <a:gd name="connsiteX18" fmla="*/ 244475 w 1673225"/>
              <a:gd name="connsiteY18" fmla="*/ 929481 h 1279525"/>
              <a:gd name="connsiteX19" fmla="*/ 246856 w 1673225"/>
              <a:gd name="connsiteY19" fmla="*/ 974725 h 1279525"/>
              <a:gd name="connsiteX20" fmla="*/ 277813 w 1673225"/>
              <a:gd name="connsiteY20" fmla="*/ 974725 h 1279525"/>
              <a:gd name="connsiteX21" fmla="*/ 280194 w 1673225"/>
              <a:gd name="connsiteY21" fmla="*/ 1015206 h 1279525"/>
              <a:gd name="connsiteX22" fmla="*/ 323056 w 1673225"/>
              <a:gd name="connsiteY22" fmla="*/ 1019969 h 1279525"/>
              <a:gd name="connsiteX23" fmla="*/ 499269 w 1673225"/>
              <a:gd name="connsiteY23" fmla="*/ 1191419 h 1279525"/>
              <a:gd name="connsiteX24" fmla="*/ 627856 w 1673225"/>
              <a:gd name="connsiteY24" fmla="*/ 1191418 h 1279525"/>
              <a:gd name="connsiteX25" fmla="*/ 630238 w 1673225"/>
              <a:gd name="connsiteY25" fmla="*/ 1233487 h 1279525"/>
              <a:gd name="connsiteX26" fmla="*/ 819150 w 1673225"/>
              <a:gd name="connsiteY26" fmla="*/ 1235075 h 1279525"/>
              <a:gd name="connsiteX27" fmla="*/ 828675 w 1673225"/>
              <a:gd name="connsiteY27" fmla="*/ 1279525 h 1279525"/>
              <a:gd name="connsiteX28" fmla="*/ 1673225 w 1673225"/>
              <a:gd name="connsiteY28" fmla="*/ 1273175 h 1279525"/>
              <a:gd name="connsiteX29" fmla="*/ 1673225 w 1673225"/>
              <a:gd name="connsiteY29" fmla="*/ 1273175 h 1279525"/>
              <a:gd name="connsiteX0" fmla="*/ 0 w 1673225"/>
              <a:gd name="connsiteY0" fmla="*/ 0 h 1279525"/>
              <a:gd name="connsiteX1" fmla="*/ 11112 w 1673225"/>
              <a:gd name="connsiteY1" fmla="*/ 198438 h 1279525"/>
              <a:gd name="connsiteX2" fmla="*/ 34925 w 1673225"/>
              <a:gd name="connsiteY2" fmla="*/ 198438 h 1279525"/>
              <a:gd name="connsiteX3" fmla="*/ 42069 w 1673225"/>
              <a:gd name="connsiteY3" fmla="*/ 415131 h 1279525"/>
              <a:gd name="connsiteX4" fmla="*/ 80169 w 1673225"/>
              <a:gd name="connsiteY4" fmla="*/ 417513 h 1279525"/>
              <a:gd name="connsiteX5" fmla="*/ 84931 w 1673225"/>
              <a:gd name="connsiteY5" fmla="*/ 465137 h 1279525"/>
              <a:gd name="connsiteX6" fmla="*/ 101598 w 1673225"/>
              <a:gd name="connsiteY6" fmla="*/ 465137 h 1279525"/>
              <a:gd name="connsiteX7" fmla="*/ 101600 w 1673225"/>
              <a:gd name="connsiteY7" fmla="*/ 500856 h 1279525"/>
              <a:gd name="connsiteX8" fmla="*/ 118269 w 1673225"/>
              <a:gd name="connsiteY8" fmla="*/ 503238 h 1279525"/>
              <a:gd name="connsiteX9" fmla="*/ 120650 w 1673225"/>
              <a:gd name="connsiteY9" fmla="*/ 581819 h 1279525"/>
              <a:gd name="connsiteX10" fmla="*/ 132557 w 1673225"/>
              <a:gd name="connsiteY10" fmla="*/ 584200 h 1279525"/>
              <a:gd name="connsiteX11" fmla="*/ 137319 w 1673225"/>
              <a:gd name="connsiteY11" fmla="*/ 674688 h 1279525"/>
              <a:gd name="connsiteX12" fmla="*/ 146844 w 1673225"/>
              <a:gd name="connsiteY12" fmla="*/ 677070 h 1279525"/>
              <a:gd name="connsiteX13" fmla="*/ 144463 w 1673225"/>
              <a:gd name="connsiteY13" fmla="*/ 719931 h 1279525"/>
              <a:gd name="connsiteX14" fmla="*/ 173037 w 1673225"/>
              <a:gd name="connsiteY14" fmla="*/ 722311 h 1279525"/>
              <a:gd name="connsiteX15" fmla="*/ 180181 w 1673225"/>
              <a:gd name="connsiteY15" fmla="*/ 808038 h 1279525"/>
              <a:gd name="connsiteX16" fmla="*/ 192087 w 1673225"/>
              <a:gd name="connsiteY16" fmla="*/ 808037 h 1279525"/>
              <a:gd name="connsiteX17" fmla="*/ 196850 w 1673225"/>
              <a:gd name="connsiteY17" fmla="*/ 927100 h 1279525"/>
              <a:gd name="connsiteX18" fmla="*/ 244475 w 1673225"/>
              <a:gd name="connsiteY18" fmla="*/ 929481 h 1279525"/>
              <a:gd name="connsiteX19" fmla="*/ 246856 w 1673225"/>
              <a:gd name="connsiteY19" fmla="*/ 974725 h 1279525"/>
              <a:gd name="connsiteX20" fmla="*/ 277813 w 1673225"/>
              <a:gd name="connsiteY20" fmla="*/ 974725 h 1279525"/>
              <a:gd name="connsiteX21" fmla="*/ 280194 w 1673225"/>
              <a:gd name="connsiteY21" fmla="*/ 1015206 h 1279525"/>
              <a:gd name="connsiteX22" fmla="*/ 323056 w 1673225"/>
              <a:gd name="connsiteY22" fmla="*/ 1019969 h 1279525"/>
              <a:gd name="connsiteX23" fmla="*/ 499269 w 1673225"/>
              <a:gd name="connsiteY23" fmla="*/ 1191419 h 1279525"/>
              <a:gd name="connsiteX24" fmla="*/ 627856 w 1673225"/>
              <a:gd name="connsiteY24" fmla="*/ 1191418 h 1279525"/>
              <a:gd name="connsiteX25" fmla="*/ 630238 w 1673225"/>
              <a:gd name="connsiteY25" fmla="*/ 1233487 h 1279525"/>
              <a:gd name="connsiteX26" fmla="*/ 819150 w 1673225"/>
              <a:gd name="connsiteY26" fmla="*/ 1235075 h 1279525"/>
              <a:gd name="connsiteX27" fmla="*/ 828675 w 1673225"/>
              <a:gd name="connsiteY27" fmla="*/ 1279525 h 1279525"/>
              <a:gd name="connsiteX28" fmla="*/ 1673225 w 1673225"/>
              <a:gd name="connsiteY28" fmla="*/ 1273175 h 1279525"/>
              <a:gd name="connsiteX29" fmla="*/ 1673225 w 1673225"/>
              <a:gd name="connsiteY29" fmla="*/ 1273175 h 1279525"/>
              <a:gd name="connsiteX0" fmla="*/ 0 w 1673225"/>
              <a:gd name="connsiteY0" fmla="*/ 0 h 1279525"/>
              <a:gd name="connsiteX1" fmla="*/ 11112 w 1673225"/>
              <a:gd name="connsiteY1" fmla="*/ 198438 h 1279525"/>
              <a:gd name="connsiteX2" fmla="*/ 34925 w 1673225"/>
              <a:gd name="connsiteY2" fmla="*/ 198438 h 1279525"/>
              <a:gd name="connsiteX3" fmla="*/ 42069 w 1673225"/>
              <a:gd name="connsiteY3" fmla="*/ 415131 h 1279525"/>
              <a:gd name="connsiteX4" fmla="*/ 80169 w 1673225"/>
              <a:gd name="connsiteY4" fmla="*/ 417513 h 1279525"/>
              <a:gd name="connsiteX5" fmla="*/ 84931 w 1673225"/>
              <a:gd name="connsiteY5" fmla="*/ 465137 h 1279525"/>
              <a:gd name="connsiteX6" fmla="*/ 101598 w 1673225"/>
              <a:gd name="connsiteY6" fmla="*/ 465137 h 1279525"/>
              <a:gd name="connsiteX7" fmla="*/ 101600 w 1673225"/>
              <a:gd name="connsiteY7" fmla="*/ 500856 h 1279525"/>
              <a:gd name="connsiteX8" fmla="*/ 118269 w 1673225"/>
              <a:gd name="connsiteY8" fmla="*/ 503238 h 1279525"/>
              <a:gd name="connsiteX9" fmla="*/ 120650 w 1673225"/>
              <a:gd name="connsiteY9" fmla="*/ 581819 h 1279525"/>
              <a:gd name="connsiteX10" fmla="*/ 132557 w 1673225"/>
              <a:gd name="connsiteY10" fmla="*/ 584200 h 1279525"/>
              <a:gd name="connsiteX11" fmla="*/ 137319 w 1673225"/>
              <a:gd name="connsiteY11" fmla="*/ 674688 h 1279525"/>
              <a:gd name="connsiteX12" fmla="*/ 146844 w 1673225"/>
              <a:gd name="connsiteY12" fmla="*/ 677070 h 1279525"/>
              <a:gd name="connsiteX13" fmla="*/ 144463 w 1673225"/>
              <a:gd name="connsiteY13" fmla="*/ 719931 h 1279525"/>
              <a:gd name="connsiteX14" fmla="*/ 173037 w 1673225"/>
              <a:gd name="connsiteY14" fmla="*/ 722311 h 1279525"/>
              <a:gd name="connsiteX15" fmla="*/ 180181 w 1673225"/>
              <a:gd name="connsiteY15" fmla="*/ 808038 h 1279525"/>
              <a:gd name="connsiteX16" fmla="*/ 192087 w 1673225"/>
              <a:gd name="connsiteY16" fmla="*/ 808037 h 1279525"/>
              <a:gd name="connsiteX17" fmla="*/ 196850 w 1673225"/>
              <a:gd name="connsiteY17" fmla="*/ 927100 h 1279525"/>
              <a:gd name="connsiteX18" fmla="*/ 244475 w 1673225"/>
              <a:gd name="connsiteY18" fmla="*/ 929481 h 1279525"/>
              <a:gd name="connsiteX19" fmla="*/ 246856 w 1673225"/>
              <a:gd name="connsiteY19" fmla="*/ 974725 h 1279525"/>
              <a:gd name="connsiteX20" fmla="*/ 277813 w 1673225"/>
              <a:gd name="connsiteY20" fmla="*/ 974725 h 1279525"/>
              <a:gd name="connsiteX21" fmla="*/ 280194 w 1673225"/>
              <a:gd name="connsiteY21" fmla="*/ 1015206 h 1279525"/>
              <a:gd name="connsiteX22" fmla="*/ 320675 w 1673225"/>
              <a:gd name="connsiteY22" fmla="*/ 1017588 h 1279525"/>
              <a:gd name="connsiteX23" fmla="*/ 499269 w 1673225"/>
              <a:gd name="connsiteY23" fmla="*/ 1191419 h 1279525"/>
              <a:gd name="connsiteX24" fmla="*/ 627856 w 1673225"/>
              <a:gd name="connsiteY24" fmla="*/ 1191418 h 1279525"/>
              <a:gd name="connsiteX25" fmla="*/ 630238 w 1673225"/>
              <a:gd name="connsiteY25" fmla="*/ 1233487 h 1279525"/>
              <a:gd name="connsiteX26" fmla="*/ 819150 w 1673225"/>
              <a:gd name="connsiteY26" fmla="*/ 1235075 h 1279525"/>
              <a:gd name="connsiteX27" fmla="*/ 828675 w 1673225"/>
              <a:gd name="connsiteY27" fmla="*/ 1279525 h 1279525"/>
              <a:gd name="connsiteX28" fmla="*/ 1673225 w 1673225"/>
              <a:gd name="connsiteY28" fmla="*/ 1273175 h 1279525"/>
              <a:gd name="connsiteX29" fmla="*/ 1673225 w 1673225"/>
              <a:gd name="connsiteY29" fmla="*/ 1273175 h 1279525"/>
              <a:gd name="connsiteX0" fmla="*/ 0 w 1673225"/>
              <a:gd name="connsiteY0" fmla="*/ 0 h 1279525"/>
              <a:gd name="connsiteX1" fmla="*/ 11112 w 1673225"/>
              <a:gd name="connsiteY1" fmla="*/ 198438 h 1279525"/>
              <a:gd name="connsiteX2" fmla="*/ 34925 w 1673225"/>
              <a:gd name="connsiteY2" fmla="*/ 198438 h 1279525"/>
              <a:gd name="connsiteX3" fmla="*/ 42069 w 1673225"/>
              <a:gd name="connsiteY3" fmla="*/ 415131 h 1279525"/>
              <a:gd name="connsiteX4" fmla="*/ 80169 w 1673225"/>
              <a:gd name="connsiteY4" fmla="*/ 417513 h 1279525"/>
              <a:gd name="connsiteX5" fmla="*/ 84931 w 1673225"/>
              <a:gd name="connsiteY5" fmla="*/ 465137 h 1279525"/>
              <a:gd name="connsiteX6" fmla="*/ 101598 w 1673225"/>
              <a:gd name="connsiteY6" fmla="*/ 465137 h 1279525"/>
              <a:gd name="connsiteX7" fmla="*/ 101600 w 1673225"/>
              <a:gd name="connsiteY7" fmla="*/ 500856 h 1279525"/>
              <a:gd name="connsiteX8" fmla="*/ 118269 w 1673225"/>
              <a:gd name="connsiteY8" fmla="*/ 503238 h 1279525"/>
              <a:gd name="connsiteX9" fmla="*/ 120650 w 1673225"/>
              <a:gd name="connsiteY9" fmla="*/ 581819 h 1279525"/>
              <a:gd name="connsiteX10" fmla="*/ 132557 w 1673225"/>
              <a:gd name="connsiteY10" fmla="*/ 584200 h 1279525"/>
              <a:gd name="connsiteX11" fmla="*/ 137319 w 1673225"/>
              <a:gd name="connsiteY11" fmla="*/ 674688 h 1279525"/>
              <a:gd name="connsiteX12" fmla="*/ 146844 w 1673225"/>
              <a:gd name="connsiteY12" fmla="*/ 677070 h 1279525"/>
              <a:gd name="connsiteX13" fmla="*/ 144463 w 1673225"/>
              <a:gd name="connsiteY13" fmla="*/ 719931 h 1279525"/>
              <a:gd name="connsiteX14" fmla="*/ 173037 w 1673225"/>
              <a:gd name="connsiteY14" fmla="*/ 722311 h 1279525"/>
              <a:gd name="connsiteX15" fmla="*/ 180181 w 1673225"/>
              <a:gd name="connsiteY15" fmla="*/ 808038 h 1279525"/>
              <a:gd name="connsiteX16" fmla="*/ 192087 w 1673225"/>
              <a:gd name="connsiteY16" fmla="*/ 808037 h 1279525"/>
              <a:gd name="connsiteX17" fmla="*/ 196850 w 1673225"/>
              <a:gd name="connsiteY17" fmla="*/ 927100 h 1279525"/>
              <a:gd name="connsiteX18" fmla="*/ 244475 w 1673225"/>
              <a:gd name="connsiteY18" fmla="*/ 929481 h 1279525"/>
              <a:gd name="connsiteX19" fmla="*/ 246856 w 1673225"/>
              <a:gd name="connsiteY19" fmla="*/ 974725 h 1279525"/>
              <a:gd name="connsiteX20" fmla="*/ 277813 w 1673225"/>
              <a:gd name="connsiteY20" fmla="*/ 974725 h 1279525"/>
              <a:gd name="connsiteX21" fmla="*/ 280194 w 1673225"/>
              <a:gd name="connsiteY21" fmla="*/ 1015206 h 1279525"/>
              <a:gd name="connsiteX22" fmla="*/ 320675 w 1673225"/>
              <a:gd name="connsiteY22" fmla="*/ 1017588 h 1279525"/>
              <a:gd name="connsiteX23" fmla="*/ 339725 w 1673225"/>
              <a:gd name="connsiteY23" fmla="*/ 1098550 h 1279525"/>
              <a:gd name="connsiteX24" fmla="*/ 499269 w 1673225"/>
              <a:gd name="connsiteY24" fmla="*/ 1191419 h 1279525"/>
              <a:gd name="connsiteX25" fmla="*/ 627856 w 1673225"/>
              <a:gd name="connsiteY25" fmla="*/ 1191418 h 1279525"/>
              <a:gd name="connsiteX26" fmla="*/ 630238 w 1673225"/>
              <a:gd name="connsiteY26" fmla="*/ 1233487 h 1279525"/>
              <a:gd name="connsiteX27" fmla="*/ 819150 w 1673225"/>
              <a:gd name="connsiteY27" fmla="*/ 1235075 h 1279525"/>
              <a:gd name="connsiteX28" fmla="*/ 828675 w 1673225"/>
              <a:gd name="connsiteY28" fmla="*/ 1279525 h 1279525"/>
              <a:gd name="connsiteX29" fmla="*/ 1673225 w 1673225"/>
              <a:gd name="connsiteY29" fmla="*/ 1273175 h 1279525"/>
              <a:gd name="connsiteX30" fmla="*/ 1673225 w 1673225"/>
              <a:gd name="connsiteY30" fmla="*/ 1273175 h 1279525"/>
              <a:gd name="connsiteX0" fmla="*/ 0 w 1673225"/>
              <a:gd name="connsiteY0" fmla="*/ 0 h 1279525"/>
              <a:gd name="connsiteX1" fmla="*/ 11112 w 1673225"/>
              <a:gd name="connsiteY1" fmla="*/ 198438 h 1279525"/>
              <a:gd name="connsiteX2" fmla="*/ 34925 w 1673225"/>
              <a:gd name="connsiteY2" fmla="*/ 198438 h 1279525"/>
              <a:gd name="connsiteX3" fmla="*/ 42069 w 1673225"/>
              <a:gd name="connsiteY3" fmla="*/ 415131 h 1279525"/>
              <a:gd name="connsiteX4" fmla="*/ 80169 w 1673225"/>
              <a:gd name="connsiteY4" fmla="*/ 417513 h 1279525"/>
              <a:gd name="connsiteX5" fmla="*/ 84931 w 1673225"/>
              <a:gd name="connsiteY5" fmla="*/ 465137 h 1279525"/>
              <a:gd name="connsiteX6" fmla="*/ 101598 w 1673225"/>
              <a:gd name="connsiteY6" fmla="*/ 465137 h 1279525"/>
              <a:gd name="connsiteX7" fmla="*/ 101600 w 1673225"/>
              <a:gd name="connsiteY7" fmla="*/ 500856 h 1279525"/>
              <a:gd name="connsiteX8" fmla="*/ 118269 w 1673225"/>
              <a:gd name="connsiteY8" fmla="*/ 503238 h 1279525"/>
              <a:gd name="connsiteX9" fmla="*/ 120650 w 1673225"/>
              <a:gd name="connsiteY9" fmla="*/ 581819 h 1279525"/>
              <a:gd name="connsiteX10" fmla="*/ 132557 w 1673225"/>
              <a:gd name="connsiteY10" fmla="*/ 584200 h 1279525"/>
              <a:gd name="connsiteX11" fmla="*/ 137319 w 1673225"/>
              <a:gd name="connsiteY11" fmla="*/ 674688 h 1279525"/>
              <a:gd name="connsiteX12" fmla="*/ 146844 w 1673225"/>
              <a:gd name="connsiteY12" fmla="*/ 677070 h 1279525"/>
              <a:gd name="connsiteX13" fmla="*/ 144463 w 1673225"/>
              <a:gd name="connsiteY13" fmla="*/ 719931 h 1279525"/>
              <a:gd name="connsiteX14" fmla="*/ 173037 w 1673225"/>
              <a:gd name="connsiteY14" fmla="*/ 722311 h 1279525"/>
              <a:gd name="connsiteX15" fmla="*/ 180181 w 1673225"/>
              <a:gd name="connsiteY15" fmla="*/ 808038 h 1279525"/>
              <a:gd name="connsiteX16" fmla="*/ 192087 w 1673225"/>
              <a:gd name="connsiteY16" fmla="*/ 808037 h 1279525"/>
              <a:gd name="connsiteX17" fmla="*/ 196850 w 1673225"/>
              <a:gd name="connsiteY17" fmla="*/ 927100 h 1279525"/>
              <a:gd name="connsiteX18" fmla="*/ 244475 w 1673225"/>
              <a:gd name="connsiteY18" fmla="*/ 929481 h 1279525"/>
              <a:gd name="connsiteX19" fmla="*/ 246856 w 1673225"/>
              <a:gd name="connsiteY19" fmla="*/ 974725 h 1279525"/>
              <a:gd name="connsiteX20" fmla="*/ 277813 w 1673225"/>
              <a:gd name="connsiteY20" fmla="*/ 974725 h 1279525"/>
              <a:gd name="connsiteX21" fmla="*/ 280194 w 1673225"/>
              <a:gd name="connsiteY21" fmla="*/ 1015206 h 1279525"/>
              <a:gd name="connsiteX22" fmla="*/ 320675 w 1673225"/>
              <a:gd name="connsiteY22" fmla="*/ 1017588 h 1279525"/>
              <a:gd name="connsiteX23" fmla="*/ 339725 w 1673225"/>
              <a:gd name="connsiteY23" fmla="*/ 1098550 h 1279525"/>
              <a:gd name="connsiteX24" fmla="*/ 499269 w 1673225"/>
              <a:gd name="connsiteY24" fmla="*/ 1191419 h 1279525"/>
              <a:gd name="connsiteX25" fmla="*/ 627856 w 1673225"/>
              <a:gd name="connsiteY25" fmla="*/ 1191418 h 1279525"/>
              <a:gd name="connsiteX26" fmla="*/ 630238 w 1673225"/>
              <a:gd name="connsiteY26" fmla="*/ 1233487 h 1279525"/>
              <a:gd name="connsiteX27" fmla="*/ 819150 w 1673225"/>
              <a:gd name="connsiteY27" fmla="*/ 1235075 h 1279525"/>
              <a:gd name="connsiteX28" fmla="*/ 828675 w 1673225"/>
              <a:gd name="connsiteY28" fmla="*/ 1279525 h 1279525"/>
              <a:gd name="connsiteX29" fmla="*/ 1673225 w 1673225"/>
              <a:gd name="connsiteY29" fmla="*/ 1273175 h 1279525"/>
              <a:gd name="connsiteX30" fmla="*/ 1673225 w 1673225"/>
              <a:gd name="connsiteY30" fmla="*/ 1273175 h 1279525"/>
              <a:gd name="connsiteX0" fmla="*/ 0 w 1673225"/>
              <a:gd name="connsiteY0" fmla="*/ 0 h 1279525"/>
              <a:gd name="connsiteX1" fmla="*/ 11112 w 1673225"/>
              <a:gd name="connsiteY1" fmla="*/ 198438 h 1279525"/>
              <a:gd name="connsiteX2" fmla="*/ 34925 w 1673225"/>
              <a:gd name="connsiteY2" fmla="*/ 198438 h 1279525"/>
              <a:gd name="connsiteX3" fmla="*/ 42069 w 1673225"/>
              <a:gd name="connsiteY3" fmla="*/ 415131 h 1279525"/>
              <a:gd name="connsiteX4" fmla="*/ 80169 w 1673225"/>
              <a:gd name="connsiteY4" fmla="*/ 417513 h 1279525"/>
              <a:gd name="connsiteX5" fmla="*/ 84931 w 1673225"/>
              <a:gd name="connsiteY5" fmla="*/ 465137 h 1279525"/>
              <a:gd name="connsiteX6" fmla="*/ 101598 w 1673225"/>
              <a:gd name="connsiteY6" fmla="*/ 465137 h 1279525"/>
              <a:gd name="connsiteX7" fmla="*/ 101600 w 1673225"/>
              <a:gd name="connsiteY7" fmla="*/ 500856 h 1279525"/>
              <a:gd name="connsiteX8" fmla="*/ 118269 w 1673225"/>
              <a:gd name="connsiteY8" fmla="*/ 503238 h 1279525"/>
              <a:gd name="connsiteX9" fmla="*/ 120650 w 1673225"/>
              <a:gd name="connsiteY9" fmla="*/ 581819 h 1279525"/>
              <a:gd name="connsiteX10" fmla="*/ 132557 w 1673225"/>
              <a:gd name="connsiteY10" fmla="*/ 584200 h 1279525"/>
              <a:gd name="connsiteX11" fmla="*/ 137319 w 1673225"/>
              <a:gd name="connsiteY11" fmla="*/ 674688 h 1279525"/>
              <a:gd name="connsiteX12" fmla="*/ 146844 w 1673225"/>
              <a:gd name="connsiteY12" fmla="*/ 677070 h 1279525"/>
              <a:gd name="connsiteX13" fmla="*/ 144463 w 1673225"/>
              <a:gd name="connsiteY13" fmla="*/ 719931 h 1279525"/>
              <a:gd name="connsiteX14" fmla="*/ 173037 w 1673225"/>
              <a:gd name="connsiteY14" fmla="*/ 722311 h 1279525"/>
              <a:gd name="connsiteX15" fmla="*/ 180181 w 1673225"/>
              <a:gd name="connsiteY15" fmla="*/ 808038 h 1279525"/>
              <a:gd name="connsiteX16" fmla="*/ 192087 w 1673225"/>
              <a:gd name="connsiteY16" fmla="*/ 808037 h 1279525"/>
              <a:gd name="connsiteX17" fmla="*/ 196850 w 1673225"/>
              <a:gd name="connsiteY17" fmla="*/ 927100 h 1279525"/>
              <a:gd name="connsiteX18" fmla="*/ 244475 w 1673225"/>
              <a:gd name="connsiteY18" fmla="*/ 929481 h 1279525"/>
              <a:gd name="connsiteX19" fmla="*/ 246856 w 1673225"/>
              <a:gd name="connsiteY19" fmla="*/ 974725 h 1279525"/>
              <a:gd name="connsiteX20" fmla="*/ 277813 w 1673225"/>
              <a:gd name="connsiteY20" fmla="*/ 974725 h 1279525"/>
              <a:gd name="connsiteX21" fmla="*/ 280194 w 1673225"/>
              <a:gd name="connsiteY21" fmla="*/ 1015206 h 1279525"/>
              <a:gd name="connsiteX22" fmla="*/ 320675 w 1673225"/>
              <a:gd name="connsiteY22" fmla="*/ 1017588 h 1279525"/>
              <a:gd name="connsiteX23" fmla="*/ 325438 w 1673225"/>
              <a:gd name="connsiteY23" fmla="*/ 1058069 h 1279525"/>
              <a:gd name="connsiteX24" fmla="*/ 499269 w 1673225"/>
              <a:gd name="connsiteY24" fmla="*/ 1191419 h 1279525"/>
              <a:gd name="connsiteX25" fmla="*/ 627856 w 1673225"/>
              <a:gd name="connsiteY25" fmla="*/ 1191418 h 1279525"/>
              <a:gd name="connsiteX26" fmla="*/ 630238 w 1673225"/>
              <a:gd name="connsiteY26" fmla="*/ 1233487 h 1279525"/>
              <a:gd name="connsiteX27" fmla="*/ 819150 w 1673225"/>
              <a:gd name="connsiteY27" fmla="*/ 1235075 h 1279525"/>
              <a:gd name="connsiteX28" fmla="*/ 828675 w 1673225"/>
              <a:gd name="connsiteY28" fmla="*/ 1279525 h 1279525"/>
              <a:gd name="connsiteX29" fmla="*/ 1673225 w 1673225"/>
              <a:gd name="connsiteY29" fmla="*/ 1273175 h 1279525"/>
              <a:gd name="connsiteX30" fmla="*/ 1673225 w 1673225"/>
              <a:gd name="connsiteY30" fmla="*/ 1273175 h 1279525"/>
              <a:gd name="connsiteX0" fmla="*/ 0 w 1673225"/>
              <a:gd name="connsiteY0" fmla="*/ 0 h 1279525"/>
              <a:gd name="connsiteX1" fmla="*/ 11112 w 1673225"/>
              <a:gd name="connsiteY1" fmla="*/ 198438 h 1279525"/>
              <a:gd name="connsiteX2" fmla="*/ 34925 w 1673225"/>
              <a:gd name="connsiteY2" fmla="*/ 198438 h 1279525"/>
              <a:gd name="connsiteX3" fmla="*/ 42069 w 1673225"/>
              <a:gd name="connsiteY3" fmla="*/ 415131 h 1279525"/>
              <a:gd name="connsiteX4" fmla="*/ 80169 w 1673225"/>
              <a:gd name="connsiteY4" fmla="*/ 417513 h 1279525"/>
              <a:gd name="connsiteX5" fmla="*/ 84931 w 1673225"/>
              <a:gd name="connsiteY5" fmla="*/ 465137 h 1279525"/>
              <a:gd name="connsiteX6" fmla="*/ 101598 w 1673225"/>
              <a:gd name="connsiteY6" fmla="*/ 465137 h 1279525"/>
              <a:gd name="connsiteX7" fmla="*/ 101600 w 1673225"/>
              <a:gd name="connsiteY7" fmla="*/ 500856 h 1279525"/>
              <a:gd name="connsiteX8" fmla="*/ 118269 w 1673225"/>
              <a:gd name="connsiteY8" fmla="*/ 503238 h 1279525"/>
              <a:gd name="connsiteX9" fmla="*/ 120650 w 1673225"/>
              <a:gd name="connsiteY9" fmla="*/ 581819 h 1279525"/>
              <a:gd name="connsiteX10" fmla="*/ 132557 w 1673225"/>
              <a:gd name="connsiteY10" fmla="*/ 584200 h 1279525"/>
              <a:gd name="connsiteX11" fmla="*/ 137319 w 1673225"/>
              <a:gd name="connsiteY11" fmla="*/ 674688 h 1279525"/>
              <a:gd name="connsiteX12" fmla="*/ 146844 w 1673225"/>
              <a:gd name="connsiteY12" fmla="*/ 677070 h 1279525"/>
              <a:gd name="connsiteX13" fmla="*/ 144463 w 1673225"/>
              <a:gd name="connsiteY13" fmla="*/ 719931 h 1279525"/>
              <a:gd name="connsiteX14" fmla="*/ 173037 w 1673225"/>
              <a:gd name="connsiteY14" fmla="*/ 722311 h 1279525"/>
              <a:gd name="connsiteX15" fmla="*/ 180181 w 1673225"/>
              <a:gd name="connsiteY15" fmla="*/ 808038 h 1279525"/>
              <a:gd name="connsiteX16" fmla="*/ 192087 w 1673225"/>
              <a:gd name="connsiteY16" fmla="*/ 808037 h 1279525"/>
              <a:gd name="connsiteX17" fmla="*/ 196850 w 1673225"/>
              <a:gd name="connsiteY17" fmla="*/ 927100 h 1279525"/>
              <a:gd name="connsiteX18" fmla="*/ 244475 w 1673225"/>
              <a:gd name="connsiteY18" fmla="*/ 929481 h 1279525"/>
              <a:gd name="connsiteX19" fmla="*/ 246856 w 1673225"/>
              <a:gd name="connsiteY19" fmla="*/ 974725 h 1279525"/>
              <a:gd name="connsiteX20" fmla="*/ 277813 w 1673225"/>
              <a:gd name="connsiteY20" fmla="*/ 974725 h 1279525"/>
              <a:gd name="connsiteX21" fmla="*/ 280194 w 1673225"/>
              <a:gd name="connsiteY21" fmla="*/ 1015206 h 1279525"/>
              <a:gd name="connsiteX22" fmla="*/ 320675 w 1673225"/>
              <a:gd name="connsiteY22" fmla="*/ 1017588 h 1279525"/>
              <a:gd name="connsiteX23" fmla="*/ 325438 w 1673225"/>
              <a:gd name="connsiteY23" fmla="*/ 1058069 h 1279525"/>
              <a:gd name="connsiteX24" fmla="*/ 413544 w 1673225"/>
              <a:gd name="connsiteY24" fmla="*/ 1067594 h 1279525"/>
              <a:gd name="connsiteX25" fmla="*/ 499269 w 1673225"/>
              <a:gd name="connsiteY25" fmla="*/ 1191419 h 1279525"/>
              <a:gd name="connsiteX26" fmla="*/ 627856 w 1673225"/>
              <a:gd name="connsiteY26" fmla="*/ 1191418 h 1279525"/>
              <a:gd name="connsiteX27" fmla="*/ 630238 w 1673225"/>
              <a:gd name="connsiteY27" fmla="*/ 1233487 h 1279525"/>
              <a:gd name="connsiteX28" fmla="*/ 819150 w 1673225"/>
              <a:gd name="connsiteY28" fmla="*/ 1235075 h 1279525"/>
              <a:gd name="connsiteX29" fmla="*/ 828675 w 1673225"/>
              <a:gd name="connsiteY29" fmla="*/ 1279525 h 1279525"/>
              <a:gd name="connsiteX30" fmla="*/ 1673225 w 1673225"/>
              <a:gd name="connsiteY30" fmla="*/ 1273175 h 1279525"/>
              <a:gd name="connsiteX31" fmla="*/ 1673225 w 1673225"/>
              <a:gd name="connsiteY31" fmla="*/ 1273175 h 1279525"/>
              <a:gd name="connsiteX0" fmla="*/ 0 w 1673225"/>
              <a:gd name="connsiteY0" fmla="*/ 0 h 1279525"/>
              <a:gd name="connsiteX1" fmla="*/ 11112 w 1673225"/>
              <a:gd name="connsiteY1" fmla="*/ 198438 h 1279525"/>
              <a:gd name="connsiteX2" fmla="*/ 34925 w 1673225"/>
              <a:gd name="connsiteY2" fmla="*/ 198438 h 1279525"/>
              <a:gd name="connsiteX3" fmla="*/ 42069 w 1673225"/>
              <a:gd name="connsiteY3" fmla="*/ 415131 h 1279525"/>
              <a:gd name="connsiteX4" fmla="*/ 80169 w 1673225"/>
              <a:gd name="connsiteY4" fmla="*/ 417513 h 1279525"/>
              <a:gd name="connsiteX5" fmla="*/ 84931 w 1673225"/>
              <a:gd name="connsiteY5" fmla="*/ 465137 h 1279525"/>
              <a:gd name="connsiteX6" fmla="*/ 101598 w 1673225"/>
              <a:gd name="connsiteY6" fmla="*/ 465137 h 1279525"/>
              <a:gd name="connsiteX7" fmla="*/ 101600 w 1673225"/>
              <a:gd name="connsiteY7" fmla="*/ 500856 h 1279525"/>
              <a:gd name="connsiteX8" fmla="*/ 118269 w 1673225"/>
              <a:gd name="connsiteY8" fmla="*/ 503238 h 1279525"/>
              <a:gd name="connsiteX9" fmla="*/ 120650 w 1673225"/>
              <a:gd name="connsiteY9" fmla="*/ 581819 h 1279525"/>
              <a:gd name="connsiteX10" fmla="*/ 132557 w 1673225"/>
              <a:gd name="connsiteY10" fmla="*/ 584200 h 1279525"/>
              <a:gd name="connsiteX11" fmla="*/ 137319 w 1673225"/>
              <a:gd name="connsiteY11" fmla="*/ 674688 h 1279525"/>
              <a:gd name="connsiteX12" fmla="*/ 146844 w 1673225"/>
              <a:gd name="connsiteY12" fmla="*/ 677070 h 1279525"/>
              <a:gd name="connsiteX13" fmla="*/ 144463 w 1673225"/>
              <a:gd name="connsiteY13" fmla="*/ 719931 h 1279525"/>
              <a:gd name="connsiteX14" fmla="*/ 173037 w 1673225"/>
              <a:gd name="connsiteY14" fmla="*/ 722311 h 1279525"/>
              <a:gd name="connsiteX15" fmla="*/ 180181 w 1673225"/>
              <a:gd name="connsiteY15" fmla="*/ 808038 h 1279525"/>
              <a:gd name="connsiteX16" fmla="*/ 192087 w 1673225"/>
              <a:gd name="connsiteY16" fmla="*/ 808037 h 1279525"/>
              <a:gd name="connsiteX17" fmla="*/ 196850 w 1673225"/>
              <a:gd name="connsiteY17" fmla="*/ 927100 h 1279525"/>
              <a:gd name="connsiteX18" fmla="*/ 244475 w 1673225"/>
              <a:gd name="connsiteY18" fmla="*/ 929481 h 1279525"/>
              <a:gd name="connsiteX19" fmla="*/ 246856 w 1673225"/>
              <a:gd name="connsiteY19" fmla="*/ 974725 h 1279525"/>
              <a:gd name="connsiteX20" fmla="*/ 277813 w 1673225"/>
              <a:gd name="connsiteY20" fmla="*/ 974725 h 1279525"/>
              <a:gd name="connsiteX21" fmla="*/ 280194 w 1673225"/>
              <a:gd name="connsiteY21" fmla="*/ 1015206 h 1279525"/>
              <a:gd name="connsiteX22" fmla="*/ 320675 w 1673225"/>
              <a:gd name="connsiteY22" fmla="*/ 1017588 h 1279525"/>
              <a:gd name="connsiteX23" fmla="*/ 325438 w 1673225"/>
              <a:gd name="connsiteY23" fmla="*/ 1058069 h 1279525"/>
              <a:gd name="connsiteX24" fmla="*/ 413544 w 1673225"/>
              <a:gd name="connsiteY24" fmla="*/ 1067594 h 1279525"/>
              <a:gd name="connsiteX25" fmla="*/ 499269 w 1673225"/>
              <a:gd name="connsiteY25" fmla="*/ 1191419 h 1279525"/>
              <a:gd name="connsiteX26" fmla="*/ 627856 w 1673225"/>
              <a:gd name="connsiteY26" fmla="*/ 1191418 h 1279525"/>
              <a:gd name="connsiteX27" fmla="*/ 630238 w 1673225"/>
              <a:gd name="connsiteY27" fmla="*/ 1233487 h 1279525"/>
              <a:gd name="connsiteX28" fmla="*/ 819150 w 1673225"/>
              <a:gd name="connsiteY28" fmla="*/ 1235075 h 1279525"/>
              <a:gd name="connsiteX29" fmla="*/ 828675 w 1673225"/>
              <a:gd name="connsiteY29" fmla="*/ 1279525 h 1279525"/>
              <a:gd name="connsiteX30" fmla="*/ 1673225 w 1673225"/>
              <a:gd name="connsiteY30" fmla="*/ 1273175 h 1279525"/>
              <a:gd name="connsiteX31" fmla="*/ 1673225 w 1673225"/>
              <a:gd name="connsiteY31" fmla="*/ 1273175 h 1279525"/>
              <a:gd name="connsiteX0" fmla="*/ 0 w 1673225"/>
              <a:gd name="connsiteY0" fmla="*/ 0 h 1279525"/>
              <a:gd name="connsiteX1" fmla="*/ 11112 w 1673225"/>
              <a:gd name="connsiteY1" fmla="*/ 198438 h 1279525"/>
              <a:gd name="connsiteX2" fmla="*/ 34925 w 1673225"/>
              <a:gd name="connsiteY2" fmla="*/ 198438 h 1279525"/>
              <a:gd name="connsiteX3" fmla="*/ 42069 w 1673225"/>
              <a:gd name="connsiteY3" fmla="*/ 415131 h 1279525"/>
              <a:gd name="connsiteX4" fmla="*/ 80169 w 1673225"/>
              <a:gd name="connsiteY4" fmla="*/ 417513 h 1279525"/>
              <a:gd name="connsiteX5" fmla="*/ 84931 w 1673225"/>
              <a:gd name="connsiteY5" fmla="*/ 465137 h 1279525"/>
              <a:gd name="connsiteX6" fmla="*/ 101598 w 1673225"/>
              <a:gd name="connsiteY6" fmla="*/ 465137 h 1279525"/>
              <a:gd name="connsiteX7" fmla="*/ 101600 w 1673225"/>
              <a:gd name="connsiteY7" fmla="*/ 500856 h 1279525"/>
              <a:gd name="connsiteX8" fmla="*/ 118269 w 1673225"/>
              <a:gd name="connsiteY8" fmla="*/ 503238 h 1279525"/>
              <a:gd name="connsiteX9" fmla="*/ 120650 w 1673225"/>
              <a:gd name="connsiteY9" fmla="*/ 581819 h 1279525"/>
              <a:gd name="connsiteX10" fmla="*/ 132557 w 1673225"/>
              <a:gd name="connsiteY10" fmla="*/ 584200 h 1279525"/>
              <a:gd name="connsiteX11" fmla="*/ 137319 w 1673225"/>
              <a:gd name="connsiteY11" fmla="*/ 674688 h 1279525"/>
              <a:gd name="connsiteX12" fmla="*/ 146844 w 1673225"/>
              <a:gd name="connsiteY12" fmla="*/ 677070 h 1279525"/>
              <a:gd name="connsiteX13" fmla="*/ 144463 w 1673225"/>
              <a:gd name="connsiteY13" fmla="*/ 719931 h 1279525"/>
              <a:gd name="connsiteX14" fmla="*/ 173037 w 1673225"/>
              <a:gd name="connsiteY14" fmla="*/ 722311 h 1279525"/>
              <a:gd name="connsiteX15" fmla="*/ 180181 w 1673225"/>
              <a:gd name="connsiteY15" fmla="*/ 808038 h 1279525"/>
              <a:gd name="connsiteX16" fmla="*/ 192087 w 1673225"/>
              <a:gd name="connsiteY16" fmla="*/ 808037 h 1279525"/>
              <a:gd name="connsiteX17" fmla="*/ 196850 w 1673225"/>
              <a:gd name="connsiteY17" fmla="*/ 927100 h 1279525"/>
              <a:gd name="connsiteX18" fmla="*/ 244475 w 1673225"/>
              <a:gd name="connsiteY18" fmla="*/ 929481 h 1279525"/>
              <a:gd name="connsiteX19" fmla="*/ 246856 w 1673225"/>
              <a:gd name="connsiteY19" fmla="*/ 974725 h 1279525"/>
              <a:gd name="connsiteX20" fmla="*/ 277813 w 1673225"/>
              <a:gd name="connsiteY20" fmla="*/ 974725 h 1279525"/>
              <a:gd name="connsiteX21" fmla="*/ 280194 w 1673225"/>
              <a:gd name="connsiteY21" fmla="*/ 1015206 h 1279525"/>
              <a:gd name="connsiteX22" fmla="*/ 320675 w 1673225"/>
              <a:gd name="connsiteY22" fmla="*/ 1017588 h 1279525"/>
              <a:gd name="connsiteX23" fmla="*/ 325438 w 1673225"/>
              <a:gd name="connsiteY23" fmla="*/ 1058069 h 1279525"/>
              <a:gd name="connsiteX24" fmla="*/ 411163 w 1673225"/>
              <a:gd name="connsiteY24" fmla="*/ 1062831 h 1279525"/>
              <a:gd name="connsiteX25" fmla="*/ 499269 w 1673225"/>
              <a:gd name="connsiteY25" fmla="*/ 1191419 h 1279525"/>
              <a:gd name="connsiteX26" fmla="*/ 627856 w 1673225"/>
              <a:gd name="connsiteY26" fmla="*/ 1191418 h 1279525"/>
              <a:gd name="connsiteX27" fmla="*/ 630238 w 1673225"/>
              <a:gd name="connsiteY27" fmla="*/ 1233487 h 1279525"/>
              <a:gd name="connsiteX28" fmla="*/ 819150 w 1673225"/>
              <a:gd name="connsiteY28" fmla="*/ 1235075 h 1279525"/>
              <a:gd name="connsiteX29" fmla="*/ 828675 w 1673225"/>
              <a:gd name="connsiteY29" fmla="*/ 1279525 h 1279525"/>
              <a:gd name="connsiteX30" fmla="*/ 1673225 w 1673225"/>
              <a:gd name="connsiteY30" fmla="*/ 1273175 h 1279525"/>
              <a:gd name="connsiteX31" fmla="*/ 1673225 w 1673225"/>
              <a:gd name="connsiteY31" fmla="*/ 1273175 h 1279525"/>
              <a:gd name="connsiteX0" fmla="*/ 0 w 1673225"/>
              <a:gd name="connsiteY0" fmla="*/ 0 h 1279525"/>
              <a:gd name="connsiteX1" fmla="*/ 11112 w 1673225"/>
              <a:gd name="connsiteY1" fmla="*/ 198438 h 1279525"/>
              <a:gd name="connsiteX2" fmla="*/ 34925 w 1673225"/>
              <a:gd name="connsiteY2" fmla="*/ 198438 h 1279525"/>
              <a:gd name="connsiteX3" fmla="*/ 42069 w 1673225"/>
              <a:gd name="connsiteY3" fmla="*/ 415131 h 1279525"/>
              <a:gd name="connsiteX4" fmla="*/ 80169 w 1673225"/>
              <a:gd name="connsiteY4" fmla="*/ 417513 h 1279525"/>
              <a:gd name="connsiteX5" fmla="*/ 84931 w 1673225"/>
              <a:gd name="connsiteY5" fmla="*/ 465137 h 1279525"/>
              <a:gd name="connsiteX6" fmla="*/ 101598 w 1673225"/>
              <a:gd name="connsiteY6" fmla="*/ 465137 h 1279525"/>
              <a:gd name="connsiteX7" fmla="*/ 101600 w 1673225"/>
              <a:gd name="connsiteY7" fmla="*/ 500856 h 1279525"/>
              <a:gd name="connsiteX8" fmla="*/ 118269 w 1673225"/>
              <a:gd name="connsiteY8" fmla="*/ 503238 h 1279525"/>
              <a:gd name="connsiteX9" fmla="*/ 120650 w 1673225"/>
              <a:gd name="connsiteY9" fmla="*/ 581819 h 1279525"/>
              <a:gd name="connsiteX10" fmla="*/ 132557 w 1673225"/>
              <a:gd name="connsiteY10" fmla="*/ 584200 h 1279525"/>
              <a:gd name="connsiteX11" fmla="*/ 137319 w 1673225"/>
              <a:gd name="connsiteY11" fmla="*/ 674688 h 1279525"/>
              <a:gd name="connsiteX12" fmla="*/ 146844 w 1673225"/>
              <a:gd name="connsiteY12" fmla="*/ 677070 h 1279525"/>
              <a:gd name="connsiteX13" fmla="*/ 144463 w 1673225"/>
              <a:gd name="connsiteY13" fmla="*/ 719931 h 1279525"/>
              <a:gd name="connsiteX14" fmla="*/ 173037 w 1673225"/>
              <a:gd name="connsiteY14" fmla="*/ 722311 h 1279525"/>
              <a:gd name="connsiteX15" fmla="*/ 180181 w 1673225"/>
              <a:gd name="connsiteY15" fmla="*/ 808038 h 1279525"/>
              <a:gd name="connsiteX16" fmla="*/ 192087 w 1673225"/>
              <a:gd name="connsiteY16" fmla="*/ 808037 h 1279525"/>
              <a:gd name="connsiteX17" fmla="*/ 196850 w 1673225"/>
              <a:gd name="connsiteY17" fmla="*/ 927100 h 1279525"/>
              <a:gd name="connsiteX18" fmla="*/ 244475 w 1673225"/>
              <a:gd name="connsiteY18" fmla="*/ 929481 h 1279525"/>
              <a:gd name="connsiteX19" fmla="*/ 246856 w 1673225"/>
              <a:gd name="connsiteY19" fmla="*/ 974725 h 1279525"/>
              <a:gd name="connsiteX20" fmla="*/ 277813 w 1673225"/>
              <a:gd name="connsiteY20" fmla="*/ 974725 h 1279525"/>
              <a:gd name="connsiteX21" fmla="*/ 280194 w 1673225"/>
              <a:gd name="connsiteY21" fmla="*/ 1015206 h 1279525"/>
              <a:gd name="connsiteX22" fmla="*/ 320675 w 1673225"/>
              <a:gd name="connsiteY22" fmla="*/ 1017588 h 1279525"/>
              <a:gd name="connsiteX23" fmla="*/ 325438 w 1673225"/>
              <a:gd name="connsiteY23" fmla="*/ 1058069 h 1279525"/>
              <a:gd name="connsiteX24" fmla="*/ 411163 w 1673225"/>
              <a:gd name="connsiteY24" fmla="*/ 1062831 h 1279525"/>
              <a:gd name="connsiteX25" fmla="*/ 418306 w 1673225"/>
              <a:gd name="connsiteY25" fmla="*/ 1098550 h 1279525"/>
              <a:gd name="connsiteX26" fmla="*/ 499269 w 1673225"/>
              <a:gd name="connsiteY26" fmla="*/ 1191419 h 1279525"/>
              <a:gd name="connsiteX27" fmla="*/ 627856 w 1673225"/>
              <a:gd name="connsiteY27" fmla="*/ 1191418 h 1279525"/>
              <a:gd name="connsiteX28" fmla="*/ 630238 w 1673225"/>
              <a:gd name="connsiteY28" fmla="*/ 1233487 h 1279525"/>
              <a:gd name="connsiteX29" fmla="*/ 819150 w 1673225"/>
              <a:gd name="connsiteY29" fmla="*/ 1235075 h 1279525"/>
              <a:gd name="connsiteX30" fmla="*/ 828675 w 1673225"/>
              <a:gd name="connsiteY30" fmla="*/ 1279525 h 1279525"/>
              <a:gd name="connsiteX31" fmla="*/ 1673225 w 1673225"/>
              <a:gd name="connsiteY31" fmla="*/ 1273175 h 1279525"/>
              <a:gd name="connsiteX32" fmla="*/ 1673225 w 1673225"/>
              <a:gd name="connsiteY32" fmla="*/ 1273175 h 1279525"/>
              <a:gd name="connsiteX0" fmla="*/ 0 w 1673225"/>
              <a:gd name="connsiteY0" fmla="*/ 0 h 1279525"/>
              <a:gd name="connsiteX1" fmla="*/ 11112 w 1673225"/>
              <a:gd name="connsiteY1" fmla="*/ 198438 h 1279525"/>
              <a:gd name="connsiteX2" fmla="*/ 34925 w 1673225"/>
              <a:gd name="connsiteY2" fmla="*/ 198438 h 1279525"/>
              <a:gd name="connsiteX3" fmla="*/ 42069 w 1673225"/>
              <a:gd name="connsiteY3" fmla="*/ 415131 h 1279525"/>
              <a:gd name="connsiteX4" fmla="*/ 80169 w 1673225"/>
              <a:gd name="connsiteY4" fmla="*/ 417513 h 1279525"/>
              <a:gd name="connsiteX5" fmla="*/ 84931 w 1673225"/>
              <a:gd name="connsiteY5" fmla="*/ 465137 h 1279525"/>
              <a:gd name="connsiteX6" fmla="*/ 101598 w 1673225"/>
              <a:gd name="connsiteY6" fmla="*/ 465137 h 1279525"/>
              <a:gd name="connsiteX7" fmla="*/ 101600 w 1673225"/>
              <a:gd name="connsiteY7" fmla="*/ 500856 h 1279525"/>
              <a:gd name="connsiteX8" fmla="*/ 118269 w 1673225"/>
              <a:gd name="connsiteY8" fmla="*/ 503238 h 1279525"/>
              <a:gd name="connsiteX9" fmla="*/ 120650 w 1673225"/>
              <a:gd name="connsiteY9" fmla="*/ 581819 h 1279525"/>
              <a:gd name="connsiteX10" fmla="*/ 132557 w 1673225"/>
              <a:gd name="connsiteY10" fmla="*/ 584200 h 1279525"/>
              <a:gd name="connsiteX11" fmla="*/ 137319 w 1673225"/>
              <a:gd name="connsiteY11" fmla="*/ 674688 h 1279525"/>
              <a:gd name="connsiteX12" fmla="*/ 146844 w 1673225"/>
              <a:gd name="connsiteY12" fmla="*/ 677070 h 1279525"/>
              <a:gd name="connsiteX13" fmla="*/ 144463 w 1673225"/>
              <a:gd name="connsiteY13" fmla="*/ 719931 h 1279525"/>
              <a:gd name="connsiteX14" fmla="*/ 173037 w 1673225"/>
              <a:gd name="connsiteY14" fmla="*/ 722311 h 1279525"/>
              <a:gd name="connsiteX15" fmla="*/ 180181 w 1673225"/>
              <a:gd name="connsiteY15" fmla="*/ 808038 h 1279525"/>
              <a:gd name="connsiteX16" fmla="*/ 192087 w 1673225"/>
              <a:gd name="connsiteY16" fmla="*/ 808037 h 1279525"/>
              <a:gd name="connsiteX17" fmla="*/ 196850 w 1673225"/>
              <a:gd name="connsiteY17" fmla="*/ 927100 h 1279525"/>
              <a:gd name="connsiteX18" fmla="*/ 244475 w 1673225"/>
              <a:gd name="connsiteY18" fmla="*/ 929481 h 1279525"/>
              <a:gd name="connsiteX19" fmla="*/ 246856 w 1673225"/>
              <a:gd name="connsiteY19" fmla="*/ 974725 h 1279525"/>
              <a:gd name="connsiteX20" fmla="*/ 277813 w 1673225"/>
              <a:gd name="connsiteY20" fmla="*/ 974725 h 1279525"/>
              <a:gd name="connsiteX21" fmla="*/ 280194 w 1673225"/>
              <a:gd name="connsiteY21" fmla="*/ 1015206 h 1279525"/>
              <a:gd name="connsiteX22" fmla="*/ 320675 w 1673225"/>
              <a:gd name="connsiteY22" fmla="*/ 1017588 h 1279525"/>
              <a:gd name="connsiteX23" fmla="*/ 325438 w 1673225"/>
              <a:gd name="connsiteY23" fmla="*/ 1058069 h 1279525"/>
              <a:gd name="connsiteX24" fmla="*/ 411163 w 1673225"/>
              <a:gd name="connsiteY24" fmla="*/ 1062831 h 1279525"/>
              <a:gd name="connsiteX25" fmla="*/ 418306 w 1673225"/>
              <a:gd name="connsiteY25" fmla="*/ 1098550 h 1279525"/>
              <a:gd name="connsiteX26" fmla="*/ 499269 w 1673225"/>
              <a:gd name="connsiteY26" fmla="*/ 1191419 h 1279525"/>
              <a:gd name="connsiteX27" fmla="*/ 627856 w 1673225"/>
              <a:gd name="connsiteY27" fmla="*/ 1191418 h 1279525"/>
              <a:gd name="connsiteX28" fmla="*/ 630238 w 1673225"/>
              <a:gd name="connsiteY28" fmla="*/ 1233487 h 1279525"/>
              <a:gd name="connsiteX29" fmla="*/ 819150 w 1673225"/>
              <a:gd name="connsiteY29" fmla="*/ 1235075 h 1279525"/>
              <a:gd name="connsiteX30" fmla="*/ 828675 w 1673225"/>
              <a:gd name="connsiteY30" fmla="*/ 1279525 h 1279525"/>
              <a:gd name="connsiteX31" fmla="*/ 1673225 w 1673225"/>
              <a:gd name="connsiteY31" fmla="*/ 1273175 h 1279525"/>
              <a:gd name="connsiteX32" fmla="*/ 1673225 w 1673225"/>
              <a:gd name="connsiteY32" fmla="*/ 1273175 h 1279525"/>
              <a:gd name="connsiteX0" fmla="*/ 0 w 1673225"/>
              <a:gd name="connsiteY0" fmla="*/ 0 h 1279525"/>
              <a:gd name="connsiteX1" fmla="*/ 11112 w 1673225"/>
              <a:gd name="connsiteY1" fmla="*/ 198438 h 1279525"/>
              <a:gd name="connsiteX2" fmla="*/ 34925 w 1673225"/>
              <a:gd name="connsiteY2" fmla="*/ 198438 h 1279525"/>
              <a:gd name="connsiteX3" fmla="*/ 42069 w 1673225"/>
              <a:gd name="connsiteY3" fmla="*/ 415131 h 1279525"/>
              <a:gd name="connsiteX4" fmla="*/ 80169 w 1673225"/>
              <a:gd name="connsiteY4" fmla="*/ 417513 h 1279525"/>
              <a:gd name="connsiteX5" fmla="*/ 84931 w 1673225"/>
              <a:gd name="connsiteY5" fmla="*/ 465137 h 1279525"/>
              <a:gd name="connsiteX6" fmla="*/ 101598 w 1673225"/>
              <a:gd name="connsiteY6" fmla="*/ 465137 h 1279525"/>
              <a:gd name="connsiteX7" fmla="*/ 101600 w 1673225"/>
              <a:gd name="connsiteY7" fmla="*/ 500856 h 1279525"/>
              <a:gd name="connsiteX8" fmla="*/ 118269 w 1673225"/>
              <a:gd name="connsiteY8" fmla="*/ 503238 h 1279525"/>
              <a:gd name="connsiteX9" fmla="*/ 120650 w 1673225"/>
              <a:gd name="connsiteY9" fmla="*/ 581819 h 1279525"/>
              <a:gd name="connsiteX10" fmla="*/ 132557 w 1673225"/>
              <a:gd name="connsiteY10" fmla="*/ 584200 h 1279525"/>
              <a:gd name="connsiteX11" fmla="*/ 137319 w 1673225"/>
              <a:gd name="connsiteY11" fmla="*/ 674688 h 1279525"/>
              <a:gd name="connsiteX12" fmla="*/ 146844 w 1673225"/>
              <a:gd name="connsiteY12" fmla="*/ 677070 h 1279525"/>
              <a:gd name="connsiteX13" fmla="*/ 144463 w 1673225"/>
              <a:gd name="connsiteY13" fmla="*/ 719931 h 1279525"/>
              <a:gd name="connsiteX14" fmla="*/ 173037 w 1673225"/>
              <a:gd name="connsiteY14" fmla="*/ 722311 h 1279525"/>
              <a:gd name="connsiteX15" fmla="*/ 180181 w 1673225"/>
              <a:gd name="connsiteY15" fmla="*/ 808038 h 1279525"/>
              <a:gd name="connsiteX16" fmla="*/ 192087 w 1673225"/>
              <a:gd name="connsiteY16" fmla="*/ 808037 h 1279525"/>
              <a:gd name="connsiteX17" fmla="*/ 196850 w 1673225"/>
              <a:gd name="connsiteY17" fmla="*/ 927100 h 1279525"/>
              <a:gd name="connsiteX18" fmla="*/ 244475 w 1673225"/>
              <a:gd name="connsiteY18" fmla="*/ 929481 h 1279525"/>
              <a:gd name="connsiteX19" fmla="*/ 246856 w 1673225"/>
              <a:gd name="connsiteY19" fmla="*/ 974725 h 1279525"/>
              <a:gd name="connsiteX20" fmla="*/ 277813 w 1673225"/>
              <a:gd name="connsiteY20" fmla="*/ 974725 h 1279525"/>
              <a:gd name="connsiteX21" fmla="*/ 280194 w 1673225"/>
              <a:gd name="connsiteY21" fmla="*/ 1015206 h 1279525"/>
              <a:gd name="connsiteX22" fmla="*/ 320675 w 1673225"/>
              <a:gd name="connsiteY22" fmla="*/ 1017588 h 1279525"/>
              <a:gd name="connsiteX23" fmla="*/ 325438 w 1673225"/>
              <a:gd name="connsiteY23" fmla="*/ 1058069 h 1279525"/>
              <a:gd name="connsiteX24" fmla="*/ 411163 w 1673225"/>
              <a:gd name="connsiteY24" fmla="*/ 1062831 h 1279525"/>
              <a:gd name="connsiteX25" fmla="*/ 418306 w 1673225"/>
              <a:gd name="connsiteY25" fmla="*/ 1098550 h 1279525"/>
              <a:gd name="connsiteX26" fmla="*/ 487363 w 1673225"/>
              <a:gd name="connsiteY26" fmla="*/ 1108075 h 1279525"/>
              <a:gd name="connsiteX27" fmla="*/ 499269 w 1673225"/>
              <a:gd name="connsiteY27" fmla="*/ 1191419 h 1279525"/>
              <a:gd name="connsiteX28" fmla="*/ 627856 w 1673225"/>
              <a:gd name="connsiteY28" fmla="*/ 1191418 h 1279525"/>
              <a:gd name="connsiteX29" fmla="*/ 630238 w 1673225"/>
              <a:gd name="connsiteY29" fmla="*/ 1233487 h 1279525"/>
              <a:gd name="connsiteX30" fmla="*/ 819150 w 1673225"/>
              <a:gd name="connsiteY30" fmla="*/ 1235075 h 1279525"/>
              <a:gd name="connsiteX31" fmla="*/ 828675 w 1673225"/>
              <a:gd name="connsiteY31" fmla="*/ 1279525 h 1279525"/>
              <a:gd name="connsiteX32" fmla="*/ 1673225 w 1673225"/>
              <a:gd name="connsiteY32" fmla="*/ 1273175 h 1279525"/>
              <a:gd name="connsiteX33" fmla="*/ 1673225 w 1673225"/>
              <a:gd name="connsiteY33" fmla="*/ 1273175 h 1279525"/>
              <a:gd name="connsiteX0" fmla="*/ 0 w 1673225"/>
              <a:gd name="connsiteY0" fmla="*/ 0 h 1279525"/>
              <a:gd name="connsiteX1" fmla="*/ 11112 w 1673225"/>
              <a:gd name="connsiteY1" fmla="*/ 198438 h 1279525"/>
              <a:gd name="connsiteX2" fmla="*/ 34925 w 1673225"/>
              <a:gd name="connsiteY2" fmla="*/ 198438 h 1279525"/>
              <a:gd name="connsiteX3" fmla="*/ 42069 w 1673225"/>
              <a:gd name="connsiteY3" fmla="*/ 415131 h 1279525"/>
              <a:gd name="connsiteX4" fmla="*/ 80169 w 1673225"/>
              <a:gd name="connsiteY4" fmla="*/ 417513 h 1279525"/>
              <a:gd name="connsiteX5" fmla="*/ 84931 w 1673225"/>
              <a:gd name="connsiteY5" fmla="*/ 465137 h 1279525"/>
              <a:gd name="connsiteX6" fmla="*/ 101598 w 1673225"/>
              <a:gd name="connsiteY6" fmla="*/ 465137 h 1279525"/>
              <a:gd name="connsiteX7" fmla="*/ 101600 w 1673225"/>
              <a:gd name="connsiteY7" fmla="*/ 500856 h 1279525"/>
              <a:gd name="connsiteX8" fmla="*/ 118269 w 1673225"/>
              <a:gd name="connsiteY8" fmla="*/ 503238 h 1279525"/>
              <a:gd name="connsiteX9" fmla="*/ 120650 w 1673225"/>
              <a:gd name="connsiteY9" fmla="*/ 581819 h 1279525"/>
              <a:gd name="connsiteX10" fmla="*/ 132557 w 1673225"/>
              <a:gd name="connsiteY10" fmla="*/ 584200 h 1279525"/>
              <a:gd name="connsiteX11" fmla="*/ 137319 w 1673225"/>
              <a:gd name="connsiteY11" fmla="*/ 674688 h 1279525"/>
              <a:gd name="connsiteX12" fmla="*/ 146844 w 1673225"/>
              <a:gd name="connsiteY12" fmla="*/ 677070 h 1279525"/>
              <a:gd name="connsiteX13" fmla="*/ 144463 w 1673225"/>
              <a:gd name="connsiteY13" fmla="*/ 719931 h 1279525"/>
              <a:gd name="connsiteX14" fmla="*/ 173037 w 1673225"/>
              <a:gd name="connsiteY14" fmla="*/ 722311 h 1279525"/>
              <a:gd name="connsiteX15" fmla="*/ 180181 w 1673225"/>
              <a:gd name="connsiteY15" fmla="*/ 808038 h 1279525"/>
              <a:gd name="connsiteX16" fmla="*/ 192087 w 1673225"/>
              <a:gd name="connsiteY16" fmla="*/ 808037 h 1279525"/>
              <a:gd name="connsiteX17" fmla="*/ 196850 w 1673225"/>
              <a:gd name="connsiteY17" fmla="*/ 927100 h 1279525"/>
              <a:gd name="connsiteX18" fmla="*/ 244475 w 1673225"/>
              <a:gd name="connsiteY18" fmla="*/ 929481 h 1279525"/>
              <a:gd name="connsiteX19" fmla="*/ 246856 w 1673225"/>
              <a:gd name="connsiteY19" fmla="*/ 974725 h 1279525"/>
              <a:gd name="connsiteX20" fmla="*/ 277813 w 1673225"/>
              <a:gd name="connsiteY20" fmla="*/ 974725 h 1279525"/>
              <a:gd name="connsiteX21" fmla="*/ 280194 w 1673225"/>
              <a:gd name="connsiteY21" fmla="*/ 1015206 h 1279525"/>
              <a:gd name="connsiteX22" fmla="*/ 320675 w 1673225"/>
              <a:gd name="connsiteY22" fmla="*/ 1017588 h 1279525"/>
              <a:gd name="connsiteX23" fmla="*/ 325438 w 1673225"/>
              <a:gd name="connsiteY23" fmla="*/ 1058069 h 1279525"/>
              <a:gd name="connsiteX24" fmla="*/ 411163 w 1673225"/>
              <a:gd name="connsiteY24" fmla="*/ 1062831 h 1279525"/>
              <a:gd name="connsiteX25" fmla="*/ 418306 w 1673225"/>
              <a:gd name="connsiteY25" fmla="*/ 1098550 h 1279525"/>
              <a:gd name="connsiteX26" fmla="*/ 487363 w 1673225"/>
              <a:gd name="connsiteY26" fmla="*/ 1108075 h 1279525"/>
              <a:gd name="connsiteX27" fmla="*/ 499269 w 1673225"/>
              <a:gd name="connsiteY27" fmla="*/ 1191419 h 1279525"/>
              <a:gd name="connsiteX28" fmla="*/ 627856 w 1673225"/>
              <a:gd name="connsiteY28" fmla="*/ 1191418 h 1279525"/>
              <a:gd name="connsiteX29" fmla="*/ 630238 w 1673225"/>
              <a:gd name="connsiteY29" fmla="*/ 1233487 h 1279525"/>
              <a:gd name="connsiteX30" fmla="*/ 819150 w 1673225"/>
              <a:gd name="connsiteY30" fmla="*/ 1235075 h 1279525"/>
              <a:gd name="connsiteX31" fmla="*/ 828675 w 1673225"/>
              <a:gd name="connsiteY31" fmla="*/ 1279525 h 1279525"/>
              <a:gd name="connsiteX32" fmla="*/ 1673225 w 1673225"/>
              <a:gd name="connsiteY32" fmla="*/ 1273175 h 1279525"/>
              <a:gd name="connsiteX33" fmla="*/ 1673225 w 1673225"/>
              <a:gd name="connsiteY33" fmla="*/ 1273175 h 1279525"/>
              <a:gd name="connsiteX0" fmla="*/ 0 w 1673225"/>
              <a:gd name="connsiteY0" fmla="*/ 0 h 1279525"/>
              <a:gd name="connsiteX1" fmla="*/ 11112 w 1673225"/>
              <a:gd name="connsiteY1" fmla="*/ 198438 h 1279525"/>
              <a:gd name="connsiteX2" fmla="*/ 34925 w 1673225"/>
              <a:gd name="connsiteY2" fmla="*/ 198438 h 1279525"/>
              <a:gd name="connsiteX3" fmla="*/ 42069 w 1673225"/>
              <a:gd name="connsiteY3" fmla="*/ 415131 h 1279525"/>
              <a:gd name="connsiteX4" fmla="*/ 80169 w 1673225"/>
              <a:gd name="connsiteY4" fmla="*/ 417513 h 1279525"/>
              <a:gd name="connsiteX5" fmla="*/ 84931 w 1673225"/>
              <a:gd name="connsiteY5" fmla="*/ 465137 h 1279525"/>
              <a:gd name="connsiteX6" fmla="*/ 101598 w 1673225"/>
              <a:gd name="connsiteY6" fmla="*/ 465137 h 1279525"/>
              <a:gd name="connsiteX7" fmla="*/ 101600 w 1673225"/>
              <a:gd name="connsiteY7" fmla="*/ 500856 h 1279525"/>
              <a:gd name="connsiteX8" fmla="*/ 118269 w 1673225"/>
              <a:gd name="connsiteY8" fmla="*/ 503238 h 1279525"/>
              <a:gd name="connsiteX9" fmla="*/ 120650 w 1673225"/>
              <a:gd name="connsiteY9" fmla="*/ 581819 h 1279525"/>
              <a:gd name="connsiteX10" fmla="*/ 132557 w 1673225"/>
              <a:gd name="connsiteY10" fmla="*/ 584200 h 1279525"/>
              <a:gd name="connsiteX11" fmla="*/ 137319 w 1673225"/>
              <a:gd name="connsiteY11" fmla="*/ 674688 h 1279525"/>
              <a:gd name="connsiteX12" fmla="*/ 146844 w 1673225"/>
              <a:gd name="connsiteY12" fmla="*/ 677070 h 1279525"/>
              <a:gd name="connsiteX13" fmla="*/ 144463 w 1673225"/>
              <a:gd name="connsiteY13" fmla="*/ 719931 h 1279525"/>
              <a:gd name="connsiteX14" fmla="*/ 173037 w 1673225"/>
              <a:gd name="connsiteY14" fmla="*/ 722311 h 1279525"/>
              <a:gd name="connsiteX15" fmla="*/ 180181 w 1673225"/>
              <a:gd name="connsiteY15" fmla="*/ 808038 h 1279525"/>
              <a:gd name="connsiteX16" fmla="*/ 192087 w 1673225"/>
              <a:gd name="connsiteY16" fmla="*/ 808037 h 1279525"/>
              <a:gd name="connsiteX17" fmla="*/ 196850 w 1673225"/>
              <a:gd name="connsiteY17" fmla="*/ 927100 h 1279525"/>
              <a:gd name="connsiteX18" fmla="*/ 244475 w 1673225"/>
              <a:gd name="connsiteY18" fmla="*/ 929481 h 1279525"/>
              <a:gd name="connsiteX19" fmla="*/ 246856 w 1673225"/>
              <a:gd name="connsiteY19" fmla="*/ 974725 h 1279525"/>
              <a:gd name="connsiteX20" fmla="*/ 277813 w 1673225"/>
              <a:gd name="connsiteY20" fmla="*/ 974725 h 1279525"/>
              <a:gd name="connsiteX21" fmla="*/ 280194 w 1673225"/>
              <a:gd name="connsiteY21" fmla="*/ 1015206 h 1279525"/>
              <a:gd name="connsiteX22" fmla="*/ 320675 w 1673225"/>
              <a:gd name="connsiteY22" fmla="*/ 1017588 h 1279525"/>
              <a:gd name="connsiteX23" fmla="*/ 325438 w 1673225"/>
              <a:gd name="connsiteY23" fmla="*/ 1058069 h 1279525"/>
              <a:gd name="connsiteX24" fmla="*/ 411163 w 1673225"/>
              <a:gd name="connsiteY24" fmla="*/ 1062831 h 1279525"/>
              <a:gd name="connsiteX25" fmla="*/ 420688 w 1673225"/>
              <a:gd name="connsiteY25" fmla="*/ 1108075 h 1279525"/>
              <a:gd name="connsiteX26" fmla="*/ 487363 w 1673225"/>
              <a:gd name="connsiteY26" fmla="*/ 1108075 h 1279525"/>
              <a:gd name="connsiteX27" fmla="*/ 499269 w 1673225"/>
              <a:gd name="connsiteY27" fmla="*/ 1191419 h 1279525"/>
              <a:gd name="connsiteX28" fmla="*/ 627856 w 1673225"/>
              <a:gd name="connsiteY28" fmla="*/ 1191418 h 1279525"/>
              <a:gd name="connsiteX29" fmla="*/ 630238 w 1673225"/>
              <a:gd name="connsiteY29" fmla="*/ 1233487 h 1279525"/>
              <a:gd name="connsiteX30" fmla="*/ 819150 w 1673225"/>
              <a:gd name="connsiteY30" fmla="*/ 1235075 h 1279525"/>
              <a:gd name="connsiteX31" fmla="*/ 828675 w 1673225"/>
              <a:gd name="connsiteY31" fmla="*/ 1279525 h 1279525"/>
              <a:gd name="connsiteX32" fmla="*/ 1673225 w 1673225"/>
              <a:gd name="connsiteY32" fmla="*/ 1273175 h 1279525"/>
              <a:gd name="connsiteX33" fmla="*/ 1673225 w 1673225"/>
              <a:gd name="connsiteY33" fmla="*/ 1273175 h 1279525"/>
              <a:gd name="connsiteX0" fmla="*/ 0 w 1673225"/>
              <a:gd name="connsiteY0" fmla="*/ 0 h 1279525"/>
              <a:gd name="connsiteX1" fmla="*/ 11112 w 1673225"/>
              <a:gd name="connsiteY1" fmla="*/ 198438 h 1279525"/>
              <a:gd name="connsiteX2" fmla="*/ 34925 w 1673225"/>
              <a:gd name="connsiteY2" fmla="*/ 198438 h 1279525"/>
              <a:gd name="connsiteX3" fmla="*/ 42069 w 1673225"/>
              <a:gd name="connsiteY3" fmla="*/ 415131 h 1279525"/>
              <a:gd name="connsiteX4" fmla="*/ 80169 w 1673225"/>
              <a:gd name="connsiteY4" fmla="*/ 417513 h 1279525"/>
              <a:gd name="connsiteX5" fmla="*/ 84931 w 1673225"/>
              <a:gd name="connsiteY5" fmla="*/ 465137 h 1279525"/>
              <a:gd name="connsiteX6" fmla="*/ 101598 w 1673225"/>
              <a:gd name="connsiteY6" fmla="*/ 465137 h 1279525"/>
              <a:gd name="connsiteX7" fmla="*/ 101600 w 1673225"/>
              <a:gd name="connsiteY7" fmla="*/ 500856 h 1279525"/>
              <a:gd name="connsiteX8" fmla="*/ 118269 w 1673225"/>
              <a:gd name="connsiteY8" fmla="*/ 503238 h 1279525"/>
              <a:gd name="connsiteX9" fmla="*/ 120650 w 1673225"/>
              <a:gd name="connsiteY9" fmla="*/ 581819 h 1279525"/>
              <a:gd name="connsiteX10" fmla="*/ 132557 w 1673225"/>
              <a:gd name="connsiteY10" fmla="*/ 584200 h 1279525"/>
              <a:gd name="connsiteX11" fmla="*/ 137319 w 1673225"/>
              <a:gd name="connsiteY11" fmla="*/ 674688 h 1279525"/>
              <a:gd name="connsiteX12" fmla="*/ 146844 w 1673225"/>
              <a:gd name="connsiteY12" fmla="*/ 677070 h 1279525"/>
              <a:gd name="connsiteX13" fmla="*/ 144463 w 1673225"/>
              <a:gd name="connsiteY13" fmla="*/ 719931 h 1279525"/>
              <a:gd name="connsiteX14" fmla="*/ 173037 w 1673225"/>
              <a:gd name="connsiteY14" fmla="*/ 722311 h 1279525"/>
              <a:gd name="connsiteX15" fmla="*/ 180181 w 1673225"/>
              <a:gd name="connsiteY15" fmla="*/ 808038 h 1279525"/>
              <a:gd name="connsiteX16" fmla="*/ 192087 w 1673225"/>
              <a:gd name="connsiteY16" fmla="*/ 808037 h 1279525"/>
              <a:gd name="connsiteX17" fmla="*/ 196850 w 1673225"/>
              <a:gd name="connsiteY17" fmla="*/ 927100 h 1279525"/>
              <a:gd name="connsiteX18" fmla="*/ 244475 w 1673225"/>
              <a:gd name="connsiteY18" fmla="*/ 929481 h 1279525"/>
              <a:gd name="connsiteX19" fmla="*/ 246856 w 1673225"/>
              <a:gd name="connsiteY19" fmla="*/ 974725 h 1279525"/>
              <a:gd name="connsiteX20" fmla="*/ 277813 w 1673225"/>
              <a:gd name="connsiteY20" fmla="*/ 974725 h 1279525"/>
              <a:gd name="connsiteX21" fmla="*/ 280194 w 1673225"/>
              <a:gd name="connsiteY21" fmla="*/ 1015206 h 1279525"/>
              <a:gd name="connsiteX22" fmla="*/ 320675 w 1673225"/>
              <a:gd name="connsiteY22" fmla="*/ 1017588 h 1279525"/>
              <a:gd name="connsiteX23" fmla="*/ 325438 w 1673225"/>
              <a:gd name="connsiteY23" fmla="*/ 1058069 h 1279525"/>
              <a:gd name="connsiteX24" fmla="*/ 418307 w 1673225"/>
              <a:gd name="connsiteY24" fmla="*/ 1062831 h 1279525"/>
              <a:gd name="connsiteX25" fmla="*/ 420688 w 1673225"/>
              <a:gd name="connsiteY25" fmla="*/ 1108075 h 1279525"/>
              <a:gd name="connsiteX26" fmla="*/ 487363 w 1673225"/>
              <a:gd name="connsiteY26" fmla="*/ 1108075 h 1279525"/>
              <a:gd name="connsiteX27" fmla="*/ 499269 w 1673225"/>
              <a:gd name="connsiteY27" fmla="*/ 1191419 h 1279525"/>
              <a:gd name="connsiteX28" fmla="*/ 627856 w 1673225"/>
              <a:gd name="connsiteY28" fmla="*/ 1191418 h 1279525"/>
              <a:gd name="connsiteX29" fmla="*/ 630238 w 1673225"/>
              <a:gd name="connsiteY29" fmla="*/ 1233487 h 1279525"/>
              <a:gd name="connsiteX30" fmla="*/ 819150 w 1673225"/>
              <a:gd name="connsiteY30" fmla="*/ 1235075 h 1279525"/>
              <a:gd name="connsiteX31" fmla="*/ 828675 w 1673225"/>
              <a:gd name="connsiteY31" fmla="*/ 1279525 h 1279525"/>
              <a:gd name="connsiteX32" fmla="*/ 1673225 w 1673225"/>
              <a:gd name="connsiteY32" fmla="*/ 1273175 h 1279525"/>
              <a:gd name="connsiteX33" fmla="*/ 1673225 w 1673225"/>
              <a:gd name="connsiteY33" fmla="*/ 1273175 h 1279525"/>
              <a:gd name="connsiteX0" fmla="*/ 0 w 1673225"/>
              <a:gd name="connsiteY0" fmla="*/ 0 h 1279525"/>
              <a:gd name="connsiteX1" fmla="*/ 11112 w 1673225"/>
              <a:gd name="connsiteY1" fmla="*/ 198438 h 1279525"/>
              <a:gd name="connsiteX2" fmla="*/ 34925 w 1673225"/>
              <a:gd name="connsiteY2" fmla="*/ 198438 h 1279525"/>
              <a:gd name="connsiteX3" fmla="*/ 42069 w 1673225"/>
              <a:gd name="connsiteY3" fmla="*/ 415131 h 1279525"/>
              <a:gd name="connsiteX4" fmla="*/ 80169 w 1673225"/>
              <a:gd name="connsiteY4" fmla="*/ 417513 h 1279525"/>
              <a:gd name="connsiteX5" fmla="*/ 84931 w 1673225"/>
              <a:gd name="connsiteY5" fmla="*/ 465137 h 1279525"/>
              <a:gd name="connsiteX6" fmla="*/ 101598 w 1673225"/>
              <a:gd name="connsiteY6" fmla="*/ 465137 h 1279525"/>
              <a:gd name="connsiteX7" fmla="*/ 101600 w 1673225"/>
              <a:gd name="connsiteY7" fmla="*/ 500856 h 1279525"/>
              <a:gd name="connsiteX8" fmla="*/ 118269 w 1673225"/>
              <a:gd name="connsiteY8" fmla="*/ 503238 h 1279525"/>
              <a:gd name="connsiteX9" fmla="*/ 120650 w 1673225"/>
              <a:gd name="connsiteY9" fmla="*/ 581819 h 1279525"/>
              <a:gd name="connsiteX10" fmla="*/ 132557 w 1673225"/>
              <a:gd name="connsiteY10" fmla="*/ 584200 h 1279525"/>
              <a:gd name="connsiteX11" fmla="*/ 137319 w 1673225"/>
              <a:gd name="connsiteY11" fmla="*/ 674688 h 1279525"/>
              <a:gd name="connsiteX12" fmla="*/ 146844 w 1673225"/>
              <a:gd name="connsiteY12" fmla="*/ 677070 h 1279525"/>
              <a:gd name="connsiteX13" fmla="*/ 144463 w 1673225"/>
              <a:gd name="connsiteY13" fmla="*/ 719931 h 1279525"/>
              <a:gd name="connsiteX14" fmla="*/ 173037 w 1673225"/>
              <a:gd name="connsiteY14" fmla="*/ 722311 h 1279525"/>
              <a:gd name="connsiteX15" fmla="*/ 180181 w 1673225"/>
              <a:gd name="connsiteY15" fmla="*/ 808038 h 1279525"/>
              <a:gd name="connsiteX16" fmla="*/ 192087 w 1673225"/>
              <a:gd name="connsiteY16" fmla="*/ 808037 h 1279525"/>
              <a:gd name="connsiteX17" fmla="*/ 196850 w 1673225"/>
              <a:gd name="connsiteY17" fmla="*/ 927100 h 1279525"/>
              <a:gd name="connsiteX18" fmla="*/ 244475 w 1673225"/>
              <a:gd name="connsiteY18" fmla="*/ 929481 h 1279525"/>
              <a:gd name="connsiteX19" fmla="*/ 246856 w 1673225"/>
              <a:gd name="connsiteY19" fmla="*/ 974725 h 1279525"/>
              <a:gd name="connsiteX20" fmla="*/ 277813 w 1673225"/>
              <a:gd name="connsiteY20" fmla="*/ 974725 h 1279525"/>
              <a:gd name="connsiteX21" fmla="*/ 280194 w 1673225"/>
              <a:gd name="connsiteY21" fmla="*/ 1015206 h 1279525"/>
              <a:gd name="connsiteX22" fmla="*/ 320675 w 1673225"/>
              <a:gd name="connsiteY22" fmla="*/ 1017588 h 1279525"/>
              <a:gd name="connsiteX23" fmla="*/ 325438 w 1673225"/>
              <a:gd name="connsiteY23" fmla="*/ 1058069 h 1279525"/>
              <a:gd name="connsiteX24" fmla="*/ 418307 w 1673225"/>
              <a:gd name="connsiteY24" fmla="*/ 1062831 h 1279525"/>
              <a:gd name="connsiteX25" fmla="*/ 420688 w 1673225"/>
              <a:gd name="connsiteY25" fmla="*/ 1108075 h 1279525"/>
              <a:gd name="connsiteX26" fmla="*/ 477838 w 1673225"/>
              <a:gd name="connsiteY26" fmla="*/ 1108075 h 1279525"/>
              <a:gd name="connsiteX27" fmla="*/ 499269 w 1673225"/>
              <a:gd name="connsiteY27" fmla="*/ 1191419 h 1279525"/>
              <a:gd name="connsiteX28" fmla="*/ 627856 w 1673225"/>
              <a:gd name="connsiteY28" fmla="*/ 1191418 h 1279525"/>
              <a:gd name="connsiteX29" fmla="*/ 630238 w 1673225"/>
              <a:gd name="connsiteY29" fmla="*/ 1233487 h 1279525"/>
              <a:gd name="connsiteX30" fmla="*/ 819150 w 1673225"/>
              <a:gd name="connsiteY30" fmla="*/ 1235075 h 1279525"/>
              <a:gd name="connsiteX31" fmla="*/ 828675 w 1673225"/>
              <a:gd name="connsiteY31" fmla="*/ 1279525 h 1279525"/>
              <a:gd name="connsiteX32" fmla="*/ 1673225 w 1673225"/>
              <a:gd name="connsiteY32" fmla="*/ 1273175 h 1279525"/>
              <a:gd name="connsiteX33" fmla="*/ 1673225 w 1673225"/>
              <a:gd name="connsiteY33" fmla="*/ 1273175 h 1279525"/>
              <a:gd name="connsiteX0" fmla="*/ 0 w 1673225"/>
              <a:gd name="connsiteY0" fmla="*/ 0 h 1279525"/>
              <a:gd name="connsiteX1" fmla="*/ 11112 w 1673225"/>
              <a:gd name="connsiteY1" fmla="*/ 198438 h 1279525"/>
              <a:gd name="connsiteX2" fmla="*/ 34925 w 1673225"/>
              <a:gd name="connsiteY2" fmla="*/ 198438 h 1279525"/>
              <a:gd name="connsiteX3" fmla="*/ 42069 w 1673225"/>
              <a:gd name="connsiteY3" fmla="*/ 415131 h 1279525"/>
              <a:gd name="connsiteX4" fmla="*/ 80169 w 1673225"/>
              <a:gd name="connsiteY4" fmla="*/ 417513 h 1279525"/>
              <a:gd name="connsiteX5" fmla="*/ 84931 w 1673225"/>
              <a:gd name="connsiteY5" fmla="*/ 465137 h 1279525"/>
              <a:gd name="connsiteX6" fmla="*/ 101598 w 1673225"/>
              <a:gd name="connsiteY6" fmla="*/ 465137 h 1279525"/>
              <a:gd name="connsiteX7" fmla="*/ 101600 w 1673225"/>
              <a:gd name="connsiteY7" fmla="*/ 500856 h 1279525"/>
              <a:gd name="connsiteX8" fmla="*/ 118269 w 1673225"/>
              <a:gd name="connsiteY8" fmla="*/ 503238 h 1279525"/>
              <a:gd name="connsiteX9" fmla="*/ 120650 w 1673225"/>
              <a:gd name="connsiteY9" fmla="*/ 581819 h 1279525"/>
              <a:gd name="connsiteX10" fmla="*/ 132557 w 1673225"/>
              <a:gd name="connsiteY10" fmla="*/ 584200 h 1279525"/>
              <a:gd name="connsiteX11" fmla="*/ 137319 w 1673225"/>
              <a:gd name="connsiteY11" fmla="*/ 674688 h 1279525"/>
              <a:gd name="connsiteX12" fmla="*/ 146844 w 1673225"/>
              <a:gd name="connsiteY12" fmla="*/ 677070 h 1279525"/>
              <a:gd name="connsiteX13" fmla="*/ 144463 w 1673225"/>
              <a:gd name="connsiteY13" fmla="*/ 719931 h 1279525"/>
              <a:gd name="connsiteX14" fmla="*/ 173037 w 1673225"/>
              <a:gd name="connsiteY14" fmla="*/ 722311 h 1279525"/>
              <a:gd name="connsiteX15" fmla="*/ 180181 w 1673225"/>
              <a:gd name="connsiteY15" fmla="*/ 808038 h 1279525"/>
              <a:gd name="connsiteX16" fmla="*/ 192087 w 1673225"/>
              <a:gd name="connsiteY16" fmla="*/ 808037 h 1279525"/>
              <a:gd name="connsiteX17" fmla="*/ 196850 w 1673225"/>
              <a:gd name="connsiteY17" fmla="*/ 927100 h 1279525"/>
              <a:gd name="connsiteX18" fmla="*/ 244475 w 1673225"/>
              <a:gd name="connsiteY18" fmla="*/ 929481 h 1279525"/>
              <a:gd name="connsiteX19" fmla="*/ 246856 w 1673225"/>
              <a:gd name="connsiteY19" fmla="*/ 974725 h 1279525"/>
              <a:gd name="connsiteX20" fmla="*/ 277813 w 1673225"/>
              <a:gd name="connsiteY20" fmla="*/ 974725 h 1279525"/>
              <a:gd name="connsiteX21" fmla="*/ 280194 w 1673225"/>
              <a:gd name="connsiteY21" fmla="*/ 1015206 h 1279525"/>
              <a:gd name="connsiteX22" fmla="*/ 320675 w 1673225"/>
              <a:gd name="connsiteY22" fmla="*/ 1017588 h 1279525"/>
              <a:gd name="connsiteX23" fmla="*/ 325438 w 1673225"/>
              <a:gd name="connsiteY23" fmla="*/ 1058069 h 1279525"/>
              <a:gd name="connsiteX24" fmla="*/ 418307 w 1673225"/>
              <a:gd name="connsiteY24" fmla="*/ 1062831 h 1279525"/>
              <a:gd name="connsiteX25" fmla="*/ 420688 w 1673225"/>
              <a:gd name="connsiteY25" fmla="*/ 1108075 h 1279525"/>
              <a:gd name="connsiteX26" fmla="*/ 477838 w 1673225"/>
              <a:gd name="connsiteY26" fmla="*/ 1108075 h 1279525"/>
              <a:gd name="connsiteX27" fmla="*/ 482600 w 1673225"/>
              <a:gd name="connsiteY27" fmla="*/ 1143794 h 1279525"/>
              <a:gd name="connsiteX28" fmla="*/ 499269 w 1673225"/>
              <a:gd name="connsiteY28" fmla="*/ 1191419 h 1279525"/>
              <a:gd name="connsiteX29" fmla="*/ 627856 w 1673225"/>
              <a:gd name="connsiteY29" fmla="*/ 1191418 h 1279525"/>
              <a:gd name="connsiteX30" fmla="*/ 630238 w 1673225"/>
              <a:gd name="connsiteY30" fmla="*/ 1233487 h 1279525"/>
              <a:gd name="connsiteX31" fmla="*/ 819150 w 1673225"/>
              <a:gd name="connsiteY31" fmla="*/ 1235075 h 1279525"/>
              <a:gd name="connsiteX32" fmla="*/ 828675 w 1673225"/>
              <a:gd name="connsiteY32" fmla="*/ 1279525 h 1279525"/>
              <a:gd name="connsiteX33" fmla="*/ 1673225 w 1673225"/>
              <a:gd name="connsiteY33" fmla="*/ 1273175 h 1279525"/>
              <a:gd name="connsiteX34" fmla="*/ 1673225 w 1673225"/>
              <a:gd name="connsiteY34" fmla="*/ 1273175 h 1279525"/>
              <a:gd name="connsiteX0" fmla="*/ 0 w 1673225"/>
              <a:gd name="connsiteY0" fmla="*/ 0 h 1279525"/>
              <a:gd name="connsiteX1" fmla="*/ 11112 w 1673225"/>
              <a:gd name="connsiteY1" fmla="*/ 198438 h 1279525"/>
              <a:gd name="connsiteX2" fmla="*/ 34925 w 1673225"/>
              <a:gd name="connsiteY2" fmla="*/ 198438 h 1279525"/>
              <a:gd name="connsiteX3" fmla="*/ 42069 w 1673225"/>
              <a:gd name="connsiteY3" fmla="*/ 415131 h 1279525"/>
              <a:gd name="connsiteX4" fmla="*/ 80169 w 1673225"/>
              <a:gd name="connsiteY4" fmla="*/ 417513 h 1279525"/>
              <a:gd name="connsiteX5" fmla="*/ 84931 w 1673225"/>
              <a:gd name="connsiteY5" fmla="*/ 465137 h 1279525"/>
              <a:gd name="connsiteX6" fmla="*/ 101598 w 1673225"/>
              <a:gd name="connsiteY6" fmla="*/ 465137 h 1279525"/>
              <a:gd name="connsiteX7" fmla="*/ 101600 w 1673225"/>
              <a:gd name="connsiteY7" fmla="*/ 500856 h 1279525"/>
              <a:gd name="connsiteX8" fmla="*/ 118269 w 1673225"/>
              <a:gd name="connsiteY8" fmla="*/ 503238 h 1279525"/>
              <a:gd name="connsiteX9" fmla="*/ 120650 w 1673225"/>
              <a:gd name="connsiteY9" fmla="*/ 581819 h 1279525"/>
              <a:gd name="connsiteX10" fmla="*/ 132557 w 1673225"/>
              <a:gd name="connsiteY10" fmla="*/ 584200 h 1279525"/>
              <a:gd name="connsiteX11" fmla="*/ 137319 w 1673225"/>
              <a:gd name="connsiteY11" fmla="*/ 674688 h 1279525"/>
              <a:gd name="connsiteX12" fmla="*/ 146844 w 1673225"/>
              <a:gd name="connsiteY12" fmla="*/ 677070 h 1279525"/>
              <a:gd name="connsiteX13" fmla="*/ 144463 w 1673225"/>
              <a:gd name="connsiteY13" fmla="*/ 719931 h 1279525"/>
              <a:gd name="connsiteX14" fmla="*/ 173037 w 1673225"/>
              <a:gd name="connsiteY14" fmla="*/ 722311 h 1279525"/>
              <a:gd name="connsiteX15" fmla="*/ 180181 w 1673225"/>
              <a:gd name="connsiteY15" fmla="*/ 808038 h 1279525"/>
              <a:gd name="connsiteX16" fmla="*/ 192087 w 1673225"/>
              <a:gd name="connsiteY16" fmla="*/ 808037 h 1279525"/>
              <a:gd name="connsiteX17" fmla="*/ 196850 w 1673225"/>
              <a:gd name="connsiteY17" fmla="*/ 927100 h 1279525"/>
              <a:gd name="connsiteX18" fmla="*/ 244475 w 1673225"/>
              <a:gd name="connsiteY18" fmla="*/ 929481 h 1279525"/>
              <a:gd name="connsiteX19" fmla="*/ 246856 w 1673225"/>
              <a:gd name="connsiteY19" fmla="*/ 974725 h 1279525"/>
              <a:gd name="connsiteX20" fmla="*/ 277813 w 1673225"/>
              <a:gd name="connsiteY20" fmla="*/ 974725 h 1279525"/>
              <a:gd name="connsiteX21" fmla="*/ 280194 w 1673225"/>
              <a:gd name="connsiteY21" fmla="*/ 1015206 h 1279525"/>
              <a:gd name="connsiteX22" fmla="*/ 320675 w 1673225"/>
              <a:gd name="connsiteY22" fmla="*/ 1017588 h 1279525"/>
              <a:gd name="connsiteX23" fmla="*/ 325438 w 1673225"/>
              <a:gd name="connsiteY23" fmla="*/ 1058069 h 1279525"/>
              <a:gd name="connsiteX24" fmla="*/ 418307 w 1673225"/>
              <a:gd name="connsiteY24" fmla="*/ 1062831 h 1279525"/>
              <a:gd name="connsiteX25" fmla="*/ 420688 w 1673225"/>
              <a:gd name="connsiteY25" fmla="*/ 1108075 h 1279525"/>
              <a:gd name="connsiteX26" fmla="*/ 477838 w 1673225"/>
              <a:gd name="connsiteY26" fmla="*/ 1108075 h 1279525"/>
              <a:gd name="connsiteX27" fmla="*/ 482600 w 1673225"/>
              <a:gd name="connsiteY27" fmla="*/ 1143794 h 1279525"/>
              <a:gd name="connsiteX28" fmla="*/ 537369 w 1673225"/>
              <a:gd name="connsiteY28" fmla="*/ 1146175 h 1279525"/>
              <a:gd name="connsiteX29" fmla="*/ 499269 w 1673225"/>
              <a:gd name="connsiteY29" fmla="*/ 1191419 h 1279525"/>
              <a:gd name="connsiteX30" fmla="*/ 627856 w 1673225"/>
              <a:gd name="connsiteY30" fmla="*/ 1191418 h 1279525"/>
              <a:gd name="connsiteX31" fmla="*/ 630238 w 1673225"/>
              <a:gd name="connsiteY31" fmla="*/ 1233487 h 1279525"/>
              <a:gd name="connsiteX32" fmla="*/ 819150 w 1673225"/>
              <a:gd name="connsiteY32" fmla="*/ 1235075 h 1279525"/>
              <a:gd name="connsiteX33" fmla="*/ 828675 w 1673225"/>
              <a:gd name="connsiteY33" fmla="*/ 1279525 h 1279525"/>
              <a:gd name="connsiteX34" fmla="*/ 1673225 w 1673225"/>
              <a:gd name="connsiteY34" fmla="*/ 1273175 h 1279525"/>
              <a:gd name="connsiteX35" fmla="*/ 1673225 w 1673225"/>
              <a:gd name="connsiteY35" fmla="*/ 1273175 h 1279525"/>
              <a:gd name="connsiteX0" fmla="*/ 0 w 1673225"/>
              <a:gd name="connsiteY0" fmla="*/ 0 h 1279525"/>
              <a:gd name="connsiteX1" fmla="*/ 11112 w 1673225"/>
              <a:gd name="connsiteY1" fmla="*/ 198438 h 1279525"/>
              <a:gd name="connsiteX2" fmla="*/ 34925 w 1673225"/>
              <a:gd name="connsiteY2" fmla="*/ 198438 h 1279525"/>
              <a:gd name="connsiteX3" fmla="*/ 42069 w 1673225"/>
              <a:gd name="connsiteY3" fmla="*/ 415131 h 1279525"/>
              <a:gd name="connsiteX4" fmla="*/ 80169 w 1673225"/>
              <a:gd name="connsiteY4" fmla="*/ 417513 h 1279525"/>
              <a:gd name="connsiteX5" fmla="*/ 84931 w 1673225"/>
              <a:gd name="connsiteY5" fmla="*/ 465137 h 1279525"/>
              <a:gd name="connsiteX6" fmla="*/ 101598 w 1673225"/>
              <a:gd name="connsiteY6" fmla="*/ 465137 h 1279525"/>
              <a:gd name="connsiteX7" fmla="*/ 101600 w 1673225"/>
              <a:gd name="connsiteY7" fmla="*/ 500856 h 1279525"/>
              <a:gd name="connsiteX8" fmla="*/ 118269 w 1673225"/>
              <a:gd name="connsiteY8" fmla="*/ 503238 h 1279525"/>
              <a:gd name="connsiteX9" fmla="*/ 120650 w 1673225"/>
              <a:gd name="connsiteY9" fmla="*/ 581819 h 1279525"/>
              <a:gd name="connsiteX10" fmla="*/ 132557 w 1673225"/>
              <a:gd name="connsiteY10" fmla="*/ 584200 h 1279525"/>
              <a:gd name="connsiteX11" fmla="*/ 137319 w 1673225"/>
              <a:gd name="connsiteY11" fmla="*/ 674688 h 1279525"/>
              <a:gd name="connsiteX12" fmla="*/ 146844 w 1673225"/>
              <a:gd name="connsiteY12" fmla="*/ 677070 h 1279525"/>
              <a:gd name="connsiteX13" fmla="*/ 144463 w 1673225"/>
              <a:gd name="connsiteY13" fmla="*/ 719931 h 1279525"/>
              <a:gd name="connsiteX14" fmla="*/ 173037 w 1673225"/>
              <a:gd name="connsiteY14" fmla="*/ 722311 h 1279525"/>
              <a:gd name="connsiteX15" fmla="*/ 180181 w 1673225"/>
              <a:gd name="connsiteY15" fmla="*/ 808038 h 1279525"/>
              <a:gd name="connsiteX16" fmla="*/ 192087 w 1673225"/>
              <a:gd name="connsiteY16" fmla="*/ 808037 h 1279525"/>
              <a:gd name="connsiteX17" fmla="*/ 196850 w 1673225"/>
              <a:gd name="connsiteY17" fmla="*/ 927100 h 1279525"/>
              <a:gd name="connsiteX18" fmla="*/ 244475 w 1673225"/>
              <a:gd name="connsiteY18" fmla="*/ 929481 h 1279525"/>
              <a:gd name="connsiteX19" fmla="*/ 246856 w 1673225"/>
              <a:gd name="connsiteY19" fmla="*/ 974725 h 1279525"/>
              <a:gd name="connsiteX20" fmla="*/ 277813 w 1673225"/>
              <a:gd name="connsiteY20" fmla="*/ 974725 h 1279525"/>
              <a:gd name="connsiteX21" fmla="*/ 280194 w 1673225"/>
              <a:gd name="connsiteY21" fmla="*/ 1015206 h 1279525"/>
              <a:gd name="connsiteX22" fmla="*/ 320675 w 1673225"/>
              <a:gd name="connsiteY22" fmla="*/ 1017588 h 1279525"/>
              <a:gd name="connsiteX23" fmla="*/ 325438 w 1673225"/>
              <a:gd name="connsiteY23" fmla="*/ 1058069 h 1279525"/>
              <a:gd name="connsiteX24" fmla="*/ 418307 w 1673225"/>
              <a:gd name="connsiteY24" fmla="*/ 1062831 h 1279525"/>
              <a:gd name="connsiteX25" fmla="*/ 420688 w 1673225"/>
              <a:gd name="connsiteY25" fmla="*/ 1108075 h 1279525"/>
              <a:gd name="connsiteX26" fmla="*/ 477838 w 1673225"/>
              <a:gd name="connsiteY26" fmla="*/ 1108075 h 1279525"/>
              <a:gd name="connsiteX27" fmla="*/ 482600 w 1673225"/>
              <a:gd name="connsiteY27" fmla="*/ 1143794 h 1279525"/>
              <a:gd name="connsiteX28" fmla="*/ 537369 w 1673225"/>
              <a:gd name="connsiteY28" fmla="*/ 1146175 h 1279525"/>
              <a:gd name="connsiteX29" fmla="*/ 499269 w 1673225"/>
              <a:gd name="connsiteY29" fmla="*/ 1191419 h 1279525"/>
              <a:gd name="connsiteX30" fmla="*/ 627856 w 1673225"/>
              <a:gd name="connsiteY30" fmla="*/ 1191418 h 1279525"/>
              <a:gd name="connsiteX31" fmla="*/ 630238 w 1673225"/>
              <a:gd name="connsiteY31" fmla="*/ 1233487 h 1279525"/>
              <a:gd name="connsiteX32" fmla="*/ 819150 w 1673225"/>
              <a:gd name="connsiteY32" fmla="*/ 1235075 h 1279525"/>
              <a:gd name="connsiteX33" fmla="*/ 828675 w 1673225"/>
              <a:gd name="connsiteY33" fmla="*/ 1279525 h 1279525"/>
              <a:gd name="connsiteX34" fmla="*/ 1673225 w 1673225"/>
              <a:gd name="connsiteY34" fmla="*/ 1273175 h 1279525"/>
              <a:gd name="connsiteX35" fmla="*/ 1673225 w 1673225"/>
              <a:gd name="connsiteY35" fmla="*/ 1273175 h 1279525"/>
              <a:gd name="connsiteX0" fmla="*/ 0 w 1673225"/>
              <a:gd name="connsiteY0" fmla="*/ 0 h 1279525"/>
              <a:gd name="connsiteX1" fmla="*/ 11112 w 1673225"/>
              <a:gd name="connsiteY1" fmla="*/ 198438 h 1279525"/>
              <a:gd name="connsiteX2" fmla="*/ 34925 w 1673225"/>
              <a:gd name="connsiteY2" fmla="*/ 198438 h 1279525"/>
              <a:gd name="connsiteX3" fmla="*/ 42069 w 1673225"/>
              <a:gd name="connsiteY3" fmla="*/ 415131 h 1279525"/>
              <a:gd name="connsiteX4" fmla="*/ 80169 w 1673225"/>
              <a:gd name="connsiteY4" fmla="*/ 417513 h 1279525"/>
              <a:gd name="connsiteX5" fmla="*/ 84931 w 1673225"/>
              <a:gd name="connsiteY5" fmla="*/ 465137 h 1279525"/>
              <a:gd name="connsiteX6" fmla="*/ 101598 w 1673225"/>
              <a:gd name="connsiteY6" fmla="*/ 465137 h 1279525"/>
              <a:gd name="connsiteX7" fmla="*/ 101600 w 1673225"/>
              <a:gd name="connsiteY7" fmla="*/ 500856 h 1279525"/>
              <a:gd name="connsiteX8" fmla="*/ 118269 w 1673225"/>
              <a:gd name="connsiteY8" fmla="*/ 503238 h 1279525"/>
              <a:gd name="connsiteX9" fmla="*/ 120650 w 1673225"/>
              <a:gd name="connsiteY9" fmla="*/ 581819 h 1279525"/>
              <a:gd name="connsiteX10" fmla="*/ 132557 w 1673225"/>
              <a:gd name="connsiteY10" fmla="*/ 584200 h 1279525"/>
              <a:gd name="connsiteX11" fmla="*/ 137319 w 1673225"/>
              <a:gd name="connsiteY11" fmla="*/ 674688 h 1279525"/>
              <a:gd name="connsiteX12" fmla="*/ 146844 w 1673225"/>
              <a:gd name="connsiteY12" fmla="*/ 677070 h 1279525"/>
              <a:gd name="connsiteX13" fmla="*/ 144463 w 1673225"/>
              <a:gd name="connsiteY13" fmla="*/ 719931 h 1279525"/>
              <a:gd name="connsiteX14" fmla="*/ 173037 w 1673225"/>
              <a:gd name="connsiteY14" fmla="*/ 722311 h 1279525"/>
              <a:gd name="connsiteX15" fmla="*/ 180181 w 1673225"/>
              <a:gd name="connsiteY15" fmla="*/ 808038 h 1279525"/>
              <a:gd name="connsiteX16" fmla="*/ 192087 w 1673225"/>
              <a:gd name="connsiteY16" fmla="*/ 808037 h 1279525"/>
              <a:gd name="connsiteX17" fmla="*/ 196850 w 1673225"/>
              <a:gd name="connsiteY17" fmla="*/ 927100 h 1279525"/>
              <a:gd name="connsiteX18" fmla="*/ 244475 w 1673225"/>
              <a:gd name="connsiteY18" fmla="*/ 929481 h 1279525"/>
              <a:gd name="connsiteX19" fmla="*/ 246856 w 1673225"/>
              <a:gd name="connsiteY19" fmla="*/ 974725 h 1279525"/>
              <a:gd name="connsiteX20" fmla="*/ 277813 w 1673225"/>
              <a:gd name="connsiteY20" fmla="*/ 974725 h 1279525"/>
              <a:gd name="connsiteX21" fmla="*/ 280194 w 1673225"/>
              <a:gd name="connsiteY21" fmla="*/ 1015206 h 1279525"/>
              <a:gd name="connsiteX22" fmla="*/ 320675 w 1673225"/>
              <a:gd name="connsiteY22" fmla="*/ 1017588 h 1279525"/>
              <a:gd name="connsiteX23" fmla="*/ 325438 w 1673225"/>
              <a:gd name="connsiteY23" fmla="*/ 1058069 h 1279525"/>
              <a:gd name="connsiteX24" fmla="*/ 418307 w 1673225"/>
              <a:gd name="connsiteY24" fmla="*/ 1062831 h 1279525"/>
              <a:gd name="connsiteX25" fmla="*/ 420688 w 1673225"/>
              <a:gd name="connsiteY25" fmla="*/ 1108075 h 1279525"/>
              <a:gd name="connsiteX26" fmla="*/ 477838 w 1673225"/>
              <a:gd name="connsiteY26" fmla="*/ 1108075 h 1279525"/>
              <a:gd name="connsiteX27" fmla="*/ 482600 w 1673225"/>
              <a:gd name="connsiteY27" fmla="*/ 1143794 h 1279525"/>
              <a:gd name="connsiteX28" fmla="*/ 537369 w 1673225"/>
              <a:gd name="connsiteY28" fmla="*/ 1146175 h 1279525"/>
              <a:gd name="connsiteX29" fmla="*/ 499269 w 1673225"/>
              <a:gd name="connsiteY29" fmla="*/ 1191419 h 1279525"/>
              <a:gd name="connsiteX30" fmla="*/ 627856 w 1673225"/>
              <a:gd name="connsiteY30" fmla="*/ 1191418 h 1279525"/>
              <a:gd name="connsiteX31" fmla="*/ 630238 w 1673225"/>
              <a:gd name="connsiteY31" fmla="*/ 1233487 h 1279525"/>
              <a:gd name="connsiteX32" fmla="*/ 819150 w 1673225"/>
              <a:gd name="connsiteY32" fmla="*/ 1235075 h 1279525"/>
              <a:gd name="connsiteX33" fmla="*/ 828675 w 1673225"/>
              <a:gd name="connsiteY33" fmla="*/ 1279525 h 1279525"/>
              <a:gd name="connsiteX34" fmla="*/ 1673225 w 1673225"/>
              <a:gd name="connsiteY34" fmla="*/ 1273175 h 1279525"/>
              <a:gd name="connsiteX35" fmla="*/ 1673225 w 1673225"/>
              <a:gd name="connsiteY35" fmla="*/ 1273175 h 1279525"/>
              <a:gd name="connsiteX0" fmla="*/ 0 w 1673225"/>
              <a:gd name="connsiteY0" fmla="*/ 0 h 1279525"/>
              <a:gd name="connsiteX1" fmla="*/ 11112 w 1673225"/>
              <a:gd name="connsiteY1" fmla="*/ 198438 h 1279525"/>
              <a:gd name="connsiteX2" fmla="*/ 34925 w 1673225"/>
              <a:gd name="connsiteY2" fmla="*/ 198438 h 1279525"/>
              <a:gd name="connsiteX3" fmla="*/ 42069 w 1673225"/>
              <a:gd name="connsiteY3" fmla="*/ 415131 h 1279525"/>
              <a:gd name="connsiteX4" fmla="*/ 80169 w 1673225"/>
              <a:gd name="connsiteY4" fmla="*/ 417513 h 1279525"/>
              <a:gd name="connsiteX5" fmla="*/ 84931 w 1673225"/>
              <a:gd name="connsiteY5" fmla="*/ 465137 h 1279525"/>
              <a:gd name="connsiteX6" fmla="*/ 101598 w 1673225"/>
              <a:gd name="connsiteY6" fmla="*/ 465137 h 1279525"/>
              <a:gd name="connsiteX7" fmla="*/ 101600 w 1673225"/>
              <a:gd name="connsiteY7" fmla="*/ 500856 h 1279525"/>
              <a:gd name="connsiteX8" fmla="*/ 118269 w 1673225"/>
              <a:gd name="connsiteY8" fmla="*/ 503238 h 1279525"/>
              <a:gd name="connsiteX9" fmla="*/ 120650 w 1673225"/>
              <a:gd name="connsiteY9" fmla="*/ 581819 h 1279525"/>
              <a:gd name="connsiteX10" fmla="*/ 132557 w 1673225"/>
              <a:gd name="connsiteY10" fmla="*/ 584200 h 1279525"/>
              <a:gd name="connsiteX11" fmla="*/ 137319 w 1673225"/>
              <a:gd name="connsiteY11" fmla="*/ 674688 h 1279525"/>
              <a:gd name="connsiteX12" fmla="*/ 146844 w 1673225"/>
              <a:gd name="connsiteY12" fmla="*/ 677070 h 1279525"/>
              <a:gd name="connsiteX13" fmla="*/ 144463 w 1673225"/>
              <a:gd name="connsiteY13" fmla="*/ 719931 h 1279525"/>
              <a:gd name="connsiteX14" fmla="*/ 173037 w 1673225"/>
              <a:gd name="connsiteY14" fmla="*/ 722311 h 1279525"/>
              <a:gd name="connsiteX15" fmla="*/ 180181 w 1673225"/>
              <a:gd name="connsiteY15" fmla="*/ 808038 h 1279525"/>
              <a:gd name="connsiteX16" fmla="*/ 192087 w 1673225"/>
              <a:gd name="connsiteY16" fmla="*/ 808037 h 1279525"/>
              <a:gd name="connsiteX17" fmla="*/ 196850 w 1673225"/>
              <a:gd name="connsiteY17" fmla="*/ 927100 h 1279525"/>
              <a:gd name="connsiteX18" fmla="*/ 244475 w 1673225"/>
              <a:gd name="connsiteY18" fmla="*/ 929481 h 1279525"/>
              <a:gd name="connsiteX19" fmla="*/ 246856 w 1673225"/>
              <a:gd name="connsiteY19" fmla="*/ 974725 h 1279525"/>
              <a:gd name="connsiteX20" fmla="*/ 277813 w 1673225"/>
              <a:gd name="connsiteY20" fmla="*/ 974725 h 1279525"/>
              <a:gd name="connsiteX21" fmla="*/ 280194 w 1673225"/>
              <a:gd name="connsiteY21" fmla="*/ 1015206 h 1279525"/>
              <a:gd name="connsiteX22" fmla="*/ 320675 w 1673225"/>
              <a:gd name="connsiteY22" fmla="*/ 1017588 h 1279525"/>
              <a:gd name="connsiteX23" fmla="*/ 325438 w 1673225"/>
              <a:gd name="connsiteY23" fmla="*/ 1058069 h 1279525"/>
              <a:gd name="connsiteX24" fmla="*/ 418307 w 1673225"/>
              <a:gd name="connsiteY24" fmla="*/ 1062831 h 1279525"/>
              <a:gd name="connsiteX25" fmla="*/ 420688 w 1673225"/>
              <a:gd name="connsiteY25" fmla="*/ 1108075 h 1279525"/>
              <a:gd name="connsiteX26" fmla="*/ 477838 w 1673225"/>
              <a:gd name="connsiteY26" fmla="*/ 1108075 h 1279525"/>
              <a:gd name="connsiteX27" fmla="*/ 482600 w 1673225"/>
              <a:gd name="connsiteY27" fmla="*/ 1143794 h 1279525"/>
              <a:gd name="connsiteX28" fmla="*/ 494506 w 1673225"/>
              <a:gd name="connsiteY28" fmla="*/ 1146175 h 1279525"/>
              <a:gd name="connsiteX29" fmla="*/ 499269 w 1673225"/>
              <a:gd name="connsiteY29" fmla="*/ 1191419 h 1279525"/>
              <a:gd name="connsiteX30" fmla="*/ 627856 w 1673225"/>
              <a:gd name="connsiteY30" fmla="*/ 1191418 h 1279525"/>
              <a:gd name="connsiteX31" fmla="*/ 630238 w 1673225"/>
              <a:gd name="connsiteY31" fmla="*/ 1233487 h 1279525"/>
              <a:gd name="connsiteX32" fmla="*/ 819150 w 1673225"/>
              <a:gd name="connsiteY32" fmla="*/ 1235075 h 1279525"/>
              <a:gd name="connsiteX33" fmla="*/ 828675 w 1673225"/>
              <a:gd name="connsiteY33" fmla="*/ 1279525 h 1279525"/>
              <a:gd name="connsiteX34" fmla="*/ 1673225 w 1673225"/>
              <a:gd name="connsiteY34" fmla="*/ 1273175 h 1279525"/>
              <a:gd name="connsiteX35" fmla="*/ 1673225 w 1673225"/>
              <a:gd name="connsiteY35" fmla="*/ 1273175 h 1279525"/>
              <a:gd name="connsiteX0" fmla="*/ 0 w 1673225"/>
              <a:gd name="connsiteY0" fmla="*/ 0 h 1279525"/>
              <a:gd name="connsiteX1" fmla="*/ 11112 w 1673225"/>
              <a:gd name="connsiteY1" fmla="*/ 198438 h 1279525"/>
              <a:gd name="connsiteX2" fmla="*/ 34925 w 1673225"/>
              <a:gd name="connsiteY2" fmla="*/ 198438 h 1279525"/>
              <a:gd name="connsiteX3" fmla="*/ 42069 w 1673225"/>
              <a:gd name="connsiteY3" fmla="*/ 415131 h 1279525"/>
              <a:gd name="connsiteX4" fmla="*/ 80169 w 1673225"/>
              <a:gd name="connsiteY4" fmla="*/ 417513 h 1279525"/>
              <a:gd name="connsiteX5" fmla="*/ 84931 w 1673225"/>
              <a:gd name="connsiteY5" fmla="*/ 465137 h 1279525"/>
              <a:gd name="connsiteX6" fmla="*/ 101598 w 1673225"/>
              <a:gd name="connsiteY6" fmla="*/ 465137 h 1279525"/>
              <a:gd name="connsiteX7" fmla="*/ 101600 w 1673225"/>
              <a:gd name="connsiteY7" fmla="*/ 500856 h 1279525"/>
              <a:gd name="connsiteX8" fmla="*/ 118269 w 1673225"/>
              <a:gd name="connsiteY8" fmla="*/ 503238 h 1279525"/>
              <a:gd name="connsiteX9" fmla="*/ 120650 w 1673225"/>
              <a:gd name="connsiteY9" fmla="*/ 581819 h 1279525"/>
              <a:gd name="connsiteX10" fmla="*/ 132557 w 1673225"/>
              <a:gd name="connsiteY10" fmla="*/ 584200 h 1279525"/>
              <a:gd name="connsiteX11" fmla="*/ 137319 w 1673225"/>
              <a:gd name="connsiteY11" fmla="*/ 674688 h 1279525"/>
              <a:gd name="connsiteX12" fmla="*/ 146844 w 1673225"/>
              <a:gd name="connsiteY12" fmla="*/ 677070 h 1279525"/>
              <a:gd name="connsiteX13" fmla="*/ 144463 w 1673225"/>
              <a:gd name="connsiteY13" fmla="*/ 719931 h 1279525"/>
              <a:gd name="connsiteX14" fmla="*/ 173037 w 1673225"/>
              <a:gd name="connsiteY14" fmla="*/ 722311 h 1279525"/>
              <a:gd name="connsiteX15" fmla="*/ 180181 w 1673225"/>
              <a:gd name="connsiteY15" fmla="*/ 808038 h 1279525"/>
              <a:gd name="connsiteX16" fmla="*/ 192087 w 1673225"/>
              <a:gd name="connsiteY16" fmla="*/ 808037 h 1279525"/>
              <a:gd name="connsiteX17" fmla="*/ 196850 w 1673225"/>
              <a:gd name="connsiteY17" fmla="*/ 927100 h 1279525"/>
              <a:gd name="connsiteX18" fmla="*/ 244475 w 1673225"/>
              <a:gd name="connsiteY18" fmla="*/ 929481 h 1279525"/>
              <a:gd name="connsiteX19" fmla="*/ 246856 w 1673225"/>
              <a:gd name="connsiteY19" fmla="*/ 974725 h 1279525"/>
              <a:gd name="connsiteX20" fmla="*/ 277813 w 1673225"/>
              <a:gd name="connsiteY20" fmla="*/ 974725 h 1279525"/>
              <a:gd name="connsiteX21" fmla="*/ 280194 w 1673225"/>
              <a:gd name="connsiteY21" fmla="*/ 1015206 h 1279525"/>
              <a:gd name="connsiteX22" fmla="*/ 320675 w 1673225"/>
              <a:gd name="connsiteY22" fmla="*/ 1017588 h 1279525"/>
              <a:gd name="connsiteX23" fmla="*/ 325438 w 1673225"/>
              <a:gd name="connsiteY23" fmla="*/ 1058069 h 1279525"/>
              <a:gd name="connsiteX24" fmla="*/ 418307 w 1673225"/>
              <a:gd name="connsiteY24" fmla="*/ 1062831 h 1279525"/>
              <a:gd name="connsiteX25" fmla="*/ 420688 w 1673225"/>
              <a:gd name="connsiteY25" fmla="*/ 1108075 h 1279525"/>
              <a:gd name="connsiteX26" fmla="*/ 477838 w 1673225"/>
              <a:gd name="connsiteY26" fmla="*/ 1108075 h 1279525"/>
              <a:gd name="connsiteX27" fmla="*/ 482600 w 1673225"/>
              <a:gd name="connsiteY27" fmla="*/ 1143794 h 1279525"/>
              <a:gd name="connsiteX28" fmla="*/ 494506 w 1673225"/>
              <a:gd name="connsiteY28" fmla="*/ 1146175 h 1279525"/>
              <a:gd name="connsiteX29" fmla="*/ 499269 w 1673225"/>
              <a:gd name="connsiteY29" fmla="*/ 1191419 h 1279525"/>
              <a:gd name="connsiteX30" fmla="*/ 627856 w 1673225"/>
              <a:gd name="connsiteY30" fmla="*/ 1191418 h 1279525"/>
              <a:gd name="connsiteX31" fmla="*/ 630238 w 1673225"/>
              <a:gd name="connsiteY31" fmla="*/ 1233487 h 1279525"/>
              <a:gd name="connsiteX32" fmla="*/ 819150 w 1673225"/>
              <a:gd name="connsiteY32" fmla="*/ 1235075 h 1279525"/>
              <a:gd name="connsiteX33" fmla="*/ 828675 w 1673225"/>
              <a:gd name="connsiteY33" fmla="*/ 1279525 h 1279525"/>
              <a:gd name="connsiteX34" fmla="*/ 1673225 w 1673225"/>
              <a:gd name="connsiteY34" fmla="*/ 1273175 h 1279525"/>
              <a:gd name="connsiteX35" fmla="*/ 1673225 w 1673225"/>
              <a:gd name="connsiteY35" fmla="*/ 1273175 h 1279525"/>
              <a:gd name="connsiteX0" fmla="*/ 0 w 1673225"/>
              <a:gd name="connsiteY0" fmla="*/ 0 h 1279525"/>
              <a:gd name="connsiteX1" fmla="*/ 11112 w 1673225"/>
              <a:gd name="connsiteY1" fmla="*/ 198438 h 1279525"/>
              <a:gd name="connsiteX2" fmla="*/ 34925 w 1673225"/>
              <a:gd name="connsiteY2" fmla="*/ 198438 h 1279525"/>
              <a:gd name="connsiteX3" fmla="*/ 42069 w 1673225"/>
              <a:gd name="connsiteY3" fmla="*/ 415131 h 1279525"/>
              <a:gd name="connsiteX4" fmla="*/ 80169 w 1673225"/>
              <a:gd name="connsiteY4" fmla="*/ 417513 h 1279525"/>
              <a:gd name="connsiteX5" fmla="*/ 84931 w 1673225"/>
              <a:gd name="connsiteY5" fmla="*/ 465137 h 1279525"/>
              <a:gd name="connsiteX6" fmla="*/ 101598 w 1673225"/>
              <a:gd name="connsiteY6" fmla="*/ 465137 h 1279525"/>
              <a:gd name="connsiteX7" fmla="*/ 101600 w 1673225"/>
              <a:gd name="connsiteY7" fmla="*/ 500856 h 1279525"/>
              <a:gd name="connsiteX8" fmla="*/ 118269 w 1673225"/>
              <a:gd name="connsiteY8" fmla="*/ 503238 h 1279525"/>
              <a:gd name="connsiteX9" fmla="*/ 120650 w 1673225"/>
              <a:gd name="connsiteY9" fmla="*/ 581819 h 1279525"/>
              <a:gd name="connsiteX10" fmla="*/ 132557 w 1673225"/>
              <a:gd name="connsiteY10" fmla="*/ 584200 h 1279525"/>
              <a:gd name="connsiteX11" fmla="*/ 137319 w 1673225"/>
              <a:gd name="connsiteY11" fmla="*/ 674688 h 1279525"/>
              <a:gd name="connsiteX12" fmla="*/ 146844 w 1673225"/>
              <a:gd name="connsiteY12" fmla="*/ 677070 h 1279525"/>
              <a:gd name="connsiteX13" fmla="*/ 144463 w 1673225"/>
              <a:gd name="connsiteY13" fmla="*/ 719931 h 1279525"/>
              <a:gd name="connsiteX14" fmla="*/ 173037 w 1673225"/>
              <a:gd name="connsiteY14" fmla="*/ 722311 h 1279525"/>
              <a:gd name="connsiteX15" fmla="*/ 180181 w 1673225"/>
              <a:gd name="connsiteY15" fmla="*/ 808038 h 1279525"/>
              <a:gd name="connsiteX16" fmla="*/ 192087 w 1673225"/>
              <a:gd name="connsiteY16" fmla="*/ 808037 h 1279525"/>
              <a:gd name="connsiteX17" fmla="*/ 196850 w 1673225"/>
              <a:gd name="connsiteY17" fmla="*/ 927100 h 1279525"/>
              <a:gd name="connsiteX18" fmla="*/ 244475 w 1673225"/>
              <a:gd name="connsiteY18" fmla="*/ 929481 h 1279525"/>
              <a:gd name="connsiteX19" fmla="*/ 246856 w 1673225"/>
              <a:gd name="connsiteY19" fmla="*/ 974725 h 1279525"/>
              <a:gd name="connsiteX20" fmla="*/ 277813 w 1673225"/>
              <a:gd name="connsiteY20" fmla="*/ 974725 h 1279525"/>
              <a:gd name="connsiteX21" fmla="*/ 280194 w 1673225"/>
              <a:gd name="connsiteY21" fmla="*/ 1015206 h 1279525"/>
              <a:gd name="connsiteX22" fmla="*/ 320675 w 1673225"/>
              <a:gd name="connsiteY22" fmla="*/ 1017588 h 1279525"/>
              <a:gd name="connsiteX23" fmla="*/ 325438 w 1673225"/>
              <a:gd name="connsiteY23" fmla="*/ 1058069 h 1279525"/>
              <a:gd name="connsiteX24" fmla="*/ 418307 w 1673225"/>
              <a:gd name="connsiteY24" fmla="*/ 1062831 h 1279525"/>
              <a:gd name="connsiteX25" fmla="*/ 420688 w 1673225"/>
              <a:gd name="connsiteY25" fmla="*/ 1108075 h 1279525"/>
              <a:gd name="connsiteX26" fmla="*/ 482600 w 1673225"/>
              <a:gd name="connsiteY26" fmla="*/ 1108075 h 1279525"/>
              <a:gd name="connsiteX27" fmla="*/ 482600 w 1673225"/>
              <a:gd name="connsiteY27" fmla="*/ 1143794 h 1279525"/>
              <a:gd name="connsiteX28" fmla="*/ 494506 w 1673225"/>
              <a:gd name="connsiteY28" fmla="*/ 1146175 h 1279525"/>
              <a:gd name="connsiteX29" fmla="*/ 499269 w 1673225"/>
              <a:gd name="connsiteY29" fmla="*/ 1191419 h 1279525"/>
              <a:gd name="connsiteX30" fmla="*/ 627856 w 1673225"/>
              <a:gd name="connsiteY30" fmla="*/ 1191418 h 1279525"/>
              <a:gd name="connsiteX31" fmla="*/ 630238 w 1673225"/>
              <a:gd name="connsiteY31" fmla="*/ 1233487 h 1279525"/>
              <a:gd name="connsiteX32" fmla="*/ 819150 w 1673225"/>
              <a:gd name="connsiteY32" fmla="*/ 1235075 h 1279525"/>
              <a:gd name="connsiteX33" fmla="*/ 828675 w 1673225"/>
              <a:gd name="connsiteY33" fmla="*/ 1279525 h 1279525"/>
              <a:gd name="connsiteX34" fmla="*/ 1673225 w 1673225"/>
              <a:gd name="connsiteY34" fmla="*/ 1273175 h 1279525"/>
              <a:gd name="connsiteX35" fmla="*/ 1673225 w 1673225"/>
              <a:gd name="connsiteY35" fmla="*/ 1273175 h 1279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673225" h="1279525">
                <a:moveTo>
                  <a:pt x="0" y="0"/>
                </a:moveTo>
                <a:lnTo>
                  <a:pt x="11112" y="198438"/>
                </a:lnTo>
                <a:lnTo>
                  <a:pt x="34925" y="198438"/>
                </a:lnTo>
                <a:lnTo>
                  <a:pt x="42069" y="415131"/>
                </a:lnTo>
                <a:lnTo>
                  <a:pt x="80169" y="417513"/>
                </a:lnTo>
                <a:lnTo>
                  <a:pt x="84931" y="465137"/>
                </a:lnTo>
                <a:lnTo>
                  <a:pt x="101598" y="465137"/>
                </a:lnTo>
                <a:cubicBezTo>
                  <a:pt x="101599" y="477043"/>
                  <a:pt x="101599" y="488950"/>
                  <a:pt x="101600" y="500856"/>
                </a:cubicBezTo>
                <a:lnTo>
                  <a:pt x="118269" y="503238"/>
                </a:lnTo>
                <a:cubicBezTo>
                  <a:pt x="119063" y="530225"/>
                  <a:pt x="119856" y="554832"/>
                  <a:pt x="120650" y="581819"/>
                </a:cubicBezTo>
                <a:lnTo>
                  <a:pt x="132557" y="584200"/>
                </a:lnTo>
                <a:lnTo>
                  <a:pt x="137319" y="674688"/>
                </a:lnTo>
                <a:lnTo>
                  <a:pt x="146844" y="677070"/>
                </a:lnTo>
                <a:lnTo>
                  <a:pt x="144463" y="719931"/>
                </a:lnTo>
                <a:lnTo>
                  <a:pt x="173037" y="722311"/>
                </a:lnTo>
                <a:lnTo>
                  <a:pt x="180181" y="808038"/>
                </a:lnTo>
                <a:lnTo>
                  <a:pt x="192087" y="808037"/>
                </a:lnTo>
                <a:lnTo>
                  <a:pt x="196850" y="927100"/>
                </a:lnTo>
                <a:lnTo>
                  <a:pt x="244475" y="929481"/>
                </a:lnTo>
                <a:lnTo>
                  <a:pt x="246856" y="974725"/>
                </a:lnTo>
                <a:lnTo>
                  <a:pt x="277813" y="974725"/>
                </a:lnTo>
                <a:lnTo>
                  <a:pt x="280194" y="1015206"/>
                </a:lnTo>
                <a:lnTo>
                  <a:pt x="320675" y="1017588"/>
                </a:lnTo>
                <a:lnTo>
                  <a:pt x="325438" y="1058069"/>
                </a:lnTo>
                <a:lnTo>
                  <a:pt x="418307" y="1062831"/>
                </a:lnTo>
                <a:lnTo>
                  <a:pt x="420688" y="1108075"/>
                </a:lnTo>
                <a:lnTo>
                  <a:pt x="482600" y="1108075"/>
                </a:lnTo>
                <a:lnTo>
                  <a:pt x="482600" y="1143794"/>
                </a:lnTo>
                <a:lnTo>
                  <a:pt x="494506" y="1146175"/>
                </a:lnTo>
                <a:lnTo>
                  <a:pt x="499269" y="1191419"/>
                </a:lnTo>
                <a:lnTo>
                  <a:pt x="627856" y="1191418"/>
                </a:lnTo>
                <a:lnTo>
                  <a:pt x="630238" y="1233487"/>
                </a:lnTo>
                <a:lnTo>
                  <a:pt x="819150" y="1235075"/>
                </a:lnTo>
                <a:lnTo>
                  <a:pt x="828675" y="1279525"/>
                </a:lnTo>
                <a:lnTo>
                  <a:pt x="1673225" y="1273175"/>
                </a:lnTo>
                <a:lnTo>
                  <a:pt x="1673225" y="1273175"/>
                </a:lnTo>
              </a:path>
            </a:pathLst>
          </a:custGeom>
          <a:noFill/>
          <a:ln w="22225">
            <a:solidFill>
              <a:srgbClr val="66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cxnSp>
        <p:nvCxnSpPr>
          <p:cNvPr id="158" name="Straight Connector 157"/>
          <p:cNvCxnSpPr/>
          <p:nvPr/>
        </p:nvCxnSpPr>
        <p:spPr>
          <a:xfrm>
            <a:off x="2028709" y="5368274"/>
            <a:ext cx="0" cy="46573"/>
          </a:xfrm>
          <a:prstGeom prst="line">
            <a:avLst/>
          </a:prstGeom>
          <a:ln w="9525">
            <a:solidFill>
              <a:srgbClr val="66FFFF"/>
            </a:solidFill>
          </a:ln>
        </p:spPr>
        <p:style>
          <a:lnRef idx="1">
            <a:schemeClr val="accent1"/>
          </a:lnRef>
          <a:fillRef idx="0">
            <a:schemeClr val="accent1"/>
          </a:fillRef>
          <a:effectRef idx="0">
            <a:schemeClr val="accent1"/>
          </a:effectRef>
          <a:fontRef idx="minor">
            <a:schemeClr val="tx1"/>
          </a:fontRef>
        </p:style>
      </p:cxnSp>
      <p:cxnSp>
        <p:nvCxnSpPr>
          <p:cNvPr id="160" name="Straight Connector 159"/>
          <p:cNvCxnSpPr/>
          <p:nvPr/>
        </p:nvCxnSpPr>
        <p:spPr>
          <a:xfrm>
            <a:off x="2064961" y="5368274"/>
            <a:ext cx="0" cy="46573"/>
          </a:xfrm>
          <a:prstGeom prst="line">
            <a:avLst/>
          </a:prstGeom>
          <a:ln w="9525">
            <a:solidFill>
              <a:srgbClr val="66FFFF"/>
            </a:solidFill>
          </a:ln>
        </p:spPr>
        <p:style>
          <a:lnRef idx="1">
            <a:schemeClr val="accent1"/>
          </a:lnRef>
          <a:fillRef idx="0">
            <a:schemeClr val="accent1"/>
          </a:fillRef>
          <a:effectRef idx="0">
            <a:schemeClr val="accent1"/>
          </a:effectRef>
          <a:fontRef idx="minor">
            <a:schemeClr val="tx1"/>
          </a:fontRef>
        </p:style>
      </p:cxnSp>
      <p:cxnSp>
        <p:nvCxnSpPr>
          <p:cNvPr id="161" name="Straight Connector 160"/>
          <p:cNvCxnSpPr/>
          <p:nvPr/>
        </p:nvCxnSpPr>
        <p:spPr>
          <a:xfrm>
            <a:off x="2095365" y="5368274"/>
            <a:ext cx="0" cy="46573"/>
          </a:xfrm>
          <a:prstGeom prst="line">
            <a:avLst/>
          </a:prstGeom>
          <a:ln w="9525">
            <a:solidFill>
              <a:srgbClr val="66FFFF"/>
            </a:solidFill>
          </a:ln>
        </p:spPr>
        <p:style>
          <a:lnRef idx="1">
            <a:schemeClr val="accent1"/>
          </a:lnRef>
          <a:fillRef idx="0">
            <a:schemeClr val="accent1"/>
          </a:fillRef>
          <a:effectRef idx="0">
            <a:schemeClr val="accent1"/>
          </a:effectRef>
          <a:fontRef idx="minor">
            <a:schemeClr val="tx1"/>
          </a:fontRef>
        </p:style>
      </p:cxnSp>
      <p:cxnSp>
        <p:nvCxnSpPr>
          <p:cNvPr id="162" name="Straight Connector 161"/>
          <p:cNvCxnSpPr/>
          <p:nvPr/>
        </p:nvCxnSpPr>
        <p:spPr>
          <a:xfrm>
            <a:off x="2131353" y="5368274"/>
            <a:ext cx="0" cy="46573"/>
          </a:xfrm>
          <a:prstGeom prst="line">
            <a:avLst/>
          </a:prstGeom>
          <a:ln w="9525">
            <a:solidFill>
              <a:srgbClr val="66FFFF"/>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p:nvCxnSpPr>
        <p:spPr>
          <a:xfrm>
            <a:off x="2212975" y="5368274"/>
            <a:ext cx="0" cy="46573"/>
          </a:xfrm>
          <a:prstGeom prst="line">
            <a:avLst/>
          </a:prstGeom>
          <a:ln w="9525">
            <a:solidFill>
              <a:srgbClr val="66FFFF"/>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p:nvCxnSpPr>
        <p:spPr>
          <a:xfrm>
            <a:off x="2307265" y="5368274"/>
            <a:ext cx="0" cy="46573"/>
          </a:xfrm>
          <a:prstGeom prst="line">
            <a:avLst/>
          </a:prstGeom>
          <a:ln w="9525">
            <a:solidFill>
              <a:srgbClr val="66FFFF"/>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a:xfrm>
            <a:off x="2390342" y="5368274"/>
            <a:ext cx="0" cy="46573"/>
          </a:xfrm>
          <a:prstGeom prst="line">
            <a:avLst/>
          </a:prstGeom>
          <a:ln w="9525">
            <a:solidFill>
              <a:srgbClr val="66FFFF"/>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a:xfrm>
            <a:off x="2506946" y="5368274"/>
            <a:ext cx="0" cy="46573"/>
          </a:xfrm>
          <a:prstGeom prst="line">
            <a:avLst/>
          </a:prstGeom>
          <a:ln w="9525">
            <a:solidFill>
              <a:srgbClr val="66FFFF"/>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p:nvCxnSpPr>
        <p:spPr>
          <a:xfrm>
            <a:off x="2525880" y="5368274"/>
            <a:ext cx="0" cy="46573"/>
          </a:xfrm>
          <a:prstGeom prst="line">
            <a:avLst/>
          </a:prstGeom>
          <a:ln w="9525">
            <a:solidFill>
              <a:srgbClr val="66FFFF"/>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p:nvCxnSpPr>
        <p:spPr>
          <a:xfrm>
            <a:off x="2767668" y="5368274"/>
            <a:ext cx="0" cy="46573"/>
          </a:xfrm>
          <a:prstGeom prst="line">
            <a:avLst/>
          </a:prstGeom>
          <a:ln w="9525">
            <a:solidFill>
              <a:srgbClr val="66FFFF"/>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a:xfrm>
            <a:off x="2819400" y="5368274"/>
            <a:ext cx="0" cy="46573"/>
          </a:xfrm>
          <a:prstGeom prst="line">
            <a:avLst/>
          </a:prstGeom>
          <a:ln w="9525">
            <a:solidFill>
              <a:srgbClr val="66FFFF"/>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p:cNvCxnSpPr/>
          <p:nvPr/>
        </p:nvCxnSpPr>
        <p:spPr>
          <a:xfrm>
            <a:off x="2647950" y="5368274"/>
            <a:ext cx="0" cy="46573"/>
          </a:xfrm>
          <a:prstGeom prst="line">
            <a:avLst/>
          </a:prstGeom>
          <a:ln w="9525">
            <a:solidFill>
              <a:srgbClr val="66FFFF"/>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p:nvCxnSpPr>
        <p:spPr>
          <a:xfrm>
            <a:off x="2618424" y="5368274"/>
            <a:ext cx="0" cy="46573"/>
          </a:xfrm>
          <a:prstGeom prst="line">
            <a:avLst/>
          </a:prstGeom>
          <a:ln w="9525">
            <a:solidFill>
              <a:srgbClr val="66FFFF"/>
            </a:solidFill>
          </a:ln>
        </p:spPr>
        <p:style>
          <a:lnRef idx="1">
            <a:schemeClr val="accent1"/>
          </a:lnRef>
          <a:fillRef idx="0">
            <a:schemeClr val="accent1"/>
          </a:fillRef>
          <a:effectRef idx="0">
            <a:schemeClr val="accent1"/>
          </a:effectRef>
          <a:fontRef idx="minor">
            <a:schemeClr val="tx1"/>
          </a:fontRef>
        </p:style>
      </p:cxnSp>
      <p:sp>
        <p:nvSpPr>
          <p:cNvPr id="4114" name="Freeform 4113"/>
          <p:cNvSpPr/>
          <p:nvPr/>
        </p:nvSpPr>
        <p:spPr>
          <a:xfrm>
            <a:off x="1146175" y="4108450"/>
            <a:ext cx="349250" cy="651224"/>
          </a:xfrm>
          <a:custGeom>
            <a:avLst/>
            <a:gdLst>
              <a:gd name="connsiteX0" fmla="*/ 0 w 349250"/>
              <a:gd name="connsiteY0" fmla="*/ 0 h 651224"/>
              <a:gd name="connsiteX1" fmla="*/ 34925 w 349250"/>
              <a:gd name="connsiteY1" fmla="*/ 6350 h 651224"/>
              <a:gd name="connsiteX2" fmla="*/ 38100 w 349250"/>
              <a:gd name="connsiteY2" fmla="*/ 38100 h 651224"/>
              <a:gd name="connsiteX3" fmla="*/ 44450 w 349250"/>
              <a:gd name="connsiteY3" fmla="*/ 47625 h 651224"/>
              <a:gd name="connsiteX4" fmla="*/ 47625 w 349250"/>
              <a:gd name="connsiteY4" fmla="*/ 82550 h 651224"/>
              <a:gd name="connsiteX5" fmla="*/ 53975 w 349250"/>
              <a:gd name="connsiteY5" fmla="*/ 95250 h 651224"/>
              <a:gd name="connsiteX6" fmla="*/ 60325 w 349250"/>
              <a:gd name="connsiteY6" fmla="*/ 123825 h 651224"/>
              <a:gd name="connsiteX7" fmla="*/ 79375 w 349250"/>
              <a:gd name="connsiteY7" fmla="*/ 133350 h 651224"/>
              <a:gd name="connsiteX8" fmla="*/ 85725 w 349250"/>
              <a:gd name="connsiteY8" fmla="*/ 152400 h 651224"/>
              <a:gd name="connsiteX9" fmla="*/ 88900 w 349250"/>
              <a:gd name="connsiteY9" fmla="*/ 165100 h 651224"/>
              <a:gd name="connsiteX10" fmla="*/ 107950 w 349250"/>
              <a:gd name="connsiteY10" fmla="*/ 171450 h 651224"/>
              <a:gd name="connsiteX11" fmla="*/ 149225 w 349250"/>
              <a:gd name="connsiteY11" fmla="*/ 177800 h 651224"/>
              <a:gd name="connsiteX12" fmla="*/ 152400 w 349250"/>
              <a:gd name="connsiteY12" fmla="*/ 187325 h 651224"/>
              <a:gd name="connsiteX13" fmla="*/ 168275 w 349250"/>
              <a:gd name="connsiteY13" fmla="*/ 257175 h 651224"/>
              <a:gd name="connsiteX14" fmla="*/ 180975 w 349250"/>
              <a:gd name="connsiteY14" fmla="*/ 260350 h 651224"/>
              <a:gd name="connsiteX15" fmla="*/ 184150 w 349250"/>
              <a:gd name="connsiteY15" fmla="*/ 269875 h 651224"/>
              <a:gd name="connsiteX16" fmla="*/ 187325 w 349250"/>
              <a:gd name="connsiteY16" fmla="*/ 295275 h 651224"/>
              <a:gd name="connsiteX17" fmla="*/ 219075 w 349250"/>
              <a:gd name="connsiteY17" fmla="*/ 304800 h 651224"/>
              <a:gd name="connsiteX18" fmla="*/ 222250 w 349250"/>
              <a:gd name="connsiteY18" fmla="*/ 317500 h 651224"/>
              <a:gd name="connsiteX19" fmla="*/ 238125 w 349250"/>
              <a:gd name="connsiteY19" fmla="*/ 346075 h 651224"/>
              <a:gd name="connsiteX20" fmla="*/ 247650 w 349250"/>
              <a:gd name="connsiteY20" fmla="*/ 349250 h 651224"/>
              <a:gd name="connsiteX21" fmla="*/ 254000 w 349250"/>
              <a:gd name="connsiteY21" fmla="*/ 371475 h 651224"/>
              <a:gd name="connsiteX22" fmla="*/ 257175 w 349250"/>
              <a:gd name="connsiteY22" fmla="*/ 381000 h 651224"/>
              <a:gd name="connsiteX23" fmla="*/ 266700 w 349250"/>
              <a:gd name="connsiteY23" fmla="*/ 387350 h 651224"/>
              <a:gd name="connsiteX24" fmla="*/ 273050 w 349250"/>
              <a:gd name="connsiteY24" fmla="*/ 400050 h 651224"/>
              <a:gd name="connsiteX25" fmla="*/ 282575 w 349250"/>
              <a:gd name="connsiteY25" fmla="*/ 444500 h 651224"/>
              <a:gd name="connsiteX26" fmla="*/ 282575 w 349250"/>
              <a:gd name="connsiteY26" fmla="*/ 466725 h 651224"/>
              <a:gd name="connsiteX27" fmla="*/ 292100 w 349250"/>
              <a:gd name="connsiteY27" fmla="*/ 473075 h 651224"/>
              <a:gd name="connsiteX28" fmla="*/ 295275 w 349250"/>
              <a:gd name="connsiteY28" fmla="*/ 514350 h 651224"/>
              <a:gd name="connsiteX29" fmla="*/ 304800 w 349250"/>
              <a:gd name="connsiteY29" fmla="*/ 523875 h 651224"/>
              <a:gd name="connsiteX30" fmla="*/ 317500 w 349250"/>
              <a:gd name="connsiteY30" fmla="*/ 565150 h 651224"/>
              <a:gd name="connsiteX31" fmla="*/ 327025 w 349250"/>
              <a:gd name="connsiteY31" fmla="*/ 593725 h 651224"/>
              <a:gd name="connsiteX32" fmla="*/ 333375 w 349250"/>
              <a:gd name="connsiteY32" fmla="*/ 603250 h 651224"/>
              <a:gd name="connsiteX33" fmla="*/ 333375 w 349250"/>
              <a:gd name="connsiteY33" fmla="*/ 644525 h 651224"/>
              <a:gd name="connsiteX34" fmla="*/ 342900 w 349250"/>
              <a:gd name="connsiteY34" fmla="*/ 650875 h 651224"/>
              <a:gd name="connsiteX35" fmla="*/ 349250 w 349250"/>
              <a:gd name="connsiteY35" fmla="*/ 650875 h 651224"/>
              <a:gd name="connsiteX0" fmla="*/ 0 w 349250"/>
              <a:gd name="connsiteY0" fmla="*/ 0 h 651224"/>
              <a:gd name="connsiteX1" fmla="*/ 34925 w 349250"/>
              <a:gd name="connsiteY1" fmla="*/ 6350 h 651224"/>
              <a:gd name="connsiteX2" fmla="*/ 38100 w 349250"/>
              <a:gd name="connsiteY2" fmla="*/ 38100 h 651224"/>
              <a:gd name="connsiteX3" fmla="*/ 44450 w 349250"/>
              <a:gd name="connsiteY3" fmla="*/ 47625 h 651224"/>
              <a:gd name="connsiteX4" fmla="*/ 47625 w 349250"/>
              <a:gd name="connsiteY4" fmla="*/ 82550 h 651224"/>
              <a:gd name="connsiteX5" fmla="*/ 53975 w 349250"/>
              <a:gd name="connsiteY5" fmla="*/ 95250 h 651224"/>
              <a:gd name="connsiteX6" fmla="*/ 60325 w 349250"/>
              <a:gd name="connsiteY6" fmla="*/ 123825 h 651224"/>
              <a:gd name="connsiteX7" fmla="*/ 79375 w 349250"/>
              <a:gd name="connsiteY7" fmla="*/ 133350 h 651224"/>
              <a:gd name="connsiteX8" fmla="*/ 85725 w 349250"/>
              <a:gd name="connsiteY8" fmla="*/ 152400 h 651224"/>
              <a:gd name="connsiteX9" fmla="*/ 88900 w 349250"/>
              <a:gd name="connsiteY9" fmla="*/ 165100 h 651224"/>
              <a:gd name="connsiteX10" fmla="*/ 149225 w 349250"/>
              <a:gd name="connsiteY10" fmla="*/ 177800 h 651224"/>
              <a:gd name="connsiteX11" fmla="*/ 152400 w 349250"/>
              <a:gd name="connsiteY11" fmla="*/ 187325 h 651224"/>
              <a:gd name="connsiteX12" fmla="*/ 168275 w 349250"/>
              <a:gd name="connsiteY12" fmla="*/ 257175 h 651224"/>
              <a:gd name="connsiteX13" fmla="*/ 180975 w 349250"/>
              <a:gd name="connsiteY13" fmla="*/ 260350 h 651224"/>
              <a:gd name="connsiteX14" fmla="*/ 184150 w 349250"/>
              <a:gd name="connsiteY14" fmla="*/ 269875 h 651224"/>
              <a:gd name="connsiteX15" fmla="*/ 187325 w 349250"/>
              <a:gd name="connsiteY15" fmla="*/ 295275 h 651224"/>
              <a:gd name="connsiteX16" fmla="*/ 219075 w 349250"/>
              <a:gd name="connsiteY16" fmla="*/ 304800 h 651224"/>
              <a:gd name="connsiteX17" fmla="*/ 222250 w 349250"/>
              <a:gd name="connsiteY17" fmla="*/ 317500 h 651224"/>
              <a:gd name="connsiteX18" fmla="*/ 238125 w 349250"/>
              <a:gd name="connsiteY18" fmla="*/ 346075 h 651224"/>
              <a:gd name="connsiteX19" fmla="*/ 247650 w 349250"/>
              <a:gd name="connsiteY19" fmla="*/ 349250 h 651224"/>
              <a:gd name="connsiteX20" fmla="*/ 254000 w 349250"/>
              <a:gd name="connsiteY20" fmla="*/ 371475 h 651224"/>
              <a:gd name="connsiteX21" fmla="*/ 257175 w 349250"/>
              <a:gd name="connsiteY21" fmla="*/ 381000 h 651224"/>
              <a:gd name="connsiteX22" fmla="*/ 266700 w 349250"/>
              <a:gd name="connsiteY22" fmla="*/ 387350 h 651224"/>
              <a:gd name="connsiteX23" fmla="*/ 273050 w 349250"/>
              <a:gd name="connsiteY23" fmla="*/ 400050 h 651224"/>
              <a:gd name="connsiteX24" fmla="*/ 282575 w 349250"/>
              <a:gd name="connsiteY24" fmla="*/ 444500 h 651224"/>
              <a:gd name="connsiteX25" fmla="*/ 282575 w 349250"/>
              <a:gd name="connsiteY25" fmla="*/ 466725 h 651224"/>
              <a:gd name="connsiteX26" fmla="*/ 292100 w 349250"/>
              <a:gd name="connsiteY26" fmla="*/ 473075 h 651224"/>
              <a:gd name="connsiteX27" fmla="*/ 295275 w 349250"/>
              <a:gd name="connsiteY27" fmla="*/ 514350 h 651224"/>
              <a:gd name="connsiteX28" fmla="*/ 304800 w 349250"/>
              <a:gd name="connsiteY28" fmla="*/ 523875 h 651224"/>
              <a:gd name="connsiteX29" fmla="*/ 317500 w 349250"/>
              <a:gd name="connsiteY29" fmla="*/ 565150 h 651224"/>
              <a:gd name="connsiteX30" fmla="*/ 327025 w 349250"/>
              <a:gd name="connsiteY30" fmla="*/ 593725 h 651224"/>
              <a:gd name="connsiteX31" fmla="*/ 333375 w 349250"/>
              <a:gd name="connsiteY31" fmla="*/ 603250 h 651224"/>
              <a:gd name="connsiteX32" fmla="*/ 333375 w 349250"/>
              <a:gd name="connsiteY32" fmla="*/ 644525 h 651224"/>
              <a:gd name="connsiteX33" fmla="*/ 342900 w 349250"/>
              <a:gd name="connsiteY33" fmla="*/ 650875 h 651224"/>
              <a:gd name="connsiteX34" fmla="*/ 349250 w 349250"/>
              <a:gd name="connsiteY34" fmla="*/ 650875 h 651224"/>
              <a:gd name="connsiteX0" fmla="*/ 0 w 349250"/>
              <a:gd name="connsiteY0" fmla="*/ 0 h 651224"/>
              <a:gd name="connsiteX1" fmla="*/ 34925 w 349250"/>
              <a:gd name="connsiteY1" fmla="*/ 6350 h 651224"/>
              <a:gd name="connsiteX2" fmla="*/ 38100 w 349250"/>
              <a:gd name="connsiteY2" fmla="*/ 38100 h 651224"/>
              <a:gd name="connsiteX3" fmla="*/ 44450 w 349250"/>
              <a:gd name="connsiteY3" fmla="*/ 47625 h 651224"/>
              <a:gd name="connsiteX4" fmla="*/ 47625 w 349250"/>
              <a:gd name="connsiteY4" fmla="*/ 82550 h 651224"/>
              <a:gd name="connsiteX5" fmla="*/ 53975 w 349250"/>
              <a:gd name="connsiteY5" fmla="*/ 95250 h 651224"/>
              <a:gd name="connsiteX6" fmla="*/ 60325 w 349250"/>
              <a:gd name="connsiteY6" fmla="*/ 123825 h 651224"/>
              <a:gd name="connsiteX7" fmla="*/ 79375 w 349250"/>
              <a:gd name="connsiteY7" fmla="*/ 133350 h 651224"/>
              <a:gd name="connsiteX8" fmla="*/ 85725 w 349250"/>
              <a:gd name="connsiteY8" fmla="*/ 152400 h 651224"/>
              <a:gd name="connsiteX9" fmla="*/ 88900 w 349250"/>
              <a:gd name="connsiteY9" fmla="*/ 165100 h 651224"/>
              <a:gd name="connsiteX10" fmla="*/ 149225 w 349250"/>
              <a:gd name="connsiteY10" fmla="*/ 177800 h 651224"/>
              <a:gd name="connsiteX11" fmla="*/ 152400 w 349250"/>
              <a:gd name="connsiteY11" fmla="*/ 187325 h 651224"/>
              <a:gd name="connsiteX12" fmla="*/ 168275 w 349250"/>
              <a:gd name="connsiteY12" fmla="*/ 257175 h 651224"/>
              <a:gd name="connsiteX13" fmla="*/ 180975 w 349250"/>
              <a:gd name="connsiteY13" fmla="*/ 260350 h 651224"/>
              <a:gd name="connsiteX14" fmla="*/ 184150 w 349250"/>
              <a:gd name="connsiteY14" fmla="*/ 269875 h 651224"/>
              <a:gd name="connsiteX15" fmla="*/ 187325 w 349250"/>
              <a:gd name="connsiteY15" fmla="*/ 295275 h 651224"/>
              <a:gd name="connsiteX16" fmla="*/ 219075 w 349250"/>
              <a:gd name="connsiteY16" fmla="*/ 304800 h 651224"/>
              <a:gd name="connsiteX17" fmla="*/ 222250 w 349250"/>
              <a:gd name="connsiteY17" fmla="*/ 317500 h 651224"/>
              <a:gd name="connsiteX18" fmla="*/ 238125 w 349250"/>
              <a:gd name="connsiteY18" fmla="*/ 346075 h 651224"/>
              <a:gd name="connsiteX19" fmla="*/ 247650 w 349250"/>
              <a:gd name="connsiteY19" fmla="*/ 349250 h 651224"/>
              <a:gd name="connsiteX20" fmla="*/ 254000 w 349250"/>
              <a:gd name="connsiteY20" fmla="*/ 371475 h 651224"/>
              <a:gd name="connsiteX21" fmla="*/ 257175 w 349250"/>
              <a:gd name="connsiteY21" fmla="*/ 381000 h 651224"/>
              <a:gd name="connsiteX22" fmla="*/ 266700 w 349250"/>
              <a:gd name="connsiteY22" fmla="*/ 387350 h 651224"/>
              <a:gd name="connsiteX23" fmla="*/ 273050 w 349250"/>
              <a:gd name="connsiteY23" fmla="*/ 400050 h 651224"/>
              <a:gd name="connsiteX24" fmla="*/ 282575 w 349250"/>
              <a:gd name="connsiteY24" fmla="*/ 444500 h 651224"/>
              <a:gd name="connsiteX25" fmla="*/ 282575 w 349250"/>
              <a:gd name="connsiteY25" fmla="*/ 466725 h 651224"/>
              <a:gd name="connsiteX26" fmla="*/ 292100 w 349250"/>
              <a:gd name="connsiteY26" fmla="*/ 473075 h 651224"/>
              <a:gd name="connsiteX27" fmla="*/ 295275 w 349250"/>
              <a:gd name="connsiteY27" fmla="*/ 514350 h 651224"/>
              <a:gd name="connsiteX28" fmla="*/ 304800 w 349250"/>
              <a:gd name="connsiteY28" fmla="*/ 523875 h 651224"/>
              <a:gd name="connsiteX29" fmla="*/ 317500 w 349250"/>
              <a:gd name="connsiteY29" fmla="*/ 565150 h 651224"/>
              <a:gd name="connsiteX30" fmla="*/ 327025 w 349250"/>
              <a:gd name="connsiteY30" fmla="*/ 593725 h 651224"/>
              <a:gd name="connsiteX31" fmla="*/ 333375 w 349250"/>
              <a:gd name="connsiteY31" fmla="*/ 603250 h 651224"/>
              <a:gd name="connsiteX32" fmla="*/ 333375 w 349250"/>
              <a:gd name="connsiteY32" fmla="*/ 644525 h 651224"/>
              <a:gd name="connsiteX33" fmla="*/ 342900 w 349250"/>
              <a:gd name="connsiteY33" fmla="*/ 650875 h 651224"/>
              <a:gd name="connsiteX34" fmla="*/ 349250 w 349250"/>
              <a:gd name="connsiteY34" fmla="*/ 650875 h 651224"/>
              <a:gd name="connsiteX0" fmla="*/ 0 w 349250"/>
              <a:gd name="connsiteY0" fmla="*/ 0 h 651224"/>
              <a:gd name="connsiteX1" fmla="*/ 34925 w 349250"/>
              <a:gd name="connsiteY1" fmla="*/ 6350 h 651224"/>
              <a:gd name="connsiteX2" fmla="*/ 38100 w 349250"/>
              <a:gd name="connsiteY2" fmla="*/ 38100 h 651224"/>
              <a:gd name="connsiteX3" fmla="*/ 44450 w 349250"/>
              <a:gd name="connsiteY3" fmla="*/ 47625 h 651224"/>
              <a:gd name="connsiteX4" fmla="*/ 47625 w 349250"/>
              <a:gd name="connsiteY4" fmla="*/ 82550 h 651224"/>
              <a:gd name="connsiteX5" fmla="*/ 53975 w 349250"/>
              <a:gd name="connsiteY5" fmla="*/ 95250 h 651224"/>
              <a:gd name="connsiteX6" fmla="*/ 60325 w 349250"/>
              <a:gd name="connsiteY6" fmla="*/ 123825 h 651224"/>
              <a:gd name="connsiteX7" fmla="*/ 79375 w 349250"/>
              <a:gd name="connsiteY7" fmla="*/ 133350 h 651224"/>
              <a:gd name="connsiteX8" fmla="*/ 85725 w 349250"/>
              <a:gd name="connsiteY8" fmla="*/ 152400 h 651224"/>
              <a:gd name="connsiteX9" fmla="*/ 85725 w 349250"/>
              <a:gd name="connsiteY9" fmla="*/ 174625 h 651224"/>
              <a:gd name="connsiteX10" fmla="*/ 149225 w 349250"/>
              <a:gd name="connsiteY10" fmla="*/ 177800 h 651224"/>
              <a:gd name="connsiteX11" fmla="*/ 152400 w 349250"/>
              <a:gd name="connsiteY11" fmla="*/ 187325 h 651224"/>
              <a:gd name="connsiteX12" fmla="*/ 168275 w 349250"/>
              <a:gd name="connsiteY12" fmla="*/ 257175 h 651224"/>
              <a:gd name="connsiteX13" fmla="*/ 180975 w 349250"/>
              <a:gd name="connsiteY13" fmla="*/ 260350 h 651224"/>
              <a:gd name="connsiteX14" fmla="*/ 184150 w 349250"/>
              <a:gd name="connsiteY14" fmla="*/ 269875 h 651224"/>
              <a:gd name="connsiteX15" fmla="*/ 187325 w 349250"/>
              <a:gd name="connsiteY15" fmla="*/ 295275 h 651224"/>
              <a:gd name="connsiteX16" fmla="*/ 219075 w 349250"/>
              <a:gd name="connsiteY16" fmla="*/ 304800 h 651224"/>
              <a:gd name="connsiteX17" fmla="*/ 222250 w 349250"/>
              <a:gd name="connsiteY17" fmla="*/ 317500 h 651224"/>
              <a:gd name="connsiteX18" fmla="*/ 238125 w 349250"/>
              <a:gd name="connsiteY18" fmla="*/ 346075 h 651224"/>
              <a:gd name="connsiteX19" fmla="*/ 247650 w 349250"/>
              <a:gd name="connsiteY19" fmla="*/ 349250 h 651224"/>
              <a:gd name="connsiteX20" fmla="*/ 254000 w 349250"/>
              <a:gd name="connsiteY20" fmla="*/ 371475 h 651224"/>
              <a:gd name="connsiteX21" fmla="*/ 257175 w 349250"/>
              <a:gd name="connsiteY21" fmla="*/ 381000 h 651224"/>
              <a:gd name="connsiteX22" fmla="*/ 266700 w 349250"/>
              <a:gd name="connsiteY22" fmla="*/ 387350 h 651224"/>
              <a:gd name="connsiteX23" fmla="*/ 273050 w 349250"/>
              <a:gd name="connsiteY23" fmla="*/ 400050 h 651224"/>
              <a:gd name="connsiteX24" fmla="*/ 282575 w 349250"/>
              <a:gd name="connsiteY24" fmla="*/ 444500 h 651224"/>
              <a:gd name="connsiteX25" fmla="*/ 282575 w 349250"/>
              <a:gd name="connsiteY25" fmla="*/ 466725 h 651224"/>
              <a:gd name="connsiteX26" fmla="*/ 292100 w 349250"/>
              <a:gd name="connsiteY26" fmla="*/ 473075 h 651224"/>
              <a:gd name="connsiteX27" fmla="*/ 295275 w 349250"/>
              <a:gd name="connsiteY27" fmla="*/ 514350 h 651224"/>
              <a:gd name="connsiteX28" fmla="*/ 304800 w 349250"/>
              <a:gd name="connsiteY28" fmla="*/ 523875 h 651224"/>
              <a:gd name="connsiteX29" fmla="*/ 317500 w 349250"/>
              <a:gd name="connsiteY29" fmla="*/ 565150 h 651224"/>
              <a:gd name="connsiteX30" fmla="*/ 327025 w 349250"/>
              <a:gd name="connsiteY30" fmla="*/ 593725 h 651224"/>
              <a:gd name="connsiteX31" fmla="*/ 333375 w 349250"/>
              <a:gd name="connsiteY31" fmla="*/ 603250 h 651224"/>
              <a:gd name="connsiteX32" fmla="*/ 333375 w 349250"/>
              <a:gd name="connsiteY32" fmla="*/ 644525 h 651224"/>
              <a:gd name="connsiteX33" fmla="*/ 342900 w 349250"/>
              <a:gd name="connsiteY33" fmla="*/ 650875 h 651224"/>
              <a:gd name="connsiteX34" fmla="*/ 349250 w 349250"/>
              <a:gd name="connsiteY34" fmla="*/ 650875 h 651224"/>
              <a:gd name="connsiteX0" fmla="*/ 0 w 349250"/>
              <a:gd name="connsiteY0" fmla="*/ 0 h 651224"/>
              <a:gd name="connsiteX1" fmla="*/ 34925 w 349250"/>
              <a:gd name="connsiteY1" fmla="*/ 6350 h 651224"/>
              <a:gd name="connsiteX2" fmla="*/ 38100 w 349250"/>
              <a:gd name="connsiteY2" fmla="*/ 38100 h 651224"/>
              <a:gd name="connsiteX3" fmla="*/ 44450 w 349250"/>
              <a:gd name="connsiteY3" fmla="*/ 47625 h 651224"/>
              <a:gd name="connsiteX4" fmla="*/ 47625 w 349250"/>
              <a:gd name="connsiteY4" fmla="*/ 82550 h 651224"/>
              <a:gd name="connsiteX5" fmla="*/ 53975 w 349250"/>
              <a:gd name="connsiteY5" fmla="*/ 95250 h 651224"/>
              <a:gd name="connsiteX6" fmla="*/ 60325 w 349250"/>
              <a:gd name="connsiteY6" fmla="*/ 123825 h 651224"/>
              <a:gd name="connsiteX7" fmla="*/ 79375 w 349250"/>
              <a:gd name="connsiteY7" fmla="*/ 133350 h 651224"/>
              <a:gd name="connsiteX8" fmla="*/ 85725 w 349250"/>
              <a:gd name="connsiteY8" fmla="*/ 152400 h 651224"/>
              <a:gd name="connsiteX9" fmla="*/ 85725 w 349250"/>
              <a:gd name="connsiteY9" fmla="*/ 174625 h 651224"/>
              <a:gd name="connsiteX10" fmla="*/ 149225 w 349250"/>
              <a:gd name="connsiteY10" fmla="*/ 177800 h 651224"/>
              <a:gd name="connsiteX11" fmla="*/ 152400 w 349250"/>
              <a:gd name="connsiteY11" fmla="*/ 187325 h 651224"/>
              <a:gd name="connsiteX12" fmla="*/ 168275 w 349250"/>
              <a:gd name="connsiteY12" fmla="*/ 257175 h 651224"/>
              <a:gd name="connsiteX13" fmla="*/ 180975 w 349250"/>
              <a:gd name="connsiteY13" fmla="*/ 260350 h 651224"/>
              <a:gd name="connsiteX14" fmla="*/ 184150 w 349250"/>
              <a:gd name="connsiteY14" fmla="*/ 269875 h 651224"/>
              <a:gd name="connsiteX15" fmla="*/ 187325 w 349250"/>
              <a:gd name="connsiteY15" fmla="*/ 295275 h 651224"/>
              <a:gd name="connsiteX16" fmla="*/ 219075 w 349250"/>
              <a:gd name="connsiteY16" fmla="*/ 304800 h 651224"/>
              <a:gd name="connsiteX17" fmla="*/ 222250 w 349250"/>
              <a:gd name="connsiteY17" fmla="*/ 317500 h 651224"/>
              <a:gd name="connsiteX18" fmla="*/ 238125 w 349250"/>
              <a:gd name="connsiteY18" fmla="*/ 346075 h 651224"/>
              <a:gd name="connsiteX19" fmla="*/ 247650 w 349250"/>
              <a:gd name="connsiteY19" fmla="*/ 349250 h 651224"/>
              <a:gd name="connsiteX20" fmla="*/ 254000 w 349250"/>
              <a:gd name="connsiteY20" fmla="*/ 371475 h 651224"/>
              <a:gd name="connsiteX21" fmla="*/ 257175 w 349250"/>
              <a:gd name="connsiteY21" fmla="*/ 381000 h 651224"/>
              <a:gd name="connsiteX22" fmla="*/ 266700 w 349250"/>
              <a:gd name="connsiteY22" fmla="*/ 387350 h 651224"/>
              <a:gd name="connsiteX23" fmla="*/ 273050 w 349250"/>
              <a:gd name="connsiteY23" fmla="*/ 400050 h 651224"/>
              <a:gd name="connsiteX24" fmla="*/ 282575 w 349250"/>
              <a:gd name="connsiteY24" fmla="*/ 444500 h 651224"/>
              <a:gd name="connsiteX25" fmla="*/ 282575 w 349250"/>
              <a:gd name="connsiteY25" fmla="*/ 466725 h 651224"/>
              <a:gd name="connsiteX26" fmla="*/ 292100 w 349250"/>
              <a:gd name="connsiteY26" fmla="*/ 473075 h 651224"/>
              <a:gd name="connsiteX27" fmla="*/ 295275 w 349250"/>
              <a:gd name="connsiteY27" fmla="*/ 514350 h 651224"/>
              <a:gd name="connsiteX28" fmla="*/ 304800 w 349250"/>
              <a:gd name="connsiteY28" fmla="*/ 523875 h 651224"/>
              <a:gd name="connsiteX29" fmla="*/ 317500 w 349250"/>
              <a:gd name="connsiteY29" fmla="*/ 565150 h 651224"/>
              <a:gd name="connsiteX30" fmla="*/ 327025 w 349250"/>
              <a:gd name="connsiteY30" fmla="*/ 593725 h 651224"/>
              <a:gd name="connsiteX31" fmla="*/ 333375 w 349250"/>
              <a:gd name="connsiteY31" fmla="*/ 603250 h 651224"/>
              <a:gd name="connsiteX32" fmla="*/ 333375 w 349250"/>
              <a:gd name="connsiteY32" fmla="*/ 644525 h 651224"/>
              <a:gd name="connsiteX33" fmla="*/ 342900 w 349250"/>
              <a:gd name="connsiteY33" fmla="*/ 650875 h 651224"/>
              <a:gd name="connsiteX34" fmla="*/ 349250 w 349250"/>
              <a:gd name="connsiteY34" fmla="*/ 650875 h 651224"/>
              <a:gd name="connsiteX0" fmla="*/ 0 w 349250"/>
              <a:gd name="connsiteY0" fmla="*/ 0 h 651224"/>
              <a:gd name="connsiteX1" fmla="*/ 34925 w 349250"/>
              <a:gd name="connsiteY1" fmla="*/ 6350 h 651224"/>
              <a:gd name="connsiteX2" fmla="*/ 38100 w 349250"/>
              <a:gd name="connsiteY2" fmla="*/ 38100 h 651224"/>
              <a:gd name="connsiteX3" fmla="*/ 44450 w 349250"/>
              <a:gd name="connsiteY3" fmla="*/ 47625 h 651224"/>
              <a:gd name="connsiteX4" fmla="*/ 47625 w 349250"/>
              <a:gd name="connsiteY4" fmla="*/ 82550 h 651224"/>
              <a:gd name="connsiteX5" fmla="*/ 53975 w 349250"/>
              <a:gd name="connsiteY5" fmla="*/ 95250 h 651224"/>
              <a:gd name="connsiteX6" fmla="*/ 60325 w 349250"/>
              <a:gd name="connsiteY6" fmla="*/ 123825 h 651224"/>
              <a:gd name="connsiteX7" fmla="*/ 79375 w 349250"/>
              <a:gd name="connsiteY7" fmla="*/ 133350 h 651224"/>
              <a:gd name="connsiteX8" fmla="*/ 85725 w 349250"/>
              <a:gd name="connsiteY8" fmla="*/ 152400 h 651224"/>
              <a:gd name="connsiteX9" fmla="*/ 85725 w 349250"/>
              <a:gd name="connsiteY9" fmla="*/ 174625 h 651224"/>
              <a:gd name="connsiteX10" fmla="*/ 149225 w 349250"/>
              <a:gd name="connsiteY10" fmla="*/ 177800 h 651224"/>
              <a:gd name="connsiteX11" fmla="*/ 152400 w 349250"/>
              <a:gd name="connsiteY11" fmla="*/ 187325 h 651224"/>
              <a:gd name="connsiteX12" fmla="*/ 158750 w 349250"/>
              <a:gd name="connsiteY12" fmla="*/ 257175 h 651224"/>
              <a:gd name="connsiteX13" fmla="*/ 180975 w 349250"/>
              <a:gd name="connsiteY13" fmla="*/ 260350 h 651224"/>
              <a:gd name="connsiteX14" fmla="*/ 184150 w 349250"/>
              <a:gd name="connsiteY14" fmla="*/ 269875 h 651224"/>
              <a:gd name="connsiteX15" fmla="*/ 187325 w 349250"/>
              <a:gd name="connsiteY15" fmla="*/ 295275 h 651224"/>
              <a:gd name="connsiteX16" fmla="*/ 219075 w 349250"/>
              <a:gd name="connsiteY16" fmla="*/ 304800 h 651224"/>
              <a:gd name="connsiteX17" fmla="*/ 222250 w 349250"/>
              <a:gd name="connsiteY17" fmla="*/ 317500 h 651224"/>
              <a:gd name="connsiteX18" fmla="*/ 238125 w 349250"/>
              <a:gd name="connsiteY18" fmla="*/ 346075 h 651224"/>
              <a:gd name="connsiteX19" fmla="*/ 247650 w 349250"/>
              <a:gd name="connsiteY19" fmla="*/ 349250 h 651224"/>
              <a:gd name="connsiteX20" fmla="*/ 254000 w 349250"/>
              <a:gd name="connsiteY20" fmla="*/ 371475 h 651224"/>
              <a:gd name="connsiteX21" fmla="*/ 257175 w 349250"/>
              <a:gd name="connsiteY21" fmla="*/ 381000 h 651224"/>
              <a:gd name="connsiteX22" fmla="*/ 266700 w 349250"/>
              <a:gd name="connsiteY22" fmla="*/ 387350 h 651224"/>
              <a:gd name="connsiteX23" fmla="*/ 273050 w 349250"/>
              <a:gd name="connsiteY23" fmla="*/ 400050 h 651224"/>
              <a:gd name="connsiteX24" fmla="*/ 282575 w 349250"/>
              <a:gd name="connsiteY24" fmla="*/ 444500 h 651224"/>
              <a:gd name="connsiteX25" fmla="*/ 282575 w 349250"/>
              <a:gd name="connsiteY25" fmla="*/ 466725 h 651224"/>
              <a:gd name="connsiteX26" fmla="*/ 292100 w 349250"/>
              <a:gd name="connsiteY26" fmla="*/ 473075 h 651224"/>
              <a:gd name="connsiteX27" fmla="*/ 295275 w 349250"/>
              <a:gd name="connsiteY27" fmla="*/ 514350 h 651224"/>
              <a:gd name="connsiteX28" fmla="*/ 304800 w 349250"/>
              <a:gd name="connsiteY28" fmla="*/ 523875 h 651224"/>
              <a:gd name="connsiteX29" fmla="*/ 317500 w 349250"/>
              <a:gd name="connsiteY29" fmla="*/ 565150 h 651224"/>
              <a:gd name="connsiteX30" fmla="*/ 327025 w 349250"/>
              <a:gd name="connsiteY30" fmla="*/ 593725 h 651224"/>
              <a:gd name="connsiteX31" fmla="*/ 333375 w 349250"/>
              <a:gd name="connsiteY31" fmla="*/ 603250 h 651224"/>
              <a:gd name="connsiteX32" fmla="*/ 333375 w 349250"/>
              <a:gd name="connsiteY32" fmla="*/ 644525 h 651224"/>
              <a:gd name="connsiteX33" fmla="*/ 342900 w 349250"/>
              <a:gd name="connsiteY33" fmla="*/ 650875 h 651224"/>
              <a:gd name="connsiteX34" fmla="*/ 349250 w 349250"/>
              <a:gd name="connsiteY34" fmla="*/ 650875 h 651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349250" h="651224">
                <a:moveTo>
                  <a:pt x="0" y="0"/>
                </a:moveTo>
                <a:cubicBezTo>
                  <a:pt x="11642" y="2117"/>
                  <a:pt x="26558" y="-2017"/>
                  <a:pt x="34925" y="6350"/>
                </a:cubicBezTo>
                <a:cubicBezTo>
                  <a:pt x="42446" y="13871"/>
                  <a:pt x="35708" y="27736"/>
                  <a:pt x="38100" y="38100"/>
                </a:cubicBezTo>
                <a:cubicBezTo>
                  <a:pt x="38958" y="41818"/>
                  <a:pt x="42333" y="44450"/>
                  <a:pt x="44450" y="47625"/>
                </a:cubicBezTo>
                <a:cubicBezTo>
                  <a:pt x="45508" y="59267"/>
                  <a:pt x="45332" y="71087"/>
                  <a:pt x="47625" y="82550"/>
                </a:cubicBezTo>
                <a:cubicBezTo>
                  <a:pt x="48553" y="87191"/>
                  <a:pt x="52478" y="90760"/>
                  <a:pt x="53975" y="95250"/>
                </a:cubicBezTo>
                <a:cubicBezTo>
                  <a:pt x="54138" y="95740"/>
                  <a:pt x="58968" y="121790"/>
                  <a:pt x="60325" y="123825"/>
                </a:cubicBezTo>
                <a:cubicBezTo>
                  <a:pt x="63842" y="129101"/>
                  <a:pt x="73942" y="131539"/>
                  <a:pt x="79375" y="133350"/>
                </a:cubicBezTo>
                <a:cubicBezTo>
                  <a:pt x="81492" y="139700"/>
                  <a:pt x="84667" y="145521"/>
                  <a:pt x="85725" y="152400"/>
                </a:cubicBezTo>
                <a:cubicBezTo>
                  <a:pt x="86783" y="159279"/>
                  <a:pt x="75142" y="170392"/>
                  <a:pt x="85725" y="174625"/>
                </a:cubicBezTo>
                <a:lnTo>
                  <a:pt x="149225" y="177800"/>
                </a:lnTo>
                <a:cubicBezTo>
                  <a:pt x="150283" y="180975"/>
                  <a:pt x="150813" y="174096"/>
                  <a:pt x="152400" y="187325"/>
                </a:cubicBezTo>
                <a:cubicBezTo>
                  <a:pt x="153987" y="200554"/>
                  <a:pt x="156633" y="233892"/>
                  <a:pt x="158750" y="257175"/>
                </a:cubicBezTo>
                <a:cubicBezTo>
                  <a:pt x="162761" y="258894"/>
                  <a:pt x="176742" y="259292"/>
                  <a:pt x="180975" y="260350"/>
                </a:cubicBezTo>
                <a:cubicBezTo>
                  <a:pt x="182033" y="263525"/>
                  <a:pt x="183551" y="266582"/>
                  <a:pt x="184150" y="269875"/>
                </a:cubicBezTo>
                <a:cubicBezTo>
                  <a:pt x="185676" y="278270"/>
                  <a:pt x="182432" y="288285"/>
                  <a:pt x="187325" y="295275"/>
                </a:cubicBezTo>
                <a:cubicBezTo>
                  <a:pt x="188965" y="297617"/>
                  <a:pt x="213930" y="303514"/>
                  <a:pt x="219075" y="304800"/>
                </a:cubicBezTo>
                <a:cubicBezTo>
                  <a:pt x="220133" y="309033"/>
                  <a:pt x="220996" y="313320"/>
                  <a:pt x="222250" y="317500"/>
                </a:cubicBezTo>
                <a:cubicBezTo>
                  <a:pt x="226392" y="331306"/>
                  <a:pt x="226301" y="338192"/>
                  <a:pt x="238125" y="346075"/>
                </a:cubicBezTo>
                <a:cubicBezTo>
                  <a:pt x="240910" y="347931"/>
                  <a:pt x="244475" y="348192"/>
                  <a:pt x="247650" y="349250"/>
                </a:cubicBezTo>
                <a:cubicBezTo>
                  <a:pt x="255263" y="372088"/>
                  <a:pt x="246027" y="343568"/>
                  <a:pt x="254000" y="371475"/>
                </a:cubicBezTo>
                <a:cubicBezTo>
                  <a:pt x="254919" y="374693"/>
                  <a:pt x="255084" y="378387"/>
                  <a:pt x="257175" y="381000"/>
                </a:cubicBezTo>
                <a:cubicBezTo>
                  <a:pt x="259559" y="383980"/>
                  <a:pt x="263525" y="385233"/>
                  <a:pt x="266700" y="387350"/>
                </a:cubicBezTo>
                <a:cubicBezTo>
                  <a:pt x="268817" y="391583"/>
                  <a:pt x="272122" y="395409"/>
                  <a:pt x="273050" y="400050"/>
                </a:cubicBezTo>
                <a:cubicBezTo>
                  <a:pt x="282606" y="447828"/>
                  <a:pt x="267771" y="422294"/>
                  <a:pt x="282575" y="444500"/>
                </a:cubicBezTo>
                <a:cubicBezTo>
                  <a:pt x="279719" y="453069"/>
                  <a:pt x="276373" y="457423"/>
                  <a:pt x="282575" y="466725"/>
                </a:cubicBezTo>
                <a:cubicBezTo>
                  <a:pt x="284692" y="469900"/>
                  <a:pt x="288925" y="470958"/>
                  <a:pt x="292100" y="473075"/>
                </a:cubicBezTo>
                <a:cubicBezTo>
                  <a:pt x="293158" y="486833"/>
                  <a:pt x="291928" y="500963"/>
                  <a:pt x="295275" y="514350"/>
                </a:cubicBezTo>
                <a:cubicBezTo>
                  <a:pt x="296364" y="518706"/>
                  <a:pt x="303643" y="519536"/>
                  <a:pt x="304800" y="523875"/>
                </a:cubicBezTo>
                <a:cubicBezTo>
                  <a:pt x="316590" y="568089"/>
                  <a:pt x="293695" y="557215"/>
                  <a:pt x="317500" y="565150"/>
                </a:cubicBezTo>
                <a:cubicBezTo>
                  <a:pt x="331929" y="586793"/>
                  <a:pt x="315618" y="559504"/>
                  <a:pt x="327025" y="593725"/>
                </a:cubicBezTo>
                <a:cubicBezTo>
                  <a:pt x="328232" y="597345"/>
                  <a:pt x="331258" y="600075"/>
                  <a:pt x="333375" y="603250"/>
                </a:cubicBezTo>
                <a:cubicBezTo>
                  <a:pt x="330993" y="617541"/>
                  <a:pt x="326937" y="630040"/>
                  <a:pt x="333375" y="644525"/>
                </a:cubicBezTo>
                <a:cubicBezTo>
                  <a:pt x="334925" y="648012"/>
                  <a:pt x="339357" y="649458"/>
                  <a:pt x="342900" y="650875"/>
                </a:cubicBezTo>
                <a:cubicBezTo>
                  <a:pt x="344865" y="651661"/>
                  <a:pt x="347133" y="650875"/>
                  <a:pt x="349250" y="650875"/>
                </a:cubicBezTo>
              </a:path>
            </a:pathLst>
          </a:custGeom>
          <a:noFill/>
          <a:ln w="2222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115" name="Freeform 4114"/>
          <p:cNvSpPr/>
          <p:nvPr/>
        </p:nvSpPr>
        <p:spPr>
          <a:xfrm>
            <a:off x="1492251" y="4756150"/>
            <a:ext cx="1343025" cy="396875"/>
          </a:xfrm>
          <a:custGeom>
            <a:avLst/>
            <a:gdLst>
              <a:gd name="connsiteX0" fmla="*/ 0 w 1343025"/>
              <a:gd name="connsiteY0" fmla="*/ 0 h 396875"/>
              <a:gd name="connsiteX1" fmla="*/ 1343025 w 1343025"/>
              <a:gd name="connsiteY1" fmla="*/ 396875 h 396875"/>
              <a:gd name="connsiteX2" fmla="*/ 1343025 w 1343025"/>
              <a:gd name="connsiteY2" fmla="*/ 396875 h 396875"/>
              <a:gd name="connsiteX0" fmla="*/ 0 w 1343025"/>
              <a:gd name="connsiteY0" fmla="*/ 0 h 396875"/>
              <a:gd name="connsiteX1" fmla="*/ 654050 w 1343025"/>
              <a:gd name="connsiteY1" fmla="*/ 390525 h 396875"/>
              <a:gd name="connsiteX2" fmla="*/ 1343025 w 1343025"/>
              <a:gd name="connsiteY2" fmla="*/ 396875 h 396875"/>
              <a:gd name="connsiteX3" fmla="*/ 1343025 w 1343025"/>
              <a:gd name="connsiteY3" fmla="*/ 396875 h 396875"/>
              <a:gd name="connsiteX0" fmla="*/ 0 w 1343025"/>
              <a:gd name="connsiteY0" fmla="*/ 0 h 396875"/>
              <a:gd name="connsiteX1" fmla="*/ 647700 w 1343025"/>
              <a:gd name="connsiteY1" fmla="*/ 393700 h 396875"/>
              <a:gd name="connsiteX2" fmla="*/ 1343025 w 1343025"/>
              <a:gd name="connsiteY2" fmla="*/ 396875 h 396875"/>
              <a:gd name="connsiteX3" fmla="*/ 1343025 w 1343025"/>
              <a:gd name="connsiteY3" fmla="*/ 396875 h 396875"/>
              <a:gd name="connsiteX0" fmla="*/ 0 w 1343025"/>
              <a:gd name="connsiteY0" fmla="*/ 0 h 396875"/>
              <a:gd name="connsiteX1" fmla="*/ 647700 w 1343025"/>
              <a:gd name="connsiteY1" fmla="*/ 339725 h 396875"/>
              <a:gd name="connsiteX2" fmla="*/ 647700 w 1343025"/>
              <a:gd name="connsiteY2" fmla="*/ 393700 h 396875"/>
              <a:gd name="connsiteX3" fmla="*/ 1343025 w 1343025"/>
              <a:gd name="connsiteY3" fmla="*/ 396875 h 396875"/>
              <a:gd name="connsiteX4" fmla="*/ 1343025 w 1343025"/>
              <a:gd name="connsiteY4" fmla="*/ 396875 h 396875"/>
              <a:gd name="connsiteX0" fmla="*/ 0 w 1343025"/>
              <a:gd name="connsiteY0" fmla="*/ 0 h 396875"/>
              <a:gd name="connsiteX1" fmla="*/ 647700 w 1343025"/>
              <a:gd name="connsiteY1" fmla="*/ 339725 h 396875"/>
              <a:gd name="connsiteX2" fmla="*/ 647700 w 1343025"/>
              <a:gd name="connsiteY2" fmla="*/ 393700 h 396875"/>
              <a:gd name="connsiteX3" fmla="*/ 1343025 w 1343025"/>
              <a:gd name="connsiteY3" fmla="*/ 396875 h 396875"/>
              <a:gd name="connsiteX4" fmla="*/ 1343025 w 1343025"/>
              <a:gd name="connsiteY4" fmla="*/ 396875 h 396875"/>
              <a:gd name="connsiteX0" fmla="*/ 0 w 1343025"/>
              <a:gd name="connsiteY0" fmla="*/ 0 h 396875"/>
              <a:gd name="connsiteX1" fmla="*/ 428625 w 1343025"/>
              <a:gd name="connsiteY1" fmla="*/ 333375 h 396875"/>
              <a:gd name="connsiteX2" fmla="*/ 647700 w 1343025"/>
              <a:gd name="connsiteY2" fmla="*/ 339725 h 396875"/>
              <a:gd name="connsiteX3" fmla="*/ 647700 w 1343025"/>
              <a:gd name="connsiteY3" fmla="*/ 393700 h 396875"/>
              <a:gd name="connsiteX4" fmla="*/ 1343025 w 1343025"/>
              <a:gd name="connsiteY4" fmla="*/ 396875 h 396875"/>
              <a:gd name="connsiteX5" fmla="*/ 1343025 w 1343025"/>
              <a:gd name="connsiteY5" fmla="*/ 396875 h 396875"/>
              <a:gd name="connsiteX0" fmla="*/ 0 w 1343025"/>
              <a:gd name="connsiteY0" fmla="*/ 0 h 396875"/>
              <a:gd name="connsiteX1" fmla="*/ 428625 w 1343025"/>
              <a:gd name="connsiteY1" fmla="*/ 333375 h 396875"/>
              <a:gd name="connsiteX2" fmla="*/ 647700 w 1343025"/>
              <a:gd name="connsiteY2" fmla="*/ 339725 h 396875"/>
              <a:gd name="connsiteX3" fmla="*/ 647700 w 1343025"/>
              <a:gd name="connsiteY3" fmla="*/ 393700 h 396875"/>
              <a:gd name="connsiteX4" fmla="*/ 1343025 w 1343025"/>
              <a:gd name="connsiteY4" fmla="*/ 396875 h 396875"/>
              <a:gd name="connsiteX5" fmla="*/ 1343025 w 1343025"/>
              <a:gd name="connsiteY5" fmla="*/ 396875 h 396875"/>
              <a:gd name="connsiteX0" fmla="*/ 0 w 1343025"/>
              <a:gd name="connsiteY0" fmla="*/ 0 h 396875"/>
              <a:gd name="connsiteX1" fmla="*/ 425450 w 1343025"/>
              <a:gd name="connsiteY1" fmla="*/ 295275 h 396875"/>
              <a:gd name="connsiteX2" fmla="*/ 428625 w 1343025"/>
              <a:gd name="connsiteY2" fmla="*/ 333375 h 396875"/>
              <a:gd name="connsiteX3" fmla="*/ 647700 w 1343025"/>
              <a:gd name="connsiteY3" fmla="*/ 339725 h 396875"/>
              <a:gd name="connsiteX4" fmla="*/ 647700 w 1343025"/>
              <a:gd name="connsiteY4" fmla="*/ 393700 h 396875"/>
              <a:gd name="connsiteX5" fmla="*/ 1343025 w 1343025"/>
              <a:gd name="connsiteY5" fmla="*/ 396875 h 396875"/>
              <a:gd name="connsiteX6" fmla="*/ 1343025 w 1343025"/>
              <a:gd name="connsiteY6" fmla="*/ 396875 h 396875"/>
              <a:gd name="connsiteX0" fmla="*/ 0 w 1343025"/>
              <a:gd name="connsiteY0" fmla="*/ 0 h 396875"/>
              <a:gd name="connsiteX1" fmla="*/ 425450 w 1343025"/>
              <a:gd name="connsiteY1" fmla="*/ 295275 h 396875"/>
              <a:gd name="connsiteX2" fmla="*/ 428625 w 1343025"/>
              <a:gd name="connsiteY2" fmla="*/ 333375 h 396875"/>
              <a:gd name="connsiteX3" fmla="*/ 647700 w 1343025"/>
              <a:gd name="connsiteY3" fmla="*/ 339725 h 396875"/>
              <a:gd name="connsiteX4" fmla="*/ 647700 w 1343025"/>
              <a:gd name="connsiteY4" fmla="*/ 393700 h 396875"/>
              <a:gd name="connsiteX5" fmla="*/ 1343025 w 1343025"/>
              <a:gd name="connsiteY5" fmla="*/ 396875 h 396875"/>
              <a:gd name="connsiteX6" fmla="*/ 1343025 w 1343025"/>
              <a:gd name="connsiteY6" fmla="*/ 396875 h 396875"/>
              <a:gd name="connsiteX0" fmla="*/ 0 w 1343025"/>
              <a:gd name="connsiteY0" fmla="*/ 0 h 396875"/>
              <a:gd name="connsiteX1" fmla="*/ 342900 w 1343025"/>
              <a:gd name="connsiteY1" fmla="*/ 292100 h 396875"/>
              <a:gd name="connsiteX2" fmla="*/ 425450 w 1343025"/>
              <a:gd name="connsiteY2" fmla="*/ 295275 h 396875"/>
              <a:gd name="connsiteX3" fmla="*/ 428625 w 1343025"/>
              <a:gd name="connsiteY3" fmla="*/ 333375 h 396875"/>
              <a:gd name="connsiteX4" fmla="*/ 647700 w 1343025"/>
              <a:gd name="connsiteY4" fmla="*/ 339725 h 396875"/>
              <a:gd name="connsiteX5" fmla="*/ 647700 w 1343025"/>
              <a:gd name="connsiteY5" fmla="*/ 393700 h 396875"/>
              <a:gd name="connsiteX6" fmla="*/ 1343025 w 1343025"/>
              <a:gd name="connsiteY6" fmla="*/ 396875 h 396875"/>
              <a:gd name="connsiteX7" fmla="*/ 1343025 w 1343025"/>
              <a:gd name="connsiteY7" fmla="*/ 396875 h 396875"/>
              <a:gd name="connsiteX0" fmla="*/ 0 w 1343025"/>
              <a:gd name="connsiteY0" fmla="*/ 0 h 396875"/>
              <a:gd name="connsiteX1" fmla="*/ 342900 w 1343025"/>
              <a:gd name="connsiteY1" fmla="*/ 292100 h 396875"/>
              <a:gd name="connsiteX2" fmla="*/ 425450 w 1343025"/>
              <a:gd name="connsiteY2" fmla="*/ 295275 h 396875"/>
              <a:gd name="connsiteX3" fmla="*/ 428625 w 1343025"/>
              <a:gd name="connsiteY3" fmla="*/ 333375 h 396875"/>
              <a:gd name="connsiteX4" fmla="*/ 647700 w 1343025"/>
              <a:gd name="connsiteY4" fmla="*/ 339725 h 396875"/>
              <a:gd name="connsiteX5" fmla="*/ 647700 w 1343025"/>
              <a:gd name="connsiteY5" fmla="*/ 393700 h 396875"/>
              <a:gd name="connsiteX6" fmla="*/ 1343025 w 1343025"/>
              <a:gd name="connsiteY6" fmla="*/ 396875 h 396875"/>
              <a:gd name="connsiteX7" fmla="*/ 1343025 w 1343025"/>
              <a:gd name="connsiteY7" fmla="*/ 396875 h 396875"/>
              <a:gd name="connsiteX0" fmla="*/ 0 w 1343025"/>
              <a:gd name="connsiteY0" fmla="*/ 0 h 396875"/>
              <a:gd name="connsiteX1" fmla="*/ 358775 w 1343025"/>
              <a:gd name="connsiteY1" fmla="*/ 200025 h 396875"/>
              <a:gd name="connsiteX2" fmla="*/ 342900 w 1343025"/>
              <a:gd name="connsiteY2" fmla="*/ 292100 h 396875"/>
              <a:gd name="connsiteX3" fmla="*/ 425450 w 1343025"/>
              <a:gd name="connsiteY3" fmla="*/ 295275 h 396875"/>
              <a:gd name="connsiteX4" fmla="*/ 428625 w 1343025"/>
              <a:gd name="connsiteY4" fmla="*/ 333375 h 396875"/>
              <a:gd name="connsiteX5" fmla="*/ 647700 w 1343025"/>
              <a:gd name="connsiteY5" fmla="*/ 339725 h 396875"/>
              <a:gd name="connsiteX6" fmla="*/ 647700 w 1343025"/>
              <a:gd name="connsiteY6" fmla="*/ 393700 h 396875"/>
              <a:gd name="connsiteX7" fmla="*/ 1343025 w 1343025"/>
              <a:gd name="connsiteY7" fmla="*/ 396875 h 396875"/>
              <a:gd name="connsiteX8" fmla="*/ 1343025 w 1343025"/>
              <a:gd name="connsiteY8" fmla="*/ 396875 h 396875"/>
              <a:gd name="connsiteX0" fmla="*/ 0 w 1343025"/>
              <a:gd name="connsiteY0" fmla="*/ 0 h 396875"/>
              <a:gd name="connsiteX1" fmla="*/ 358775 w 1343025"/>
              <a:gd name="connsiteY1" fmla="*/ 200025 h 396875"/>
              <a:gd name="connsiteX2" fmla="*/ 342900 w 1343025"/>
              <a:gd name="connsiteY2" fmla="*/ 292100 h 396875"/>
              <a:gd name="connsiteX3" fmla="*/ 425450 w 1343025"/>
              <a:gd name="connsiteY3" fmla="*/ 295275 h 396875"/>
              <a:gd name="connsiteX4" fmla="*/ 428625 w 1343025"/>
              <a:gd name="connsiteY4" fmla="*/ 333375 h 396875"/>
              <a:gd name="connsiteX5" fmla="*/ 647700 w 1343025"/>
              <a:gd name="connsiteY5" fmla="*/ 339725 h 396875"/>
              <a:gd name="connsiteX6" fmla="*/ 647700 w 1343025"/>
              <a:gd name="connsiteY6" fmla="*/ 393700 h 396875"/>
              <a:gd name="connsiteX7" fmla="*/ 1343025 w 1343025"/>
              <a:gd name="connsiteY7" fmla="*/ 396875 h 396875"/>
              <a:gd name="connsiteX8" fmla="*/ 1343025 w 1343025"/>
              <a:gd name="connsiteY8" fmla="*/ 396875 h 396875"/>
              <a:gd name="connsiteX0" fmla="*/ 0 w 1343025"/>
              <a:gd name="connsiteY0" fmla="*/ 0 h 396875"/>
              <a:gd name="connsiteX1" fmla="*/ 342900 w 1343025"/>
              <a:gd name="connsiteY1" fmla="*/ 257175 h 396875"/>
              <a:gd name="connsiteX2" fmla="*/ 342900 w 1343025"/>
              <a:gd name="connsiteY2" fmla="*/ 292100 h 396875"/>
              <a:gd name="connsiteX3" fmla="*/ 425450 w 1343025"/>
              <a:gd name="connsiteY3" fmla="*/ 295275 h 396875"/>
              <a:gd name="connsiteX4" fmla="*/ 428625 w 1343025"/>
              <a:gd name="connsiteY4" fmla="*/ 333375 h 396875"/>
              <a:gd name="connsiteX5" fmla="*/ 647700 w 1343025"/>
              <a:gd name="connsiteY5" fmla="*/ 339725 h 396875"/>
              <a:gd name="connsiteX6" fmla="*/ 647700 w 1343025"/>
              <a:gd name="connsiteY6" fmla="*/ 393700 h 396875"/>
              <a:gd name="connsiteX7" fmla="*/ 1343025 w 1343025"/>
              <a:gd name="connsiteY7" fmla="*/ 396875 h 396875"/>
              <a:gd name="connsiteX8" fmla="*/ 1343025 w 1343025"/>
              <a:gd name="connsiteY8" fmla="*/ 396875 h 396875"/>
              <a:gd name="connsiteX0" fmla="*/ 0 w 1343025"/>
              <a:gd name="connsiteY0" fmla="*/ 0 h 396875"/>
              <a:gd name="connsiteX1" fmla="*/ 301625 w 1343025"/>
              <a:gd name="connsiteY1" fmla="*/ 257175 h 396875"/>
              <a:gd name="connsiteX2" fmla="*/ 342900 w 1343025"/>
              <a:gd name="connsiteY2" fmla="*/ 257175 h 396875"/>
              <a:gd name="connsiteX3" fmla="*/ 342900 w 1343025"/>
              <a:gd name="connsiteY3" fmla="*/ 292100 h 396875"/>
              <a:gd name="connsiteX4" fmla="*/ 425450 w 1343025"/>
              <a:gd name="connsiteY4" fmla="*/ 295275 h 396875"/>
              <a:gd name="connsiteX5" fmla="*/ 428625 w 1343025"/>
              <a:gd name="connsiteY5" fmla="*/ 333375 h 396875"/>
              <a:gd name="connsiteX6" fmla="*/ 647700 w 1343025"/>
              <a:gd name="connsiteY6" fmla="*/ 339725 h 396875"/>
              <a:gd name="connsiteX7" fmla="*/ 647700 w 1343025"/>
              <a:gd name="connsiteY7" fmla="*/ 393700 h 396875"/>
              <a:gd name="connsiteX8" fmla="*/ 1343025 w 1343025"/>
              <a:gd name="connsiteY8" fmla="*/ 396875 h 396875"/>
              <a:gd name="connsiteX9" fmla="*/ 1343025 w 1343025"/>
              <a:gd name="connsiteY9" fmla="*/ 396875 h 396875"/>
              <a:gd name="connsiteX0" fmla="*/ 0 w 1343025"/>
              <a:gd name="connsiteY0" fmla="*/ 0 h 396875"/>
              <a:gd name="connsiteX1" fmla="*/ 301625 w 1343025"/>
              <a:gd name="connsiteY1" fmla="*/ 257175 h 396875"/>
              <a:gd name="connsiteX2" fmla="*/ 342900 w 1343025"/>
              <a:gd name="connsiteY2" fmla="*/ 257175 h 396875"/>
              <a:gd name="connsiteX3" fmla="*/ 342900 w 1343025"/>
              <a:gd name="connsiteY3" fmla="*/ 292100 h 396875"/>
              <a:gd name="connsiteX4" fmla="*/ 425450 w 1343025"/>
              <a:gd name="connsiteY4" fmla="*/ 295275 h 396875"/>
              <a:gd name="connsiteX5" fmla="*/ 428625 w 1343025"/>
              <a:gd name="connsiteY5" fmla="*/ 333375 h 396875"/>
              <a:gd name="connsiteX6" fmla="*/ 647700 w 1343025"/>
              <a:gd name="connsiteY6" fmla="*/ 339725 h 396875"/>
              <a:gd name="connsiteX7" fmla="*/ 647700 w 1343025"/>
              <a:gd name="connsiteY7" fmla="*/ 393700 h 396875"/>
              <a:gd name="connsiteX8" fmla="*/ 1343025 w 1343025"/>
              <a:gd name="connsiteY8" fmla="*/ 396875 h 396875"/>
              <a:gd name="connsiteX9" fmla="*/ 1343025 w 1343025"/>
              <a:gd name="connsiteY9" fmla="*/ 396875 h 396875"/>
              <a:gd name="connsiteX0" fmla="*/ 0 w 1343025"/>
              <a:gd name="connsiteY0" fmla="*/ 0 h 396875"/>
              <a:gd name="connsiteX1" fmla="*/ 307975 w 1343025"/>
              <a:gd name="connsiteY1" fmla="*/ 254000 h 396875"/>
              <a:gd name="connsiteX2" fmla="*/ 342900 w 1343025"/>
              <a:gd name="connsiteY2" fmla="*/ 257175 h 396875"/>
              <a:gd name="connsiteX3" fmla="*/ 342900 w 1343025"/>
              <a:gd name="connsiteY3" fmla="*/ 292100 h 396875"/>
              <a:gd name="connsiteX4" fmla="*/ 425450 w 1343025"/>
              <a:gd name="connsiteY4" fmla="*/ 295275 h 396875"/>
              <a:gd name="connsiteX5" fmla="*/ 428625 w 1343025"/>
              <a:gd name="connsiteY5" fmla="*/ 333375 h 396875"/>
              <a:gd name="connsiteX6" fmla="*/ 647700 w 1343025"/>
              <a:gd name="connsiteY6" fmla="*/ 339725 h 396875"/>
              <a:gd name="connsiteX7" fmla="*/ 647700 w 1343025"/>
              <a:gd name="connsiteY7" fmla="*/ 393700 h 396875"/>
              <a:gd name="connsiteX8" fmla="*/ 1343025 w 1343025"/>
              <a:gd name="connsiteY8" fmla="*/ 396875 h 396875"/>
              <a:gd name="connsiteX9" fmla="*/ 1343025 w 1343025"/>
              <a:gd name="connsiteY9" fmla="*/ 396875 h 396875"/>
              <a:gd name="connsiteX0" fmla="*/ 0 w 1343025"/>
              <a:gd name="connsiteY0" fmla="*/ 0 h 396875"/>
              <a:gd name="connsiteX1" fmla="*/ 301625 w 1343025"/>
              <a:gd name="connsiteY1" fmla="*/ 212725 h 396875"/>
              <a:gd name="connsiteX2" fmla="*/ 307975 w 1343025"/>
              <a:gd name="connsiteY2" fmla="*/ 254000 h 396875"/>
              <a:gd name="connsiteX3" fmla="*/ 342900 w 1343025"/>
              <a:gd name="connsiteY3" fmla="*/ 257175 h 396875"/>
              <a:gd name="connsiteX4" fmla="*/ 342900 w 1343025"/>
              <a:gd name="connsiteY4" fmla="*/ 292100 h 396875"/>
              <a:gd name="connsiteX5" fmla="*/ 425450 w 1343025"/>
              <a:gd name="connsiteY5" fmla="*/ 295275 h 396875"/>
              <a:gd name="connsiteX6" fmla="*/ 428625 w 1343025"/>
              <a:gd name="connsiteY6" fmla="*/ 333375 h 396875"/>
              <a:gd name="connsiteX7" fmla="*/ 647700 w 1343025"/>
              <a:gd name="connsiteY7" fmla="*/ 339725 h 396875"/>
              <a:gd name="connsiteX8" fmla="*/ 647700 w 1343025"/>
              <a:gd name="connsiteY8" fmla="*/ 393700 h 396875"/>
              <a:gd name="connsiteX9" fmla="*/ 1343025 w 1343025"/>
              <a:gd name="connsiteY9" fmla="*/ 396875 h 396875"/>
              <a:gd name="connsiteX10" fmla="*/ 1343025 w 1343025"/>
              <a:gd name="connsiteY10" fmla="*/ 396875 h 396875"/>
              <a:gd name="connsiteX0" fmla="*/ 0 w 1343025"/>
              <a:gd name="connsiteY0" fmla="*/ 0 h 396875"/>
              <a:gd name="connsiteX1" fmla="*/ 301625 w 1343025"/>
              <a:gd name="connsiteY1" fmla="*/ 212725 h 396875"/>
              <a:gd name="connsiteX2" fmla="*/ 307975 w 1343025"/>
              <a:gd name="connsiteY2" fmla="*/ 254000 h 396875"/>
              <a:gd name="connsiteX3" fmla="*/ 342900 w 1343025"/>
              <a:gd name="connsiteY3" fmla="*/ 257175 h 396875"/>
              <a:gd name="connsiteX4" fmla="*/ 342900 w 1343025"/>
              <a:gd name="connsiteY4" fmla="*/ 292100 h 396875"/>
              <a:gd name="connsiteX5" fmla="*/ 425450 w 1343025"/>
              <a:gd name="connsiteY5" fmla="*/ 295275 h 396875"/>
              <a:gd name="connsiteX6" fmla="*/ 428625 w 1343025"/>
              <a:gd name="connsiteY6" fmla="*/ 333375 h 396875"/>
              <a:gd name="connsiteX7" fmla="*/ 647700 w 1343025"/>
              <a:gd name="connsiteY7" fmla="*/ 339725 h 396875"/>
              <a:gd name="connsiteX8" fmla="*/ 647700 w 1343025"/>
              <a:gd name="connsiteY8" fmla="*/ 393700 h 396875"/>
              <a:gd name="connsiteX9" fmla="*/ 1343025 w 1343025"/>
              <a:gd name="connsiteY9" fmla="*/ 396875 h 396875"/>
              <a:gd name="connsiteX10" fmla="*/ 1343025 w 1343025"/>
              <a:gd name="connsiteY10" fmla="*/ 396875 h 396875"/>
              <a:gd name="connsiteX0" fmla="*/ 0 w 1343025"/>
              <a:gd name="connsiteY0" fmla="*/ 0 h 396875"/>
              <a:gd name="connsiteX1" fmla="*/ 111125 w 1343025"/>
              <a:gd name="connsiteY1" fmla="*/ 209550 h 396875"/>
              <a:gd name="connsiteX2" fmla="*/ 301625 w 1343025"/>
              <a:gd name="connsiteY2" fmla="*/ 212725 h 396875"/>
              <a:gd name="connsiteX3" fmla="*/ 307975 w 1343025"/>
              <a:gd name="connsiteY3" fmla="*/ 254000 h 396875"/>
              <a:gd name="connsiteX4" fmla="*/ 342900 w 1343025"/>
              <a:gd name="connsiteY4" fmla="*/ 257175 h 396875"/>
              <a:gd name="connsiteX5" fmla="*/ 342900 w 1343025"/>
              <a:gd name="connsiteY5" fmla="*/ 292100 h 396875"/>
              <a:gd name="connsiteX6" fmla="*/ 425450 w 1343025"/>
              <a:gd name="connsiteY6" fmla="*/ 295275 h 396875"/>
              <a:gd name="connsiteX7" fmla="*/ 428625 w 1343025"/>
              <a:gd name="connsiteY7" fmla="*/ 333375 h 396875"/>
              <a:gd name="connsiteX8" fmla="*/ 647700 w 1343025"/>
              <a:gd name="connsiteY8" fmla="*/ 339725 h 396875"/>
              <a:gd name="connsiteX9" fmla="*/ 647700 w 1343025"/>
              <a:gd name="connsiteY9" fmla="*/ 393700 h 396875"/>
              <a:gd name="connsiteX10" fmla="*/ 1343025 w 1343025"/>
              <a:gd name="connsiteY10" fmla="*/ 396875 h 396875"/>
              <a:gd name="connsiteX11" fmla="*/ 1343025 w 1343025"/>
              <a:gd name="connsiteY11" fmla="*/ 396875 h 396875"/>
              <a:gd name="connsiteX0" fmla="*/ 0 w 1343025"/>
              <a:gd name="connsiteY0" fmla="*/ 0 h 396875"/>
              <a:gd name="connsiteX1" fmla="*/ 111125 w 1343025"/>
              <a:gd name="connsiteY1" fmla="*/ 209550 h 396875"/>
              <a:gd name="connsiteX2" fmla="*/ 301625 w 1343025"/>
              <a:gd name="connsiteY2" fmla="*/ 212725 h 396875"/>
              <a:gd name="connsiteX3" fmla="*/ 307975 w 1343025"/>
              <a:gd name="connsiteY3" fmla="*/ 254000 h 396875"/>
              <a:gd name="connsiteX4" fmla="*/ 342900 w 1343025"/>
              <a:gd name="connsiteY4" fmla="*/ 257175 h 396875"/>
              <a:gd name="connsiteX5" fmla="*/ 342900 w 1343025"/>
              <a:gd name="connsiteY5" fmla="*/ 292100 h 396875"/>
              <a:gd name="connsiteX6" fmla="*/ 425450 w 1343025"/>
              <a:gd name="connsiteY6" fmla="*/ 295275 h 396875"/>
              <a:gd name="connsiteX7" fmla="*/ 428625 w 1343025"/>
              <a:gd name="connsiteY7" fmla="*/ 333375 h 396875"/>
              <a:gd name="connsiteX8" fmla="*/ 647700 w 1343025"/>
              <a:gd name="connsiteY8" fmla="*/ 339725 h 396875"/>
              <a:gd name="connsiteX9" fmla="*/ 647700 w 1343025"/>
              <a:gd name="connsiteY9" fmla="*/ 393700 h 396875"/>
              <a:gd name="connsiteX10" fmla="*/ 1343025 w 1343025"/>
              <a:gd name="connsiteY10" fmla="*/ 396875 h 396875"/>
              <a:gd name="connsiteX11" fmla="*/ 1343025 w 1343025"/>
              <a:gd name="connsiteY11" fmla="*/ 396875 h 396875"/>
              <a:gd name="connsiteX0" fmla="*/ 0 w 1343025"/>
              <a:gd name="connsiteY0" fmla="*/ 0 h 396875"/>
              <a:gd name="connsiteX1" fmla="*/ 111125 w 1343025"/>
              <a:gd name="connsiteY1" fmla="*/ 206375 h 396875"/>
              <a:gd name="connsiteX2" fmla="*/ 301625 w 1343025"/>
              <a:gd name="connsiteY2" fmla="*/ 212725 h 396875"/>
              <a:gd name="connsiteX3" fmla="*/ 307975 w 1343025"/>
              <a:gd name="connsiteY3" fmla="*/ 254000 h 396875"/>
              <a:gd name="connsiteX4" fmla="*/ 342900 w 1343025"/>
              <a:gd name="connsiteY4" fmla="*/ 257175 h 396875"/>
              <a:gd name="connsiteX5" fmla="*/ 342900 w 1343025"/>
              <a:gd name="connsiteY5" fmla="*/ 292100 h 396875"/>
              <a:gd name="connsiteX6" fmla="*/ 425450 w 1343025"/>
              <a:gd name="connsiteY6" fmla="*/ 295275 h 396875"/>
              <a:gd name="connsiteX7" fmla="*/ 428625 w 1343025"/>
              <a:gd name="connsiteY7" fmla="*/ 333375 h 396875"/>
              <a:gd name="connsiteX8" fmla="*/ 647700 w 1343025"/>
              <a:gd name="connsiteY8" fmla="*/ 339725 h 396875"/>
              <a:gd name="connsiteX9" fmla="*/ 647700 w 1343025"/>
              <a:gd name="connsiteY9" fmla="*/ 393700 h 396875"/>
              <a:gd name="connsiteX10" fmla="*/ 1343025 w 1343025"/>
              <a:gd name="connsiteY10" fmla="*/ 396875 h 396875"/>
              <a:gd name="connsiteX11" fmla="*/ 1343025 w 1343025"/>
              <a:gd name="connsiteY11" fmla="*/ 396875 h 396875"/>
              <a:gd name="connsiteX0" fmla="*/ 0 w 1343025"/>
              <a:gd name="connsiteY0" fmla="*/ 0 h 396875"/>
              <a:gd name="connsiteX1" fmla="*/ 104775 w 1343025"/>
              <a:gd name="connsiteY1" fmla="*/ 127000 h 396875"/>
              <a:gd name="connsiteX2" fmla="*/ 111125 w 1343025"/>
              <a:gd name="connsiteY2" fmla="*/ 206375 h 396875"/>
              <a:gd name="connsiteX3" fmla="*/ 301625 w 1343025"/>
              <a:gd name="connsiteY3" fmla="*/ 212725 h 396875"/>
              <a:gd name="connsiteX4" fmla="*/ 307975 w 1343025"/>
              <a:gd name="connsiteY4" fmla="*/ 254000 h 396875"/>
              <a:gd name="connsiteX5" fmla="*/ 342900 w 1343025"/>
              <a:gd name="connsiteY5" fmla="*/ 257175 h 396875"/>
              <a:gd name="connsiteX6" fmla="*/ 342900 w 1343025"/>
              <a:gd name="connsiteY6" fmla="*/ 292100 h 396875"/>
              <a:gd name="connsiteX7" fmla="*/ 425450 w 1343025"/>
              <a:gd name="connsiteY7" fmla="*/ 295275 h 396875"/>
              <a:gd name="connsiteX8" fmla="*/ 428625 w 1343025"/>
              <a:gd name="connsiteY8" fmla="*/ 333375 h 396875"/>
              <a:gd name="connsiteX9" fmla="*/ 647700 w 1343025"/>
              <a:gd name="connsiteY9" fmla="*/ 339725 h 396875"/>
              <a:gd name="connsiteX10" fmla="*/ 647700 w 1343025"/>
              <a:gd name="connsiteY10" fmla="*/ 393700 h 396875"/>
              <a:gd name="connsiteX11" fmla="*/ 1343025 w 1343025"/>
              <a:gd name="connsiteY11" fmla="*/ 396875 h 396875"/>
              <a:gd name="connsiteX12" fmla="*/ 1343025 w 1343025"/>
              <a:gd name="connsiteY12" fmla="*/ 396875 h 396875"/>
              <a:gd name="connsiteX0" fmla="*/ 0 w 1343025"/>
              <a:gd name="connsiteY0" fmla="*/ 0 h 396875"/>
              <a:gd name="connsiteX1" fmla="*/ 104775 w 1343025"/>
              <a:gd name="connsiteY1" fmla="*/ 127000 h 396875"/>
              <a:gd name="connsiteX2" fmla="*/ 111125 w 1343025"/>
              <a:gd name="connsiteY2" fmla="*/ 206375 h 396875"/>
              <a:gd name="connsiteX3" fmla="*/ 301625 w 1343025"/>
              <a:gd name="connsiteY3" fmla="*/ 212725 h 396875"/>
              <a:gd name="connsiteX4" fmla="*/ 307975 w 1343025"/>
              <a:gd name="connsiteY4" fmla="*/ 254000 h 396875"/>
              <a:gd name="connsiteX5" fmla="*/ 342900 w 1343025"/>
              <a:gd name="connsiteY5" fmla="*/ 257175 h 396875"/>
              <a:gd name="connsiteX6" fmla="*/ 342900 w 1343025"/>
              <a:gd name="connsiteY6" fmla="*/ 292100 h 396875"/>
              <a:gd name="connsiteX7" fmla="*/ 425450 w 1343025"/>
              <a:gd name="connsiteY7" fmla="*/ 295275 h 396875"/>
              <a:gd name="connsiteX8" fmla="*/ 428625 w 1343025"/>
              <a:gd name="connsiteY8" fmla="*/ 333375 h 396875"/>
              <a:gd name="connsiteX9" fmla="*/ 647700 w 1343025"/>
              <a:gd name="connsiteY9" fmla="*/ 339725 h 396875"/>
              <a:gd name="connsiteX10" fmla="*/ 647700 w 1343025"/>
              <a:gd name="connsiteY10" fmla="*/ 393700 h 396875"/>
              <a:gd name="connsiteX11" fmla="*/ 1343025 w 1343025"/>
              <a:gd name="connsiteY11" fmla="*/ 396875 h 396875"/>
              <a:gd name="connsiteX12" fmla="*/ 1343025 w 1343025"/>
              <a:gd name="connsiteY12" fmla="*/ 396875 h 396875"/>
              <a:gd name="connsiteX0" fmla="*/ 0 w 1343025"/>
              <a:gd name="connsiteY0" fmla="*/ 0 h 396875"/>
              <a:gd name="connsiteX1" fmla="*/ 50800 w 1343025"/>
              <a:gd name="connsiteY1" fmla="*/ 117475 h 396875"/>
              <a:gd name="connsiteX2" fmla="*/ 104775 w 1343025"/>
              <a:gd name="connsiteY2" fmla="*/ 127000 h 396875"/>
              <a:gd name="connsiteX3" fmla="*/ 111125 w 1343025"/>
              <a:gd name="connsiteY3" fmla="*/ 206375 h 396875"/>
              <a:gd name="connsiteX4" fmla="*/ 301625 w 1343025"/>
              <a:gd name="connsiteY4" fmla="*/ 212725 h 396875"/>
              <a:gd name="connsiteX5" fmla="*/ 307975 w 1343025"/>
              <a:gd name="connsiteY5" fmla="*/ 254000 h 396875"/>
              <a:gd name="connsiteX6" fmla="*/ 342900 w 1343025"/>
              <a:gd name="connsiteY6" fmla="*/ 257175 h 396875"/>
              <a:gd name="connsiteX7" fmla="*/ 342900 w 1343025"/>
              <a:gd name="connsiteY7" fmla="*/ 292100 h 396875"/>
              <a:gd name="connsiteX8" fmla="*/ 425450 w 1343025"/>
              <a:gd name="connsiteY8" fmla="*/ 295275 h 396875"/>
              <a:gd name="connsiteX9" fmla="*/ 428625 w 1343025"/>
              <a:gd name="connsiteY9" fmla="*/ 333375 h 396875"/>
              <a:gd name="connsiteX10" fmla="*/ 647700 w 1343025"/>
              <a:gd name="connsiteY10" fmla="*/ 339725 h 396875"/>
              <a:gd name="connsiteX11" fmla="*/ 647700 w 1343025"/>
              <a:gd name="connsiteY11" fmla="*/ 393700 h 396875"/>
              <a:gd name="connsiteX12" fmla="*/ 1343025 w 1343025"/>
              <a:gd name="connsiteY12" fmla="*/ 396875 h 396875"/>
              <a:gd name="connsiteX13" fmla="*/ 1343025 w 1343025"/>
              <a:gd name="connsiteY13" fmla="*/ 396875 h 396875"/>
              <a:gd name="connsiteX0" fmla="*/ 0 w 1343025"/>
              <a:gd name="connsiteY0" fmla="*/ 0 h 396875"/>
              <a:gd name="connsiteX1" fmla="*/ 50800 w 1343025"/>
              <a:gd name="connsiteY1" fmla="*/ 117475 h 396875"/>
              <a:gd name="connsiteX2" fmla="*/ 104775 w 1343025"/>
              <a:gd name="connsiteY2" fmla="*/ 127000 h 396875"/>
              <a:gd name="connsiteX3" fmla="*/ 111125 w 1343025"/>
              <a:gd name="connsiteY3" fmla="*/ 206375 h 396875"/>
              <a:gd name="connsiteX4" fmla="*/ 301625 w 1343025"/>
              <a:gd name="connsiteY4" fmla="*/ 212725 h 396875"/>
              <a:gd name="connsiteX5" fmla="*/ 307975 w 1343025"/>
              <a:gd name="connsiteY5" fmla="*/ 254000 h 396875"/>
              <a:gd name="connsiteX6" fmla="*/ 342900 w 1343025"/>
              <a:gd name="connsiteY6" fmla="*/ 257175 h 396875"/>
              <a:gd name="connsiteX7" fmla="*/ 342900 w 1343025"/>
              <a:gd name="connsiteY7" fmla="*/ 292100 h 396875"/>
              <a:gd name="connsiteX8" fmla="*/ 425450 w 1343025"/>
              <a:gd name="connsiteY8" fmla="*/ 295275 h 396875"/>
              <a:gd name="connsiteX9" fmla="*/ 428625 w 1343025"/>
              <a:gd name="connsiteY9" fmla="*/ 333375 h 396875"/>
              <a:gd name="connsiteX10" fmla="*/ 647700 w 1343025"/>
              <a:gd name="connsiteY10" fmla="*/ 339725 h 396875"/>
              <a:gd name="connsiteX11" fmla="*/ 647700 w 1343025"/>
              <a:gd name="connsiteY11" fmla="*/ 393700 h 396875"/>
              <a:gd name="connsiteX12" fmla="*/ 1343025 w 1343025"/>
              <a:gd name="connsiteY12" fmla="*/ 396875 h 396875"/>
              <a:gd name="connsiteX13" fmla="*/ 1343025 w 1343025"/>
              <a:gd name="connsiteY13" fmla="*/ 396875 h 396875"/>
              <a:gd name="connsiteX0" fmla="*/ 0 w 1343025"/>
              <a:gd name="connsiteY0" fmla="*/ 0 h 396875"/>
              <a:gd name="connsiteX1" fmla="*/ 53975 w 1343025"/>
              <a:gd name="connsiteY1" fmla="*/ 127000 h 396875"/>
              <a:gd name="connsiteX2" fmla="*/ 104775 w 1343025"/>
              <a:gd name="connsiteY2" fmla="*/ 127000 h 396875"/>
              <a:gd name="connsiteX3" fmla="*/ 111125 w 1343025"/>
              <a:gd name="connsiteY3" fmla="*/ 206375 h 396875"/>
              <a:gd name="connsiteX4" fmla="*/ 301625 w 1343025"/>
              <a:gd name="connsiteY4" fmla="*/ 212725 h 396875"/>
              <a:gd name="connsiteX5" fmla="*/ 307975 w 1343025"/>
              <a:gd name="connsiteY5" fmla="*/ 254000 h 396875"/>
              <a:gd name="connsiteX6" fmla="*/ 342900 w 1343025"/>
              <a:gd name="connsiteY6" fmla="*/ 257175 h 396875"/>
              <a:gd name="connsiteX7" fmla="*/ 342900 w 1343025"/>
              <a:gd name="connsiteY7" fmla="*/ 292100 h 396875"/>
              <a:gd name="connsiteX8" fmla="*/ 425450 w 1343025"/>
              <a:gd name="connsiteY8" fmla="*/ 295275 h 396875"/>
              <a:gd name="connsiteX9" fmla="*/ 428625 w 1343025"/>
              <a:gd name="connsiteY9" fmla="*/ 333375 h 396875"/>
              <a:gd name="connsiteX10" fmla="*/ 647700 w 1343025"/>
              <a:gd name="connsiteY10" fmla="*/ 339725 h 396875"/>
              <a:gd name="connsiteX11" fmla="*/ 647700 w 1343025"/>
              <a:gd name="connsiteY11" fmla="*/ 393700 h 396875"/>
              <a:gd name="connsiteX12" fmla="*/ 1343025 w 1343025"/>
              <a:gd name="connsiteY12" fmla="*/ 396875 h 396875"/>
              <a:gd name="connsiteX13" fmla="*/ 1343025 w 1343025"/>
              <a:gd name="connsiteY13" fmla="*/ 396875 h 396875"/>
              <a:gd name="connsiteX0" fmla="*/ 0 w 1343025"/>
              <a:gd name="connsiteY0" fmla="*/ 6478 h 403353"/>
              <a:gd name="connsiteX1" fmla="*/ 130175 w 1343025"/>
              <a:gd name="connsiteY1" fmla="*/ 9653 h 403353"/>
              <a:gd name="connsiteX2" fmla="*/ 53975 w 1343025"/>
              <a:gd name="connsiteY2" fmla="*/ 133478 h 403353"/>
              <a:gd name="connsiteX3" fmla="*/ 104775 w 1343025"/>
              <a:gd name="connsiteY3" fmla="*/ 133478 h 403353"/>
              <a:gd name="connsiteX4" fmla="*/ 111125 w 1343025"/>
              <a:gd name="connsiteY4" fmla="*/ 212853 h 403353"/>
              <a:gd name="connsiteX5" fmla="*/ 301625 w 1343025"/>
              <a:gd name="connsiteY5" fmla="*/ 219203 h 403353"/>
              <a:gd name="connsiteX6" fmla="*/ 307975 w 1343025"/>
              <a:gd name="connsiteY6" fmla="*/ 260478 h 403353"/>
              <a:gd name="connsiteX7" fmla="*/ 342900 w 1343025"/>
              <a:gd name="connsiteY7" fmla="*/ 263653 h 403353"/>
              <a:gd name="connsiteX8" fmla="*/ 342900 w 1343025"/>
              <a:gd name="connsiteY8" fmla="*/ 298578 h 403353"/>
              <a:gd name="connsiteX9" fmla="*/ 425450 w 1343025"/>
              <a:gd name="connsiteY9" fmla="*/ 301753 h 403353"/>
              <a:gd name="connsiteX10" fmla="*/ 428625 w 1343025"/>
              <a:gd name="connsiteY10" fmla="*/ 339853 h 403353"/>
              <a:gd name="connsiteX11" fmla="*/ 647700 w 1343025"/>
              <a:gd name="connsiteY11" fmla="*/ 346203 h 403353"/>
              <a:gd name="connsiteX12" fmla="*/ 647700 w 1343025"/>
              <a:gd name="connsiteY12" fmla="*/ 400178 h 403353"/>
              <a:gd name="connsiteX13" fmla="*/ 1343025 w 1343025"/>
              <a:gd name="connsiteY13" fmla="*/ 403353 h 403353"/>
              <a:gd name="connsiteX14" fmla="*/ 1343025 w 1343025"/>
              <a:gd name="connsiteY14" fmla="*/ 403353 h 403353"/>
              <a:gd name="connsiteX0" fmla="*/ 0 w 1343025"/>
              <a:gd name="connsiteY0" fmla="*/ 0 h 396875"/>
              <a:gd name="connsiteX1" fmla="*/ 130175 w 1343025"/>
              <a:gd name="connsiteY1" fmla="*/ 3175 h 396875"/>
              <a:gd name="connsiteX2" fmla="*/ 53975 w 1343025"/>
              <a:gd name="connsiteY2" fmla="*/ 127000 h 396875"/>
              <a:gd name="connsiteX3" fmla="*/ 104775 w 1343025"/>
              <a:gd name="connsiteY3" fmla="*/ 127000 h 396875"/>
              <a:gd name="connsiteX4" fmla="*/ 111125 w 1343025"/>
              <a:gd name="connsiteY4" fmla="*/ 206375 h 396875"/>
              <a:gd name="connsiteX5" fmla="*/ 301625 w 1343025"/>
              <a:gd name="connsiteY5" fmla="*/ 212725 h 396875"/>
              <a:gd name="connsiteX6" fmla="*/ 307975 w 1343025"/>
              <a:gd name="connsiteY6" fmla="*/ 254000 h 396875"/>
              <a:gd name="connsiteX7" fmla="*/ 342900 w 1343025"/>
              <a:gd name="connsiteY7" fmla="*/ 257175 h 396875"/>
              <a:gd name="connsiteX8" fmla="*/ 342900 w 1343025"/>
              <a:gd name="connsiteY8" fmla="*/ 292100 h 396875"/>
              <a:gd name="connsiteX9" fmla="*/ 425450 w 1343025"/>
              <a:gd name="connsiteY9" fmla="*/ 295275 h 396875"/>
              <a:gd name="connsiteX10" fmla="*/ 428625 w 1343025"/>
              <a:gd name="connsiteY10" fmla="*/ 333375 h 396875"/>
              <a:gd name="connsiteX11" fmla="*/ 647700 w 1343025"/>
              <a:gd name="connsiteY11" fmla="*/ 339725 h 396875"/>
              <a:gd name="connsiteX12" fmla="*/ 647700 w 1343025"/>
              <a:gd name="connsiteY12" fmla="*/ 393700 h 396875"/>
              <a:gd name="connsiteX13" fmla="*/ 1343025 w 1343025"/>
              <a:gd name="connsiteY13" fmla="*/ 396875 h 396875"/>
              <a:gd name="connsiteX14" fmla="*/ 1343025 w 1343025"/>
              <a:gd name="connsiteY14" fmla="*/ 396875 h 396875"/>
              <a:gd name="connsiteX0" fmla="*/ 0 w 1343025"/>
              <a:gd name="connsiteY0" fmla="*/ 0 h 396875"/>
              <a:gd name="connsiteX1" fmla="*/ 15875 w 1343025"/>
              <a:gd name="connsiteY1" fmla="*/ 0 h 396875"/>
              <a:gd name="connsiteX2" fmla="*/ 53975 w 1343025"/>
              <a:gd name="connsiteY2" fmla="*/ 127000 h 396875"/>
              <a:gd name="connsiteX3" fmla="*/ 104775 w 1343025"/>
              <a:gd name="connsiteY3" fmla="*/ 127000 h 396875"/>
              <a:gd name="connsiteX4" fmla="*/ 111125 w 1343025"/>
              <a:gd name="connsiteY4" fmla="*/ 206375 h 396875"/>
              <a:gd name="connsiteX5" fmla="*/ 301625 w 1343025"/>
              <a:gd name="connsiteY5" fmla="*/ 212725 h 396875"/>
              <a:gd name="connsiteX6" fmla="*/ 307975 w 1343025"/>
              <a:gd name="connsiteY6" fmla="*/ 254000 h 396875"/>
              <a:gd name="connsiteX7" fmla="*/ 342900 w 1343025"/>
              <a:gd name="connsiteY7" fmla="*/ 257175 h 396875"/>
              <a:gd name="connsiteX8" fmla="*/ 342900 w 1343025"/>
              <a:gd name="connsiteY8" fmla="*/ 292100 h 396875"/>
              <a:gd name="connsiteX9" fmla="*/ 425450 w 1343025"/>
              <a:gd name="connsiteY9" fmla="*/ 295275 h 396875"/>
              <a:gd name="connsiteX10" fmla="*/ 428625 w 1343025"/>
              <a:gd name="connsiteY10" fmla="*/ 333375 h 396875"/>
              <a:gd name="connsiteX11" fmla="*/ 647700 w 1343025"/>
              <a:gd name="connsiteY11" fmla="*/ 339725 h 396875"/>
              <a:gd name="connsiteX12" fmla="*/ 647700 w 1343025"/>
              <a:gd name="connsiteY12" fmla="*/ 393700 h 396875"/>
              <a:gd name="connsiteX13" fmla="*/ 1343025 w 1343025"/>
              <a:gd name="connsiteY13" fmla="*/ 396875 h 396875"/>
              <a:gd name="connsiteX14" fmla="*/ 1343025 w 1343025"/>
              <a:gd name="connsiteY14" fmla="*/ 396875 h 396875"/>
              <a:gd name="connsiteX0" fmla="*/ 4044 w 1347069"/>
              <a:gd name="connsiteY0" fmla="*/ 0 h 396875"/>
              <a:gd name="connsiteX1" fmla="*/ 19919 w 1347069"/>
              <a:gd name="connsiteY1" fmla="*/ 0 h 396875"/>
              <a:gd name="connsiteX2" fmla="*/ 869 w 1347069"/>
              <a:gd name="connsiteY2" fmla="*/ 82550 h 396875"/>
              <a:gd name="connsiteX3" fmla="*/ 58019 w 1347069"/>
              <a:gd name="connsiteY3" fmla="*/ 127000 h 396875"/>
              <a:gd name="connsiteX4" fmla="*/ 108819 w 1347069"/>
              <a:gd name="connsiteY4" fmla="*/ 127000 h 396875"/>
              <a:gd name="connsiteX5" fmla="*/ 115169 w 1347069"/>
              <a:gd name="connsiteY5" fmla="*/ 206375 h 396875"/>
              <a:gd name="connsiteX6" fmla="*/ 305669 w 1347069"/>
              <a:gd name="connsiteY6" fmla="*/ 212725 h 396875"/>
              <a:gd name="connsiteX7" fmla="*/ 312019 w 1347069"/>
              <a:gd name="connsiteY7" fmla="*/ 254000 h 396875"/>
              <a:gd name="connsiteX8" fmla="*/ 346944 w 1347069"/>
              <a:gd name="connsiteY8" fmla="*/ 257175 h 396875"/>
              <a:gd name="connsiteX9" fmla="*/ 346944 w 1347069"/>
              <a:gd name="connsiteY9" fmla="*/ 292100 h 396875"/>
              <a:gd name="connsiteX10" fmla="*/ 429494 w 1347069"/>
              <a:gd name="connsiteY10" fmla="*/ 295275 h 396875"/>
              <a:gd name="connsiteX11" fmla="*/ 432669 w 1347069"/>
              <a:gd name="connsiteY11" fmla="*/ 333375 h 396875"/>
              <a:gd name="connsiteX12" fmla="*/ 651744 w 1347069"/>
              <a:gd name="connsiteY12" fmla="*/ 339725 h 396875"/>
              <a:gd name="connsiteX13" fmla="*/ 651744 w 1347069"/>
              <a:gd name="connsiteY13" fmla="*/ 393700 h 396875"/>
              <a:gd name="connsiteX14" fmla="*/ 1347069 w 1347069"/>
              <a:gd name="connsiteY14" fmla="*/ 396875 h 396875"/>
              <a:gd name="connsiteX15" fmla="*/ 1347069 w 1347069"/>
              <a:gd name="connsiteY15" fmla="*/ 396875 h 396875"/>
              <a:gd name="connsiteX0" fmla="*/ 3175 w 1346200"/>
              <a:gd name="connsiteY0" fmla="*/ 0 h 396875"/>
              <a:gd name="connsiteX1" fmla="*/ 19050 w 1346200"/>
              <a:gd name="connsiteY1" fmla="*/ 0 h 396875"/>
              <a:gd name="connsiteX2" fmla="*/ 0 w 1346200"/>
              <a:gd name="connsiteY2" fmla="*/ 82550 h 396875"/>
              <a:gd name="connsiteX3" fmla="*/ 57150 w 1346200"/>
              <a:gd name="connsiteY3" fmla="*/ 127000 h 396875"/>
              <a:gd name="connsiteX4" fmla="*/ 107950 w 1346200"/>
              <a:gd name="connsiteY4" fmla="*/ 127000 h 396875"/>
              <a:gd name="connsiteX5" fmla="*/ 114300 w 1346200"/>
              <a:gd name="connsiteY5" fmla="*/ 206375 h 396875"/>
              <a:gd name="connsiteX6" fmla="*/ 304800 w 1346200"/>
              <a:gd name="connsiteY6" fmla="*/ 212725 h 396875"/>
              <a:gd name="connsiteX7" fmla="*/ 311150 w 1346200"/>
              <a:gd name="connsiteY7" fmla="*/ 254000 h 396875"/>
              <a:gd name="connsiteX8" fmla="*/ 346075 w 1346200"/>
              <a:gd name="connsiteY8" fmla="*/ 257175 h 396875"/>
              <a:gd name="connsiteX9" fmla="*/ 346075 w 1346200"/>
              <a:gd name="connsiteY9" fmla="*/ 292100 h 396875"/>
              <a:gd name="connsiteX10" fmla="*/ 428625 w 1346200"/>
              <a:gd name="connsiteY10" fmla="*/ 295275 h 396875"/>
              <a:gd name="connsiteX11" fmla="*/ 431800 w 1346200"/>
              <a:gd name="connsiteY11" fmla="*/ 333375 h 396875"/>
              <a:gd name="connsiteX12" fmla="*/ 650875 w 1346200"/>
              <a:gd name="connsiteY12" fmla="*/ 339725 h 396875"/>
              <a:gd name="connsiteX13" fmla="*/ 650875 w 1346200"/>
              <a:gd name="connsiteY13" fmla="*/ 393700 h 396875"/>
              <a:gd name="connsiteX14" fmla="*/ 1346200 w 1346200"/>
              <a:gd name="connsiteY14" fmla="*/ 396875 h 396875"/>
              <a:gd name="connsiteX15" fmla="*/ 1346200 w 1346200"/>
              <a:gd name="connsiteY15" fmla="*/ 396875 h 396875"/>
              <a:gd name="connsiteX0" fmla="*/ 0 w 1343025"/>
              <a:gd name="connsiteY0" fmla="*/ 0 h 396875"/>
              <a:gd name="connsiteX1" fmla="*/ 15875 w 1343025"/>
              <a:gd name="connsiteY1" fmla="*/ 0 h 396875"/>
              <a:gd name="connsiteX2" fmla="*/ 12700 w 1343025"/>
              <a:gd name="connsiteY2" fmla="*/ 38100 h 396875"/>
              <a:gd name="connsiteX3" fmla="*/ 53975 w 1343025"/>
              <a:gd name="connsiteY3" fmla="*/ 127000 h 396875"/>
              <a:gd name="connsiteX4" fmla="*/ 104775 w 1343025"/>
              <a:gd name="connsiteY4" fmla="*/ 127000 h 396875"/>
              <a:gd name="connsiteX5" fmla="*/ 111125 w 1343025"/>
              <a:gd name="connsiteY5" fmla="*/ 206375 h 396875"/>
              <a:gd name="connsiteX6" fmla="*/ 301625 w 1343025"/>
              <a:gd name="connsiteY6" fmla="*/ 212725 h 396875"/>
              <a:gd name="connsiteX7" fmla="*/ 307975 w 1343025"/>
              <a:gd name="connsiteY7" fmla="*/ 254000 h 396875"/>
              <a:gd name="connsiteX8" fmla="*/ 342900 w 1343025"/>
              <a:gd name="connsiteY8" fmla="*/ 257175 h 396875"/>
              <a:gd name="connsiteX9" fmla="*/ 342900 w 1343025"/>
              <a:gd name="connsiteY9" fmla="*/ 292100 h 396875"/>
              <a:gd name="connsiteX10" fmla="*/ 425450 w 1343025"/>
              <a:gd name="connsiteY10" fmla="*/ 295275 h 396875"/>
              <a:gd name="connsiteX11" fmla="*/ 428625 w 1343025"/>
              <a:gd name="connsiteY11" fmla="*/ 333375 h 396875"/>
              <a:gd name="connsiteX12" fmla="*/ 647700 w 1343025"/>
              <a:gd name="connsiteY12" fmla="*/ 339725 h 396875"/>
              <a:gd name="connsiteX13" fmla="*/ 647700 w 1343025"/>
              <a:gd name="connsiteY13" fmla="*/ 393700 h 396875"/>
              <a:gd name="connsiteX14" fmla="*/ 1343025 w 1343025"/>
              <a:gd name="connsiteY14" fmla="*/ 396875 h 396875"/>
              <a:gd name="connsiteX15" fmla="*/ 1343025 w 1343025"/>
              <a:gd name="connsiteY15" fmla="*/ 396875 h 396875"/>
              <a:gd name="connsiteX0" fmla="*/ 0 w 1343025"/>
              <a:gd name="connsiteY0" fmla="*/ 0 h 396875"/>
              <a:gd name="connsiteX1" fmla="*/ 15875 w 1343025"/>
              <a:gd name="connsiteY1" fmla="*/ 0 h 396875"/>
              <a:gd name="connsiteX2" fmla="*/ 12700 w 1343025"/>
              <a:gd name="connsiteY2" fmla="*/ 38100 h 396875"/>
              <a:gd name="connsiteX3" fmla="*/ 47624 w 1343025"/>
              <a:gd name="connsiteY3" fmla="*/ 41275 h 396875"/>
              <a:gd name="connsiteX4" fmla="*/ 53975 w 1343025"/>
              <a:gd name="connsiteY4" fmla="*/ 127000 h 396875"/>
              <a:gd name="connsiteX5" fmla="*/ 104775 w 1343025"/>
              <a:gd name="connsiteY5" fmla="*/ 127000 h 396875"/>
              <a:gd name="connsiteX6" fmla="*/ 111125 w 1343025"/>
              <a:gd name="connsiteY6" fmla="*/ 206375 h 396875"/>
              <a:gd name="connsiteX7" fmla="*/ 301625 w 1343025"/>
              <a:gd name="connsiteY7" fmla="*/ 212725 h 396875"/>
              <a:gd name="connsiteX8" fmla="*/ 307975 w 1343025"/>
              <a:gd name="connsiteY8" fmla="*/ 254000 h 396875"/>
              <a:gd name="connsiteX9" fmla="*/ 342900 w 1343025"/>
              <a:gd name="connsiteY9" fmla="*/ 257175 h 396875"/>
              <a:gd name="connsiteX10" fmla="*/ 342900 w 1343025"/>
              <a:gd name="connsiteY10" fmla="*/ 292100 h 396875"/>
              <a:gd name="connsiteX11" fmla="*/ 425450 w 1343025"/>
              <a:gd name="connsiteY11" fmla="*/ 295275 h 396875"/>
              <a:gd name="connsiteX12" fmla="*/ 428625 w 1343025"/>
              <a:gd name="connsiteY12" fmla="*/ 333375 h 396875"/>
              <a:gd name="connsiteX13" fmla="*/ 647700 w 1343025"/>
              <a:gd name="connsiteY13" fmla="*/ 339725 h 396875"/>
              <a:gd name="connsiteX14" fmla="*/ 647700 w 1343025"/>
              <a:gd name="connsiteY14" fmla="*/ 393700 h 396875"/>
              <a:gd name="connsiteX15" fmla="*/ 1343025 w 1343025"/>
              <a:gd name="connsiteY15" fmla="*/ 396875 h 396875"/>
              <a:gd name="connsiteX16" fmla="*/ 1343025 w 1343025"/>
              <a:gd name="connsiteY16" fmla="*/ 396875 h 396875"/>
              <a:gd name="connsiteX0" fmla="*/ 0 w 1343025"/>
              <a:gd name="connsiteY0" fmla="*/ 0 h 396875"/>
              <a:gd name="connsiteX1" fmla="*/ 15875 w 1343025"/>
              <a:gd name="connsiteY1" fmla="*/ 0 h 396875"/>
              <a:gd name="connsiteX2" fmla="*/ 12700 w 1343025"/>
              <a:gd name="connsiteY2" fmla="*/ 38100 h 396875"/>
              <a:gd name="connsiteX3" fmla="*/ 47624 w 1343025"/>
              <a:gd name="connsiteY3" fmla="*/ 41275 h 396875"/>
              <a:gd name="connsiteX4" fmla="*/ 53975 w 1343025"/>
              <a:gd name="connsiteY4" fmla="*/ 127000 h 396875"/>
              <a:gd name="connsiteX5" fmla="*/ 104775 w 1343025"/>
              <a:gd name="connsiteY5" fmla="*/ 127000 h 396875"/>
              <a:gd name="connsiteX6" fmla="*/ 111125 w 1343025"/>
              <a:gd name="connsiteY6" fmla="*/ 206375 h 396875"/>
              <a:gd name="connsiteX7" fmla="*/ 301625 w 1343025"/>
              <a:gd name="connsiteY7" fmla="*/ 212725 h 396875"/>
              <a:gd name="connsiteX8" fmla="*/ 307975 w 1343025"/>
              <a:gd name="connsiteY8" fmla="*/ 254000 h 396875"/>
              <a:gd name="connsiteX9" fmla="*/ 342900 w 1343025"/>
              <a:gd name="connsiteY9" fmla="*/ 257175 h 396875"/>
              <a:gd name="connsiteX10" fmla="*/ 342900 w 1343025"/>
              <a:gd name="connsiteY10" fmla="*/ 292100 h 396875"/>
              <a:gd name="connsiteX11" fmla="*/ 425450 w 1343025"/>
              <a:gd name="connsiteY11" fmla="*/ 295275 h 396875"/>
              <a:gd name="connsiteX12" fmla="*/ 428625 w 1343025"/>
              <a:gd name="connsiteY12" fmla="*/ 333375 h 396875"/>
              <a:gd name="connsiteX13" fmla="*/ 647700 w 1343025"/>
              <a:gd name="connsiteY13" fmla="*/ 339725 h 396875"/>
              <a:gd name="connsiteX14" fmla="*/ 647700 w 1343025"/>
              <a:gd name="connsiteY14" fmla="*/ 393700 h 396875"/>
              <a:gd name="connsiteX15" fmla="*/ 1343025 w 1343025"/>
              <a:gd name="connsiteY15" fmla="*/ 396875 h 396875"/>
              <a:gd name="connsiteX16" fmla="*/ 1343025 w 1343025"/>
              <a:gd name="connsiteY16" fmla="*/ 396875 h 396875"/>
              <a:gd name="connsiteX0" fmla="*/ 0 w 1343025"/>
              <a:gd name="connsiteY0" fmla="*/ 0 h 396875"/>
              <a:gd name="connsiteX1" fmla="*/ 15875 w 1343025"/>
              <a:gd name="connsiteY1" fmla="*/ 0 h 396875"/>
              <a:gd name="connsiteX2" fmla="*/ 12700 w 1343025"/>
              <a:gd name="connsiteY2" fmla="*/ 38100 h 396875"/>
              <a:gd name="connsiteX3" fmla="*/ 47624 w 1343025"/>
              <a:gd name="connsiteY3" fmla="*/ 41275 h 396875"/>
              <a:gd name="connsiteX4" fmla="*/ 53975 w 1343025"/>
              <a:gd name="connsiteY4" fmla="*/ 127000 h 396875"/>
              <a:gd name="connsiteX5" fmla="*/ 104775 w 1343025"/>
              <a:gd name="connsiteY5" fmla="*/ 127000 h 396875"/>
              <a:gd name="connsiteX6" fmla="*/ 111125 w 1343025"/>
              <a:gd name="connsiteY6" fmla="*/ 206375 h 396875"/>
              <a:gd name="connsiteX7" fmla="*/ 301625 w 1343025"/>
              <a:gd name="connsiteY7" fmla="*/ 212725 h 396875"/>
              <a:gd name="connsiteX8" fmla="*/ 307975 w 1343025"/>
              <a:gd name="connsiteY8" fmla="*/ 254000 h 396875"/>
              <a:gd name="connsiteX9" fmla="*/ 342900 w 1343025"/>
              <a:gd name="connsiteY9" fmla="*/ 257175 h 396875"/>
              <a:gd name="connsiteX10" fmla="*/ 342900 w 1343025"/>
              <a:gd name="connsiteY10" fmla="*/ 292100 h 396875"/>
              <a:gd name="connsiteX11" fmla="*/ 425450 w 1343025"/>
              <a:gd name="connsiteY11" fmla="*/ 295275 h 396875"/>
              <a:gd name="connsiteX12" fmla="*/ 428625 w 1343025"/>
              <a:gd name="connsiteY12" fmla="*/ 333375 h 396875"/>
              <a:gd name="connsiteX13" fmla="*/ 647700 w 1343025"/>
              <a:gd name="connsiteY13" fmla="*/ 339725 h 396875"/>
              <a:gd name="connsiteX14" fmla="*/ 647700 w 1343025"/>
              <a:gd name="connsiteY14" fmla="*/ 393700 h 396875"/>
              <a:gd name="connsiteX15" fmla="*/ 1343025 w 1343025"/>
              <a:gd name="connsiteY15" fmla="*/ 396875 h 396875"/>
              <a:gd name="connsiteX16" fmla="*/ 1343025 w 1343025"/>
              <a:gd name="connsiteY16" fmla="*/ 396875 h 396875"/>
              <a:gd name="connsiteX0" fmla="*/ 0 w 1343025"/>
              <a:gd name="connsiteY0" fmla="*/ 0 h 396875"/>
              <a:gd name="connsiteX1" fmla="*/ 15875 w 1343025"/>
              <a:gd name="connsiteY1" fmla="*/ 0 h 396875"/>
              <a:gd name="connsiteX2" fmla="*/ 12700 w 1343025"/>
              <a:gd name="connsiteY2" fmla="*/ 38100 h 396875"/>
              <a:gd name="connsiteX3" fmla="*/ 47624 w 1343025"/>
              <a:gd name="connsiteY3" fmla="*/ 38100 h 396875"/>
              <a:gd name="connsiteX4" fmla="*/ 53975 w 1343025"/>
              <a:gd name="connsiteY4" fmla="*/ 127000 h 396875"/>
              <a:gd name="connsiteX5" fmla="*/ 104775 w 1343025"/>
              <a:gd name="connsiteY5" fmla="*/ 127000 h 396875"/>
              <a:gd name="connsiteX6" fmla="*/ 111125 w 1343025"/>
              <a:gd name="connsiteY6" fmla="*/ 206375 h 396875"/>
              <a:gd name="connsiteX7" fmla="*/ 301625 w 1343025"/>
              <a:gd name="connsiteY7" fmla="*/ 212725 h 396875"/>
              <a:gd name="connsiteX8" fmla="*/ 307975 w 1343025"/>
              <a:gd name="connsiteY8" fmla="*/ 254000 h 396875"/>
              <a:gd name="connsiteX9" fmla="*/ 342900 w 1343025"/>
              <a:gd name="connsiteY9" fmla="*/ 257175 h 396875"/>
              <a:gd name="connsiteX10" fmla="*/ 342900 w 1343025"/>
              <a:gd name="connsiteY10" fmla="*/ 292100 h 396875"/>
              <a:gd name="connsiteX11" fmla="*/ 425450 w 1343025"/>
              <a:gd name="connsiteY11" fmla="*/ 295275 h 396875"/>
              <a:gd name="connsiteX12" fmla="*/ 428625 w 1343025"/>
              <a:gd name="connsiteY12" fmla="*/ 333375 h 396875"/>
              <a:gd name="connsiteX13" fmla="*/ 647700 w 1343025"/>
              <a:gd name="connsiteY13" fmla="*/ 339725 h 396875"/>
              <a:gd name="connsiteX14" fmla="*/ 647700 w 1343025"/>
              <a:gd name="connsiteY14" fmla="*/ 393700 h 396875"/>
              <a:gd name="connsiteX15" fmla="*/ 1343025 w 1343025"/>
              <a:gd name="connsiteY15" fmla="*/ 396875 h 396875"/>
              <a:gd name="connsiteX16" fmla="*/ 1343025 w 1343025"/>
              <a:gd name="connsiteY16" fmla="*/ 396875 h 396875"/>
              <a:gd name="connsiteX0" fmla="*/ 0 w 1343025"/>
              <a:gd name="connsiteY0" fmla="*/ 0 h 396875"/>
              <a:gd name="connsiteX1" fmla="*/ 15875 w 1343025"/>
              <a:gd name="connsiteY1" fmla="*/ 0 h 396875"/>
              <a:gd name="connsiteX2" fmla="*/ 12700 w 1343025"/>
              <a:gd name="connsiteY2" fmla="*/ 38100 h 396875"/>
              <a:gd name="connsiteX3" fmla="*/ 47624 w 1343025"/>
              <a:gd name="connsiteY3" fmla="*/ 38100 h 396875"/>
              <a:gd name="connsiteX4" fmla="*/ 47625 w 1343025"/>
              <a:gd name="connsiteY4" fmla="*/ 127000 h 396875"/>
              <a:gd name="connsiteX5" fmla="*/ 104775 w 1343025"/>
              <a:gd name="connsiteY5" fmla="*/ 127000 h 396875"/>
              <a:gd name="connsiteX6" fmla="*/ 111125 w 1343025"/>
              <a:gd name="connsiteY6" fmla="*/ 206375 h 396875"/>
              <a:gd name="connsiteX7" fmla="*/ 301625 w 1343025"/>
              <a:gd name="connsiteY7" fmla="*/ 212725 h 396875"/>
              <a:gd name="connsiteX8" fmla="*/ 307975 w 1343025"/>
              <a:gd name="connsiteY8" fmla="*/ 254000 h 396875"/>
              <a:gd name="connsiteX9" fmla="*/ 342900 w 1343025"/>
              <a:gd name="connsiteY9" fmla="*/ 257175 h 396875"/>
              <a:gd name="connsiteX10" fmla="*/ 342900 w 1343025"/>
              <a:gd name="connsiteY10" fmla="*/ 292100 h 396875"/>
              <a:gd name="connsiteX11" fmla="*/ 425450 w 1343025"/>
              <a:gd name="connsiteY11" fmla="*/ 295275 h 396875"/>
              <a:gd name="connsiteX12" fmla="*/ 428625 w 1343025"/>
              <a:gd name="connsiteY12" fmla="*/ 333375 h 396875"/>
              <a:gd name="connsiteX13" fmla="*/ 647700 w 1343025"/>
              <a:gd name="connsiteY13" fmla="*/ 339725 h 396875"/>
              <a:gd name="connsiteX14" fmla="*/ 647700 w 1343025"/>
              <a:gd name="connsiteY14" fmla="*/ 393700 h 396875"/>
              <a:gd name="connsiteX15" fmla="*/ 1343025 w 1343025"/>
              <a:gd name="connsiteY15" fmla="*/ 396875 h 396875"/>
              <a:gd name="connsiteX16" fmla="*/ 1343025 w 1343025"/>
              <a:gd name="connsiteY16" fmla="*/ 396875 h 396875"/>
              <a:gd name="connsiteX0" fmla="*/ 0 w 1343025"/>
              <a:gd name="connsiteY0" fmla="*/ 0 h 396875"/>
              <a:gd name="connsiteX1" fmla="*/ 15875 w 1343025"/>
              <a:gd name="connsiteY1" fmla="*/ 0 h 396875"/>
              <a:gd name="connsiteX2" fmla="*/ 12700 w 1343025"/>
              <a:gd name="connsiteY2" fmla="*/ 38100 h 396875"/>
              <a:gd name="connsiteX3" fmla="*/ 47624 w 1343025"/>
              <a:gd name="connsiteY3" fmla="*/ 38100 h 396875"/>
              <a:gd name="connsiteX4" fmla="*/ 53975 w 1343025"/>
              <a:gd name="connsiteY4" fmla="*/ 127000 h 396875"/>
              <a:gd name="connsiteX5" fmla="*/ 104775 w 1343025"/>
              <a:gd name="connsiteY5" fmla="*/ 127000 h 396875"/>
              <a:gd name="connsiteX6" fmla="*/ 111125 w 1343025"/>
              <a:gd name="connsiteY6" fmla="*/ 206375 h 396875"/>
              <a:gd name="connsiteX7" fmla="*/ 301625 w 1343025"/>
              <a:gd name="connsiteY7" fmla="*/ 212725 h 396875"/>
              <a:gd name="connsiteX8" fmla="*/ 307975 w 1343025"/>
              <a:gd name="connsiteY8" fmla="*/ 254000 h 396875"/>
              <a:gd name="connsiteX9" fmla="*/ 342900 w 1343025"/>
              <a:gd name="connsiteY9" fmla="*/ 257175 h 396875"/>
              <a:gd name="connsiteX10" fmla="*/ 342900 w 1343025"/>
              <a:gd name="connsiteY10" fmla="*/ 292100 h 396875"/>
              <a:gd name="connsiteX11" fmla="*/ 425450 w 1343025"/>
              <a:gd name="connsiteY11" fmla="*/ 295275 h 396875"/>
              <a:gd name="connsiteX12" fmla="*/ 428625 w 1343025"/>
              <a:gd name="connsiteY12" fmla="*/ 333375 h 396875"/>
              <a:gd name="connsiteX13" fmla="*/ 647700 w 1343025"/>
              <a:gd name="connsiteY13" fmla="*/ 339725 h 396875"/>
              <a:gd name="connsiteX14" fmla="*/ 647700 w 1343025"/>
              <a:gd name="connsiteY14" fmla="*/ 393700 h 396875"/>
              <a:gd name="connsiteX15" fmla="*/ 1343025 w 1343025"/>
              <a:gd name="connsiteY15" fmla="*/ 396875 h 396875"/>
              <a:gd name="connsiteX16" fmla="*/ 1343025 w 1343025"/>
              <a:gd name="connsiteY16" fmla="*/ 396875 h 396875"/>
              <a:gd name="connsiteX0" fmla="*/ 0 w 1343025"/>
              <a:gd name="connsiteY0" fmla="*/ 0 h 396875"/>
              <a:gd name="connsiteX1" fmla="*/ 15875 w 1343025"/>
              <a:gd name="connsiteY1" fmla="*/ 0 h 396875"/>
              <a:gd name="connsiteX2" fmla="*/ 12700 w 1343025"/>
              <a:gd name="connsiteY2" fmla="*/ 38100 h 396875"/>
              <a:gd name="connsiteX3" fmla="*/ 47624 w 1343025"/>
              <a:gd name="connsiteY3" fmla="*/ 38100 h 396875"/>
              <a:gd name="connsiteX4" fmla="*/ 53975 w 1343025"/>
              <a:gd name="connsiteY4" fmla="*/ 127000 h 396875"/>
              <a:gd name="connsiteX5" fmla="*/ 107950 w 1343025"/>
              <a:gd name="connsiteY5" fmla="*/ 127000 h 396875"/>
              <a:gd name="connsiteX6" fmla="*/ 111125 w 1343025"/>
              <a:gd name="connsiteY6" fmla="*/ 206375 h 396875"/>
              <a:gd name="connsiteX7" fmla="*/ 301625 w 1343025"/>
              <a:gd name="connsiteY7" fmla="*/ 212725 h 396875"/>
              <a:gd name="connsiteX8" fmla="*/ 307975 w 1343025"/>
              <a:gd name="connsiteY8" fmla="*/ 254000 h 396875"/>
              <a:gd name="connsiteX9" fmla="*/ 342900 w 1343025"/>
              <a:gd name="connsiteY9" fmla="*/ 257175 h 396875"/>
              <a:gd name="connsiteX10" fmla="*/ 342900 w 1343025"/>
              <a:gd name="connsiteY10" fmla="*/ 292100 h 396875"/>
              <a:gd name="connsiteX11" fmla="*/ 425450 w 1343025"/>
              <a:gd name="connsiteY11" fmla="*/ 295275 h 396875"/>
              <a:gd name="connsiteX12" fmla="*/ 428625 w 1343025"/>
              <a:gd name="connsiteY12" fmla="*/ 333375 h 396875"/>
              <a:gd name="connsiteX13" fmla="*/ 647700 w 1343025"/>
              <a:gd name="connsiteY13" fmla="*/ 339725 h 396875"/>
              <a:gd name="connsiteX14" fmla="*/ 647700 w 1343025"/>
              <a:gd name="connsiteY14" fmla="*/ 393700 h 396875"/>
              <a:gd name="connsiteX15" fmla="*/ 1343025 w 1343025"/>
              <a:gd name="connsiteY15" fmla="*/ 396875 h 396875"/>
              <a:gd name="connsiteX16" fmla="*/ 1343025 w 1343025"/>
              <a:gd name="connsiteY16" fmla="*/ 396875 h 396875"/>
              <a:gd name="connsiteX0" fmla="*/ 0 w 1343025"/>
              <a:gd name="connsiteY0" fmla="*/ 0 h 396875"/>
              <a:gd name="connsiteX1" fmla="*/ 15875 w 1343025"/>
              <a:gd name="connsiteY1" fmla="*/ 0 h 396875"/>
              <a:gd name="connsiteX2" fmla="*/ 12700 w 1343025"/>
              <a:gd name="connsiteY2" fmla="*/ 38100 h 396875"/>
              <a:gd name="connsiteX3" fmla="*/ 47624 w 1343025"/>
              <a:gd name="connsiteY3" fmla="*/ 38100 h 396875"/>
              <a:gd name="connsiteX4" fmla="*/ 53975 w 1343025"/>
              <a:gd name="connsiteY4" fmla="*/ 127000 h 396875"/>
              <a:gd name="connsiteX5" fmla="*/ 107950 w 1343025"/>
              <a:gd name="connsiteY5" fmla="*/ 127000 h 396875"/>
              <a:gd name="connsiteX6" fmla="*/ 111125 w 1343025"/>
              <a:gd name="connsiteY6" fmla="*/ 206375 h 396875"/>
              <a:gd name="connsiteX7" fmla="*/ 301625 w 1343025"/>
              <a:gd name="connsiteY7" fmla="*/ 212725 h 396875"/>
              <a:gd name="connsiteX8" fmla="*/ 307975 w 1343025"/>
              <a:gd name="connsiteY8" fmla="*/ 254000 h 396875"/>
              <a:gd name="connsiteX9" fmla="*/ 342900 w 1343025"/>
              <a:gd name="connsiteY9" fmla="*/ 257175 h 396875"/>
              <a:gd name="connsiteX10" fmla="*/ 342900 w 1343025"/>
              <a:gd name="connsiteY10" fmla="*/ 292100 h 396875"/>
              <a:gd name="connsiteX11" fmla="*/ 425450 w 1343025"/>
              <a:gd name="connsiteY11" fmla="*/ 295275 h 396875"/>
              <a:gd name="connsiteX12" fmla="*/ 428625 w 1343025"/>
              <a:gd name="connsiteY12" fmla="*/ 333375 h 396875"/>
              <a:gd name="connsiteX13" fmla="*/ 647700 w 1343025"/>
              <a:gd name="connsiteY13" fmla="*/ 339725 h 396875"/>
              <a:gd name="connsiteX14" fmla="*/ 647700 w 1343025"/>
              <a:gd name="connsiteY14" fmla="*/ 393700 h 396875"/>
              <a:gd name="connsiteX15" fmla="*/ 1343025 w 1343025"/>
              <a:gd name="connsiteY15" fmla="*/ 396875 h 396875"/>
              <a:gd name="connsiteX16" fmla="*/ 1343025 w 1343025"/>
              <a:gd name="connsiteY16" fmla="*/ 396875 h 396875"/>
              <a:gd name="connsiteX0" fmla="*/ 0 w 1343025"/>
              <a:gd name="connsiteY0" fmla="*/ 0 h 396875"/>
              <a:gd name="connsiteX1" fmla="*/ 15875 w 1343025"/>
              <a:gd name="connsiteY1" fmla="*/ 0 h 396875"/>
              <a:gd name="connsiteX2" fmla="*/ 12700 w 1343025"/>
              <a:gd name="connsiteY2" fmla="*/ 38100 h 396875"/>
              <a:gd name="connsiteX3" fmla="*/ 47624 w 1343025"/>
              <a:gd name="connsiteY3" fmla="*/ 38100 h 396875"/>
              <a:gd name="connsiteX4" fmla="*/ 53975 w 1343025"/>
              <a:gd name="connsiteY4" fmla="*/ 127000 h 396875"/>
              <a:gd name="connsiteX5" fmla="*/ 107950 w 1343025"/>
              <a:gd name="connsiteY5" fmla="*/ 127000 h 396875"/>
              <a:gd name="connsiteX6" fmla="*/ 111125 w 1343025"/>
              <a:gd name="connsiteY6" fmla="*/ 206375 h 396875"/>
              <a:gd name="connsiteX7" fmla="*/ 301625 w 1343025"/>
              <a:gd name="connsiteY7" fmla="*/ 212725 h 396875"/>
              <a:gd name="connsiteX8" fmla="*/ 307975 w 1343025"/>
              <a:gd name="connsiteY8" fmla="*/ 254000 h 396875"/>
              <a:gd name="connsiteX9" fmla="*/ 342900 w 1343025"/>
              <a:gd name="connsiteY9" fmla="*/ 257175 h 396875"/>
              <a:gd name="connsiteX10" fmla="*/ 342900 w 1343025"/>
              <a:gd name="connsiteY10" fmla="*/ 292100 h 396875"/>
              <a:gd name="connsiteX11" fmla="*/ 425450 w 1343025"/>
              <a:gd name="connsiteY11" fmla="*/ 295275 h 396875"/>
              <a:gd name="connsiteX12" fmla="*/ 428625 w 1343025"/>
              <a:gd name="connsiteY12" fmla="*/ 333375 h 396875"/>
              <a:gd name="connsiteX13" fmla="*/ 647700 w 1343025"/>
              <a:gd name="connsiteY13" fmla="*/ 339725 h 396875"/>
              <a:gd name="connsiteX14" fmla="*/ 647700 w 1343025"/>
              <a:gd name="connsiteY14" fmla="*/ 393700 h 396875"/>
              <a:gd name="connsiteX15" fmla="*/ 1343025 w 1343025"/>
              <a:gd name="connsiteY15" fmla="*/ 396875 h 396875"/>
              <a:gd name="connsiteX16" fmla="*/ 1343025 w 1343025"/>
              <a:gd name="connsiteY16" fmla="*/ 396875 h 396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43025" h="396875">
                <a:moveTo>
                  <a:pt x="0" y="0"/>
                </a:moveTo>
                <a:lnTo>
                  <a:pt x="15875" y="0"/>
                </a:lnTo>
                <a:lnTo>
                  <a:pt x="12700" y="38100"/>
                </a:lnTo>
                <a:lnTo>
                  <a:pt x="47624" y="38100"/>
                </a:lnTo>
                <a:lnTo>
                  <a:pt x="53975" y="127000"/>
                </a:lnTo>
                <a:lnTo>
                  <a:pt x="107950" y="127000"/>
                </a:lnTo>
                <a:lnTo>
                  <a:pt x="111125" y="206375"/>
                </a:lnTo>
                <a:lnTo>
                  <a:pt x="301625" y="212725"/>
                </a:lnTo>
                <a:lnTo>
                  <a:pt x="307975" y="254000"/>
                </a:lnTo>
                <a:lnTo>
                  <a:pt x="342900" y="257175"/>
                </a:lnTo>
                <a:lnTo>
                  <a:pt x="342900" y="292100"/>
                </a:lnTo>
                <a:lnTo>
                  <a:pt x="425450" y="295275"/>
                </a:lnTo>
                <a:lnTo>
                  <a:pt x="428625" y="333375"/>
                </a:lnTo>
                <a:lnTo>
                  <a:pt x="647700" y="339725"/>
                </a:lnTo>
                <a:lnTo>
                  <a:pt x="647700" y="393700"/>
                </a:lnTo>
                <a:lnTo>
                  <a:pt x="1343025" y="396875"/>
                </a:lnTo>
                <a:lnTo>
                  <a:pt x="1343025" y="396875"/>
                </a:lnTo>
              </a:path>
            </a:pathLst>
          </a:custGeom>
          <a:noFill/>
          <a:ln w="2222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cxnSp>
        <p:nvCxnSpPr>
          <p:cNvPr id="174" name="Straight Connector 173"/>
          <p:cNvCxnSpPr/>
          <p:nvPr/>
        </p:nvCxnSpPr>
        <p:spPr>
          <a:xfrm>
            <a:off x="2025534" y="5069939"/>
            <a:ext cx="0" cy="46573"/>
          </a:xfrm>
          <a:prstGeom prst="line">
            <a:avLst/>
          </a:prstGeom>
          <a:ln w="952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p:nvCxnSpPr>
        <p:spPr>
          <a:xfrm>
            <a:off x="2063750" y="5073650"/>
            <a:ext cx="0" cy="46573"/>
          </a:xfrm>
          <a:prstGeom prst="line">
            <a:avLst/>
          </a:prstGeom>
          <a:ln w="952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a:xfrm>
            <a:off x="2098791" y="5074186"/>
            <a:ext cx="0" cy="46573"/>
          </a:xfrm>
          <a:prstGeom prst="line">
            <a:avLst/>
          </a:prstGeom>
          <a:ln w="952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a:xfrm>
            <a:off x="2133832" y="5074722"/>
            <a:ext cx="0" cy="46573"/>
          </a:xfrm>
          <a:prstGeom prst="line">
            <a:avLst/>
          </a:prstGeom>
          <a:ln w="952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p:nvCxnSpPr>
        <p:spPr>
          <a:xfrm>
            <a:off x="2143473" y="5131852"/>
            <a:ext cx="0" cy="46573"/>
          </a:xfrm>
          <a:prstGeom prst="line">
            <a:avLst/>
          </a:prstGeom>
          <a:ln w="952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79" name="Straight Connector 178"/>
          <p:cNvCxnSpPr/>
          <p:nvPr/>
        </p:nvCxnSpPr>
        <p:spPr>
          <a:xfrm>
            <a:off x="2222500" y="5127625"/>
            <a:ext cx="0" cy="46573"/>
          </a:xfrm>
          <a:prstGeom prst="line">
            <a:avLst/>
          </a:prstGeom>
          <a:ln w="952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80" name="Straight Connector 179"/>
          <p:cNvCxnSpPr/>
          <p:nvPr/>
        </p:nvCxnSpPr>
        <p:spPr>
          <a:xfrm>
            <a:off x="2295525" y="5126573"/>
            <a:ext cx="0" cy="46573"/>
          </a:xfrm>
          <a:prstGeom prst="line">
            <a:avLst/>
          </a:prstGeom>
          <a:ln w="952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a:xfrm>
            <a:off x="2311400" y="5128696"/>
            <a:ext cx="0" cy="46573"/>
          </a:xfrm>
          <a:prstGeom prst="line">
            <a:avLst/>
          </a:prstGeom>
          <a:ln w="952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a:xfrm>
            <a:off x="2359025" y="5128677"/>
            <a:ext cx="0" cy="46573"/>
          </a:xfrm>
          <a:prstGeom prst="line">
            <a:avLst/>
          </a:prstGeom>
          <a:ln w="952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a:xfrm>
            <a:off x="2393950" y="5128658"/>
            <a:ext cx="0" cy="46573"/>
          </a:xfrm>
          <a:prstGeom prst="line">
            <a:avLst/>
          </a:prstGeom>
          <a:ln w="952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a:xfrm>
            <a:off x="2505075" y="5128639"/>
            <a:ext cx="0" cy="46573"/>
          </a:xfrm>
          <a:prstGeom prst="line">
            <a:avLst/>
          </a:prstGeom>
          <a:ln w="952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p:nvCxnSpPr>
        <p:spPr>
          <a:xfrm>
            <a:off x="2530475" y="5128620"/>
            <a:ext cx="0" cy="46573"/>
          </a:xfrm>
          <a:prstGeom prst="line">
            <a:avLst/>
          </a:prstGeom>
          <a:ln w="952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p:nvCxnSpPr>
        <p:spPr>
          <a:xfrm>
            <a:off x="2559050" y="5131852"/>
            <a:ext cx="0" cy="46573"/>
          </a:xfrm>
          <a:prstGeom prst="line">
            <a:avLst/>
          </a:prstGeom>
          <a:ln w="952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a:xfrm>
            <a:off x="2613025" y="5128677"/>
            <a:ext cx="0" cy="46573"/>
          </a:xfrm>
          <a:prstGeom prst="line">
            <a:avLst/>
          </a:prstGeom>
          <a:ln w="952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a:xfrm>
            <a:off x="2647950" y="5125502"/>
            <a:ext cx="0" cy="46573"/>
          </a:xfrm>
          <a:prstGeom prst="line">
            <a:avLst/>
          </a:prstGeom>
          <a:ln w="952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p:nvCxnSpPr>
        <p:spPr>
          <a:xfrm>
            <a:off x="2682875" y="5128677"/>
            <a:ext cx="0" cy="46573"/>
          </a:xfrm>
          <a:prstGeom prst="line">
            <a:avLst/>
          </a:prstGeom>
          <a:ln w="952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91" name="Straight Connector 190"/>
          <p:cNvCxnSpPr/>
          <p:nvPr/>
        </p:nvCxnSpPr>
        <p:spPr>
          <a:xfrm>
            <a:off x="2765425" y="5131852"/>
            <a:ext cx="0" cy="46573"/>
          </a:xfrm>
          <a:prstGeom prst="line">
            <a:avLst/>
          </a:prstGeom>
          <a:ln w="952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p:cNvCxnSpPr/>
          <p:nvPr/>
        </p:nvCxnSpPr>
        <p:spPr>
          <a:xfrm>
            <a:off x="2816225" y="5131852"/>
            <a:ext cx="0" cy="46573"/>
          </a:xfrm>
          <a:prstGeom prst="line">
            <a:avLst/>
          </a:prstGeom>
          <a:ln w="9525">
            <a:solidFill>
              <a:srgbClr val="FFFF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022751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l="-8000" r="-8000"/>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828800"/>
            <a:ext cx="8229600" cy="4525963"/>
          </a:xfrm>
        </p:spPr>
        <p:txBody>
          <a:bodyPr>
            <a:normAutofit/>
          </a:bodyPr>
          <a:lstStyle/>
          <a:p>
            <a:pPr>
              <a:buClr>
                <a:srgbClr val="F09828"/>
              </a:buClr>
            </a:pPr>
            <a:r>
              <a:rPr lang="en-US" sz="2800" b="1" dirty="0" smtClean="0"/>
              <a:t>Consideration of transplant as consolidation</a:t>
            </a:r>
          </a:p>
        </p:txBody>
      </p:sp>
      <p:sp>
        <p:nvSpPr>
          <p:cNvPr id="6" name="Title 1"/>
          <p:cNvSpPr txBox="1">
            <a:spLocks/>
          </p:cNvSpPr>
          <p:nvPr/>
        </p:nvSpPr>
        <p:spPr>
          <a:xfrm>
            <a:off x="0" y="480350"/>
            <a:ext cx="9144000" cy="9144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000" b="1" kern="1200">
                <a:solidFill>
                  <a:srgbClr val="FFC000"/>
                </a:solidFill>
                <a:latin typeface="Arial" panose="020B0604020202020204" pitchFamily="34" charset="0"/>
                <a:ea typeface="+mj-ea"/>
                <a:cs typeface="Arial" panose="020B0604020202020204" pitchFamily="34" charset="0"/>
              </a:defRPr>
            </a:lvl1pPr>
          </a:lstStyle>
          <a:p>
            <a:pPr>
              <a:lnSpc>
                <a:spcPct val="85000"/>
              </a:lnSpc>
            </a:pPr>
            <a:r>
              <a:rPr lang="en-US" altLang="en-US" sz="3600" dirty="0" smtClean="0">
                <a:solidFill>
                  <a:srgbClr val="F09828"/>
                </a:solidFill>
              </a:rPr>
              <a:t>Raising the Bar: Striving to Improve Initial Therapy of PTCL</a:t>
            </a:r>
            <a:endParaRPr lang="en-US" sz="3600" dirty="0">
              <a:solidFill>
                <a:srgbClr val="F09828"/>
              </a:solidFill>
            </a:endParaRPr>
          </a:p>
        </p:txBody>
      </p:sp>
    </p:spTree>
    <p:extLst>
      <p:ext uri="{BB962C8B-B14F-4D97-AF65-F5344CB8AC3E}">
        <p14:creationId xmlns:p14="http://schemas.microsoft.com/office/powerpoint/2010/main" val="16826113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9.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l="-8000" r="-8000"/>
          </a:stretch>
        </a:blipFill>
        <a:effectLst/>
      </p:bgPr>
    </p:bg>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0" y="366395"/>
            <a:ext cx="9144000" cy="1143000"/>
          </a:xfrm>
        </p:spPr>
        <p:txBody>
          <a:bodyPr>
            <a:normAutofit/>
          </a:bodyPr>
          <a:lstStyle/>
          <a:p>
            <a:pPr eaLnBrk="1" hangingPunct="1">
              <a:lnSpc>
                <a:spcPct val="85000"/>
              </a:lnSpc>
            </a:pPr>
            <a:r>
              <a:rPr lang="en-US" altLang="en-US" sz="4000" dirty="0" smtClean="0">
                <a:solidFill>
                  <a:srgbClr val="F09828"/>
                </a:solidFill>
              </a:rPr>
              <a:t>What Are the Data Supporting </a:t>
            </a:r>
            <a:br>
              <a:rPr lang="en-US" altLang="en-US" sz="4000" dirty="0" smtClean="0">
                <a:solidFill>
                  <a:srgbClr val="F09828"/>
                </a:solidFill>
              </a:rPr>
            </a:br>
            <a:r>
              <a:rPr lang="en-US" altLang="en-US" sz="4000" dirty="0" smtClean="0">
                <a:solidFill>
                  <a:srgbClr val="F09828"/>
                </a:solidFill>
              </a:rPr>
              <a:t>ASCT for PTCL?</a:t>
            </a:r>
          </a:p>
        </p:txBody>
      </p:sp>
      <p:sp>
        <p:nvSpPr>
          <p:cNvPr id="19459" name="Rectangle 3"/>
          <p:cNvSpPr>
            <a:spLocks noGrp="1" noChangeArrowheads="1"/>
          </p:cNvSpPr>
          <p:nvPr>
            <p:ph type="body" idx="1"/>
          </p:nvPr>
        </p:nvSpPr>
        <p:spPr>
          <a:xfrm>
            <a:off x="457200" y="1691957"/>
            <a:ext cx="8534400" cy="4525963"/>
          </a:xfrm>
        </p:spPr>
        <p:txBody>
          <a:bodyPr>
            <a:normAutofit/>
          </a:bodyPr>
          <a:lstStyle/>
          <a:p>
            <a:pPr eaLnBrk="1" hangingPunct="1">
              <a:lnSpc>
                <a:spcPct val="90000"/>
              </a:lnSpc>
              <a:buFontTx/>
              <a:buNone/>
            </a:pPr>
            <a:r>
              <a:rPr lang="en-US" altLang="en-US" sz="2400" b="1" dirty="0" smtClean="0"/>
              <a:t>No randomized clinical trial comparing chemotherapy vs ASCT </a:t>
            </a:r>
          </a:p>
          <a:p>
            <a:pPr eaLnBrk="1" hangingPunct="1">
              <a:lnSpc>
                <a:spcPct val="90000"/>
              </a:lnSpc>
              <a:buFontTx/>
              <a:buNone/>
            </a:pPr>
            <a:endParaRPr lang="en-US" altLang="en-US" sz="2400" b="1" dirty="0" smtClean="0"/>
          </a:p>
          <a:p>
            <a:pPr eaLnBrk="1" hangingPunct="1">
              <a:lnSpc>
                <a:spcPct val="90000"/>
              </a:lnSpc>
              <a:buClr>
                <a:srgbClr val="F09828"/>
              </a:buClr>
            </a:pPr>
            <a:r>
              <a:rPr lang="en-US" altLang="en-US" sz="2400" b="1" dirty="0" smtClean="0"/>
              <a:t>Retrospective data from prospective randomized trials for aggressive lymphomas</a:t>
            </a:r>
          </a:p>
          <a:p>
            <a:pPr lvl="1" eaLnBrk="1" hangingPunct="1">
              <a:lnSpc>
                <a:spcPct val="90000"/>
              </a:lnSpc>
              <a:buClr>
                <a:srgbClr val="F09828"/>
              </a:buClr>
            </a:pPr>
            <a:r>
              <a:rPr lang="en-US" altLang="en-US" sz="2400" b="1" dirty="0" smtClean="0"/>
              <a:t>GELA pooled analysis with matched controls no advantage to ASCT</a:t>
            </a:r>
            <a:r>
              <a:rPr lang="en-US" altLang="en-US" sz="2400" b="1" baseline="30000" dirty="0" smtClean="0"/>
              <a:t>1</a:t>
            </a:r>
            <a:endParaRPr lang="en-US" altLang="en-US" sz="2400" b="1" dirty="0" smtClean="0"/>
          </a:p>
          <a:p>
            <a:pPr eaLnBrk="1" hangingPunct="1">
              <a:lnSpc>
                <a:spcPct val="90000"/>
              </a:lnSpc>
              <a:buClr>
                <a:srgbClr val="F09828"/>
              </a:buClr>
            </a:pPr>
            <a:r>
              <a:rPr lang="en-US" altLang="en-US" sz="2400" b="1" dirty="0" smtClean="0"/>
              <a:t>Prospective data</a:t>
            </a:r>
          </a:p>
          <a:p>
            <a:pPr lvl="1" eaLnBrk="1" hangingPunct="1">
              <a:lnSpc>
                <a:spcPct val="90000"/>
              </a:lnSpc>
              <a:buClr>
                <a:srgbClr val="F09828"/>
              </a:buClr>
            </a:pPr>
            <a:r>
              <a:rPr lang="en-US" altLang="en-US" sz="2400" b="1" dirty="0" smtClean="0"/>
              <a:t>Variable front-line chemotherapy</a:t>
            </a:r>
          </a:p>
          <a:p>
            <a:pPr lvl="1" eaLnBrk="1" hangingPunct="1">
              <a:lnSpc>
                <a:spcPct val="90000"/>
              </a:lnSpc>
              <a:buClr>
                <a:srgbClr val="F09828"/>
              </a:buClr>
            </a:pPr>
            <a:r>
              <a:rPr lang="en-US" altLang="en-US" sz="2400" b="1" dirty="0" smtClean="0"/>
              <a:t>Variable preparative regimen for ASCT</a:t>
            </a:r>
          </a:p>
          <a:p>
            <a:pPr lvl="1" eaLnBrk="1" hangingPunct="1">
              <a:lnSpc>
                <a:spcPct val="90000"/>
              </a:lnSpc>
              <a:buClr>
                <a:srgbClr val="F09828"/>
              </a:buClr>
            </a:pPr>
            <a:r>
              <a:rPr lang="en-US" altLang="en-US" sz="2400" b="1" dirty="0" smtClean="0"/>
              <a:t>Variable inclusion criteria</a:t>
            </a:r>
          </a:p>
        </p:txBody>
      </p:sp>
      <p:sp>
        <p:nvSpPr>
          <p:cNvPr id="4" name="Text Box 6"/>
          <p:cNvSpPr txBox="1">
            <a:spLocks noChangeArrowheads="1"/>
          </p:cNvSpPr>
          <p:nvPr/>
        </p:nvSpPr>
        <p:spPr bwMode="auto">
          <a:xfrm>
            <a:off x="352425" y="6433455"/>
            <a:ext cx="411683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200" b="1" dirty="0" smtClean="0">
                <a:solidFill>
                  <a:schemeClr val="bg1"/>
                </a:solidFill>
                <a:latin typeface="Arial" panose="020B0604020202020204" pitchFamily="34" charset="0"/>
              </a:rPr>
              <a:t>1. Mounier N, et al. </a:t>
            </a:r>
            <a:r>
              <a:rPr lang="en-US" altLang="en-US" sz="1200" b="1" i="1" dirty="0" smtClean="0">
                <a:solidFill>
                  <a:schemeClr val="bg1"/>
                </a:solidFill>
                <a:latin typeface="Arial" panose="020B0604020202020204" pitchFamily="34" charset="0"/>
              </a:rPr>
              <a:t>Ann Oncol. </a:t>
            </a:r>
            <a:r>
              <a:rPr lang="en-US" altLang="en-US" sz="1200" b="1" dirty="0" smtClean="0">
                <a:solidFill>
                  <a:schemeClr val="bg1"/>
                </a:solidFill>
                <a:latin typeface="Arial" panose="020B0604020202020204" pitchFamily="34" charset="0"/>
              </a:rPr>
              <a:t>2004;15(12):1790-1797.</a:t>
            </a:r>
            <a:endParaRPr lang="en-US" altLang="en-US" sz="1200" b="1" dirty="0">
              <a:solidFill>
                <a:schemeClr val="bg1"/>
              </a:solidFill>
              <a:latin typeface="Arial" panose="020B0604020202020204" pitchFamily="34" charset="0"/>
            </a:endParaRPr>
          </a:p>
        </p:txBody>
      </p:sp>
    </p:spTree>
    <p:extLst>
      <p:ext uri="{BB962C8B-B14F-4D97-AF65-F5344CB8AC3E}">
        <p14:creationId xmlns:p14="http://schemas.microsoft.com/office/powerpoint/2010/main" val="39010021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l="-8000" r="-8000"/>
          </a:stretch>
        </a:blipFill>
        <a:effectLst/>
      </p:bgPr>
    </p:bg>
    <p:spTree>
      <p:nvGrpSpPr>
        <p:cNvPr id="1" name=""/>
        <p:cNvGrpSpPr/>
        <p:nvPr/>
      </p:nvGrpSpPr>
      <p:grpSpPr>
        <a:xfrm>
          <a:off x="0" y="0"/>
          <a:ext cx="0" cy="0"/>
          <a:chOff x="0" y="0"/>
          <a:chExt cx="0" cy="0"/>
        </a:xfrm>
      </p:grpSpPr>
      <p:cxnSp>
        <p:nvCxnSpPr>
          <p:cNvPr id="49" name="Straight Connector 48"/>
          <p:cNvCxnSpPr/>
          <p:nvPr/>
        </p:nvCxnSpPr>
        <p:spPr>
          <a:xfrm>
            <a:off x="4945380" y="5962425"/>
            <a:ext cx="576072" cy="0"/>
          </a:xfrm>
          <a:prstGeom prst="line">
            <a:avLst/>
          </a:prstGeom>
          <a:ln w="12700">
            <a:solidFill>
              <a:srgbClr val="66FFFF"/>
            </a:solidFill>
          </a:ln>
        </p:spPr>
        <p:style>
          <a:lnRef idx="1">
            <a:schemeClr val="accent1"/>
          </a:lnRef>
          <a:fillRef idx="0">
            <a:schemeClr val="accent1"/>
          </a:fillRef>
          <a:effectRef idx="0">
            <a:schemeClr val="accent1"/>
          </a:effectRef>
          <a:fontRef idx="minor">
            <a:schemeClr val="tx1"/>
          </a:fontRef>
        </p:style>
      </p:cxnSp>
      <p:sp>
        <p:nvSpPr>
          <p:cNvPr id="17410" name="Rectangle 2"/>
          <p:cNvSpPr>
            <a:spLocks noGrp="1" noChangeArrowheads="1"/>
          </p:cNvSpPr>
          <p:nvPr>
            <p:ph type="title"/>
          </p:nvPr>
        </p:nvSpPr>
        <p:spPr>
          <a:xfrm>
            <a:off x="0" y="266091"/>
            <a:ext cx="9144000" cy="868363"/>
          </a:xfrm>
        </p:spPr>
        <p:txBody>
          <a:bodyPr>
            <a:noAutofit/>
          </a:bodyPr>
          <a:lstStyle/>
          <a:p>
            <a:pPr>
              <a:lnSpc>
                <a:spcPct val="85000"/>
              </a:lnSpc>
            </a:pPr>
            <a:r>
              <a:rPr lang="en-US" altLang="en-US" sz="3600" dirty="0" smtClean="0"/>
              <a:t> </a:t>
            </a:r>
            <a:r>
              <a:rPr lang="en-US" altLang="en-US" sz="3600" dirty="0"/>
              <a:t/>
            </a:r>
            <a:br>
              <a:rPr lang="en-US" altLang="en-US" sz="3600" dirty="0"/>
            </a:br>
            <a:r>
              <a:rPr lang="en-US" altLang="en-US" sz="3600" dirty="0"/>
              <a:t>No I</a:t>
            </a:r>
            <a:r>
              <a:rPr lang="en-US" altLang="en-US" sz="3600" dirty="0" smtClean="0"/>
              <a:t>mprovement </a:t>
            </a:r>
            <a:r>
              <a:rPr lang="en-US" altLang="en-US" sz="3600" dirty="0"/>
              <a:t>in </a:t>
            </a:r>
            <a:r>
              <a:rPr lang="en-US" altLang="en-US" sz="3600" dirty="0" smtClean="0"/>
              <a:t>Outcome </a:t>
            </a:r>
            <a:r>
              <a:rPr lang="en-US" altLang="en-US" sz="3600" dirty="0"/>
              <a:t>in </a:t>
            </a:r>
            <a:r>
              <a:rPr lang="en-US" altLang="en-US" sz="3600" dirty="0" smtClean="0"/>
              <a:t>A</a:t>
            </a:r>
            <a:br>
              <a:rPr lang="en-US" altLang="en-US" sz="3600" dirty="0" smtClean="0"/>
            </a:br>
            <a:r>
              <a:rPr lang="en-US" altLang="en-US" sz="3600" dirty="0" smtClean="0"/>
              <a:t>Decade of Patient Treatment 1992-2003 </a:t>
            </a:r>
            <a:endParaRPr lang="en-US" altLang="en-US" sz="3600" dirty="0"/>
          </a:p>
        </p:txBody>
      </p:sp>
      <p:sp>
        <p:nvSpPr>
          <p:cNvPr id="17413" name="Text Box 5"/>
          <p:cNvSpPr txBox="1">
            <a:spLocks noChangeArrowheads="1"/>
          </p:cNvSpPr>
          <p:nvPr/>
        </p:nvSpPr>
        <p:spPr bwMode="auto">
          <a:xfrm>
            <a:off x="363179" y="6428601"/>
            <a:ext cx="4666021"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fr-FR" altLang="en-US" sz="1200" b="1" dirty="0">
                <a:solidFill>
                  <a:schemeClr val="bg1"/>
                </a:solidFill>
                <a:latin typeface="Arial" panose="020B0604020202020204" pitchFamily="34" charset="0"/>
              </a:rPr>
              <a:t>Abouyabis AN, et al. </a:t>
            </a:r>
            <a:r>
              <a:rPr lang="fr-FR" altLang="en-US" sz="1200" b="1" i="1" dirty="0">
                <a:solidFill>
                  <a:schemeClr val="bg1"/>
                </a:solidFill>
                <a:latin typeface="Arial" panose="020B0604020202020204" pitchFamily="34" charset="0"/>
              </a:rPr>
              <a:t>Leuk Lymphoma</a:t>
            </a:r>
            <a:r>
              <a:rPr lang="fr-FR" altLang="en-US" sz="1200" b="1" dirty="0">
                <a:solidFill>
                  <a:schemeClr val="bg1"/>
                </a:solidFill>
                <a:latin typeface="Arial" panose="020B0604020202020204" pitchFamily="34" charset="0"/>
              </a:rPr>
              <a:t>. 2008;49(11):2099-2107.</a:t>
            </a:r>
            <a:endParaRPr lang="en-US" altLang="en-US" sz="1200" b="1" dirty="0">
              <a:solidFill>
                <a:schemeClr val="bg1"/>
              </a:solidFill>
              <a:latin typeface="Arial" panose="020B0604020202020204" pitchFamily="34" charset="0"/>
            </a:endParaRPr>
          </a:p>
        </p:txBody>
      </p:sp>
      <p:sp>
        <p:nvSpPr>
          <p:cNvPr id="17415" name="Text Box 7"/>
          <p:cNvSpPr txBox="1">
            <a:spLocks noChangeArrowheads="1"/>
          </p:cNvSpPr>
          <p:nvPr/>
        </p:nvSpPr>
        <p:spPr bwMode="auto">
          <a:xfrm>
            <a:off x="3124200" y="1447800"/>
            <a:ext cx="346178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dirty="0" smtClean="0">
                <a:solidFill>
                  <a:schemeClr val="bg1"/>
                </a:solidFill>
                <a:latin typeface="Arial" panose="020B0604020202020204" pitchFamily="34" charset="0"/>
              </a:rPr>
              <a:t>2-Year Relative Survival</a:t>
            </a:r>
            <a:endParaRPr lang="en-US" altLang="en-US" sz="2400" dirty="0">
              <a:solidFill>
                <a:schemeClr val="bg1"/>
              </a:solidFill>
              <a:latin typeface="Arial" panose="020B0604020202020204" pitchFamily="34" charset="0"/>
            </a:endParaRPr>
          </a:p>
        </p:txBody>
      </p:sp>
      <p:sp>
        <p:nvSpPr>
          <p:cNvPr id="17416" name="Line 8"/>
          <p:cNvSpPr>
            <a:spLocks noChangeShapeType="1"/>
          </p:cNvSpPr>
          <p:nvPr/>
        </p:nvSpPr>
        <p:spPr bwMode="auto">
          <a:xfrm>
            <a:off x="7696200" y="2743200"/>
            <a:ext cx="0" cy="304800"/>
          </a:xfrm>
          <a:prstGeom prst="line">
            <a:avLst/>
          </a:prstGeom>
          <a:noFill/>
          <a:ln w="28575">
            <a:solidFill>
              <a:schemeClr val="bg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solidFill>
                <a:schemeClr val="bg1"/>
              </a:solidFill>
              <a:latin typeface="Arial" panose="020B0604020202020204" pitchFamily="34" charset="0"/>
            </a:endParaRPr>
          </a:p>
        </p:txBody>
      </p:sp>
      <p:sp>
        <p:nvSpPr>
          <p:cNvPr id="17417" name="Line 9"/>
          <p:cNvSpPr>
            <a:spLocks noChangeShapeType="1"/>
          </p:cNvSpPr>
          <p:nvPr/>
        </p:nvSpPr>
        <p:spPr bwMode="auto">
          <a:xfrm flipV="1">
            <a:off x="7369955" y="3765550"/>
            <a:ext cx="0" cy="228600"/>
          </a:xfrm>
          <a:prstGeom prst="line">
            <a:avLst/>
          </a:prstGeom>
          <a:noFill/>
          <a:ln w="28575">
            <a:solidFill>
              <a:schemeClr val="bg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solidFill>
                <a:schemeClr val="bg1"/>
              </a:solidFill>
              <a:latin typeface="Arial" panose="020B0604020202020204" pitchFamily="34" charset="0"/>
            </a:endParaRPr>
          </a:p>
        </p:txBody>
      </p:sp>
      <p:sp>
        <p:nvSpPr>
          <p:cNvPr id="17418" name="Text Box 10"/>
          <p:cNvSpPr txBox="1">
            <a:spLocks noChangeArrowheads="1"/>
          </p:cNvSpPr>
          <p:nvPr/>
        </p:nvSpPr>
        <p:spPr bwMode="auto">
          <a:xfrm>
            <a:off x="7467600" y="2438400"/>
            <a:ext cx="843501"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dirty="0">
                <a:solidFill>
                  <a:schemeClr val="bg1"/>
                </a:solidFill>
                <a:latin typeface="Arial" panose="020B0604020202020204" pitchFamily="34" charset="0"/>
                <a:cs typeface="Arial" panose="020B0604020202020204" pitchFamily="34" charset="0"/>
              </a:rPr>
              <a:t>DLBCL</a:t>
            </a:r>
          </a:p>
        </p:txBody>
      </p:sp>
      <p:sp>
        <p:nvSpPr>
          <p:cNvPr id="17419" name="Text Box 11"/>
          <p:cNvSpPr txBox="1">
            <a:spLocks noChangeArrowheads="1"/>
          </p:cNvSpPr>
          <p:nvPr/>
        </p:nvSpPr>
        <p:spPr bwMode="auto">
          <a:xfrm>
            <a:off x="7065155" y="3505200"/>
            <a:ext cx="707245"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dirty="0">
                <a:solidFill>
                  <a:schemeClr val="bg1"/>
                </a:solidFill>
                <a:latin typeface="Arial" panose="020B0604020202020204" pitchFamily="34" charset="0"/>
                <a:cs typeface="Arial" panose="020B0604020202020204" pitchFamily="34" charset="0"/>
              </a:rPr>
              <a:t>PTCL</a:t>
            </a:r>
          </a:p>
        </p:txBody>
      </p:sp>
      <p:sp>
        <p:nvSpPr>
          <p:cNvPr id="2" name="TextBox 1"/>
          <p:cNvSpPr txBox="1"/>
          <p:nvPr/>
        </p:nvSpPr>
        <p:spPr>
          <a:xfrm>
            <a:off x="4114800" y="5356990"/>
            <a:ext cx="2133600" cy="338554"/>
          </a:xfrm>
          <a:prstGeom prst="rect">
            <a:avLst/>
          </a:prstGeom>
          <a:noFill/>
        </p:spPr>
        <p:txBody>
          <a:bodyPr wrap="square" rtlCol="0">
            <a:spAutoFit/>
          </a:bodyPr>
          <a:lstStyle/>
          <a:p>
            <a:r>
              <a:rPr lang="en-US" sz="1600" b="1" dirty="0" smtClean="0">
                <a:solidFill>
                  <a:schemeClr val="bg1"/>
                </a:solidFill>
                <a:latin typeface="Arial" panose="020B0604020202020204" pitchFamily="34" charset="0"/>
                <a:cs typeface="Arial" panose="020B0604020202020204" pitchFamily="34" charset="0"/>
              </a:rPr>
              <a:t>Year of Diagnosis</a:t>
            </a:r>
            <a:endParaRPr lang="en-US" sz="1600" b="1" dirty="0">
              <a:solidFill>
                <a:schemeClr val="bg1"/>
              </a:solidFill>
              <a:latin typeface="Arial" panose="020B0604020202020204" pitchFamily="34" charset="0"/>
              <a:cs typeface="Arial" panose="020B0604020202020204" pitchFamily="34" charset="0"/>
            </a:endParaRPr>
          </a:p>
        </p:txBody>
      </p:sp>
      <p:sp>
        <p:nvSpPr>
          <p:cNvPr id="11" name="Text Box 7"/>
          <p:cNvSpPr txBox="1">
            <a:spLocks noChangeArrowheads="1"/>
          </p:cNvSpPr>
          <p:nvPr/>
        </p:nvSpPr>
        <p:spPr bwMode="auto">
          <a:xfrm rot="16200000">
            <a:off x="-711840" y="3549650"/>
            <a:ext cx="3438634"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b="1" dirty="0" smtClean="0">
                <a:solidFill>
                  <a:schemeClr val="bg1"/>
                </a:solidFill>
                <a:latin typeface="Arial" panose="020B0604020202020204" pitchFamily="34" charset="0"/>
              </a:rPr>
              <a:t>2-Year Relative Survival Rate (%)</a:t>
            </a:r>
            <a:endParaRPr lang="en-US" altLang="en-US" sz="1600" b="1" dirty="0">
              <a:solidFill>
                <a:schemeClr val="bg1"/>
              </a:solidFill>
              <a:latin typeface="Arial" panose="020B0604020202020204" pitchFamily="34" charset="0"/>
            </a:endParaRPr>
          </a:p>
        </p:txBody>
      </p:sp>
      <p:sp>
        <p:nvSpPr>
          <p:cNvPr id="3" name="TextBox 2"/>
          <p:cNvSpPr txBox="1"/>
          <p:nvPr/>
        </p:nvSpPr>
        <p:spPr>
          <a:xfrm>
            <a:off x="1531690" y="2344368"/>
            <a:ext cx="609600" cy="3135474"/>
          </a:xfrm>
          <a:prstGeom prst="rect">
            <a:avLst/>
          </a:prstGeom>
          <a:noFill/>
        </p:spPr>
        <p:txBody>
          <a:bodyPr wrap="square" rtlCol="0">
            <a:spAutoFit/>
          </a:bodyPr>
          <a:lstStyle/>
          <a:p>
            <a:pPr algn="r">
              <a:lnSpc>
                <a:spcPct val="103000"/>
              </a:lnSpc>
            </a:pPr>
            <a:r>
              <a:rPr lang="en-US" sz="1600" b="1" dirty="0" smtClean="0">
                <a:solidFill>
                  <a:schemeClr val="bg1"/>
                </a:solidFill>
                <a:latin typeface="Arial" panose="020B0604020202020204" pitchFamily="34" charset="0"/>
                <a:cs typeface="Arial" panose="020B0604020202020204" pitchFamily="34" charset="0"/>
              </a:rPr>
              <a:t>80 –</a:t>
            </a:r>
          </a:p>
          <a:p>
            <a:pPr algn="r">
              <a:lnSpc>
                <a:spcPct val="103000"/>
              </a:lnSpc>
            </a:pPr>
            <a:r>
              <a:rPr lang="en-US" sz="1600" b="1" dirty="0" smtClean="0">
                <a:solidFill>
                  <a:schemeClr val="bg1"/>
                </a:solidFill>
                <a:latin typeface="Arial" panose="020B0604020202020204" pitchFamily="34" charset="0"/>
                <a:cs typeface="Arial" panose="020B0604020202020204" pitchFamily="34" charset="0"/>
              </a:rPr>
              <a:t>75 –</a:t>
            </a:r>
          </a:p>
          <a:p>
            <a:pPr algn="r">
              <a:lnSpc>
                <a:spcPct val="103000"/>
              </a:lnSpc>
            </a:pPr>
            <a:r>
              <a:rPr lang="en-US" sz="1600" b="1" dirty="0" smtClean="0">
                <a:solidFill>
                  <a:schemeClr val="bg1"/>
                </a:solidFill>
                <a:latin typeface="Arial" panose="020B0604020202020204" pitchFamily="34" charset="0"/>
                <a:cs typeface="Arial" panose="020B0604020202020204" pitchFamily="34" charset="0"/>
              </a:rPr>
              <a:t>70 –</a:t>
            </a:r>
          </a:p>
          <a:p>
            <a:pPr algn="r">
              <a:lnSpc>
                <a:spcPct val="103000"/>
              </a:lnSpc>
            </a:pPr>
            <a:r>
              <a:rPr lang="en-US" sz="1600" b="1" dirty="0" smtClean="0">
                <a:solidFill>
                  <a:schemeClr val="bg1"/>
                </a:solidFill>
                <a:latin typeface="Arial" panose="020B0604020202020204" pitchFamily="34" charset="0"/>
                <a:cs typeface="Arial" panose="020B0604020202020204" pitchFamily="34" charset="0"/>
              </a:rPr>
              <a:t>65 –</a:t>
            </a:r>
          </a:p>
          <a:p>
            <a:pPr algn="r">
              <a:lnSpc>
                <a:spcPct val="103000"/>
              </a:lnSpc>
            </a:pPr>
            <a:r>
              <a:rPr lang="en-US" sz="1600" b="1" dirty="0" smtClean="0">
                <a:solidFill>
                  <a:schemeClr val="bg1"/>
                </a:solidFill>
                <a:latin typeface="Arial" panose="020B0604020202020204" pitchFamily="34" charset="0"/>
                <a:cs typeface="Arial" panose="020B0604020202020204" pitchFamily="34" charset="0"/>
              </a:rPr>
              <a:t>60 –</a:t>
            </a:r>
          </a:p>
          <a:p>
            <a:pPr algn="r">
              <a:lnSpc>
                <a:spcPct val="103000"/>
              </a:lnSpc>
            </a:pPr>
            <a:r>
              <a:rPr lang="en-US" sz="1600" b="1" dirty="0" smtClean="0">
                <a:solidFill>
                  <a:schemeClr val="bg1"/>
                </a:solidFill>
                <a:latin typeface="Arial" panose="020B0604020202020204" pitchFamily="34" charset="0"/>
                <a:cs typeface="Arial" panose="020B0604020202020204" pitchFamily="34" charset="0"/>
              </a:rPr>
              <a:t>55 –</a:t>
            </a:r>
          </a:p>
          <a:p>
            <a:pPr algn="r">
              <a:lnSpc>
                <a:spcPct val="103000"/>
              </a:lnSpc>
            </a:pPr>
            <a:r>
              <a:rPr lang="en-US" sz="1600" b="1" dirty="0" smtClean="0">
                <a:solidFill>
                  <a:schemeClr val="bg1"/>
                </a:solidFill>
                <a:latin typeface="Arial" panose="020B0604020202020204" pitchFamily="34" charset="0"/>
                <a:cs typeface="Arial" panose="020B0604020202020204" pitchFamily="34" charset="0"/>
              </a:rPr>
              <a:t>50 –</a:t>
            </a:r>
          </a:p>
          <a:p>
            <a:pPr algn="r">
              <a:lnSpc>
                <a:spcPct val="103000"/>
              </a:lnSpc>
            </a:pPr>
            <a:r>
              <a:rPr lang="en-US" sz="1600" b="1" dirty="0" smtClean="0">
                <a:solidFill>
                  <a:schemeClr val="bg1"/>
                </a:solidFill>
                <a:latin typeface="Arial" panose="020B0604020202020204" pitchFamily="34" charset="0"/>
                <a:cs typeface="Arial" panose="020B0604020202020204" pitchFamily="34" charset="0"/>
              </a:rPr>
              <a:t>45 –</a:t>
            </a:r>
          </a:p>
          <a:p>
            <a:pPr algn="r">
              <a:lnSpc>
                <a:spcPct val="103000"/>
              </a:lnSpc>
            </a:pPr>
            <a:r>
              <a:rPr lang="en-US" sz="1600" b="1" dirty="0" smtClean="0">
                <a:solidFill>
                  <a:schemeClr val="bg1"/>
                </a:solidFill>
                <a:latin typeface="Arial" panose="020B0604020202020204" pitchFamily="34" charset="0"/>
                <a:cs typeface="Arial" panose="020B0604020202020204" pitchFamily="34" charset="0"/>
              </a:rPr>
              <a:t>40 –</a:t>
            </a:r>
          </a:p>
          <a:p>
            <a:pPr algn="r">
              <a:lnSpc>
                <a:spcPct val="103000"/>
              </a:lnSpc>
            </a:pPr>
            <a:r>
              <a:rPr lang="en-US" sz="1600" b="1" dirty="0" smtClean="0">
                <a:solidFill>
                  <a:schemeClr val="bg1"/>
                </a:solidFill>
                <a:latin typeface="Arial" panose="020B0604020202020204" pitchFamily="34" charset="0"/>
                <a:cs typeface="Arial" panose="020B0604020202020204" pitchFamily="34" charset="0"/>
              </a:rPr>
              <a:t>35 –</a:t>
            </a:r>
          </a:p>
          <a:p>
            <a:pPr algn="r">
              <a:lnSpc>
                <a:spcPct val="103000"/>
              </a:lnSpc>
            </a:pPr>
            <a:r>
              <a:rPr lang="en-US" sz="1600" b="1" dirty="0" smtClean="0">
                <a:solidFill>
                  <a:schemeClr val="bg1"/>
                </a:solidFill>
                <a:latin typeface="Arial" panose="020B0604020202020204" pitchFamily="34" charset="0"/>
                <a:cs typeface="Arial" panose="020B0604020202020204" pitchFamily="34" charset="0"/>
              </a:rPr>
              <a:t>30 –</a:t>
            </a:r>
          </a:p>
          <a:p>
            <a:pPr algn="r">
              <a:lnSpc>
                <a:spcPct val="103000"/>
              </a:lnSpc>
            </a:pPr>
            <a:endParaRPr lang="en-US" sz="1600" b="1" dirty="0">
              <a:solidFill>
                <a:schemeClr val="bg1"/>
              </a:solidFill>
              <a:latin typeface="Arial" panose="020B0604020202020204" pitchFamily="34" charset="0"/>
              <a:cs typeface="Arial" panose="020B0604020202020204" pitchFamily="34" charset="0"/>
            </a:endParaRPr>
          </a:p>
        </p:txBody>
      </p:sp>
      <p:cxnSp>
        <p:nvCxnSpPr>
          <p:cNvPr id="5" name="Straight Connector 4"/>
          <p:cNvCxnSpPr/>
          <p:nvPr/>
        </p:nvCxnSpPr>
        <p:spPr>
          <a:xfrm flipH="1">
            <a:off x="2028215" y="5046223"/>
            <a:ext cx="6344057" cy="1"/>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rot="10800000">
            <a:off x="2037944" y="2533244"/>
            <a:ext cx="0" cy="25146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2256816" y="5092381"/>
            <a:ext cx="714984" cy="338554"/>
          </a:xfrm>
          <a:prstGeom prst="rect">
            <a:avLst/>
          </a:prstGeom>
          <a:noFill/>
        </p:spPr>
        <p:txBody>
          <a:bodyPr wrap="square" rtlCol="0">
            <a:spAutoFit/>
          </a:bodyPr>
          <a:lstStyle/>
          <a:p>
            <a:r>
              <a:rPr lang="en-US" sz="1600" b="1" dirty="0" smtClean="0">
                <a:solidFill>
                  <a:schemeClr val="bg1"/>
                </a:solidFill>
                <a:latin typeface="Arial" panose="020B0604020202020204" pitchFamily="34" charset="0"/>
                <a:cs typeface="Arial" panose="020B0604020202020204" pitchFamily="34" charset="0"/>
              </a:rPr>
              <a:t>92-93</a:t>
            </a:r>
            <a:endParaRPr lang="en-US" sz="1600" b="1" dirty="0">
              <a:solidFill>
                <a:schemeClr val="bg1"/>
              </a:solidFill>
              <a:latin typeface="Arial" panose="020B0604020202020204" pitchFamily="34" charset="0"/>
              <a:cs typeface="Arial" panose="020B0604020202020204" pitchFamily="34" charset="0"/>
            </a:endParaRPr>
          </a:p>
        </p:txBody>
      </p:sp>
      <p:cxnSp>
        <p:nvCxnSpPr>
          <p:cNvPr id="12" name="Straight Connector 11"/>
          <p:cNvCxnSpPr/>
          <p:nvPr/>
        </p:nvCxnSpPr>
        <p:spPr>
          <a:xfrm>
            <a:off x="3085288" y="5046223"/>
            <a:ext cx="0" cy="54864"/>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4134256" y="5058252"/>
            <a:ext cx="0" cy="54864"/>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5190516" y="5036915"/>
            <a:ext cx="0" cy="54864"/>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6228945" y="5046772"/>
            <a:ext cx="0" cy="54864"/>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7287822" y="5046643"/>
            <a:ext cx="0" cy="54864"/>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8333360" y="5048524"/>
            <a:ext cx="0" cy="54864"/>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3284704" y="5092381"/>
            <a:ext cx="714984" cy="338554"/>
          </a:xfrm>
          <a:prstGeom prst="rect">
            <a:avLst/>
          </a:prstGeom>
          <a:noFill/>
        </p:spPr>
        <p:txBody>
          <a:bodyPr wrap="square" rtlCol="0">
            <a:spAutoFit/>
          </a:bodyPr>
          <a:lstStyle/>
          <a:p>
            <a:r>
              <a:rPr lang="en-US" sz="1600" b="1" dirty="0" smtClean="0">
                <a:solidFill>
                  <a:schemeClr val="bg1"/>
                </a:solidFill>
                <a:latin typeface="Arial" panose="020B0604020202020204" pitchFamily="34" charset="0"/>
                <a:cs typeface="Arial" panose="020B0604020202020204" pitchFamily="34" charset="0"/>
              </a:rPr>
              <a:t>94-95</a:t>
            </a:r>
            <a:endParaRPr lang="en-US" sz="1600" b="1" dirty="0">
              <a:solidFill>
                <a:schemeClr val="bg1"/>
              </a:solidFill>
              <a:latin typeface="Arial" panose="020B0604020202020204" pitchFamily="34" charset="0"/>
              <a:cs typeface="Arial" panose="020B0604020202020204" pitchFamily="34" charset="0"/>
            </a:endParaRPr>
          </a:p>
        </p:txBody>
      </p:sp>
      <p:sp>
        <p:nvSpPr>
          <p:cNvPr id="28" name="TextBox 27"/>
          <p:cNvSpPr txBox="1"/>
          <p:nvPr/>
        </p:nvSpPr>
        <p:spPr>
          <a:xfrm>
            <a:off x="4333672" y="5092381"/>
            <a:ext cx="714984" cy="338554"/>
          </a:xfrm>
          <a:prstGeom prst="rect">
            <a:avLst/>
          </a:prstGeom>
          <a:noFill/>
        </p:spPr>
        <p:txBody>
          <a:bodyPr wrap="square" rtlCol="0">
            <a:spAutoFit/>
          </a:bodyPr>
          <a:lstStyle/>
          <a:p>
            <a:r>
              <a:rPr lang="en-US" sz="1600" b="1" dirty="0" smtClean="0">
                <a:solidFill>
                  <a:schemeClr val="bg1"/>
                </a:solidFill>
                <a:latin typeface="Arial" panose="020B0604020202020204" pitchFamily="34" charset="0"/>
                <a:cs typeface="Arial" panose="020B0604020202020204" pitchFamily="34" charset="0"/>
              </a:rPr>
              <a:t>96-97</a:t>
            </a:r>
            <a:endParaRPr lang="en-US" sz="1600" b="1" dirty="0">
              <a:solidFill>
                <a:schemeClr val="bg1"/>
              </a:solidFill>
              <a:latin typeface="Arial" panose="020B0604020202020204" pitchFamily="34" charset="0"/>
              <a:cs typeface="Arial" panose="020B0604020202020204" pitchFamily="34" charset="0"/>
            </a:endParaRPr>
          </a:p>
        </p:txBody>
      </p:sp>
      <p:sp>
        <p:nvSpPr>
          <p:cNvPr id="29" name="TextBox 28"/>
          <p:cNvSpPr txBox="1"/>
          <p:nvPr/>
        </p:nvSpPr>
        <p:spPr>
          <a:xfrm>
            <a:off x="5381016" y="5092381"/>
            <a:ext cx="714984" cy="338554"/>
          </a:xfrm>
          <a:prstGeom prst="rect">
            <a:avLst/>
          </a:prstGeom>
          <a:noFill/>
        </p:spPr>
        <p:txBody>
          <a:bodyPr wrap="square" rtlCol="0">
            <a:spAutoFit/>
          </a:bodyPr>
          <a:lstStyle/>
          <a:p>
            <a:r>
              <a:rPr lang="en-US" sz="1600" b="1" dirty="0" smtClean="0">
                <a:solidFill>
                  <a:schemeClr val="bg1"/>
                </a:solidFill>
                <a:latin typeface="Arial" panose="020B0604020202020204" pitchFamily="34" charset="0"/>
                <a:cs typeface="Arial" panose="020B0604020202020204" pitchFamily="34" charset="0"/>
              </a:rPr>
              <a:t>98-99</a:t>
            </a:r>
            <a:endParaRPr lang="en-US" sz="1600" b="1" dirty="0">
              <a:solidFill>
                <a:schemeClr val="bg1"/>
              </a:solidFill>
              <a:latin typeface="Arial" panose="020B0604020202020204" pitchFamily="34" charset="0"/>
              <a:cs typeface="Arial" panose="020B0604020202020204" pitchFamily="34" charset="0"/>
            </a:endParaRPr>
          </a:p>
        </p:txBody>
      </p:sp>
      <p:sp>
        <p:nvSpPr>
          <p:cNvPr id="30" name="TextBox 29"/>
          <p:cNvSpPr txBox="1"/>
          <p:nvPr/>
        </p:nvSpPr>
        <p:spPr>
          <a:xfrm>
            <a:off x="6447816" y="5092381"/>
            <a:ext cx="714984" cy="338554"/>
          </a:xfrm>
          <a:prstGeom prst="rect">
            <a:avLst/>
          </a:prstGeom>
          <a:noFill/>
        </p:spPr>
        <p:txBody>
          <a:bodyPr wrap="square" rtlCol="0">
            <a:spAutoFit/>
          </a:bodyPr>
          <a:lstStyle/>
          <a:p>
            <a:r>
              <a:rPr lang="en-US" sz="1600" b="1" dirty="0" smtClean="0">
                <a:solidFill>
                  <a:schemeClr val="bg1"/>
                </a:solidFill>
                <a:latin typeface="Arial" panose="020B0604020202020204" pitchFamily="34" charset="0"/>
                <a:cs typeface="Arial" panose="020B0604020202020204" pitchFamily="34" charset="0"/>
              </a:rPr>
              <a:t>00-01</a:t>
            </a:r>
            <a:endParaRPr lang="en-US" sz="1600" b="1" dirty="0">
              <a:solidFill>
                <a:schemeClr val="bg1"/>
              </a:solidFill>
              <a:latin typeface="Arial" panose="020B0604020202020204" pitchFamily="34" charset="0"/>
              <a:cs typeface="Arial" panose="020B0604020202020204" pitchFamily="34" charset="0"/>
            </a:endParaRPr>
          </a:p>
        </p:txBody>
      </p:sp>
      <p:sp>
        <p:nvSpPr>
          <p:cNvPr id="31" name="TextBox 30"/>
          <p:cNvSpPr txBox="1"/>
          <p:nvPr/>
        </p:nvSpPr>
        <p:spPr>
          <a:xfrm>
            <a:off x="7492946" y="5092381"/>
            <a:ext cx="714984" cy="338554"/>
          </a:xfrm>
          <a:prstGeom prst="rect">
            <a:avLst/>
          </a:prstGeom>
          <a:noFill/>
        </p:spPr>
        <p:txBody>
          <a:bodyPr wrap="square" rtlCol="0">
            <a:spAutoFit/>
          </a:bodyPr>
          <a:lstStyle/>
          <a:p>
            <a:r>
              <a:rPr lang="en-US" sz="1600" b="1" dirty="0" smtClean="0">
                <a:solidFill>
                  <a:schemeClr val="bg1"/>
                </a:solidFill>
                <a:latin typeface="Arial" panose="020B0604020202020204" pitchFamily="34" charset="0"/>
                <a:cs typeface="Arial" panose="020B0604020202020204" pitchFamily="34" charset="0"/>
              </a:rPr>
              <a:t>02-03</a:t>
            </a:r>
            <a:endParaRPr lang="en-US" sz="1600" b="1" dirty="0">
              <a:solidFill>
                <a:schemeClr val="bg1"/>
              </a:solidFill>
              <a:latin typeface="Arial" panose="020B0604020202020204" pitchFamily="34" charset="0"/>
              <a:cs typeface="Arial" panose="020B0604020202020204" pitchFamily="34" charset="0"/>
            </a:endParaRPr>
          </a:p>
        </p:txBody>
      </p:sp>
      <p:sp>
        <p:nvSpPr>
          <p:cNvPr id="32" name="TextBox 31"/>
          <p:cNvSpPr txBox="1"/>
          <p:nvPr/>
        </p:nvSpPr>
        <p:spPr>
          <a:xfrm>
            <a:off x="3123386" y="5791200"/>
            <a:ext cx="1377276" cy="338554"/>
          </a:xfrm>
          <a:prstGeom prst="rect">
            <a:avLst/>
          </a:prstGeom>
          <a:noFill/>
        </p:spPr>
        <p:txBody>
          <a:bodyPr wrap="square" rtlCol="0">
            <a:spAutoFit/>
          </a:bodyPr>
          <a:lstStyle/>
          <a:p>
            <a:r>
              <a:rPr lang="en-US" sz="1600" b="1" dirty="0" smtClean="0">
                <a:solidFill>
                  <a:schemeClr val="bg1"/>
                </a:solidFill>
                <a:latin typeface="Arial" panose="020B0604020202020204" pitchFamily="34" charset="0"/>
                <a:cs typeface="Arial" panose="020B0604020202020204" pitchFamily="34" charset="0"/>
              </a:rPr>
              <a:t>PTCL, NOS</a:t>
            </a:r>
            <a:endParaRPr lang="en-US" sz="1600" b="1" dirty="0">
              <a:solidFill>
                <a:schemeClr val="bg1"/>
              </a:solidFill>
              <a:latin typeface="Arial" panose="020B0604020202020204" pitchFamily="34" charset="0"/>
              <a:cs typeface="Arial" panose="020B0604020202020204" pitchFamily="34" charset="0"/>
            </a:endParaRPr>
          </a:p>
        </p:txBody>
      </p:sp>
      <p:sp>
        <p:nvSpPr>
          <p:cNvPr id="33" name="TextBox 32"/>
          <p:cNvSpPr txBox="1"/>
          <p:nvPr/>
        </p:nvSpPr>
        <p:spPr>
          <a:xfrm>
            <a:off x="5535846" y="5801857"/>
            <a:ext cx="1377276" cy="338554"/>
          </a:xfrm>
          <a:prstGeom prst="rect">
            <a:avLst/>
          </a:prstGeom>
          <a:noFill/>
        </p:spPr>
        <p:txBody>
          <a:bodyPr wrap="square" rtlCol="0">
            <a:spAutoFit/>
          </a:bodyPr>
          <a:lstStyle/>
          <a:p>
            <a:r>
              <a:rPr lang="en-US" sz="1600" b="1" dirty="0" smtClean="0">
                <a:solidFill>
                  <a:schemeClr val="bg1"/>
                </a:solidFill>
                <a:latin typeface="Arial" panose="020B0604020202020204" pitchFamily="34" charset="0"/>
                <a:cs typeface="Arial" panose="020B0604020202020204" pitchFamily="34" charset="0"/>
              </a:rPr>
              <a:t>DLBCL</a:t>
            </a:r>
            <a:endParaRPr lang="en-US" sz="1600" b="1" dirty="0">
              <a:solidFill>
                <a:schemeClr val="bg1"/>
              </a:solidFill>
              <a:latin typeface="Arial" panose="020B0604020202020204" pitchFamily="34" charset="0"/>
              <a:cs typeface="Arial" panose="020B0604020202020204" pitchFamily="34" charset="0"/>
            </a:endParaRPr>
          </a:p>
        </p:txBody>
      </p:sp>
      <p:sp>
        <p:nvSpPr>
          <p:cNvPr id="34" name="TextBox 33"/>
          <p:cNvSpPr txBox="1"/>
          <p:nvPr/>
        </p:nvSpPr>
        <p:spPr>
          <a:xfrm>
            <a:off x="1673740" y="6024474"/>
            <a:ext cx="900263" cy="338554"/>
          </a:xfrm>
          <a:prstGeom prst="rect">
            <a:avLst/>
          </a:prstGeom>
          <a:noFill/>
        </p:spPr>
        <p:txBody>
          <a:bodyPr wrap="square" rtlCol="0">
            <a:spAutoFit/>
          </a:bodyPr>
          <a:lstStyle/>
          <a:p>
            <a:r>
              <a:rPr lang="en-US" sz="1600" b="1" dirty="0" smtClean="0">
                <a:solidFill>
                  <a:schemeClr val="bg1"/>
                </a:solidFill>
                <a:latin typeface="Arial" panose="020B0604020202020204" pitchFamily="34" charset="0"/>
                <a:cs typeface="Arial" panose="020B0604020202020204" pitchFamily="34" charset="0"/>
              </a:rPr>
              <a:t>ALCL</a:t>
            </a:r>
            <a:endParaRPr lang="en-US" sz="1600" b="1" dirty="0">
              <a:solidFill>
                <a:schemeClr val="bg1"/>
              </a:solidFill>
              <a:latin typeface="Arial" panose="020B0604020202020204" pitchFamily="34" charset="0"/>
              <a:cs typeface="Arial" panose="020B0604020202020204" pitchFamily="34" charset="0"/>
            </a:endParaRPr>
          </a:p>
        </p:txBody>
      </p:sp>
      <p:sp>
        <p:nvSpPr>
          <p:cNvPr id="35" name="TextBox 34"/>
          <p:cNvSpPr txBox="1"/>
          <p:nvPr/>
        </p:nvSpPr>
        <p:spPr>
          <a:xfrm>
            <a:off x="3740868" y="6024474"/>
            <a:ext cx="2050332" cy="338554"/>
          </a:xfrm>
          <a:prstGeom prst="rect">
            <a:avLst/>
          </a:prstGeom>
          <a:noFill/>
        </p:spPr>
        <p:txBody>
          <a:bodyPr wrap="square" rtlCol="0">
            <a:spAutoFit/>
          </a:bodyPr>
          <a:lstStyle/>
          <a:p>
            <a:r>
              <a:rPr lang="en-US" sz="1600" b="1" dirty="0" smtClean="0">
                <a:solidFill>
                  <a:schemeClr val="bg1"/>
                </a:solidFill>
                <a:latin typeface="Arial" panose="020B0604020202020204" pitchFamily="34" charset="0"/>
                <a:cs typeface="Arial" panose="020B0604020202020204" pitchFamily="34" charset="0"/>
              </a:rPr>
              <a:t>Extranodal, nasal</a:t>
            </a:r>
            <a:endParaRPr lang="en-US" sz="1600" b="1" dirty="0">
              <a:solidFill>
                <a:schemeClr val="bg1"/>
              </a:solidFill>
              <a:latin typeface="Arial" panose="020B0604020202020204" pitchFamily="34" charset="0"/>
              <a:cs typeface="Arial" panose="020B0604020202020204" pitchFamily="34" charset="0"/>
            </a:endParaRPr>
          </a:p>
        </p:txBody>
      </p:sp>
      <p:sp>
        <p:nvSpPr>
          <p:cNvPr id="36" name="TextBox 35"/>
          <p:cNvSpPr txBox="1"/>
          <p:nvPr/>
        </p:nvSpPr>
        <p:spPr>
          <a:xfrm>
            <a:off x="7048661" y="6024474"/>
            <a:ext cx="792406" cy="338554"/>
          </a:xfrm>
          <a:prstGeom prst="rect">
            <a:avLst/>
          </a:prstGeom>
          <a:noFill/>
        </p:spPr>
        <p:txBody>
          <a:bodyPr wrap="square" rtlCol="0">
            <a:spAutoFit/>
          </a:bodyPr>
          <a:lstStyle/>
          <a:p>
            <a:r>
              <a:rPr lang="en-US" sz="1600" b="1" dirty="0" smtClean="0">
                <a:solidFill>
                  <a:schemeClr val="bg1"/>
                </a:solidFill>
                <a:latin typeface="Arial" panose="020B0604020202020204" pitchFamily="34" charset="0"/>
                <a:cs typeface="Arial" panose="020B0604020202020204" pitchFamily="34" charset="0"/>
              </a:rPr>
              <a:t>AITL</a:t>
            </a:r>
            <a:endParaRPr lang="en-US" sz="1600" b="1" dirty="0">
              <a:solidFill>
                <a:schemeClr val="bg1"/>
              </a:solidFill>
              <a:latin typeface="Arial" panose="020B0604020202020204" pitchFamily="34" charset="0"/>
              <a:cs typeface="Arial" panose="020B0604020202020204" pitchFamily="34" charset="0"/>
            </a:endParaRPr>
          </a:p>
        </p:txBody>
      </p:sp>
      <p:sp>
        <p:nvSpPr>
          <p:cNvPr id="13" name="Freeform 12"/>
          <p:cNvSpPr/>
          <p:nvPr/>
        </p:nvSpPr>
        <p:spPr>
          <a:xfrm>
            <a:off x="2577830" y="2801566"/>
            <a:ext cx="5233481" cy="1994170"/>
          </a:xfrm>
          <a:custGeom>
            <a:avLst/>
            <a:gdLst>
              <a:gd name="connsiteX0" fmla="*/ 0 w 5252937"/>
              <a:gd name="connsiteY0" fmla="*/ 0 h 68094"/>
              <a:gd name="connsiteX1" fmla="*/ 5252937 w 5252937"/>
              <a:gd name="connsiteY1" fmla="*/ 68094 h 68094"/>
              <a:gd name="connsiteX0" fmla="*/ 0 w 5233481"/>
              <a:gd name="connsiteY0" fmla="*/ 0 h 58367"/>
              <a:gd name="connsiteX1" fmla="*/ 5233481 w 5233481"/>
              <a:gd name="connsiteY1" fmla="*/ 58367 h 58367"/>
              <a:gd name="connsiteX0" fmla="*/ 0 w 5233481"/>
              <a:gd name="connsiteY0" fmla="*/ 1157597 h 1215964"/>
              <a:gd name="connsiteX1" fmla="*/ 1031132 w 5233481"/>
              <a:gd name="connsiteY1" fmla="*/ 6 h 1215964"/>
              <a:gd name="connsiteX2" fmla="*/ 5233481 w 5233481"/>
              <a:gd name="connsiteY2" fmla="*/ 1215964 h 1215964"/>
              <a:gd name="connsiteX0" fmla="*/ 0 w 5233481"/>
              <a:gd name="connsiteY0" fmla="*/ 1157591 h 1215958"/>
              <a:gd name="connsiteX1" fmla="*/ 1031132 w 5233481"/>
              <a:gd name="connsiteY1" fmla="*/ 0 h 1215958"/>
              <a:gd name="connsiteX2" fmla="*/ 5233481 w 5233481"/>
              <a:gd name="connsiteY2" fmla="*/ 1215958 h 1215958"/>
              <a:gd name="connsiteX0" fmla="*/ 0 w 5233481"/>
              <a:gd name="connsiteY0" fmla="*/ 1874621 h 1932988"/>
              <a:gd name="connsiteX1" fmla="*/ 1031132 w 5233481"/>
              <a:gd name="connsiteY1" fmla="*/ 717030 h 1932988"/>
              <a:gd name="connsiteX2" fmla="*/ 2081719 w 5233481"/>
              <a:gd name="connsiteY2" fmla="*/ 6911 h 1932988"/>
              <a:gd name="connsiteX3" fmla="*/ 5233481 w 5233481"/>
              <a:gd name="connsiteY3" fmla="*/ 1932988 h 1932988"/>
              <a:gd name="connsiteX0" fmla="*/ 0 w 5233481"/>
              <a:gd name="connsiteY0" fmla="*/ 1867710 h 1926077"/>
              <a:gd name="connsiteX1" fmla="*/ 1031132 w 5233481"/>
              <a:gd name="connsiteY1" fmla="*/ 710119 h 1926077"/>
              <a:gd name="connsiteX2" fmla="*/ 2081719 w 5233481"/>
              <a:gd name="connsiteY2" fmla="*/ 0 h 1926077"/>
              <a:gd name="connsiteX3" fmla="*/ 5233481 w 5233481"/>
              <a:gd name="connsiteY3" fmla="*/ 1926077 h 1926077"/>
              <a:gd name="connsiteX0" fmla="*/ 0 w 5233481"/>
              <a:gd name="connsiteY0" fmla="*/ 1896893 h 1955260"/>
              <a:gd name="connsiteX1" fmla="*/ 1031132 w 5233481"/>
              <a:gd name="connsiteY1" fmla="*/ 739302 h 1955260"/>
              <a:gd name="connsiteX2" fmla="*/ 2062263 w 5233481"/>
              <a:gd name="connsiteY2" fmla="*/ 0 h 1955260"/>
              <a:gd name="connsiteX3" fmla="*/ 5233481 w 5233481"/>
              <a:gd name="connsiteY3" fmla="*/ 1955260 h 1955260"/>
              <a:gd name="connsiteX0" fmla="*/ 0 w 5233481"/>
              <a:gd name="connsiteY0" fmla="*/ 1896893 h 1955260"/>
              <a:gd name="connsiteX1" fmla="*/ 1031132 w 5233481"/>
              <a:gd name="connsiteY1" fmla="*/ 739302 h 1955260"/>
              <a:gd name="connsiteX2" fmla="*/ 2062263 w 5233481"/>
              <a:gd name="connsiteY2" fmla="*/ 0 h 1955260"/>
              <a:gd name="connsiteX3" fmla="*/ 3142034 w 5233481"/>
              <a:gd name="connsiteY3" fmla="*/ 1760706 h 1955260"/>
              <a:gd name="connsiteX4" fmla="*/ 5233481 w 5233481"/>
              <a:gd name="connsiteY4" fmla="*/ 1955260 h 1955260"/>
              <a:gd name="connsiteX0" fmla="*/ 0 w 5233481"/>
              <a:gd name="connsiteY0" fmla="*/ 1896893 h 1955260"/>
              <a:gd name="connsiteX1" fmla="*/ 1031132 w 5233481"/>
              <a:gd name="connsiteY1" fmla="*/ 739302 h 1955260"/>
              <a:gd name="connsiteX2" fmla="*/ 2062263 w 5233481"/>
              <a:gd name="connsiteY2" fmla="*/ 0 h 1955260"/>
              <a:gd name="connsiteX3" fmla="*/ 3142034 w 5233481"/>
              <a:gd name="connsiteY3" fmla="*/ 1760706 h 1955260"/>
              <a:gd name="connsiteX4" fmla="*/ 5233481 w 5233481"/>
              <a:gd name="connsiteY4" fmla="*/ 1955260 h 1955260"/>
              <a:gd name="connsiteX0" fmla="*/ 0 w 5233481"/>
              <a:gd name="connsiteY0" fmla="*/ 1896893 h 1994170"/>
              <a:gd name="connsiteX1" fmla="*/ 1031132 w 5233481"/>
              <a:gd name="connsiteY1" fmla="*/ 739302 h 1994170"/>
              <a:gd name="connsiteX2" fmla="*/ 2062263 w 5233481"/>
              <a:gd name="connsiteY2" fmla="*/ 0 h 1994170"/>
              <a:gd name="connsiteX3" fmla="*/ 3142034 w 5233481"/>
              <a:gd name="connsiteY3" fmla="*/ 1760706 h 1994170"/>
              <a:gd name="connsiteX4" fmla="*/ 4182893 w 5233481"/>
              <a:gd name="connsiteY4" fmla="*/ 1994170 h 1994170"/>
              <a:gd name="connsiteX5" fmla="*/ 5233481 w 5233481"/>
              <a:gd name="connsiteY5" fmla="*/ 1955260 h 1994170"/>
              <a:gd name="connsiteX0" fmla="*/ 0 w 5233481"/>
              <a:gd name="connsiteY0" fmla="*/ 1896893 h 1994170"/>
              <a:gd name="connsiteX1" fmla="*/ 1031132 w 5233481"/>
              <a:gd name="connsiteY1" fmla="*/ 739302 h 1994170"/>
              <a:gd name="connsiteX2" fmla="*/ 2062263 w 5233481"/>
              <a:gd name="connsiteY2" fmla="*/ 0 h 1994170"/>
              <a:gd name="connsiteX3" fmla="*/ 3142034 w 5233481"/>
              <a:gd name="connsiteY3" fmla="*/ 1760706 h 1994170"/>
              <a:gd name="connsiteX4" fmla="*/ 4182893 w 5233481"/>
              <a:gd name="connsiteY4" fmla="*/ 1994170 h 1994170"/>
              <a:gd name="connsiteX5" fmla="*/ 5233481 w 5233481"/>
              <a:gd name="connsiteY5" fmla="*/ 1955260 h 1994170"/>
              <a:gd name="connsiteX0" fmla="*/ 0 w 5233481"/>
              <a:gd name="connsiteY0" fmla="*/ 1896893 h 1994170"/>
              <a:gd name="connsiteX1" fmla="*/ 1031132 w 5233481"/>
              <a:gd name="connsiteY1" fmla="*/ 739302 h 1994170"/>
              <a:gd name="connsiteX2" fmla="*/ 2081718 w 5233481"/>
              <a:gd name="connsiteY2" fmla="*/ 0 h 1994170"/>
              <a:gd name="connsiteX3" fmla="*/ 3142034 w 5233481"/>
              <a:gd name="connsiteY3" fmla="*/ 1760706 h 1994170"/>
              <a:gd name="connsiteX4" fmla="*/ 4182893 w 5233481"/>
              <a:gd name="connsiteY4" fmla="*/ 1994170 h 1994170"/>
              <a:gd name="connsiteX5" fmla="*/ 5233481 w 5233481"/>
              <a:gd name="connsiteY5" fmla="*/ 1955260 h 1994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33481" h="1994170">
                <a:moveTo>
                  <a:pt x="0" y="1896893"/>
                </a:moveTo>
                <a:lnTo>
                  <a:pt x="1031132" y="739302"/>
                </a:lnTo>
                <a:lnTo>
                  <a:pt x="2081718" y="0"/>
                </a:lnTo>
                <a:lnTo>
                  <a:pt x="3142034" y="1760706"/>
                </a:lnTo>
                <a:lnTo>
                  <a:pt x="4182893" y="1994170"/>
                </a:lnTo>
                <a:lnTo>
                  <a:pt x="5233481" y="1955260"/>
                </a:lnTo>
              </a:path>
            </a:pathLst>
          </a:cu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cxnSp>
        <p:nvCxnSpPr>
          <p:cNvPr id="16" name="Straight Connector 15"/>
          <p:cNvCxnSpPr/>
          <p:nvPr/>
        </p:nvCxnSpPr>
        <p:spPr>
          <a:xfrm>
            <a:off x="3104744" y="6203479"/>
            <a:ext cx="576072" cy="0"/>
          </a:xfrm>
          <a:prstGeom prst="line">
            <a:avLst/>
          </a:prstGeom>
          <a:ln w="12700">
            <a:solidFill>
              <a:srgbClr val="FFFF00"/>
            </a:solidFill>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2501467" y="4657928"/>
            <a:ext cx="73152" cy="73152"/>
          </a:xfrm>
          <a:prstGeom prst="rect">
            <a:avLst/>
          </a:prstGeom>
          <a:noFill/>
          <a:ln w="127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1" name="Rectangle 40"/>
          <p:cNvSpPr/>
          <p:nvPr/>
        </p:nvSpPr>
        <p:spPr>
          <a:xfrm>
            <a:off x="3385160" y="6169962"/>
            <a:ext cx="73152" cy="73152"/>
          </a:xfrm>
          <a:prstGeom prst="rect">
            <a:avLst/>
          </a:prstGeom>
          <a:noFill/>
          <a:ln w="127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3" name="Rectangle 42"/>
          <p:cNvSpPr/>
          <p:nvPr/>
        </p:nvSpPr>
        <p:spPr>
          <a:xfrm>
            <a:off x="3553804" y="3508397"/>
            <a:ext cx="73152" cy="73152"/>
          </a:xfrm>
          <a:prstGeom prst="rect">
            <a:avLst/>
          </a:prstGeom>
          <a:noFill/>
          <a:ln w="127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C000"/>
              </a:solidFill>
            </a:endParaRPr>
          </a:p>
        </p:txBody>
      </p:sp>
      <p:sp>
        <p:nvSpPr>
          <p:cNvPr id="44" name="Rectangle 43"/>
          <p:cNvSpPr/>
          <p:nvPr/>
        </p:nvSpPr>
        <p:spPr>
          <a:xfrm>
            <a:off x="4625121" y="2762161"/>
            <a:ext cx="73152" cy="73152"/>
          </a:xfrm>
          <a:prstGeom prst="rect">
            <a:avLst/>
          </a:prstGeom>
          <a:noFill/>
          <a:ln w="127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5" name="Rectangle 44"/>
          <p:cNvSpPr/>
          <p:nvPr/>
        </p:nvSpPr>
        <p:spPr>
          <a:xfrm>
            <a:off x="5679072" y="4511040"/>
            <a:ext cx="73152" cy="73152"/>
          </a:xfrm>
          <a:prstGeom prst="rect">
            <a:avLst/>
          </a:prstGeom>
          <a:noFill/>
          <a:ln w="127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6" name="Rectangle 45"/>
          <p:cNvSpPr/>
          <p:nvPr/>
        </p:nvSpPr>
        <p:spPr>
          <a:xfrm>
            <a:off x="6732156" y="4759160"/>
            <a:ext cx="73152" cy="73152"/>
          </a:xfrm>
          <a:prstGeom prst="rect">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7" name="Rectangle 46"/>
          <p:cNvSpPr/>
          <p:nvPr/>
        </p:nvSpPr>
        <p:spPr>
          <a:xfrm>
            <a:off x="7780668" y="4709744"/>
            <a:ext cx="73152" cy="73152"/>
          </a:xfrm>
          <a:prstGeom prst="rect">
            <a:avLst/>
          </a:prstGeom>
          <a:noFill/>
          <a:ln w="127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8" name="Rectangle 47"/>
          <p:cNvSpPr/>
          <p:nvPr/>
        </p:nvSpPr>
        <p:spPr>
          <a:xfrm>
            <a:off x="5181600" y="5934558"/>
            <a:ext cx="73152" cy="73152"/>
          </a:xfrm>
          <a:prstGeom prst="rect">
            <a:avLst/>
          </a:prstGeom>
          <a:noFill/>
          <a:ln w="12700">
            <a:solidFill>
              <a:srgbClr val="66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50" name="Rectangle 49"/>
          <p:cNvSpPr/>
          <p:nvPr/>
        </p:nvSpPr>
        <p:spPr>
          <a:xfrm>
            <a:off x="7781631" y="3162300"/>
            <a:ext cx="73152" cy="73152"/>
          </a:xfrm>
          <a:prstGeom prst="rect">
            <a:avLst/>
          </a:prstGeom>
          <a:noFill/>
          <a:ln w="12700">
            <a:solidFill>
              <a:srgbClr val="66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C000"/>
              </a:solidFill>
            </a:endParaRPr>
          </a:p>
        </p:txBody>
      </p:sp>
      <p:sp>
        <p:nvSpPr>
          <p:cNvPr id="51" name="Rectangle 50"/>
          <p:cNvSpPr/>
          <p:nvPr/>
        </p:nvSpPr>
        <p:spPr>
          <a:xfrm>
            <a:off x="6732156" y="3400044"/>
            <a:ext cx="73152" cy="73152"/>
          </a:xfrm>
          <a:prstGeom prst="rect">
            <a:avLst/>
          </a:prstGeom>
          <a:noFill/>
          <a:ln w="12700">
            <a:solidFill>
              <a:srgbClr val="66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C000"/>
              </a:solidFill>
            </a:endParaRPr>
          </a:p>
        </p:txBody>
      </p:sp>
      <p:sp>
        <p:nvSpPr>
          <p:cNvPr id="52" name="Rectangle 51"/>
          <p:cNvSpPr/>
          <p:nvPr/>
        </p:nvSpPr>
        <p:spPr>
          <a:xfrm>
            <a:off x="5673063" y="3572840"/>
            <a:ext cx="73152" cy="73152"/>
          </a:xfrm>
          <a:prstGeom prst="rect">
            <a:avLst/>
          </a:prstGeom>
          <a:noFill/>
          <a:ln w="12700">
            <a:solidFill>
              <a:srgbClr val="66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C000"/>
              </a:solidFill>
            </a:endParaRPr>
          </a:p>
        </p:txBody>
      </p:sp>
      <p:sp>
        <p:nvSpPr>
          <p:cNvPr id="53" name="Rectangle 52"/>
          <p:cNvSpPr/>
          <p:nvPr/>
        </p:nvSpPr>
        <p:spPr>
          <a:xfrm>
            <a:off x="4606490" y="3823906"/>
            <a:ext cx="73152" cy="73152"/>
          </a:xfrm>
          <a:prstGeom prst="rect">
            <a:avLst/>
          </a:prstGeom>
          <a:noFill/>
          <a:ln w="12700">
            <a:solidFill>
              <a:srgbClr val="66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54" name="Rectangle 53"/>
          <p:cNvSpPr/>
          <p:nvPr/>
        </p:nvSpPr>
        <p:spPr>
          <a:xfrm>
            <a:off x="3553804" y="3978910"/>
            <a:ext cx="73152" cy="73152"/>
          </a:xfrm>
          <a:prstGeom prst="rect">
            <a:avLst/>
          </a:prstGeom>
          <a:noFill/>
          <a:ln w="12700">
            <a:solidFill>
              <a:srgbClr val="66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55" name="Rectangle 54"/>
          <p:cNvSpPr/>
          <p:nvPr/>
        </p:nvSpPr>
        <p:spPr>
          <a:xfrm>
            <a:off x="2500851" y="4015486"/>
            <a:ext cx="73152" cy="73152"/>
          </a:xfrm>
          <a:prstGeom prst="rect">
            <a:avLst/>
          </a:prstGeom>
          <a:noFill/>
          <a:ln w="12700">
            <a:solidFill>
              <a:srgbClr val="66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8" name="Freeform 17"/>
          <p:cNvSpPr/>
          <p:nvPr/>
        </p:nvSpPr>
        <p:spPr>
          <a:xfrm>
            <a:off x="2583180" y="3208020"/>
            <a:ext cx="5189220" cy="853440"/>
          </a:xfrm>
          <a:custGeom>
            <a:avLst/>
            <a:gdLst>
              <a:gd name="connsiteX0" fmla="*/ 0 w 5204460"/>
              <a:gd name="connsiteY0" fmla="*/ 830580 h 830580"/>
              <a:gd name="connsiteX1" fmla="*/ 5204460 w 5204460"/>
              <a:gd name="connsiteY1" fmla="*/ 0 h 830580"/>
              <a:gd name="connsiteX2" fmla="*/ 5204460 w 5204460"/>
              <a:gd name="connsiteY2" fmla="*/ 0 h 830580"/>
              <a:gd name="connsiteX0" fmla="*/ 0 w 5204460"/>
              <a:gd name="connsiteY0" fmla="*/ 830580 h 830580"/>
              <a:gd name="connsiteX1" fmla="*/ 4213860 w 5204460"/>
              <a:gd name="connsiteY1" fmla="*/ 228600 h 830580"/>
              <a:gd name="connsiteX2" fmla="*/ 5204460 w 5204460"/>
              <a:gd name="connsiteY2" fmla="*/ 0 h 830580"/>
              <a:gd name="connsiteX3" fmla="*/ 5204460 w 5204460"/>
              <a:gd name="connsiteY3" fmla="*/ 0 h 830580"/>
              <a:gd name="connsiteX0" fmla="*/ 0 w 5204460"/>
              <a:gd name="connsiteY0" fmla="*/ 830580 h 830580"/>
              <a:gd name="connsiteX1" fmla="*/ 2080260 w 5204460"/>
              <a:gd name="connsiteY1" fmla="*/ 647700 h 830580"/>
              <a:gd name="connsiteX2" fmla="*/ 4213860 w 5204460"/>
              <a:gd name="connsiteY2" fmla="*/ 228600 h 830580"/>
              <a:gd name="connsiteX3" fmla="*/ 5204460 w 5204460"/>
              <a:gd name="connsiteY3" fmla="*/ 0 h 830580"/>
              <a:gd name="connsiteX4" fmla="*/ 5204460 w 5204460"/>
              <a:gd name="connsiteY4" fmla="*/ 0 h 830580"/>
              <a:gd name="connsiteX0" fmla="*/ 0 w 5204460"/>
              <a:gd name="connsiteY0" fmla="*/ 830580 h 830580"/>
              <a:gd name="connsiteX1" fmla="*/ 1028700 w 5204460"/>
              <a:gd name="connsiteY1" fmla="*/ 807720 h 830580"/>
              <a:gd name="connsiteX2" fmla="*/ 2080260 w 5204460"/>
              <a:gd name="connsiteY2" fmla="*/ 647700 h 830580"/>
              <a:gd name="connsiteX3" fmla="*/ 4213860 w 5204460"/>
              <a:gd name="connsiteY3" fmla="*/ 228600 h 830580"/>
              <a:gd name="connsiteX4" fmla="*/ 5204460 w 5204460"/>
              <a:gd name="connsiteY4" fmla="*/ 0 h 830580"/>
              <a:gd name="connsiteX5" fmla="*/ 5204460 w 5204460"/>
              <a:gd name="connsiteY5" fmla="*/ 0 h 830580"/>
              <a:gd name="connsiteX0" fmla="*/ 0 w 5204460"/>
              <a:gd name="connsiteY0" fmla="*/ 830580 h 830580"/>
              <a:gd name="connsiteX1" fmla="*/ 1028700 w 5204460"/>
              <a:gd name="connsiteY1" fmla="*/ 807720 h 830580"/>
              <a:gd name="connsiteX2" fmla="*/ 2080260 w 5204460"/>
              <a:gd name="connsiteY2" fmla="*/ 647700 h 830580"/>
              <a:gd name="connsiteX3" fmla="*/ 3131820 w 5204460"/>
              <a:gd name="connsiteY3" fmla="*/ 411480 h 830580"/>
              <a:gd name="connsiteX4" fmla="*/ 4213860 w 5204460"/>
              <a:gd name="connsiteY4" fmla="*/ 228600 h 830580"/>
              <a:gd name="connsiteX5" fmla="*/ 5204460 w 5204460"/>
              <a:gd name="connsiteY5" fmla="*/ 0 h 830580"/>
              <a:gd name="connsiteX6" fmla="*/ 5204460 w 5204460"/>
              <a:gd name="connsiteY6" fmla="*/ 0 h 830580"/>
              <a:gd name="connsiteX0" fmla="*/ 0 w 5189220"/>
              <a:gd name="connsiteY0" fmla="*/ 853440 h 853440"/>
              <a:gd name="connsiteX1" fmla="*/ 1013460 w 5189220"/>
              <a:gd name="connsiteY1" fmla="*/ 807720 h 853440"/>
              <a:gd name="connsiteX2" fmla="*/ 2065020 w 5189220"/>
              <a:gd name="connsiteY2" fmla="*/ 647700 h 853440"/>
              <a:gd name="connsiteX3" fmla="*/ 3116580 w 5189220"/>
              <a:gd name="connsiteY3" fmla="*/ 411480 h 853440"/>
              <a:gd name="connsiteX4" fmla="*/ 4198620 w 5189220"/>
              <a:gd name="connsiteY4" fmla="*/ 228600 h 853440"/>
              <a:gd name="connsiteX5" fmla="*/ 5189220 w 5189220"/>
              <a:gd name="connsiteY5" fmla="*/ 0 h 853440"/>
              <a:gd name="connsiteX6" fmla="*/ 5189220 w 5189220"/>
              <a:gd name="connsiteY6" fmla="*/ 0 h 853440"/>
              <a:gd name="connsiteX0" fmla="*/ 0 w 5189220"/>
              <a:gd name="connsiteY0" fmla="*/ 853440 h 853440"/>
              <a:gd name="connsiteX1" fmla="*/ 1013460 w 5189220"/>
              <a:gd name="connsiteY1" fmla="*/ 807720 h 853440"/>
              <a:gd name="connsiteX2" fmla="*/ 2065020 w 5189220"/>
              <a:gd name="connsiteY2" fmla="*/ 647700 h 853440"/>
              <a:gd name="connsiteX3" fmla="*/ 3116580 w 5189220"/>
              <a:gd name="connsiteY3" fmla="*/ 403860 h 853440"/>
              <a:gd name="connsiteX4" fmla="*/ 4198620 w 5189220"/>
              <a:gd name="connsiteY4" fmla="*/ 228600 h 853440"/>
              <a:gd name="connsiteX5" fmla="*/ 5189220 w 5189220"/>
              <a:gd name="connsiteY5" fmla="*/ 0 h 853440"/>
              <a:gd name="connsiteX6" fmla="*/ 5189220 w 5189220"/>
              <a:gd name="connsiteY6" fmla="*/ 0 h 853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89220" h="853440">
                <a:moveTo>
                  <a:pt x="0" y="853440"/>
                </a:moveTo>
                <a:cubicBezTo>
                  <a:pt x="165100" y="839470"/>
                  <a:pt x="666750" y="838200"/>
                  <a:pt x="1013460" y="807720"/>
                </a:cubicBezTo>
                <a:cubicBezTo>
                  <a:pt x="1360170" y="777240"/>
                  <a:pt x="1711960" y="707390"/>
                  <a:pt x="2065020" y="647700"/>
                </a:cubicBezTo>
                <a:cubicBezTo>
                  <a:pt x="2418080" y="588010"/>
                  <a:pt x="2760980" y="473710"/>
                  <a:pt x="3116580" y="403860"/>
                </a:cubicBezTo>
                <a:cubicBezTo>
                  <a:pt x="3472180" y="334010"/>
                  <a:pt x="3855720" y="303530"/>
                  <a:pt x="4198620" y="228600"/>
                </a:cubicBezTo>
                <a:lnTo>
                  <a:pt x="5189220" y="0"/>
                </a:lnTo>
                <a:lnTo>
                  <a:pt x="5189220" y="0"/>
                </a:lnTo>
              </a:path>
            </a:pathLst>
          </a:custGeom>
          <a:noFill/>
          <a:ln>
            <a:solidFill>
              <a:srgbClr val="66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57" name="Rectangle 56"/>
          <p:cNvSpPr/>
          <p:nvPr/>
        </p:nvSpPr>
        <p:spPr>
          <a:xfrm>
            <a:off x="2510028" y="4267200"/>
            <a:ext cx="73152" cy="73152"/>
          </a:xfrm>
          <a:prstGeom prst="rect">
            <a:avLst/>
          </a:prstGeom>
          <a:solidFill>
            <a:srgbClr val="92D050"/>
          </a:solidFill>
          <a:ln w="127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58" name="Rectangle 57"/>
          <p:cNvSpPr/>
          <p:nvPr/>
        </p:nvSpPr>
        <p:spPr>
          <a:xfrm>
            <a:off x="4618012" y="3400044"/>
            <a:ext cx="73152" cy="73152"/>
          </a:xfrm>
          <a:prstGeom prst="rect">
            <a:avLst/>
          </a:prstGeom>
          <a:solidFill>
            <a:srgbClr val="92D050"/>
          </a:solidFill>
          <a:ln w="127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C000"/>
              </a:solidFill>
            </a:endParaRPr>
          </a:p>
        </p:txBody>
      </p:sp>
      <p:sp>
        <p:nvSpPr>
          <p:cNvPr id="59" name="Rectangle 58"/>
          <p:cNvSpPr/>
          <p:nvPr/>
        </p:nvSpPr>
        <p:spPr>
          <a:xfrm>
            <a:off x="5672976" y="4194048"/>
            <a:ext cx="73152" cy="73152"/>
          </a:xfrm>
          <a:prstGeom prst="rect">
            <a:avLst/>
          </a:prstGeom>
          <a:solidFill>
            <a:srgbClr val="92D050"/>
          </a:solidFill>
          <a:ln w="127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60" name="Rectangle 59"/>
          <p:cNvSpPr/>
          <p:nvPr/>
        </p:nvSpPr>
        <p:spPr>
          <a:xfrm>
            <a:off x="6732156" y="3489960"/>
            <a:ext cx="73152" cy="73152"/>
          </a:xfrm>
          <a:prstGeom prst="rect">
            <a:avLst/>
          </a:prstGeom>
          <a:solidFill>
            <a:srgbClr val="92D050"/>
          </a:solidFill>
          <a:ln w="127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C000"/>
              </a:solidFill>
            </a:endParaRPr>
          </a:p>
        </p:txBody>
      </p:sp>
      <p:sp>
        <p:nvSpPr>
          <p:cNvPr id="61" name="Rectangle 60"/>
          <p:cNvSpPr/>
          <p:nvPr/>
        </p:nvSpPr>
        <p:spPr>
          <a:xfrm>
            <a:off x="7780668" y="4076700"/>
            <a:ext cx="73152" cy="73152"/>
          </a:xfrm>
          <a:prstGeom prst="rect">
            <a:avLst/>
          </a:prstGeom>
          <a:solidFill>
            <a:srgbClr val="92D050"/>
          </a:solidFill>
          <a:ln w="127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62" name="Rectangle 61"/>
          <p:cNvSpPr/>
          <p:nvPr/>
        </p:nvSpPr>
        <p:spPr>
          <a:xfrm>
            <a:off x="6695580" y="6162342"/>
            <a:ext cx="73152" cy="73152"/>
          </a:xfrm>
          <a:prstGeom prst="rect">
            <a:avLst/>
          </a:prstGeom>
          <a:solidFill>
            <a:srgbClr val="92D050"/>
          </a:solidFill>
          <a:ln w="127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cxnSp>
        <p:nvCxnSpPr>
          <p:cNvPr id="63" name="Straight Connector 62"/>
          <p:cNvCxnSpPr/>
          <p:nvPr/>
        </p:nvCxnSpPr>
        <p:spPr>
          <a:xfrm>
            <a:off x="6463278" y="6197829"/>
            <a:ext cx="576072" cy="0"/>
          </a:xfrm>
          <a:prstGeom prst="line">
            <a:avLst/>
          </a:prstGeom>
          <a:ln w="12700">
            <a:solidFill>
              <a:srgbClr val="92D050"/>
            </a:solidFill>
          </a:ln>
        </p:spPr>
        <p:style>
          <a:lnRef idx="1">
            <a:schemeClr val="accent1"/>
          </a:lnRef>
          <a:fillRef idx="0">
            <a:schemeClr val="accent1"/>
          </a:fillRef>
          <a:effectRef idx="0">
            <a:schemeClr val="accent1"/>
          </a:effectRef>
          <a:fontRef idx="minor">
            <a:schemeClr val="tx1"/>
          </a:fontRef>
        </p:style>
      </p:cxnSp>
      <p:sp>
        <p:nvSpPr>
          <p:cNvPr id="19" name="Freeform 18"/>
          <p:cNvSpPr/>
          <p:nvPr/>
        </p:nvSpPr>
        <p:spPr>
          <a:xfrm>
            <a:off x="2567940" y="3451860"/>
            <a:ext cx="5234940" cy="853440"/>
          </a:xfrm>
          <a:custGeom>
            <a:avLst/>
            <a:gdLst>
              <a:gd name="connsiteX0" fmla="*/ 0 w 5659360"/>
              <a:gd name="connsiteY0" fmla="*/ 202318 h 202318"/>
              <a:gd name="connsiteX1" fmla="*/ 5280660 w 5659360"/>
              <a:gd name="connsiteY1" fmla="*/ 11818 h 202318"/>
              <a:gd name="connsiteX2" fmla="*/ 5242560 w 5659360"/>
              <a:gd name="connsiteY2" fmla="*/ 19438 h 202318"/>
              <a:gd name="connsiteX0" fmla="*/ 0 w 5242560"/>
              <a:gd name="connsiteY0" fmla="*/ 182880 h 182880"/>
              <a:gd name="connsiteX1" fmla="*/ 5242560 w 5242560"/>
              <a:gd name="connsiteY1" fmla="*/ 0 h 182880"/>
              <a:gd name="connsiteX0" fmla="*/ 0 w 5242560"/>
              <a:gd name="connsiteY0" fmla="*/ 769620 h 769620"/>
              <a:gd name="connsiteX1" fmla="*/ 4213860 w 5242560"/>
              <a:gd name="connsiteY1" fmla="*/ 0 h 769620"/>
              <a:gd name="connsiteX2" fmla="*/ 5242560 w 5242560"/>
              <a:gd name="connsiteY2" fmla="*/ 586740 h 769620"/>
              <a:gd name="connsiteX0" fmla="*/ 0 w 5250180"/>
              <a:gd name="connsiteY0" fmla="*/ 769620 h 769620"/>
              <a:gd name="connsiteX1" fmla="*/ 4213860 w 5250180"/>
              <a:gd name="connsiteY1" fmla="*/ 0 h 769620"/>
              <a:gd name="connsiteX2" fmla="*/ 5250180 w 5250180"/>
              <a:gd name="connsiteY2" fmla="*/ 579120 h 769620"/>
              <a:gd name="connsiteX0" fmla="*/ 0 w 5250180"/>
              <a:gd name="connsiteY0" fmla="*/ 775386 h 775386"/>
              <a:gd name="connsiteX1" fmla="*/ 3154680 w 5250180"/>
              <a:gd name="connsiteY1" fmla="*/ 714426 h 775386"/>
              <a:gd name="connsiteX2" fmla="*/ 4213860 w 5250180"/>
              <a:gd name="connsiteY2" fmla="*/ 5766 h 775386"/>
              <a:gd name="connsiteX3" fmla="*/ 5250180 w 5250180"/>
              <a:gd name="connsiteY3" fmla="*/ 584886 h 775386"/>
              <a:gd name="connsiteX0" fmla="*/ 0 w 5250180"/>
              <a:gd name="connsiteY0" fmla="*/ 769620 h 769620"/>
              <a:gd name="connsiteX1" fmla="*/ 3154680 w 5250180"/>
              <a:gd name="connsiteY1" fmla="*/ 708660 h 769620"/>
              <a:gd name="connsiteX2" fmla="*/ 4213860 w 5250180"/>
              <a:gd name="connsiteY2" fmla="*/ 0 h 769620"/>
              <a:gd name="connsiteX3" fmla="*/ 5250180 w 5250180"/>
              <a:gd name="connsiteY3" fmla="*/ 579120 h 769620"/>
              <a:gd name="connsiteX0" fmla="*/ 0 w 5250180"/>
              <a:gd name="connsiteY0" fmla="*/ 845903 h 845903"/>
              <a:gd name="connsiteX1" fmla="*/ 2103120 w 5250180"/>
              <a:gd name="connsiteY1" fmla="*/ 83 h 845903"/>
              <a:gd name="connsiteX2" fmla="*/ 3154680 w 5250180"/>
              <a:gd name="connsiteY2" fmla="*/ 784943 h 845903"/>
              <a:gd name="connsiteX3" fmla="*/ 4213860 w 5250180"/>
              <a:gd name="connsiteY3" fmla="*/ 76283 h 845903"/>
              <a:gd name="connsiteX4" fmla="*/ 5250180 w 5250180"/>
              <a:gd name="connsiteY4" fmla="*/ 655403 h 845903"/>
              <a:gd name="connsiteX0" fmla="*/ 0 w 5250180"/>
              <a:gd name="connsiteY0" fmla="*/ 845820 h 845820"/>
              <a:gd name="connsiteX1" fmla="*/ 2103120 w 5250180"/>
              <a:gd name="connsiteY1" fmla="*/ 0 h 845820"/>
              <a:gd name="connsiteX2" fmla="*/ 3154680 w 5250180"/>
              <a:gd name="connsiteY2" fmla="*/ 784860 h 845820"/>
              <a:gd name="connsiteX3" fmla="*/ 4213860 w 5250180"/>
              <a:gd name="connsiteY3" fmla="*/ 76200 h 845820"/>
              <a:gd name="connsiteX4" fmla="*/ 5250180 w 5250180"/>
              <a:gd name="connsiteY4" fmla="*/ 655320 h 845820"/>
              <a:gd name="connsiteX0" fmla="*/ 0 w 5250180"/>
              <a:gd name="connsiteY0" fmla="*/ 850439 h 850439"/>
              <a:gd name="connsiteX1" fmla="*/ 1059180 w 5250180"/>
              <a:gd name="connsiteY1" fmla="*/ 644699 h 850439"/>
              <a:gd name="connsiteX2" fmla="*/ 2103120 w 5250180"/>
              <a:gd name="connsiteY2" fmla="*/ 4619 h 850439"/>
              <a:gd name="connsiteX3" fmla="*/ 3154680 w 5250180"/>
              <a:gd name="connsiteY3" fmla="*/ 789479 h 850439"/>
              <a:gd name="connsiteX4" fmla="*/ 4213860 w 5250180"/>
              <a:gd name="connsiteY4" fmla="*/ 80819 h 850439"/>
              <a:gd name="connsiteX5" fmla="*/ 5250180 w 5250180"/>
              <a:gd name="connsiteY5" fmla="*/ 659939 h 850439"/>
              <a:gd name="connsiteX0" fmla="*/ 0 w 5250180"/>
              <a:gd name="connsiteY0" fmla="*/ 850439 h 850439"/>
              <a:gd name="connsiteX1" fmla="*/ 1059180 w 5250180"/>
              <a:gd name="connsiteY1" fmla="*/ 644699 h 850439"/>
              <a:gd name="connsiteX2" fmla="*/ 2103120 w 5250180"/>
              <a:gd name="connsiteY2" fmla="*/ 4619 h 850439"/>
              <a:gd name="connsiteX3" fmla="*/ 3154680 w 5250180"/>
              <a:gd name="connsiteY3" fmla="*/ 789479 h 850439"/>
              <a:gd name="connsiteX4" fmla="*/ 4213860 w 5250180"/>
              <a:gd name="connsiteY4" fmla="*/ 80819 h 850439"/>
              <a:gd name="connsiteX5" fmla="*/ 5250180 w 5250180"/>
              <a:gd name="connsiteY5" fmla="*/ 659939 h 850439"/>
              <a:gd name="connsiteX0" fmla="*/ 0 w 5250180"/>
              <a:gd name="connsiteY0" fmla="*/ 845820 h 845820"/>
              <a:gd name="connsiteX1" fmla="*/ 1059180 w 5250180"/>
              <a:gd name="connsiteY1" fmla="*/ 640080 h 845820"/>
              <a:gd name="connsiteX2" fmla="*/ 2103120 w 5250180"/>
              <a:gd name="connsiteY2" fmla="*/ 0 h 845820"/>
              <a:gd name="connsiteX3" fmla="*/ 3154680 w 5250180"/>
              <a:gd name="connsiteY3" fmla="*/ 784860 h 845820"/>
              <a:gd name="connsiteX4" fmla="*/ 4213860 w 5250180"/>
              <a:gd name="connsiteY4" fmla="*/ 76200 h 845820"/>
              <a:gd name="connsiteX5" fmla="*/ 5250180 w 5250180"/>
              <a:gd name="connsiteY5" fmla="*/ 655320 h 845820"/>
              <a:gd name="connsiteX0" fmla="*/ 0 w 5234940"/>
              <a:gd name="connsiteY0" fmla="*/ 853440 h 853440"/>
              <a:gd name="connsiteX1" fmla="*/ 1043940 w 5234940"/>
              <a:gd name="connsiteY1" fmla="*/ 640080 h 853440"/>
              <a:gd name="connsiteX2" fmla="*/ 2087880 w 5234940"/>
              <a:gd name="connsiteY2" fmla="*/ 0 h 853440"/>
              <a:gd name="connsiteX3" fmla="*/ 3139440 w 5234940"/>
              <a:gd name="connsiteY3" fmla="*/ 784860 h 853440"/>
              <a:gd name="connsiteX4" fmla="*/ 4198620 w 5234940"/>
              <a:gd name="connsiteY4" fmla="*/ 76200 h 853440"/>
              <a:gd name="connsiteX5" fmla="*/ 5234940 w 5234940"/>
              <a:gd name="connsiteY5" fmla="*/ 655320 h 853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34940" h="853440">
                <a:moveTo>
                  <a:pt x="0" y="853440"/>
                </a:moveTo>
                <a:lnTo>
                  <a:pt x="1043940" y="640080"/>
                </a:lnTo>
                <a:lnTo>
                  <a:pt x="2087880" y="0"/>
                </a:lnTo>
                <a:lnTo>
                  <a:pt x="3139440" y="784860"/>
                </a:lnTo>
                <a:lnTo>
                  <a:pt x="4198620" y="76200"/>
                </a:lnTo>
                <a:lnTo>
                  <a:pt x="5234940" y="655320"/>
                </a:lnTo>
              </a:path>
            </a:pathLst>
          </a:cu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0" name="TextBox 19"/>
          <p:cNvSpPr txBox="1"/>
          <p:nvPr/>
        </p:nvSpPr>
        <p:spPr>
          <a:xfrm>
            <a:off x="2415540" y="3292929"/>
            <a:ext cx="253212" cy="307777"/>
          </a:xfrm>
          <a:prstGeom prst="rect">
            <a:avLst/>
          </a:prstGeom>
          <a:noFill/>
        </p:spPr>
        <p:txBody>
          <a:bodyPr wrap="square" rtlCol="0">
            <a:spAutoFit/>
          </a:bodyPr>
          <a:lstStyle/>
          <a:p>
            <a:r>
              <a:rPr lang="en-US" sz="1400" dirty="0" smtClean="0">
                <a:solidFill>
                  <a:srgbClr val="FFC000"/>
                </a:solidFill>
              </a:rPr>
              <a:t>x</a:t>
            </a:r>
            <a:endParaRPr lang="en-US" sz="1400" dirty="0">
              <a:solidFill>
                <a:srgbClr val="FFC000"/>
              </a:solidFill>
            </a:endParaRPr>
          </a:p>
        </p:txBody>
      </p:sp>
      <p:sp>
        <p:nvSpPr>
          <p:cNvPr id="66" name="TextBox 65"/>
          <p:cNvSpPr txBox="1"/>
          <p:nvPr/>
        </p:nvSpPr>
        <p:spPr>
          <a:xfrm>
            <a:off x="3472416" y="3511296"/>
            <a:ext cx="253212" cy="307777"/>
          </a:xfrm>
          <a:prstGeom prst="rect">
            <a:avLst/>
          </a:prstGeom>
          <a:noFill/>
        </p:spPr>
        <p:txBody>
          <a:bodyPr wrap="square" rtlCol="0">
            <a:spAutoFit/>
          </a:bodyPr>
          <a:lstStyle/>
          <a:p>
            <a:r>
              <a:rPr lang="en-US" sz="1400" dirty="0" smtClean="0">
                <a:solidFill>
                  <a:schemeClr val="bg1"/>
                </a:solidFill>
              </a:rPr>
              <a:t>x</a:t>
            </a:r>
            <a:endParaRPr lang="en-US" sz="1400" dirty="0">
              <a:solidFill>
                <a:schemeClr val="bg1"/>
              </a:solidFill>
            </a:endParaRPr>
          </a:p>
        </p:txBody>
      </p:sp>
      <p:sp>
        <p:nvSpPr>
          <p:cNvPr id="67" name="TextBox 66"/>
          <p:cNvSpPr txBox="1"/>
          <p:nvPr/>
        </p:nvSpPr>
        <p:spPr>
          <a:xfrm>
            <a:off x="4535602" y="3429000"/>
            <a:ext cx="253212" cy="307777"/>
          </a:xfrm>
          <a:prstGeom prst="rect">
            <a:avLst/>
          </a:prstGeom>
          <a:noFill/>
        </p:spPr>
        <p:txBody>
          <a:bodyPr wrap="square" rtlCol="0">
            <a:spAutoFit/>
          </a:bodyPr>
          <a:lstStyle/>
          <a:p>
            <a:r>
              <a:rPr lang="en-US" sz="1400" dirty="0" smtClean="0">
                <a:solidFill>
                  <a:srgbClr val="FFC000"/>
                </a:solidFill>
              </a:rPr>
              <a:t>x</a:t>
            </a:r>
            <a:endParaRPr lang="en-US" sz="1400" dirty="0">
              <a:solidFill>
                <a:srgbClr val="FFC000"/>
              </a:solidFill>
            </a:endParaRPr>
          </a:p>
        </p:txBody>
      </p:sp>
      <p:sp>
        <p:nvSpPr>
          <p:cNvPr id="68" name="TextBox 67"/>
          <p:cNvSpPr txBox="1"/>
          <p:nvPr/>
        </p:nvSpPr>
        <p:spPr>
          <a:xfrm>
            <a:off x="5583033" y="3276600"/>
            <a:ext cx="253212" cy="307777"/>
          </a:xfrm>
          <a:prstGeom prst="rect">
            <a:avLst/>
          </a:prstGeom>
          <a:noFill/>
        </p:spPr>
        <p:txBody>
          <a:bodyPr wrap="square" rtlCol="0">
            <a:spAutoFit/>
          </a:bodyPr>
          <a:lstStyle/>
          <a:p>
            <a:r>
              <a:rPr lang="en-US" sz="1400" dirty="0" smtClean="0">
                <a:solidFill>
                  <a:srgbClr val="FFC000"/>
                </a:solidFill>
              </a:rPr>
              <a:t>x</a:t>
            </a:r>
            <a:endParaRPr lang="en-US" sz="1400" dirty="0">
              <a:solidFill>
                <a:srgbClr val="FFC000"/>
              </a:solidFill>
            </a:endParaRPr>
          </a:p>
        </p:txBody>
      </p:sp>
      <p:sp>
        <p:nvSpPr>
          <p:cNvPr id="69" name="TextBox 68"/>
          <p:cNvSpPr txBox="1"/>
          <p:nvPr/>
        </p:nvSpPr>
        <p:spPr>
          <a:xfrm>
            <a:off x="6637050" y="3069407"/>
            <a:ext cx="253212" cy="307777"/>
          </a:xfrm>
          <a:prstGeom prst="rect">
            <a:avLst/>
          </a:prstGeom>
          <a:noFill/>
        </p:spPr>
        <p:txBody>
          <a:bodyPr wrap="square" rtlCol="0">
            <a:spAutoFit/>
          </a:bodyPr>
          <a:lstStyle/>
          <a:p>
            <a:r>
              <a:rPr lang="en-US" sz="1400" dirty="0" smtClean="0">
                <a:solidFill>
                  <a:srgbClr val="FFC000"/>
                </a:solidFill>
              </a:rPr>
              <a:t>x</a:t>
            </a:r>
            <a:endParaRPr lang="en-US" sz="1400" dirty="0">
              <a:solidFill>
                <a:srgbClr val="FFC000"/>
              </a:solidFill>
            </a:endParaRPr>
          </a:p>
        </p:txBody>
      </p:sp>
      <p:sp>
        <p:nvSpPr>
          <p:cNvPr id="70" name="TextBox 69"/>
          <p:cNvSpPr txBox="1"/>
          <p:nvPr/>
        </p:nvSpPr>
        <p:spPr>
          <a:xfrm>
            <a:off x="7684705" y="3215782"/>
            <a:ext cx="253212" cy="307777"/>
          </a:xfrm>
          <a:prstGeom prst="rect">
            <a:avLst/>
          </a:prstGeom>
          <a:noFill/>
        </p:spPr>
        <p:txBody>
          <a:bodyPr wrap="square" rtlCol="0">
            <a:spAutoFit/>
          </a:bodyPr>
          <a:lstStyle/>
          <a:p>
            <a:r>
              <a:rPr lang="en-US" sz="1400" dirty="0" smtClean="0">
                <a:solidFill>
                  <a:srgbClr val="FFC000"/>
                </a:solidFill>
              </a:rPr>
              <a:t>x</a:t>
            </a:r>
            <a:endParaRPr lang="en-US" sz="1400" dirty="0">
              <a:solidFill>
                <a:srgbClr val="FFC000"/>
              </a:solidFill>
            </a:endParaRPr>
          </a:p>
        </p:txBody>
      </p:sp>
      <p:sp>
        <p:nvSpPr>
          <p:cNvPr id="71" name="TextBox 70"/>
          <p:cNvSpPr txBox="1"/>
          <p:nvPr/>
        </p:nvSpPr>
        <p:spPr>
          <a:xfrm>
            <a:off x="1247311" y="6035885"/>
            <a:ext cx="253212" cy="307777"/>
          </a:xfrm>
          <a:prstGeom prst="rect">
            <a:avLst/>
          </a:prstGeom>
          <a:noFill/>
        </p:spPr>
        <p:txBody>
          <a:bodyPr wrap="square" rtlCol="0">
            <a:spAutoFit/>
          </a:bodyPr>
          <a:lstStyle/>
          <a:p>
            <a:r>
              <a:rPr lang="en-US" sz="1400" dirty="0" smtClean="0">
                <a:solidFill>
                  <a:srgbClr val="FFC000"/>
                </a:solidFill>
              </a:rPr>
              <a:t>x</a:t>
            </a:r>
            <a:endParaRPr lang="en-US" sz="1400" dirty="0">
              <a:solidFill>
                <a:srgbClr val="FFC000"/>
              </a:solidFill>
            </a:endParaRPr>
          </a:p>
        </p:txBody>
      </p:sp>
      <p:cxnSp>
        <p:nvCxnSpPr>
          <p:cNvPr id="72" name="Straight Connector 71"/>
          <p:cNvCxnSpPr/>
          <p:nvPr/>
        </p:nvCxnSpPr>
        <p:spPr>
          <a:xfrm>
            <a:off x="1105288" y="6203844"/>
            <a:ext cx="576072" cy="0"/>
          </a:xfrm>
          <a:prstGeom prst="line">
            <a:avLst/>
          </a:prstGeom>
          <a:ln w="12700">
            <a:solidFill>
              <a:srgbClr val="FFC000"/>
            </a:solidFill>
          </a:ln>
        </p:spPr>
        <p:style>
          <a:lnRef idx="1">
            <a:schemeClr val="accent1"/>
          </a:lnRef>
          <a:fillRef idx="0">
            <a:schemeClr val="accent1"/>
          </a:fillRef>
          <a:effectRef idx="0">
            <a:schemeClr val="accent1"/>
          </a:effectRef>
          <a:fontRef idx="minor">
            <a:schemeClr val="tx1"/>
          </a:fontRef>
        </p:style>
      </p:cxnSp>
      <p:sp>
        <p:nvSpPr>
          <p:cNvPr id="21" name="Freeform 20"/>
          <p:cNvSpPr/>
          <p:nvPr/>
        </p:nvSpPr>
        <p:spPr>
          <a:xfrm>
            <a:off x="2545080" y="3230880"/>
            <a:ext cx="5265420" cy="434340"/>
          </a:xfrm>
          <a:custGeom>
            <a:avLst/>
            <a:gdLst>
              <a:gd name="connsiteX0" fmla="*/ 0 w 5265420"/>
              <a:gd name="connsiteY0" fmla="*/ 76200 h 76200"/>
              <a:gd name="connsiteX1" fmla="*/ 5265420 w 5265420"/>
              <a:gd name="connsiteY1" fmla="*/ 0 h 76200"/>
              <a:gd name="connsiteX2" fmla="*/ 5265420 w 5265420"/>
              <a:gd name="connsiteY2" fmla="*/ 0 h 76200"/>
              <a:gd name="connsiteX0" fmla="*/ 0 w 5265420"/>
              <a:gd name="connsiteY0" fmla="*/ 228600 h 228600"/>
              <a:gd name="connsiteX1" fmla="*/ 4221480 w 5265420"/>
              <a:gd name="connsiteY1" fmla="*/ 0 h 228600"/>
              <a:gd name="connsiteX2" fmla="*/ 5265420 w 5265420"/>
              <a:gd name="connsiteY2" fmla="*/ 152400 h 228600"/>
              <a:gd name="connsiteX3" fmla="*/ 5265420 w 5265420"/>
              <a:gd name="connsiteY3" fmla="*/ 152400 h 228600"/>
              <a:gd name="connsiteX0" fmla="*/ 0 w 5265420"/>
              <a:gd name="connsiteY0" fmla="*/ 229960 h 229960"/>
              <a:gd name="connsiteX1" fmla="*/ 3169920 w 5265420"/>
              <a:gd name="connsiteY1" fmla="*/ 207100 h 229960"/>
              <a:gd name="connsiteX2" fmla="*/ 4221480 w 5265420"/>
              <a:gd name="connsiteY2" fmla="*/ 1360 h 229960"/>
              <a:gd name="connsiteX3" fmla="*/ 5265420 w 5265420"/>
              <a:gd name="connsiteY3" fmla="*/ 153760 h 229960"/>
              <a:gd name="connsiteX4" fmla="*/ 5265420 w 5265420"/>
              <a:gd name="connsiteY4" fmla="*/ 153760 h 229960"/>
              <a:gd name="connsiteX0" fmla="*/ 0 w 5265420"/>
              <a:gd name="connsiteY0" fmla="*/ 228600 h 228600"/>
              <a:gd name="connsiteX1" fmla="*/ 3169920 w 5265420"/>
              <a:gd name="connsiteY1" fmla="*/ 205740 h 228600"/>
              <a:gd name="connsiteX2" fmla="*/ 4221480 w 5265420"/>
              <a:gd name="connsiteY2" fmla="*/ 0 h 228600"/>
              <a:gd name="connsiteX3" fmla="*/ 5265420 w 5265420"/>
              <a:gd name="connsiteY3" fmla="*/ 152400 h 228600"/>
              <a:gd name="connsiteX4" fmla="*/ 5265420 w 5265420"/>
              <a:gd name="connsiteY4" fmla="*/ 152400 h 228600"/>
              <a:gd name="connsiteX0" fmla="*/ 0 w 5265420"/>
              <a:gd name="connsiteY0" fmla="*/ 228600 h 365834"/>
              <a:gd name="connsiteX1" fmla="*/ 2118360 w 5265420"/>
              <a:gd name="connsiteY1" fmla="*/ 365760 h 365834"/>
              <a:gd name="connsiteX2" fmla="*/ 3169920 w 5265420"/>
              <a:gd name="connsiteY2" fmla="*/ 205740 h 365834"/>
              <a:gd name="connsiteX3" fmla="*/ 4221480 w 5265420"/>
              <a:gd name="connsiteY3" fmla="*/ 0 h 365834"/>
              <a:gd name="connsiteX4" fmla="*/ 5265420 w 5265420"/>
              <a:gd name="connsiteY4" fmla="*/ 152400 h 365834"/>
              <a:gd name="connsiteX5" fmla="*/ 5265420 w 5265420"/>
              <a:gd name="connsiteY5" fmla="*/ 152400 h 365834"/>
              <a:gd name="connsiteX0" fmla="*/ 0 w 5265420"/>
              <a:gd name="connsiteY0" fmla="*/ 228600 h 365834"/>
              <a:gd name="connsiteX1" fmla="*/ 2118360 w 5265420"/>
              <a:gd name="connsiteY1" fmla="*/ 365760 h 365834"/>
              <a:gd name="connsiteX2" fmla="*/ 3169920 w 5265420"/>
              <a:gd name="connsiteY2" fmla="*/ 205740 h 365834"/>
              <a:gd name="connsiteX3" fmla="*/ 4221480 w 5265420"/>
              <a:gd name="connsiteY3" fmla="*/ 0 h 365834"/>
              <a:gd name="connsiteX4" fmla="*/ 5265420 w 5265420"/>
              <a:gd name="connsiteY4" fmla="*/ 152400 h 365834"/>
              <a:gd name="connsiteX5" fmla="*/ 5265420 w 5265420"/>
              <a:gd name="connsiteY5" fmla="*/ 152400 h 365834"/>
              <a:gd name="connsiteX0" fmla="*/ 0 w 5265420"/>
              <a:gd name="connsiteY0" fmla="*/ 228600 h 438584"/>
              <a:gd name="connsiteX1" fmla="*/ 1066800 w 5265420"/>
              <a:gd name="connsiteY1" fmla="*/ 434340 h 438584"/>
              <a:gd name="connsiteX2" fmla="*/ 2118360 w 5265420"/>
              <a:gd name="connsiteY2" fmla="*/ 365760 h 438584"/>
              <a:gd name="connsiteX3" fmla="*/ 3169920 w 5265420"/>
              <a:gd name="connsiteY3" fmla="*/ 205740 h 438584"/>
              <a:gd name="connsiteX4" fmla="*/ 4221480 w 5265420"/>
              <a:gd name="connsiteY4" fmla="*/ 0 h 438584"/>
              <a:gd name="connsiteX5" fmla="*/ 5265420 w 5265420"/>
              <a:gd name="connsiteY5" fmla="*/ 152400 h 438584"/>
              <a:gd name="connsiteX6" fmla="*/ 5265420 w 5265420"/>
              <a:gd name="connsiteY6" fmla="*/ 152400 h 438584"/>
              <a:gd name="connsiteX0" fmla="*/ 0 w 5265420"/>
              <a:gd name="connsiteY0" fmla="*/ 228600 h 434340"/>
              <a:gd name="connsiteX1" fmla="*/ 1066800 w 5265420"/>
              <a:gd name="connsiteY1" fmla="*/ 434340 h 434340"/>
              <a:gd name="connsiteX2" fmla="*/ 2118360 w 5265420"/>
              <a:gd name="connsiteY2" fmla="*/ 365760 h 434340"/>
              <a:gd name="connsiteX3" fmla="*/ 3169920 w 5265420"/>
              <a:gd name="connsiteY3" fmla="*/ 205740 h 434340"/>
              <a:gd name="connsiteX4" fmla="*/ 4221480 w 5265420"/>
              <a:gd name="connsiteY4" fmla="*/ 0 h 434340"/>
              <a:gd name="connsiteX5" fmla="*/ 5265420 w 5265420"/>
              <a:gd name="connsiteY5" fmla="*/ 152400 h 434340"/>
              <a:gd name="connsiteX6" fmla="*/ 5265420 w 5265420"/>
              <a:gd name="connsiteY6" fmla="*/ 152400 h 434340"/>
              <a:gd name="connsiteX0" fmla="*/ 0 w 5265420"/>
              <a:gd name="connsiteY0" fmla="*/ 228600 h 434340"/>
              <a:gd name="connsiteX1" fmla="*/ 1066800 w 5265420"/>
              <a:gd name="connsiteY1" fmla="*/ 434340 h 434340"/>
              <a:gd name="connsiteX2" fmla="*/ 2118360 w 5265420"/>
              <a:gd name="connsiteY2" fmla="*/ 365760 h 434340"/>
              <a:gd name="connsiteX3" fmla="*/ 3169920 w 5265420"/>
              <a:gd name="connsiteY3" fmla="*/ 205740 h 434340"/>
              <a:gd name="connsiteX4" fmla="*/ 4221480 w 5265420"/>
              <a:gd name="connsiteY4" fmla="*/ 0 h 434340"/>
              <a:gd name="connsiteX5" fmla="*/ 5265420 w 5265420"/>
              <a:gd name="connsiteY5" fmla="*/ 152400 h 434340"/>
              <a:gd name="connsiteX6" fmla="*/ 5265420 w 5265420"/>
              <a:gd name="connsiteY6" fmla="*/ 152400 h 4343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265420" h="434340">
                <a:moveTo>
                  <a:pt x="0" y="228600"/>
                </a:moveTo>
                <a:lnTo>
                  <a:pt x="1066800" y="434340"/>
                </a:lnTo>
                <a:lnTo>
                  <a:pt x="2118360" y="365760"/>
                </a:lnTo>
                <a:lnTo>
                  <a:pt x="3169920" y="205740"/>
                </a:lnTo>
                <a:lnTo>
                  <a:pt x="4221480" y="0"/>
                </a:lnTo>
                <a:lnTo>
                  <a:pt x="5265420" y="152400"/>
                </a:lnTo>
                <a:lnTo>
                  <a:pt x="5265420" y="152400"/>
                </a:lnTo>
              </a:path>
            </a:pathLst>
          </a:cu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C000"/>
              </a:solidFill>
            </a:endParaRPr>
          </a:p>
        </p:txBody>
      </p:sp>
      <p:sp>
        <p:nvSpPr>
          <p:cNvPr id="37" name="Diamond 36"/>
          <p:cNvSpPr/>
          <p:nvPr/>
        </p:nvSpPr>
        <p:spPr>
          <a:xfrm>
            <a:off x="2490799" y="3574364"/>
            <a:ext cx="91440" cy="91440"/>
          </a:xfrm>
          <a:prstGeom prst="diamond">
            <a:avLst/>
          </a:prstGeom>
          <a:solidFill>
            <a:srgbClr val="ED6DE7"/>
          </a:solidFill>
          <a:ln>
            <a:solidFill>
              <a:srgbClr val="ED6DE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C000"/>
              </a:solidFill>
            </a:endParaRPr>
          </a:p>
        </p:txBody>
      </p:sp>
      <p:sp>
        <p:nvSpPr>
          <p:cNvPr id="75" name="Diamond 74"/>
          <p:cNvSpPr/>
          <p:nvPr/>
        </p:nvSpPr>
        <p:spPr>
          <a:xfrm>
            <a:off x="3553804" y="4061460"/>
            <a:ext cx="91440" cy="91440"/>
          </a:xfrm>
          <a:prstGeom prst="diamond">
            <a:avLst/>
          </a:prstGeom>
          <a:solidFill>
            <a:srgbClr val="ED6DE7"/>
          </a:solidFill>
          <a:ln>
            <a:solidFill>
              <a:srgbClr val="ED6DE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76" name="Diamond 75"/>
          <p:cNvSpPr/>
          <p:nvPr/>
        </p:nvSpPr>
        <p:spPr>
          <a:xfrm>
            <a:off x="4608868" y="4305300"/>
            <a:ext cx="91440" cy="91440"/>
          </a:xfrm>
          <a:prstGeom prst="diamond">
            <a:avLst/>
          </a:prstGeom>
          <a:solidFill>
            <a:srgbClr val="ED6DE7"/>
          </a:solidFill>
          <a:ln>
            <a:solidFill>
              <a:srgbClr val="ED6DE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77" name="Diamond 76"/>
          <p:cNvSpPr/>
          <p:nvPr/>
        </p:nvSpPr>
        <p:spPr>
          <a:xfrm>
            <a:off x="5663919" y="4006342"/>
            <a:ext cx="91440" cy="91440"/>
          </a:xfrm>
          <a:prstGeom prst="diamond">
            <a:avLst/>
          </a:prstGeom>
          <a:solidFill>
            <a:srgbClr val="ED6DE7"/>
          </a:solidFill>
          <a:ln>
            <a:solidFill>
              <a:srgbClr val="ED6DE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78" name="Diamond 77"/>
          <p:cNvSpPr/>
          <p:nvPr/>
        </p:nvSpPr>
        <p:spPr>
          <a:xfrm>
            <a:off x="6717936" y="3970020"/>
            <a:ext cx="91440" cy="91440"/>
          </a:xfrm>
          <a:prstGeom prst="diamond">
            <a:avLst/>
          </a:prstGeom>
          <a:solidFill>
            <a:srgbClr val="ED6DE7"/>
          </a:solidFill>
          <a:ln>
            <a:solidFill>
              <a:srgbClr val="ED6DE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79" name="Diamond 78"/>
          <p:cNvSpPr/>
          <p:nvPr/>
        </p:nvSpPr>
        <p:spPr>
          <a:xfrm>
            <a:off x="7779079" y="3958158"/>
            <a:ext cx="91440" cy="91440"/>
          </a:xfrm>
          <a:prstGeom prst="diamond">
            <a:avLst/>
          </a:prstGeom>
          <a:solidFill>
            <a:srgbClr val="ED6DE7"/>
          </a:solidFill>
          <a:ln>
            <a:solidFill>
              <a:srgbClr val="ED6DE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80" name="Diamond 79"/>
          <p:cNvSpPr/>
          <p:nvPr/>
        </p:nvSpPr>
        <p:spPr>
          <a:xfrm>
            <a:off x="2781300" y="5924474"/>
            <a:ext cx="91440" cy="91440"/>
          </a:xfrm>
          <a:prstGeom prst="diamond">
            <a:avLst/>
          </a:prstGeom>
          <a:solidFill>
            <a:srgbClr val="ED6DE7"/>
          </a:solidFill>
          <a:ln>
            <a:solidFill>
              <a:srgbClr val="ED6DE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cxnSp>
        <p:nvCxnSpPr>
          <p:cNvPr id="81" name="Straight Connector 80"/>
          <p:cNvCxnSpPr/>
          <p:nvPr/>
        </p:nvCxnSpPr>
        <p:spPr>
          <a:xfrm>
            <a:off x="2567940" y="5971134"/>
            <a:ext cx="576072" cy="0"/>
          </a:xfrm>
          <a:prstGeom prst="line">
            <a:avLst/>
          </a:prstGeom>
          <a:ln w="12700">
            <a:solidFill>
              <a:srgbClr val="ED6DE7"/>
            </a:solidFill>
          </a:ln>
        </p:spPr>
        <p:style>
          <a:lnRef idx="1">
            <a:schemeClr val="accent1"/>
          </a:lnRef>
          <a:fillRef idx="0">
            <a:schemeClr val="accent1"/>
          </a:fillRef>
          <a:effectRef idx="0">
            <a:schemeClr val="accent1"/>
          </a:effectRef>
          <a:fontRef idx="minor">
            <a:schemeClr val="tx1"/>
          </a:fontRef>
        </p:style>
      </p:cxnSp>
      <p:sp>
        <p:nvSpPr>
          <p:cNvPr id="38" name="Freeform 37"/>
          <p:cNvSpPr/>
          <p:nvPr/>
        </p:nvSpPr>
        <p:spPr>
          <a:xfrm>
            <a:off x="2545080" y="3627120"/>
            <a:ext cx="5273040" cy="723900"/>
          </a:xfrm>
          <a:custGeom>
            <a:avLst/>
            <a:gdLst>
              <a:gd name="connsiteX0" fmla="*/ 0 w 5273040"/>
              <a:gd name="connsiteY0" fmla="*/ 0 h 388620"/>
              <a:gd name="connsiteX1" fmla="*/ 5273040 w 5273040"/>
              <a:gd name="connsiteY1" fmla="*/ 388620 h 388620"/>
              <a:gd name="connsiteX2" fmla="*/ 5273040 w 5273040"/>
              <a:gd name="connsiteY2" fmla="*/ 388620 h 388620"/>
              <a:gd name="connsiteX0" fmla="*/ 0 w 5273040"/>
              <a:gd name="connsiteY0" fmla="*/ 0 h 396240"/>
              <a:gd name="connsiteX1" fmla="*/ 4229100 w 5273040"/>
              <a:gd name="connsiteY1" fmla="*/ 396240 h 396240"/>
              <a:gd name="connsiteX2" fmla="*/ 5273040 w 5273040"/>
              <a:gd name="connsiteY2" fmla="*/ 388620 h 396240"/>
              <a:gd name="connsiteX3" fmla="*/ 5273040 w 5273040"/>
              <a:gd name="connsiteY3" fmla="*/ 388620 h 396240"/>
              <a:gd name="connsiteX0" fmla="*/ 0 w 5273040"/>
              <a:gd name="connsiteY0" fmla="*/ 0 h 428794"/>
              <a:gd name="connsiteX1" fmla="*/ 3162300 w 5273040"/>
              <a:gd name="connsiteY1" fmla="*/ 403860 h 428794"/>
              <a:gd name="connsiteX2" fmla="*/ 4229100 w 5273040"/>
              <a:gd name="connsiteY2" fmla="*/ 396240 h 428794"/>
              <a:gd name="connsiteX3" fmla="*/ 5273040 w 5273040"/>
              <a:gd name="connsiteY3" fmla="*/ 388620 h 428794"/>
              <a:gd name="connsiteX4" fmla="*/ 5273040 w 5273040"/>
              <a:gd name="connsiteY4" fmla="*/ 388620 h 428794"/>
              <a:gd name="connsiteX0" fmla="*/ 0 w 5273040"/>
              <a:gd name="connsiteY0" fmla="*/ 0 h 403860"/>
              <a:gd name="connsiteX1" fmla="*/ 3162300 w 5273040"/>
              <a:gd name="connsiteY1" fmla="*/ 403860 h 403860"/>
              <a:gd name="connsiteX2" fmla="*/ 4229100 w 5273040"/>
              <a:gd name="connsiteY2" fmla="*/ 396240 h 403860"/>
              <a:gd name="connsiteX3" fmla="*/ 5273040 w 5273040"/>
              <a:gd name="connsiteY3" fmla="*/ 388620 h 403860"/>
              <a:gd name="connsiteX4" fmla="*/ 5273040 w 5273040"/>
              <a:gd name="connsiteY4" fmla="*/ 388620 h 403860"/>
              <a:gd name="connsiteX0" fmla="*/ 0 w 5273040"/>
              <a:gd name="connsiteY0" fmla="*/ 0 h 731412"/>
              <a:gd name="connsiteX1" fmla="*/ 2110740 w 5273040"/>
              <a:gd name="connsiteY1" fmla="*/ 723900 h 731412"/>
              <a:gd name="connsiteX2" fmla="*/ 3162300 w 5273040"/>
              <a:gd name="connsiteY2" fmla="*/ 403860 h 731412"/>
              <a:gd name="connsiteX3" fmla="*/ 4229100 w 5273040"/>
              <a:gd name="connsiteY3" fmla="*/ 396240 h 731412"/>
              <a:gd name="connsiteX4" fmla="*/ 5273040 w 5273040"/>
              <a:gd name="connsiteY4" fmla="*/ 388620 h 731412"/>
              <a:gd name="connsiteX5" fmla="*/ 5273040 w 5273040"/>
              <a:gd name="connsiteY5" fmla="*/ 388620 h 731412"/>
              <a:gd name="connsiteX0" fmla="*/ 0 w 5273040"/>
              <a:gd name="connsiteY0" fmla="*/ 0 h 723900"/>
              <a:gd name="connsiteX1" fmla="*/ 2110740 w 5273040"/>
              <a:gd name="connsiteY1" fmla="*/ 723900 h 723900"/>
              <a:gd name="connsiteX2" fmla="*/ 3162300 w 5273040"/>
              <a:gd name="connsiteY2" fmla="*/ 403860 h 723900"/>
              <a:gd name="connsiteX3" fmla="*/ 4229100 w 5273040"/>
              <a:gd name="connsiteY3" fmla="*/ 396240 h 723900"/>
              <a:gd name="connsiteX4" fmla="*/ 5273040 w 5273040"/>
              <a:gd name="connsiteY4" fmla="*/ 388620 h 723900"/>
              <a:gd name="connsiteX5" fmla="*/ 5273040 w 5273040"/>
              <a:gd name="connsiteY5" fmla="*/ 388620 h 723900"/>
              <a:gd name="connsiteX0" fmla="*/ 0 w 5273040"/>
              <a:gd name="connsiteY0" fmla="*/ 0 h 723900"/>
              <a:gd name="connsiteX1" fmla="*/ 1059180 w 5273040"/>
              <a:gd name="connsiteY1" fmla="*/ 480060 h 723900"/>
              <a:gd name="connsiteX2" fmla="*/ 2110740 w 5273040"/>
              <a:gd name="connsiteY2" fmla="*/ 723900 h 723900"/>
              <a:gd name="connsiteX3" fmla="*/ 3162300 w 5273040"/>
              <a:gd name="connsiteY3" fmla="*/ 403860 h 723900"/>
              <a:gd name="connsiteX4" fmla="*/ 4229100 w 5273040"/>
              <a:gd name="connsiteY4" fmla="*/ 396240 h 723900"/>
              <a:gd name="connsiteX5" fmla="*/ 5273040 w 5273040"/>
              <a:gd name="connsiteY5" fmla="*/ 388620 h 723900"/>
              <a:gd name="connsiteX6" fmla="*/ 5273040 w 5273040"/>
              <a:gd name="connsiteY6" fmla="*/ 388620 h 723900"/>
              <a:gd name="connsiteX0" fmla="*/ 0 w 5273040"/>
              <a:gd name="connsiteY0" fmla="*/ 0 h 723900"/>
              <a:gd name="connsiteX1" fmla="*/ 1059180 w 5273040"/>
              <a:gd name="connsiteY1" fmla="*/ 480060 h 723900"/>
              <a:gd name="connsiteX2" fmla="*/ 2110740 w 5273040"/>
              <a:gd name="connsiteY2" fmla="*/ 723900 h 723900"/>
              <a:gd name="connsiteX3" fmla="*/ 3162300 w 5273040"/>
              <a:gd name="connsiteY3" fmla="*/ 403860 h 723900"/>
              <a:gd name="connsiteX4" fmla="*/ 4229100 w 5273040"/>
              <a:gd name="connsiteY4" fmla="*/ 396240 h 723900"/>
              <a:gd name="connsiteX5" fmla="*/ 5273040 w 5273040"/>
              <a:gd name="connsiteY5" fmla="*/ 388620 h 723900"/>
              <a:gd name="connsiteX6" fmla="*/ 5273040 w 5273040"/>
              <a:gd name="connsiteY6" fmla="*/ 388620 h 723900"/>
              <a:gd name="connsiteX0" fmla="*/ 0 w 5273040"/>
              <a:gd name="connsiteY0" fmla="*/ 0 h 723900"/>
              <a:gd name="connsiteX1" fmla="*/ 1059180 w 5273040"/>
              <a:gd name="connsiteY1" fmla="*/ 480060 h 723900"/>
              <a:gd name="connsiteX2" fmla="*/ 2110740 w 5273040"/>
              <a:gd name="connsiteY2" fmla="*/ 723900 h 723900"/>
              <a:gd name="connsiteX3" fmla="*/ 3162300 w 5273040"/>
              <a:gd name="connsiteY3" fmla="*/ 403860 h 723900"/>
              <a:gd name="connsiteX4" fmla="*/ 4229100 w 5273040"/>
              <a:gd name="connsiteY4" fmla="*/ 396240 h 723900"/>
              <a:gd name="connsiteX5" fmla="*/ 5273040 w 5273040"/>
              <a:gd name="connsiteY5" fmla="*/ 388620 h 723900"/>
              <a:gd name="connsiteX6" fmla="*/ 5273040 w 5273040"/>
              <a:gd name="connsiteY6" fmla="*/ 388620 h 723900"/>
              <a:gd name="connsiteX0" fmla="*/ 0 w 5273040"/>
              <a:gd name="connsiteY0" fmla="*/ 0 h 723900"/>
              <a:gd name="connsiteX1" fmla="*/ 1066800 w 5273040"/>
              <a:gd name="connsiteY1" fmla="*/ 502920 h 723900"/>
              <a:gd name="connsiteX2" fmla="*/ 2110740 w 5273040"/>
              <a:gd name="connsiteY2" fmla="*/ 723900 h 723900"/>
              <a:gd name="connsiteX3" fmla="*/ 3162300 w 5273040"/>
              <a:gd name="connsiteY3" fmla="*/ 403860 h 723900"/>
              <a:gd name="connsiteX4" fmla="*/ 4229100 w 5273040"/>
              <a:gd name="connsiteY4" fmla="*/ 396240 h 723900"/>
              <a:gd name="connsiteX5" fmla="*/ 5273040 w 5273040"/>
              <a:gd name="connsiteY5" fmla="*/ 388620 h 723900"/>
              <a:gd name="connsiteX6" fmla="*/ 5273040 w 5273040"/>
              <a:gd name="connsiteY6" fmla="*/ 388620 h 723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273040" h="723900">
                <a:moveTo>
                  <a:pt x="0" y="0"/>
                </a:moveTo>
                <a:lnTo>
                  <a:pt x="1066800" y="502920"/>
                </a:lnTo>
                <a:lnTo>
                  <a:pt x="2110740" y="723900"/>
                </a:lnTo>
                <a:lnTo>
                  <a:pt x="3162300" y="403860"/>
                </a:lnTo>
                <a:lnTo>
                  <a:pt x="4229100" y="396240"/>
                </a:lnTo>
                <a:lnTo>
                  <a:pt x="5273040" y="388620"/>
                </a:lnTo>
                <a:lnTo>
                  <a:pt x="5273040" y="388620"/>
                </a:lnTo>
              </a:path>
            </a:pathLst>
          </a:custGeom>
          <a:noFill/>
          <a:ln>
            <a:solidFill>
              <a:srgbClr val="ED6DE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9" name="Rectangle 38"/>
          <p:cNvSpPr/>
          <p:nvPr/>
        </p:nvSpPr>
        <p:spPr>
          <a:xfrm>
            <a:off x="1007476" y="5801857"/>
            <a:ext cx="7145924" cy="541805"/>
          </a:xfrm>
          <a:prstGeom prst="rect">
            <a:avLst/>
          </a:prstGeom>
          <a:no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Tree>
    <p:extLst>
      <p:ext uri="{BB962C8B-B14F-4D97-AF65-F5344CB8AC3E}">
        <p14:creationId xmlns:p14="http://schemas.microsoft.com/office/powerpoint/2010/main" val="35728591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l="-8000" r="-8000"/>
          </a:stretch>
        </a:blipFill>
        <a:effectLst/>
      </p:bgPr>
    </p:bg>
    <p:spTree>
      <p:nvGrpSpPr>
        <p:cNvPr id="1" name=""/>
        <p:cNvGrpSpPr/>
        <p:nvPr/>
      </p:nvGrpSpPr>
      <p:grpSpPr>
        <a:xfrm>
          <a:off x="0" y="0"/>
          <a:ext cx="0" cy="0"/>
          <a:chOff x="0" y="0"/>
          <a:chExt cx="0" cy="0"/>
        </a:xfrm>
      </p:grpSpPr>
      <p:sp>
        <p:nvSpPr>
          <p:cNvPr id="20482" name="Rectangle 80"/>
          <p:cNvSpPr>
            <a:spLocks noGrp="1" noChangeArrowheads="1"/>
          </p:cNvSpPr>
          <p:nvPr>
            <p:ph type="title"/>
          </p:nvPr>
        </p:nvSpPr>
        <p:spPr>
          <a:xfrm>
            <a:off x="457200" y="320040"/>
            <a:ext cx="8229600" cy="990600"/>
          </a:xfrm>
        </p:spPr>
        <p:txBody>
          <a:bodyPr>
            <a:normAutofit/>
          </a:bodyPr>
          <a:lstStyle/>
          <a:p>
            <a:pPr eaLnBrk="1" hangingPunct="1">
              <a:lnSpc>
                <a:spcPct val="85000"/>
              </a:lnSpc>
            </a:pPr>
            <a:r>
              <a:rPr lang="en-US" altLang="en-US" sz="3200" dirty="0" smtClean="0"/>
              <a:t>ASCT in PTCL: Upfront Treatment</a:t>
            </a:r>
            <a:br>
              <a:rPr lang="en-US" altLang="en-US" sz="3200" dirty="0" smtClean="0"/>
            </a:br>
            <a:r>
              <a:rPr lang="en-US" altLang="en-US" sz="3200" dirty="0" smtClean="0"/>
              <a:t>Prospective PTCL Restricted Trials</a:t>
            </a:r>
          </a:p>
        </p:txBody>
      </p:sp>
      <p:graphicFrame>
        <p:nvGraphicFramePr>
          <p:cNvPr id="375950" name="Group 142"/>
          <p:cNvGraphicFramePr>
            <a:graphicFrameLocks noGrp="1"/>
          </p:cNvGraphicFramePr>
          <p:nvPr>
            <p:ph idx="1"/>
            <p:extLst>
              <p:ext uri="{D42A27DB-BD31-4B8C-83A1-F6EECF244321}">
                <p14:modId xmlns:p14="http://schemas.microsoft.com/office/powerpoint/2010/main" val="496955117"/>
              </p:ext>
            </p:extLst>
          </p:nvPr>
        </p:nvGraphicFramePr>
        <p:xfrm>
          <a:off x="609600" y="1295400"/>
          <a:ext cx="8305800" cy="4960426"/>
        </p:xfrm>
        <a:graphic>
          <a:graphicData uri="http://schemas.openxmlformats.org/drawingml/2006/table">
            <a:tbl>
              <a:tblPr/>
              <a:tblGrid>
                <a:gridCol w="1591945"/>
                <a:gridCol w="1315085"/>
                <a:gridCol w="521970"/>
                <a:gridCol w="1554480"/>
                <a:gridCol w="692150"/>
                <a:gridCol w="830580"/>
                <a:gridCol w="1038225"/>
                <a:gridCol w="761365"/>
              </a:tblGrid>
              <a:tr h="55224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dirty="0" smtClean="0">
                          <a:ln>
                            <a:noFill/>
                          </a:ln>
                          <a:solidFill>
                            <a:sysClr val="windowText" lastClr="000000"/>
                          </a:solidFill>
                          <a:effectLst/>
                          <a:latin typeface="Arial" panose="020B0604020202020204" pitchFamily="34" charset="0"/>
                          <a:cs typeface="Arial" pitchFamily="34" charset="0"/>
                        </a:rPr>
                        <a:t>Citation</a:t>
                      </a:r>
                    </a:p>
                  </a:txBody>
                  <a:tcPr marT="45718" marB="45718"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99CCFF"/>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dirty="0" smtClean="0">
                          <a:ln>
                            <a:noFill/>
                          </a:ln>
                          <a:solidFill>
                            <a:sysClr val="windowText" lastClr="000000"/>
                          </a:solidFill>
                          <a:effectLst/>
                          <a:latin typeface="Arial" panose="020B0604020202020204" pitchFamily="34" charset="0"/>
                          <a:cs typeface="Arial" pitchFamily="34" charset="0"/>
                        </a:rPr>
                        <a:t>Patients , n</a:t>
                      </a:r>
                    </a:p>
                  </a:txBody>
                  <a:tcPr marT="45718" marB="45718"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99CCFF"/>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dirty="0" smtClean="0">
                          <a:ln>
                            <a:noFill/>
                          </a:ln>
                          <a:solidFill>
                            <a:sysClr val="windowText" lastClr="000000"/>
                          </a:solidFill>
                          <a:effectLst/>
                          <a:latin typeface="Arial" panose="020B0604020202020204" pitchFamily="34" charset="0"/>
                          <a:cs typeface="Arial" pitchFamily="34" charset="0"/>
                        </a:rPr>
                        <a:t>Age, y</a:t>
                      </a:r>
                    </a:p>
                  </a:txBody>
                  <a:tcPr marT="45718" marB="45718"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99CCFF"/>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dirty="0" smtClean="0">
                          <a:ln>
                            <a:noFill/>
                          </a:ln>
                          <a:solidFill>
                            <a:sysClr val="windowText" lastClr="000000"/>
                          </a:solidFill>
                          <a:effectLst/>
                          <a:latin typeface="Arial" panose="020B0604020202020204" pitchFamily="34" charset="0"/>
                          <a:cs typeface="Arial" pitchFamily="34" charset="0"/>
                        </a:rPr>
                        <a:t>Regimen</a:t>
                      </a:r>
                    </a:p>
                  </a:txBody>
                  <a:tcPr marT="45718" marB="45718"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99CCFF"/>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dirty="0" smtClean="0">
                          <a:ln>
                            <a:noFill/>
                          </a:ln>
                          <a:solidFill>
                            <a:sysClr val="windowText" lastClr="000000"/>
                          </a:solidFill>
                          <a:effectLst/>
                          <a:latin typeface="Arial" panose="020B0604020202020204" pitchFamily="34" charset="0"/>
                          <a:cs typeface="Arial" pitchFamily="34" charset="0"/>
                        </a:rPr>
                        <a:t>Tx rate</a:t>
                      </a:r>
                    </a:p>
                  </a:txBody>
                  <a:tcPr marT="45718" marB="45718"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99CCFF"/>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dirty="0" smtClean="0">
                          <a:ln>
                            <a:noFill/>
                          </a:ln>
                          <a:solidFill>
                            <a:sysClr val="windowText" lastClr="000000"/>
                          </a:solidFill>
                          <a:effectLst/>
                          <a:latin typeface="Arial" panose="020B0604020202020204" pitchFamily="34" charset="0"/>
                          <a:cs typeface="Arial" pitchFamily="34" charset="0"/>
                        </a:rPr>
                        <a:t>CR/PR, %</a:t>
                      </a:r>
                    </a:p>
                  </a:txBody>
                  <a:tcPr marT="45718" marB="45718"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99CCFF"/>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dirty="0" smtClean="0">
                          <a:ln>
                            <a:noFill/>
                          </a:ln>
                          <a:solidFill>
                            <a:sysClr val="windowText" lastClr="000000"/>
                          </a:solidFill>
                          <a:effectLst/>
                          <a:latin typeface="Arial" panose="020B0604020202020204" pitchFamily="34" charset="0"/>
                          <a:cs typeface="Arial" pitchFamily="34" charset="0"/>
                        </a:rPr>
                        <a:t> OS, %</a:t>
                      </a:r>
                    </a:p>
                  </a:txBody>
                  <a:tcPr marT="45718" marB="45718"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99CCFF"/>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dirty="0" smtClean="0">
                          <a:ln>
                            <a:noFill/>
                          </a:ln>
                          <a:solidFill>
                            <a:sysClr val="windowText" lastClr="000000"/>
                          </a:solidFill>
                          <a:effectLst/>
                          <a:latin typeface="Arial" panose="020B0604020202020204" pitchFamily="34" charset="0"/>
                          <a:cs typeface="Arial" pitchFamily="34" charset="0"/>
                        </a:rPr>
                        <a:t>FU</a:t>
                      </a:r>
                    </a:p>
                  </a:txBody>
                  <a:tcPr marT="45718" marB="45718"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99CCFF"/>
                    </a:solidFill>
                  </a:tcPr>
                </a:tc>
              </a:tr>
              <a:tr h="98758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dirty="0" smtClean="0">
                          <a:ln>
                            <a:noFill/>
                          </a:ln>
                          <a:solidFill>
                            <a:schemeClr val="bg1"/>
                          </a:solidFill>
                          <a:effectLst/>
                          <a:latin typeface="Arial" panose="020B0604020202020204" pitchFamily="34" charset="0"/>
                          <a:cs typeface="Arial" pitchFamily="34" charset="0"/>
                        </a:rPr>
                        <a:t>Corradini</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1" i="1" u="none" strike="noStrike" cap="none" normalizeH="0" baseline="0" dirty="0" smtClean="0">
                          <a:ln>
                            <a:noFill/>
                          </a:ln>
                          <a:solidFill>
                            <a:schemeClr val="bg1"/>
                          </a:solidFill>
                          <a:effectLst/>
                          <a:latin typeface="Arial" panose="020B0604020202020204" pitchFamily="34" charset="0"/>
                          <a:cs typeface="Arial" pitchFamily="34" charset="0"/>
                        </a:rPr>
                        <a:t>Leukemia</a:t>
                      </a:r>
                      <a:r>
                        <a:rPr kumimoji="0" lang="en-US" sz="1200" b="1" i="0" u="none" strike="noStrike" cap="none" normalizeH="0" baseline="0" dirty="0" smtClean="0">
                          <a:ln>
                            <a:noFill/>
                          </a:ln>
                          <a:solidFill>
                            <a:schemeClr val="bg1"/>
                          </a:solidFill>
                          <a:effectLst/>
                          <a:latin typeface="Arial" panose="020B0604020202020204" pitchFamily="34" charset="0"/>
                          <a:cs typeface="Arial" pitchFamily="34" charset="0"/>
                        </a:rPr>
                        <a:t> 2006</a:t>
                      </a:r>
                    </a:p>
                  </a:txBody>
                  <a:tcPr marT="45718" marB="45718"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ys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smtClean="0">
                          <a:ln>
                            <a:noFill/>
                          </a:ln>
                          <a:solidFill>
                            <a:schemeClr val="bg1"/>
                          </a:solidFill>
                          <a:effectLst/>
                          <a:latin typeface="Arial" panose="020B0604020202020204" pitchFamily="34" charset="0"/>
                          <a:cs typeface="Arial" pitchFamily="34" charset="0"/>
                        </a:rPr>
                        <a:t>62</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smtClean="0">
                          <a:ln>
                            <a:noFill/>
                          </a:ln>
                          <a:solidFill>
                            <a:schemeClr val="bg1"/>
                          </a:solidFill>
                          <a:effectLst/>
                          <a:latin typeface="Arial" panose="020B0604020202020204" pitchFamily="34" charset="0"/>
                          <a:cs typeface="Arial" pitchFamily="34" charset="0"/>
                        </a:rPr>
                        <a:t>Incl ALK + ALCL</a:t>
                      </a:r>
                    </a:p>
                  </a:txBody>
                  <a:tcPr marT="45718" marB="45718"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ys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smtClean="0">
                          <a:ln>
                            <a:noFill/>
                          </a:ln>
                          <a:solidFill>
                            <a:schemeClr val="bg1"/>
                          </a:solidFill>
                          <a:effectLst/>
                          <a:latin typeface="Arial" panose="020B0604020202020204" pitchFamily="34" charset="0"/>
                          <a:cs typeface="Arial" pitchFamily="34" charset="0"/>
                        </a:rPr>
                        <a:t>43</a:t>
                      </a:r>
                    </a:p>
                  </a:txBody>
                  <a:tcPr marT="45718" marB="45718"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ys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de-DE" sz="1200" b="0" i="0" u="none" strike="noStrike" cap="none" normalizeH="0" baseline="0" dirty="0" smtClean="0">
                          <a:ln>
                            <a:noFill/>
                          </a:ln>
                          <a:solidFill>
                            <a:schemeClr val="bg1"/>
                          </a:solidFill>
                          <a:effectLst/>
                          <a:latin typeface="Arial" panose="020B0604020202020204" pitchFamily="34" charset="0"/>
                          <a:cs typeface="Arial" pitchFamily="34" charset="0"/>
                        </a:rPr>
                        <a:t>1. APO → DHAP → HD Mito./Mel              2. MACOP-B →   HD AraC/Mito → BEAM</a:t>
                      </a:r>
                      <a:endParaRPr kumimoji="0" lang="en-US" sz="1200" b="0" i="0" u="none" strike="noStrike" cap="none" normalizeH="0" baseline="0" dirty="0" smtClean="0">
                        <a:ln>
                          <a:noFill/>
                        </a:ln>
                        <a:solidFill>
                          <a:schemeClr val="bg1"/>
                        </a:solidFill>
                        <a:effectLst/>
                        <a:latin typeface="Arial" panose="020B0604020202020204" pitchFamily="34" charset="0"/>
                        <a:cs typeface="Arial" pitchFamily="34" charset="0"/>
                      </a:endParaRPr>
                    </a:p>
                  </a:txBody>
                  <a:tcPr marT="45718" marB="45718"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ys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smtClean="0">
                          <a:ln>
                            <a:noFill/>
                          </a:ln>
                          <a:solidFill>
                            <a:schemeClr val="bg1"/>
                          </a:solidFill>
                          <a:effectLst/>
                          <a:latin typeface="Arial" panose="020B0604020202020204" pitchFamily="34" charset="0"/>
                          <a:cs typeface="Arial" pitchFamily="34" charset="0"/>
                        </a:rPr>
                        <a:t>74</a:t>
                      </a:r>
                    </a:p>
                  </a:txBody>
                  <a:tcPr marT="45718" marB="45718"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ys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smtClean="0">
                          <a:ln>
                            <a:noFill/>
                          </a:ln>
                          <a:solidFill>
                            <a:schemeClr val="bg1"/>
                          </a:solidFill>
                          <a:effectLst/>
                          <a:latin typeface="Arial" panose="020B0604020202020204" pitchFamily="34" charset="0"/>
                          <a:cs typeface="Arial" pitchFamily="34" charset="0"/>
                        </a:rPr>
                        <a:t>72</a:t>
                      </a:r>
                    </a:p>
                  </a:txBody>
                  <a:tcPr marT="45718" marB="45718"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ys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smtClean="0">
                          <a:ln>
                            <a:noFill/>
                          </a:ln>
                          <a:solidFill>
                            <a:schemeClr val="bg1"/>
                          </a:solidFill>
                          <a:effectLst/>
                          <a:latin typeface="Arial" panose="020B0604020202020204" pitchFamily="34" charset="0"/>
                          <a:cs typeface="Arial" pitchFamily="34" charset="0"/>
                        </a:rPr>
                        <a:t>34</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smtClean="0">
                          <a:ln>
                            <a:noFill/>
                          </a:ln>
                          <a:solidFill>
                            <a:schemeClr val="bg1"/>
                          </a:solidFill>
                          <a:effectLst/>
                          <a:latin typeface="Arial" panose="020B0604020202020204" pitchFamily="34" charset="0"/>
                          <a:cs typeface="Arial" pitchFamily="34" charset="0"/>
                        </a:rPr>
                        <a:t>Alk- ALCL 21</a:t>
                      </a:r>
                    </a:p>
                  </a:txBody>
                  <a:tcPr marT="45718" marB="45718"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ys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smtClean="0">
                          <a:ln>
                            <a:noFill/>
                          </a:ln>
                          <a:solidFill>
                            <a:schemeClr val="bg1"/>
                          </a:solidFill>
                          <a:effectLst/>
                          <a:latin typeface="Arial" panose="020B0604020202020204" pitchFamily="34" charset="0"/>
                          <a:cs typeface="Arial" pitchFamily="34" charset="0"/>
                        </a:rPr>
                        <a:t>12 y</a:t>
                      </a:r>
                    </a:p>
                  </a:txBody>
                  <a:tcPr marT="45718" marB="45718"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ysDot"/>
                      <a:round/>
                      <a:headEnd type="none" w="med" len="med"/>
                      <a:tailEnd type="none" w="med" len="med"/>
                    </a:lnB>
                    <a:lnTlToBr>
                      <a:noFill/>
                    </a:lnTlToBr>
                    <a:lnBlToTr>
                      <a:noFill/>
                    </a:lnBlToTr>
                    <a:noFill/>
                  </a:tcPr>
                </a:tc>
              </a:tr>
              <a:tr h="69650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dirty="0" smtClean="0">
                          <a:ln>
                            <a:noFill/>
                          </a:ln>
                          <a:solidFill>
                            <a:schemeClr val="bg1"/>
                          </a:solidFill>
                          <a:effectLst/>
                          <a:latin typeface="Arial" panose="020B0604020202020204" pitchFamily="34" charset="0"/>
                          <a:cs typeface="Arial" pitchFamily="34" charset="0"/>
                        </a:rPr>
                        <a:t>Rodriguez</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1" i="1" u="none" strike="noStrike" cap="none" normalizeH="0" baseline="0" dirty="0" smtClean="0">
                          <a:ln>
                            <a:noFill/>
                          </a:ln>
                          <a:solidFill>
                            <a:schemeClr val="bg1"/>
                          </a:solidFill>
                          <a:effectLst/>
                          <a:latin typeface="Arial" panose="020B0604020202020204" pitchFamily="34" charset="0"/>
                          <a:cs typeface="Arial" pitchFamily="34" charset="0"/>
                        </a:rPr>
                        <a:t>Eur J Hematol </a:t>
                      </a:r>
                      <a:r>
                        <a:rPr kumimoji="0" lang="en-US" sz="1200" b="1" i="0" u="none" strike="noStrike" cap="none" normalizeH="0" baseline="0" dirty="0" smtClean="0">
                          <a:ln>
                            <a:noFill/>
                          </a:ln>
                          <a:solidFill>
                            <a:schemeClr val="bg1"/>
                          </a:solidFill>
                          <a:effectLst/>
                          <a:latin typeface="Arial" panose="020B0604020202020204" pitchFamily="34" charset="0"/>
                          <a:cs typeface="Arial" pitchFamily="34" charset="0"/>
                        </a:rPr>
                        <a:t>2007</a:t>
                      </a:r>
                    </a:p>
                  </a:txBody>
                  <a:tcPr marT="45718" marB="45718"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ysDot"/>
                      <a:round/>
                      <a:headEnd type="none" w="med" len="med"/>
                      <a:tailEnd type="none" w="med" len="med"/>
                    </a:lnT>
                    <a:lnB w="12700" cap="flat" cmpd="sng" algn="ctr">
                      <a:solidFill>
                        <a:schemeClr val="bg1"/>
                      </a:solidFill>
                      <a:prstDash val="sys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smtClean="0">
                          <a:ln>
                            <a:noFill/>
                          </a:ln>
                          <a:solidFill>
                            <a:schemeClr val="bg1"/>
                          </a:solidFill>
                          <a:effectLst/>
                          <a:latin typeface="Arial" panose="020B0604020202020204" pitchFamily="34" charset="0"/>
                          <a:cs typeface="Arial" pitchFamily="34" charset="0"/>
                        </a:rPr>
                        <a:t>26</a:t>
                      </a:r>
                    </a:p>
                  </a:txBody>
                  <a:tcPr marT="45718" marB="45718"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ysDot"/>
                      <a:round/>
                      <a:headEnd type="none" w="med" len="med"/>
                      <a:tailEnd type="none" w="med" len="med"/>
                    </a:lnT>
                    <a:lnB w="12700" cap="flat" cmpd="sng" algn="ctr">
                      <a:solidFill>
                        <a:schemeClr val="bg1"/>
                      </a:solidFill>
                      <a:prstDash val="sys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smtClean="0">
                          <a:ln>
                            <a:noFill/>
                          </a:ln>
                          <a:solidFill>
                            <a:schemeClr val="bg1"/>
                          </a:solidFill>
                          <a:effectLst/>
                          <a:latin typeface="Arial" panose="020B0604020202020204" pitchFamily="34" charset="0"/>
                          <a:cs typeface="Arial" pitchFamily="34" charset="0"/>
                        </a:rPr>
                        <a:t>44</a:t>
                      </a:r>
                    </a:p>
                  </a:txBody>
                  <a:tcPr marT="45718" marB="45718"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ysDot"/>
                      <a:round/>
                      <a:headEnd type="none" w="med" len="med"/>
                      <a:tailEnd type="none" w="med" len="med"/>
                    </a:lnT>
                    <a:lnB w="12700" cap="flat" cmpd="sng" algn="ctr">
                      <a:solidFill>
                        <a:schemeClr val="bg1"/>
                      </a:solidFill>
                      <a:prstDash val="sys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de-DE" sz="1200" b="0" i="0" u="none" strike="noStrike" cap="none" normalizeH="0" baseline="0" dirty="0" smtClean="0">
                          <a:ln>
                            <a:noFill/>
                          </a:ln>
                          <a:solidFill>
                            <a:schemeClr val="bg1"/>
                          </a:solidFill>
                          <a:effectLst/>
                          <a:latin typeface="Arial" panose="020B0604020202020204" pitchFamily="34" charset="0"/>
                          <a:cs typeface="Arial" pitchFamily="34" charset="0"/>
                        </a:rPr>
                        <a:t>MegaCHOP/IFE </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de-DE" sz="1200" b="0" i="0" u="none" strike="noStrike" cap="none" normalizeH="0" baseline="0" dirty="0" smtClean="0">
                          <a:ln>
                            <a:noFill/>
                          </a:ln>
                          <a:solidFill>
                            <a:schemeClr val="bg1"/>
                          </a:solidFill>
                          <a:effectLst/>
                          <a:latin typeface="Arial" panose="020B0604020202020204" pitchFamily="34" charset="0"/>
                          <a:cs typeface="Arial" pitchFamily="34" charset="0"/>
                        </a:rPr>
                        <a:t>→ BEAM</a:t>
                      </a:r>
                    </a:p>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200" b="0" i="0" u="none" strike="noStrike" cap="none" normalizeH="0" baseline="0" dirty="0" smtClean="0">
                        <a:ln>
                          <a:noFill/>
                        </a:ln>
                        <a:solidFill>
                          <a:schemeClr val="bg1"/>
                        </a:solidFill>
                        <a:effectLst/>
                        <a:latin typeface="Arial" panose="020B0604020202020204" pitchFamily="34" charset="0"/>
                        <a:cs typeface="Arial" pitchFamily="34" charset="0"/>
                      </a:endParaRPr>
                    </a:p>
                  </a:txBody>
                  <a:tcPr marT="45718" marB="45718"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ysDot"/>
                      <a:round/>
                      <a:headEnd type="none" w="med" len="med"/>
                      <a:tailEnd type="none" w="med" len="med"/>
                    </a:lnT>
                    <a:lnB w="12700" cap="flat" cmpd="sng" algn="ctr">
                      <a:solidFill>
                        <a:schemeClr val="bg1"/>
                      </a:solidFill>
                      <a:prstDash val="sys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smtClean="0">
                          <a:ln>
                            <a:noFill/>
                          </a:ln>
                          <a:solidFill>
                            <a:schemeClr val="bg1"/>
                          </a:solidFill>
                          <a:effectLst/>
                          <a:latin typeface="Arial" panose="020B0604020202020204" pitchFamily="34" charset="0"/>
                          <a:cs typeface="Arial" pitchFamily="34" charset="0"/>
                        </a:rPr>
                        <a:t>73</a:t>
                      </a:r>
                    </a:p>
                  </a:txBody>
                  <a:tcPr marT="45718" marB="45718"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ysDot"/>
                      <a:round/>
                      <a:headEnd type="none" w="med" len="med"/>
                      <a:tailEnd type="none" w="med" len="med"/>
                    </a:lnT>
                    <a:lnB w="12700" cap="flat" cmpd="sng" algn="ctr">
                      <a:solidFill>
                        <a:schemeClr val="bg1"/>
                      </a:solidFill>
                      <a:prstDash val="sys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smtClean="0">
                          <a:ln>
                            <a:noFill/>
                          </a:ln>
                          <a:solidFill>
                            <a:schemeClr val="bg1"/>
                          </a:solidFill>
                          <a:effectLst/>
                          <a:latin typeface="Arial" panose="020B0604020202020204" pitchFamily="34" charset="0"/>
                          <a:cs typeface="Arial" pitchFamily="34" charset="0"/>
                        </a:rPr>
                        <a:t>81</a:t>
                      </a:r>
                    </a:p>
                  </a:txBody>
                  <a:tcPr marT="45718" marB="45718"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ysDot"/>
                      <a:round/>
                      <a:headEnd type="none" w="med" len="med"/>
                      <a:tailEnd type="none" w="med" len="med"/>
                    </a:lnT>
                    <a:lnB w="12700" cap="flat" cmpd="sng" algn="ctr">
                      <a:solidFill>
                        <a:schemeClr val="bg1"/>
                      </a:solidFill>
                      <a:prstDash val="sys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smtClean="0">
                          <a:ln>
                            <a:noFill/>
                          </a:ln>
                          <a:solidFill>
                            <a:schemeClr val="bg1"/>
                          </a:solidFill>
                          <a:effectLst/>
                          <a:latin typeface="Arial" panose="020B0604020202020204" pitchFamily="34" charset="0"/>
                          <a:cs typeface="Arial" pitchFamily="34" charset="0"/>
                        </a:rPr>
                        <a:t>73</a:t>
                      </a:r>
                    </a:p>
                  </a:txBody>
                  <a:tcPr marT="45718" marB="45718"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ysDot"/>
                      <a:round/>
                      <a:headEnd type="none" w="med" len="med"/>
                      <a:tailEnd type="none" w="med" len="med"/>
                    </a:lnT>
                    <a:lnB w="12700" cap="flat" cmpd="sng" algn="ctr">
                      <a:solidFill>
                        <a:schemeClr val="bg1"/>
                      </a:solidFill>
                      <a:prstDash val="sys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smtClean="0">
                          <a:ln>
                            <a:noFill/>
                          </a:ln>
                          <a:solidFill>
                            <a:schemeClr val="bg1"/>
                          </a:solidFill>
                          <a:effectLst/>
                          <a:latin typeface="Arial" panose="020B0604020202020204" pitchFamily="34" charset="0"/>
                          <a:cs typeface="Arial" pitchFamily="34" charset="0"/>
                        </a:rPr>
                        <a:t>3 y</a:t>
                      </a:r>
                    </a:p>
                  </a:txBody>
                  <a:tcPr marT="45718" marB="45718"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ysDot"/>
                      <a:round/>
                      <a:headEnd type="none" w="med" len="med"/>
                      <a:tailEnd type="none" w="med" len="med"/>
                    </a:lnT>
                    <a:lnB w="12700" cap="flat" cmpd="sng" algn="ctr">
                      <a:solidFill>
                        <a:schemeClr val="bg1"/>
                      </a:solidFill>
                      <a:prstDash val="sysDot"/>
                      <a:round/>
                      <a:headEnd type="none" w="med" len="med"/>
                      <a:tailEnd type="none" w="med" len="med"/>
                    </a:lnB>
                    <a:lnTlToBr>
                      <a:noFill/>
                    </a:lnTlToBr>
                    <a:lnBlToTr>
                      <a:noFill/>
                    </a:lnBlToTr>
                    <a:noFill/>
                  </a:tcPr>
                </a:tc>
              </a:tr>
              <a:tr h="47819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dirty="0" smtClean="0">
                          <a:ln>
                            <a:noFill/>
                          </a:ln>
                          <a:solidFill>
                            <a:schemeClr val="bg1"/>
                          </a:solidFill>
                          <a:effectLst/>
                          <a:latin typeface="Arial" panose="020B0604020202020204" pitchFamily="34" charset="0"/>
                          <a:cs typeface="Arial" pitchFamily="34" charset="0"/>
                        </a:rPr>
                        <a:t>D’Amore</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1" i="1" u="none" strike="noStrike" cap="none" normalizeH="0" baseline="0" dirty="0" smtClean="0">
                          <a:ln>
                            <a:noFill/>
                          </a:ln>
                          <a:solidFill>
                            <a:schemeClr val="bg1"/>
                          </a:solidFill>
                          <a:effectLst/>
                          <a:latin typeface="Arial" panose="020B0604020202020204" pitchFamily="34" charset="0"/>
                          <a:cs typeface="Arial" pitchFamily="34" charset="0"/>
                        </a:rPr>
                        <a:t>JCO</a:t>
                      </a:r>
                      <a:r>
                        <a:rPr kumimoji="0" lang="en-US" sz="1200" b="1" i="0" u="none" strike="noStrike" cap="none" normalizeH="0" baseline="0" dirty="0" smtClean="0">
                          <a:ln>
                            <a:noFill/>
                          </a:ln>
                          <a:solidFill>
                            <a:schemeClr val="bg1"/>
                          </a:solidFill>
                          <a:effectLst/>
                          <a:latin typeface="Arial" panose="020B0604020202020204" pitchFamily="34" charset="0"/>
                          <a:cs typeface="Arial" pitchFamily="34" charset="0"/>
                        </a:rPr>
                        <a:t> 2012</a:t>
                      </a:r>
                    </a:p>
                  </a:txBody>
                  <a:tcPr marT="45718" marB="45718"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ysDot"/>
                      <a:round/>
                      <a:headEnd type="none" w="med" len="med"/>
                      <a:tailEnd type="none" w="med" len="med"/>
                    </a:lnT>
                    <a:lnB w="12700" cap="flat" cmpd="sng" algn="ctr">
                      <a:solidFill>
                        <a:schemeClr val="bg1"/>
                      </a:solidFill>
                      <a:prstDash val="sys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smtClean="0">
                          <a:ln>
                            <a:noFill/>
                          </a:ln>
                          <a:solidFill>
                            <a:schemeClr val="bg1"/>
                          </a:solidFill>
                          <a:effectLst/>
                          <a:latin typeface="Arial" panose="020B0604020202020204" pitchFamily="34" charset="0"/>
                          <a:cs typeface="Arial" pitchFamily="34" charset="0"/>
                        </a:rPr>
                        <a:t>160</a:t>
                      </a:r>
                    </a:p>
                  </a:txBody>
                  <a:tcPr marT="45718" marB="45718"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ysDot"/>
                      <a:round/>
                      <a:headEnd type="none" w="med" len="med"/>
                      <a:tailEnd type="none" w="med" len="med"/>
                    </a:lnT>
                    <a:lnB w="12700" cap="flat" cmpd="sng" algn="ctr">
                      <a:solidFill>
                        <a:schemeClr val="bg1"/>
                      </a:solidFill>
                      <a:prstDash val="sys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smtClean="0">
                          <a:ln>
                            <a:noFill/>
                          </a:ln>
                          <a:solidFill>
                            <a:schemeClr val="bg1"/>
                          </a:solidFill>
                          <a:effectLst/>
                          <a:latin typeface="Arial" panose="020B0604020202020204" pitchFamily="34" charset="0"/>
                          <a:cs typeface="Arial" pitchFamily="34" charset="0"/>
                        </a:rPr>
                        <a:t>55</a:t>
                      </a:r>
                    </a:p>
                  </a:txBody>
                  <a:tcPr marT="45718" marB="45718"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ysDot"/>
                      <a:round/>
                      <a:headEnd type="none" w="med" len="med"/>
                      <a:tailEnd type="none" w="med" len="med"/>
                    </a:lnT>
                    <a:lnB w="12700" cap="flat" cmpd="sng" algn="ctr">
                      <a:solidFill>
                        <a:schemeClr val="bg1"/>
                      </a:solidFill>
                      <a:prstDash val="sys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de-DE" sz="1200" b="0" i="0" u="none" strike="noStrike" cap="none" normalizeH="0" baseline="0" dirty="0" smtClean="0">
                          <a:ln>
                            <a:noFill/>
                          </a:ln>
                          <a:solidFill>
                            <a:schemeClr val="bg1"/>
                          </a:solidFill>
                          <a:effectLst/>
                          <a:latin typeface="Arial" panose="020B0604020202020204" pitchFamily="34" charset="0"/>
                          <a:cs typeface="Arial" pitchFamily="34" charset="0"/>
                        </a:rPr>
                        <a:t>CHOEP-14 </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de-DE" sz="1200" b="0" i="0" u="none" strike="noStrike" cap="none" normalizeH="0" baseline="0" dirty="0" smtClean="0">
                          <a:ln>
                            <a:noFill/>
                          </a:ln>
                          <a:solidFill>
                            <a:schemeClr val="bg1"/>
                          </a:solidFill>
                          <a:effectLst/>
                          <a:latin typeface="Arial" panose="020B0604020202020204" pitchFamily="34" charset="0"/>
                          <a:cs typeface="Arial" pitchFamily="34" charset="0"/>
                        </a:rPr>
                        <a:t>→ BEAM/BEAC</a:t>
                      </a:r>
                      <a:endParaRPr kumimoji="0" lang="en-US" sz="1200" b="0" i="0" u="none" strike="noStrike" cap="none" normalizeH="0" baseline="0" dirty="0" smtClean="0">
                        <a:ln>
                          <a:noFill/>
                        </a:ln>
                        <a:solidFill>
                          <a:schemeClr val="bg1"/>
                        </a:solidFill>
                        <a:effectLst/>
                        <a:latin typeface="Arial" panose="020B0604020202020204" pitchFamily="34" charset="0"/>
                        <a:cs typeface="Arial" pitchFamily="34" charset="0"/>
                      </a:endParaRPr>
                    </a:p>
                  </a:txBody>
                  <a:tcPr marT="45718" marB="45718"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ysDot"/>
                      <a:round/>
                      <a:headEnd type="none" w="med" len="med"/>
                      <a:tailEnd type="none" w="med" len="med"/>
                    </a:lnT>
                    <a:lnB w="12700" cap="flat" cmpd="sng" algn="ctr">
                      <a:solidFill>
                        <a:schemeClr val="bg1"/>
                      </a:solidFill>
                      <a:prstDash val="sys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smtClean="0">
                          <a:ln>
                            <a:noFill/>
                          </a:ln>
                          <a:solidFill>
                            <a:schemeClr val="bg1"/>
                          </a:solidFill>
                          <a:effectLst/>
                          <a:latin typeface="Arial" panose="020B0604020202020204" pitchFamily="34" charset="0"/>
                          <a:cs typeface="Arial" pitchFamily="34" charset="0"/>
                        </a:rPr>
                        <a:t>70</a:t>
                      </a:r>
                    </a:p>
                  </a:txBody>
                  <a:tcPr marT="45718" marB="45718"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ysDot"/>
                      <a:round/>
                      <a:headEnd type="none" w="med" len="med"/>
                      <a:tailEnd type="none" w="med" len="med"/>
                    </a:lnT>
                    <a:lnB w="12700" cap="flat" cmpd="sng" algn="ctr">
                      <a:solidFill>
                        <a:schemeClr val="bg1"/>
                      </a:solidFill>
                      <a:prstDash val="sys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smtClean="0">
                          <a:ln>
                            <a:noFill/>
                          </a:ln>
                          <a:solidFill>
                            <a:schemeClr val="bg1"/>
                          </a:solidFill>
                          <a:effectLst/>
                          <a:latin typeface="Arial" panose="020B0604020202020204" pitchFamily="34" charset="0"/>
                          <a:cs typeface="Arial" pitchFamily="34" charset="0"/>
                        </a:rPr>
                        <a:t>82</a:t>
                      </a:r>
                    </a:p>
                  </a:txBody>
                  <a:tcPr marT="45718" marB="45718"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ysDot"/>
                      <a:round/>
                      <a:headEnd type="none" w="med" len="med"/>
                      <a:tailEnd type="none" w="med" len="med"/>
                    </a:lnT>
                    <a:lnB w="12700" cap="flat" cmpd="sng" algn="ctr">
                      <a:solidFill>
                        <a:schemeClr val="bg1"/>
                      </a:solidFill>
                      <a:prstDash val="sys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smtClean="0">
                          <a:ln>
                            <a:noFill/>
                          </a:ln>
                          <a:solidFill>
                            <a:schemeClr val="bg1"/>
                          </a:solidFill>
                          <a:effectLst/>
                          <a:latin typeface="Arial" panose="020B0604020202020204" pitchFamily="34" charset="0"/>
                          <a:cs typeface="Arial" pitchFamily="34" charset="0"/>
                        </a:rPr>
                        <a:t>50</a:t>
                      </a:r>
                    </a:p>
                  </a:txBody>
                  <a:tcPr marT="45718" marB="45718"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ysDot"/>
                      <a:round/>
                      <a:headEnd type="none" w="med" len="med"/>
                      <a:tailEnd type="none" w="med" len="med"/>
                    </a:lnT>
                    <a:lnB w="12700" cap="flat" cmpd="sng" algn="ctr">
                      <a:solidFill>
                        <a:schemeClr val="bg1"/>
                      </a:solidFill>
                      <a:prstDash val="sys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smtClean="0">
                          <a:ln>
                            <a:noFill/>
                          </a:ln>
                          <a:solidFill>
                            <a:schemeClr val="bg1"/>
                          </a:solidFill>
                          <a:effectLst/>
                          <a:latin typeface="Arial" panose="020B0604020202020204" pitchFamily="34" charset="0"/>
                          <a:cs typeface="Arial" pitchFamily="34" charset="0"/>
                        </a:rPr>
                        <a:t>5 y</a:t>
                      </a:r>
                    </a:p>
                  </a:txBody>
                  <a:tcPr marT="45718" marB="45718"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ysDot"/>
                      <a:round/>
                      <a:headEnd type="none" w="med" len="med"/>
                      <a:tailEnd type="none" w="med" len="med"/>
                    </a:lnT>
                    <a:lnB w="12700" cap="flat" cmpd="sng" algn="ctr">
                      <a:solidFill>
                        <a:schemeClr val="bg1"/>
                      </a:solidFill>
                      <a:prstDash val="sysDot"/>
                      <a:round/>
                      <a:headEnd type="none" w="med" len="med"/>
                      <a:tailEnd type="none" w="med" len="med"/>
                    </a:lnB>
                    <a:lnTlToBr>
                      <a:noFill/>
                    </a:lnTlToBr>
                    <a:lnBlToTr>
                      <a:noFill/>
                    </a:lnBlToTr>
                    <a:noFill/>
                  </a:tcPr>
                </a:tc>
              </a:tr>
              <a:tr h="66011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dirty="0" smtClean="0">
                          <a:ln>
                            <a:noFill/>
                          </a:ln>
                          <a:solidFill>
                            <a:schemeClr val="bg1"/>
                          </a:solidFill>
                          <a:effectLst/>
                          <a:latin typeface="Arial" panose="020B0604020202020204" pitchFamily="34" charset="0"/>
                          <a:cs typeface="Arial" pitchFamily="34" charset="0"/>
                        </a:rPr>
                        <a:t>Mercadal</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1" i="1" u="none" strike="noStrike" cap="none" normalizeH="0" baseline="0" dirty="0" smtClean="0">
                          <a:ln>
                            <a:noFill/>
                          </a:ln>
                          <a:solidFill>
                            <a:schemeClr val="bg1"/>
                          </a:solidFill>
                          <a:effectLst/>
                          <a:latin typeface="Arial" panose="020B0604020202020204" pitchFamily="34" charset="0"/>
                          <a:cs typeface="Arial" pitchFamily="34" charset="0"/>
                        </a:rPr>
                        <a:t>Ann Onc </a:t>
                      </a:r>
                      <a:r>
                        <a:rPr kumimoji="0" lang="en-US" sz="1200" b="1" i="0" u="none" strike="noStrike" cap="none" normalizeH="0" baseline="0" dirty="0" smtClean="0">
                          <a:ln>
                            <a:noFill/>
                          </a:ln>
                          <a:solidFill>
                            <a:schemeClr val="bg1"/>
                          </a:solidFill>
                          <a:effectLst/>
                          <a:latin typeface="Arial" panose="020B0604020202020204" pitchFamily="34" charset="0"/>
                          <a:cs typeface="Arial" pitchFamily="34" charset="0"/>
                        </a:rPr>
                        <a:t>2008</a:t>
                      </a:r>
                    </a:p>
                  </a:txBody>
                  <a:tcPr marT="45718" marB="45718"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ysDot"/>
                      <a:round/>
                      <a:headEnd type="none" w="med" len="med"/>
                      <a:tailEnd type="none" w="med" len="med"/>
                    </a:lnT>
                    <a:lnB w="12700" cap="flat" cmpd="sng" algn="ctr">
                      <a:solidFill>
                        <a:schemeClr val="bg1"/>
                      </a:solidFill>
                      <a:prstDash val="sys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smtClean="0">
                          <a:ln>
                            <a:noFill/>
                          </a:ln>
                          <a:solidFill>
                            <a:schemeClr val="bg1"/>
                          </a:solidFill>
                          <a:effectLst/>
                          <a:latin typeface="Arial" panose="020B0604020202020204" pitchFamily="34" charset="0"/>
                          <a:cs typeface="Arial" pitchFamily="34" charset="0"/>
                        </a:rPr>
                        <a:t>41</a:t>
                      </a:r>
                    </a:p>
                  </a:txBody>
                  <a:tcPr marT="45718" marB="45718"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ysDot"/>
                      <a:round/>
                      <a:headEnd type="none" w="med" len="med"/>
                      <a:tailEnd type="none" w="med" len="med"/>
                    </a:lnT>
                    <a:lnB w="12700" cap="flat" cmpd="sng" algn="ctr">
                      <a:solidFill>
                        <a:schemeClr val="bg1"/>
                      </a:solidFill>
                      <a:prstDash val="sys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smtClean="0">
                          <a:ln>
                            <a:noFill/>
                          </a:ln>
                          <a:solidFill>
                            <a:schemeClr val="bg1"/>
                          </a:solidFill>
                          <a:effectLst/>
                          <a:latin typeface="Arial" panose="020B0604020202020204" pitchFamily="34" charset="0"/>
                          <a:cs typeface="Arial" pitchFamily="34" charset="0"/>
                        </a:rPr>
                        <a:t>47</a:t>
                      </a:r>
                    </a:p>
                  </a:txBody>
                  <a:tcPr marT="45718" marB="45718"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ysDot"/>
                      <a:round/>
                      <a:headEnd type="none" w="med" len="med"/>
                      <a:tailEnd type="none" w="med" len="med"/>
                    </a:lnT>
                    <a:lnB w="12700" cap="flat" cmpd="sng" algn="ctr">
                      <a:solidFill>
                        <a:schemeClr val="bg1"/>
                      </a:solidFill>
                      <a:prstDash val="sys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de-DE" sz="1200" b="0" i="0" u="none" strike="noStrike" cap="none" normalizeH="0" baseline="0" dirty="0" smtClean="0">
                          <a:ln>
                            <a:noFill/>
                          </a:ln>
                          <a:solidFill>
                            <a:schemeClr val="bg1"/>
                          </a:solidFill>
                          <a:effectLst/>
                          <a:latin typeface="Arial" panose="020B0604020202020204" pitchFamily="34" charset="0"/>
                          <a:cs typeface="Arial" pitchFamily="34" charset="0"/>
                        </a:rPr>
                        <a:t>HighCHOP/ </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de-DE" sz="1200" b="0" i="0" u="none" strike="noStrike" cap="none" normalizeH="0" baseline="0" dirty="0" smtClean="0">
                          <a:ln>
                            <a:noFill/>
                          </a:ln>
                          <a:solidFill>
                            <a:schemeClr val="bg1"/>
                          </a:solidFill>
                          <a:effectLst/>
                          <a:latin typeface="Arial" panose="020B0604020202020204" pitchFamily="34" charset="0"/>
                          <a:cs typeface="Arial" pitchFamily="34" charset="0"/>
                        </a:rPr>
                        <a:t>ESHAP altern. → BEAM/BEAC</a:t>
                      </a:r>
                      <a:endParaRPr kumimoji="0" lang="en-US" sz="1200" b="0" i="0" u="none" strike="noStrike" cap="none" normalizeH="0" baseline="0" dirty="0" smtClean="0">
                        <a:ln>
                          <a:noFill/>
                        </a:ln>
                        <a:solidFill>
                          <a:schemeClr val="bg1"/>
                        </a:solidFill>
                        <a:effectLst/>
                        <a:latin typeface="Arial" panose="020B0604020202020204" pitchFamily="34" charset="0"/>
                        <a:cs typeface="Arial" pitchFamily="34" charset="0"/>
                      </a:endParaRPr>
                    </a:p>
                  </a:txBody>
                  <a:tcPr marT="45718" marB="45718"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ysDot"/>
                      <a:round/>
                      <a:headEnd type="none" w="med" len="med"/>
                      <a:tailEnd type="none" w="med" len="med"/>
                    </a:lnT>
                    <a:lnB w="12700" cap="flat" cmpd="sng" algn="ctr">
                      <a:solidFill>
                        <a:schemeClr val="bg1"/>
                      </a:solidFill>
                      <a:prstDash val="sys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smtClean="0">
                          <a:ln>
                            <a:noFill/>
                          </a:ln>
                          <a:solidFill>
                            <a:schemeClr val="bg1"/>
                          </a:solidFill>
                          <a:effectLst/>
                          <a:latin typeface="Arial" panose="020B0604020202020204" pitchFamily="34" charset="0"/>
                          <a:cs typeface="Arial" pitchFamily="34" charset="0"/>
                        </a:rPr>
                        <a:t>41</a:t>
                      </a:r>
                    </a:p>
                  </a:txBody>
                  <a:tcPr marT="45718" marB="45718"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ysDot"/>
                      <a:round/>
                      <a:headEnd type="none" w="med" len="med"/>
                      <a:tailEnd type="none" w="med" len="med"/>
                    </a:lnT>
                    <a:lnB w="12700" cap="flat" cmpd="sng" algn="ctr">
                      <a:solidFill>
                        <a:schemeClr val="bg1"/>
                      </a:solidFill>
                      <a:prstDash val="sys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smtClean="0">
                          <a:ln>
                            <a:noFill/>
                          </a:ln>
                          <a:solidFill>
                            <a:schemeClr val="bg1"/>
                          </a:solidFill>
                          <a:effectLst/>
                          <a:latin typeface="Arial" panose="020B0604020202020204" pitchFamily="34" charset="0"/>
                          <a:cs typeface="Arial" pitchFamily="34" charset="0"/>
                        </a:rPr>
                        <a:t>59</a:t>
                      </a:r>
                    </a:p>
                  </a:txBody>
                  <a:tcPr marT="45718" marB="45718"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ysDot"/>
                      <a:round/>
                      <a:headEnd type="none" w="med" len="med"/>
                      <a:tailEnd type="none" w="med" len="med"/>
                    </a:lnT>
                    <a:lnB w="12700" cap="flat" cmpd="sng" algn="ctr">
                      <a:solidFill>
                        <a:schemeClr val="bg1"/>
                      </a:solidFill>
                      <a:prstDash val="sys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smtClean="0">
                          <a:ln>
                            <a:noFill/>
                          </a:ln>
                          <a:solidFill>
                            <a:schemeClr val="bg1"/>
                          </a:solidFill>
                          <a:effectLst/>
                          <a:latin typeface="Arial" panose="020B0604020202020204" pitchFamily="34" charset="0"/>
                          <a:cs typeface="Arial" pitchFamily="34" charset="0"/>
                        </a:rPr>
                        <a:t>39</a:t>
                      </a:r>
                    </a:p>
                  </a:txBody>
                  <a:tcPr marT="45718" marB="45718"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ysDot"/>
                      <a:round/>
                      <a:headEnd type="none" w="med" len="med"/>
                      <a:tailEnd type="none" w="med" len="med"/>
                    </a:lnT>
                    <a:lnB w="12700" cap="flat" cmpd="sng" algn="ctr">
                      <a:solidFill>
                        <a:schemeClr val="bg1"/>
                      </a:solidFill>
                      <a:prstDash val="sys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smtClean="0">
                          <a:ln>
                            <a:noFill/>
                          </a:ln>
                          <a:solidFill>
                            <a:schemeClr val="bg1"/>
                          </a:solidFill>
                          <a:effectLst/>
                          <a:latin typeface="Arial" panose="020B0604020202020204" pitchFamily="34" charset="0"/>
                          <a:cs typeface="Arial" pitchFamily="34" charset="0"/>
                        </a:rPr>
                        <a:t>4 y</a:t>
                      </a:r>
                    </a:p>
                  </a:txBody>
                  <a:tcPr marT="45718" marB="45718"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ysDot"/>
                      <a:round/>
                      <a:headEnd type="none" w="med" len="med"/>
                      <a:tailEnd type="none" w="med" len="med"/>
                    </a:lnT>
                    <a:lnB w="12700" cap="flat" cmpd="sng" algn="ctr">
                      <a:solidFill>
                        <a:schemeClr val="bg1"/>
                      </a:solidFill>
                      <a:prstDash val="sysDot"/>
                      <a:round/>
                      <a:headEnd type="none" w="med" len="med"/>
                      <a:tailEnd type="none" w="med" len="med"/>
                    </a:lnB>
                    <a:lnTlToBr>
                      <a:noFill/>
                    </a:lnTlToBr>
                    <a:lnBlToTr>
                      <a:noFill/>
                    </a:lnBlToTr>
                    <a:noFill/>
                  </a:tcPr>
                </a:tc>
              </a:tr>
              <a:tr h="842041">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dirty="0" smtClean="0">
                          <a:ln>
                            <a:noFill/>
                          </a:ln>
                          <a:solidFill>
                            <a:schemeClr val="bg1"/>
                          </a:solidFill>
                          <a:effectLst/>
                          <a:latin typeface="Arial" panose="020B0604020202020204" pitchFamily="34" charset="0"/>
                          <a:cs typeface="Arial" pitchFamily="34" charset="0"/>
                        </a:rPr>
                        <a:t>Reimer</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1" i="1" u="none" strike="noStrike" cap="none" normalizeH="0" baseline="0" dirty="0" smtClean="0">
                          <a:ln>
                            <a:noFill/>
                          </a:ln>
                          <a:solidFill>
                            <a:schemeClr val="bg1"/>
                          </a:solidFill>
                          <a:effectLst/>
                          <a:latin typeface="Arial" panose="020B0604020202020204" pitchFamily="34" charset="0"/>
                          <a:cs typeface="Arial" pitchFamily="34" charset="0"/>
                        </a:rPr>
                        <a:t>JCO </a:t>
                      </a:r>
                      <a:r>
                        <a:rPr kumimoji="0" lang="en-US" sz="1200" b="1" i="0" u="none" strike="noStrike" cap="none" normalizeH="0" baseline="0" dirty="0" smtClean="0">
                          <a:ln>
                            <a:noFill/>
                          </a:ln>
                          <a:solidFill>
                            <a:schemeClr val="bg1"/>
                          </a:solidFill>
                          <a:effectLst/>
                          <a:latin typeface="Arial" panose="020B0604020202020204" pitchFamily="34" charset="0"/>
                          <a:cs typeface="Arial" pitchFamily="34" charset="0"/>
                        </a:rPr>
                        <a:t>2009</a:t>
                      </a:r>
                    </a:p>
                  </a:txBody>
                  <a:tcPr marT="45718" marB="45718"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ysDot"/>
                      <a:round/>
                      <a:headEnd type="none" w="med" len="med"/>
                      <a:tailEnd type="none" w="med" len="med"/>
                    </a:lnT>
                    <a:lnB w="12700" cap="flat" cmpd="sng" algn="ctr">
                      <a:solidFill>
                        <a:schemeClr val="bg1"/>
                      </a:solidFill>
                      <a:prstDash val="sys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smtClean="0">
                          <a:ln>
                            <a:noFill/>
                          </a:ln>
                          <a:solidFill>
                            <a:schemeClr val="bg1"/>
                          </a:solidFill>
                          <a:effectLst/>
                          <a:latin typeface="Arial" panose="020B0604020202020204" pitchFamily="34" charset="0"/>
                          <a:cs typeface="Arial" pitchFamily="34" charset="0"/>
                        </a:rPr>
                        <a:t>83</a:t>
                      </a:r>
                    </a:p>
                  </a:txBody>
                  <a:tcPr marT="45718" marB="45718"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ysDot"/>
                      <a:round/>
                      <a:headEnd type="none" w="med" len="med"/>
                      <a:tailEnd type="none" w="med" len="med"/>
                    </a:lnT>
                    <a:lnB w="12700" cap="flat" cmpd="sng" algn="ctr">
                      <a:solidFill>
                        <a:schemeClr val="bg1"/>
                      </a:solidFill>
                      <a:prstDash val="sys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smtClean="0">
                          <a:ln>
                            <a:noFill/>
                          </a:ln>
                          <a:solidFill>
                            <a:schemeClr val="bg1"/>
                          </a:solidFill>
                          <a:effectLst/>
                          <a:latin typeface="Arial" panose="020B0604020202020204" pitchFamily="34" charset="0"/>
                          <a:cs typeface="Arial" pitchFamily="34" charset="0"/>
                        </a:rPr>
                        <a:t>47</a:t>
                      </a:r>
                    </a:p>
                  </a:txBody>
                  <a:tcPr marT="45718" marB="45718"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ysDot"/>
                      <a:round/>
                      <a:headEnd type="none" w="med" len="med"/>
                      <a:tailEnd type="none" w="med" len="med"/>
                    </a:lnT>
                    <a:lnB w="12700" cap="flat" cmpd="sng" algn="ctr">
                      <a:solidFill>
                        <a:schemeClr val="bg1"/>
                      </a:solidFill>
                      <a:prstDash val="sys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de-DE" sz="1200" b="0" i="0" u="none" strike="noStrike" cap="none" normalizeH="0" baseline="0" dirty="0" smtClean="0">
                          <a:ln>
                            <a:noFill/>
                          </a:ln>
                          <a:solidFill>
                            <a:schemeClr val="bg1"/>
                          </a:solidFill>
                          <a:effectLst/>
                          <a:latin typeface="Arial" panose="020B0604020202020204" pitchFamily="34" charset="0"/>
                          <a:cs typeface="Arial" pitchFamily="34" charset="0"/>
                        </a:rPr>
                        <a:t>CHOP → DexaBEAM/ESHAP</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de-DE" sz="1200" b="0" i="0" u="none" strike="noStrike" cap="none" normalizeH="0" baseline="0" dirty="0" smtClean="0">
                          <a:ln>
                            <a:noFill/>
                          </a:ln>
                          <a:solidFill>
                            <a:schemeClr val="bg1"/>
                          </a:solidFill>
                          <a:effectLst/>
                          <a:latin typeface="Arial" panose="020B0604020202020204" pitchFamily="34" charset="0"/>
                          <a:cs typeface="Arial" pitchFamily="34" charset="0"/>
                        </a:rPr>
                        <a:t>→ HD Cy + TBI</a:t>
                      </a:r>
                      <a:endParaRPr kumimoji="0" lang="en-US" sz="1200" b="0" i="0" u="none" strike="noStrike" cap="none" normalizeH="0" baseline="0" dirty="0" smtClean="0">
                        <a:ln>
                          <a:noFill/>
                        </a:ln>
                        <a:solidFill>
                          <a:schemeClr val="bg1"/>
                        </a:solidFill>
                        <a:effectLst/>
                        <a:latin typeface="Arial" panose="020B0604020202020204" pitchFamily="34" charset="0"/>
                        <a:cs typeface="Arial" pitchFamily="34" charset="0"/>
                      </a:endParaRPr>
                    </a:p>
                  </a:txBody>
                  <a:tcPr marT="45718" marB="45718"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ysDot"/>
                      <a:round/>
                      <a:headEnd type="none" w="med" len="med"/>
                      <a:tailEnd type="none" w="med" len="med"/>
                    </a:lnT>
                    <a:lnB w="12700" cap="flat" cmpd="sng" algn="ctr">
                      <a:solidFill>
                        <a:schemeClr val="bg1"/>
                      </a:solidFill>
                      <a:prstDash val="sys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smtClean="0">
                          <a:ln>
                            <a:noFill/>
                          </a:ln>
                          <a:solidFill>
                            <a:schemeClr val="bg1"/>
                          </a:solidFill>
                          <a:effectLst/>
                          <a:latin typeface="Arial" panose="020B0604020202020204" pitchFamily="34" charset="0"/>
                          <a:cs typeface="Arial" pitchFamily="34" charset="0"/>
                        </a:rPr>
                        <a:t>66</a:t>
                      </a:r>
                    </a:p>
                  </a:txBody>
                  <a:tcPr marT="45718" marB="45718"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ysDot"/>
                      <a:round/>
                      <a:headEnd type="none" w="med" len="med"/>
                      <a:tailEnd type="none" w="med" len="med"/>
                    </a:lnT>
                    <a:lnB w="12700" cap="flat" cmpd="sng" algn="ctr">
                      <a:solidFill>
                        <a:schemeClr val="bg1"/>
                      </a:solidFill>
                      <a:prstDash val="sys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smtClean="0">
                          <a:ln>
                            <a:noFill/>
                          </a:ln>
                          <a:solidFill>
                            <a:schemeClr val="bg1"/>
                          </a:solidFill>
                          <a:effectLst/>
                          <a:latin typeface="Arial" panose="020B0604020202020204" pitchFamily="34" charset="0"/>
                          <a:cs typeface="Arial" pitchFamily="34" charset="0"/>
                        </a:rPr>
                        <a:t>71</a:t>
                      </a:r>
                    </a:p>
                  </a:txBody>
                  <a:tcPr marT="45718" marB="45718"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ysDot"/>
                      <a:round/>
                      <a:headEnd type="none" w="med" len="med"/>
                      <a:tailEnd type="none" w="med" len="med"/>
                    </a:lnT>
                    <a:lnB w="12700" cap="flat" cmpd="sng" algn="ctr">
                      <a:solidFill>
                        <a:schemeClr val="bg1"/>
                      </a:solidFill>
                      <a:prstDash val="sys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smtClean="0">
                          <a:ln>
                            <a:noFill/>
                          </a:ln>
                          <a:solidFill>
                            <a:schemeClr val="bg1"/>
                          </a:solidFill>
                          <a:effectLst/>
                          <a:latin typeface="Arial" panose="020B0604020202020204" pitchFamily="34" charset="0"/>
                          <a:cs typeface="Arial" pitchFamily="34" charset="0"/>
                        </a:rPr>
                        <a:t>48</a:t>
                      </a:r>
                    </a:p>
                  </a:txBody>
                  <a:tcPr marT="45718" marB="45718"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ysDot"/>
                      <a:round/>
                      <a:headEnd type="none" w="med" len="med"/>
                      <a:tailEnd type="none" w="med" len="med"/>
                    </a:lnT>
                    <a:lnB w="12700" cap="flat" cmpd="sng" algn="ctr">
                      <a:solidFill>
                        <a:schemeClr val="bg1"/>
                      </a:solidFill>
                      <a:prstDash val="sys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smtClean="0">
                          <a:ln>
                            <a:noFill/>
                          </a:ln>
                          <a:solidFill>
                            <a:schemeClr val="bg1"/>
                          </a:solidFill>
                          <a:effectLst/>
                          <a:latin typeface="Arial" panose="020B0604020202020204" pitchFamily="34" charset="0"/>
                          <a:cs typeface="Arial" pitchFamily="34" charset="0"/>
                        </a:rPr>
                        <a:t>3y</a:t>
                      </a:r>
                    </a:p>
                  </a:txBody>
                  <a:tcPr marT="45718" marB="45718"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ysDot"/>
                      <a:round/>
                      <a:headEnd type="none" w="med" len="med"/>
                      <a:tailEnd type="none" w="med" len="med"/>
                    </a:lnT>
                    <a:lnB w="12700" cap="flat" cmpd="sng" algn="ctr">
                      <a:solidFill>
                        <a:schemeClr val="bg1"/>
                      </a:solidFill>
                      <a:prstDash val="sysDot"/>
                      <a:round/>
                      <a:headEnd type="none" w="med" len="med"/>
                      <a:tailEnd type="none" w="med" len="med"/>
                    </a:lnB>
                    <a:lnTlToBr>
                      <a:noFill/>
                    </a:lnTlToBr>
                    <a:lnBlToTr>
                      <a:noFill/>
                    </a:lnBlToTr>
                    <a:noFill/>
                  </a:tcPr>
                </a:tc>
              </a:tr>
              <a:tr h="66011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dirty="0" smtClean="0">
                          <a:ln>
                            <a:noFill/>
                          </a:ln>
                          <a:solidFill>
                            <a:schemeClr val="bg1"/>
                          </a:solidFill>
                          <a:effectLst/>
                          <a:latin typeface="Arial" panose="020B0604020202020204" pitchFamily="34" charset="0"/>
                          <a:cs typeface="Arial" pitchFamily="34" charset="0"/>
                        </a:rPr>
                        <a:t>Ahn</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dirty="0" smtClean="0">
                          <a:ln>
                            <a:noFill/>
                          </a:ln>
                          <a:solidFill>
                            <a:schemeClr val="bg1"/>
                          </a:solidFill>
                          <a:effectLst/>
                          <a:latin typeface="Arial" panose="020B0604020202020204" pitchFamily="34" charset="0"/>
                          <a:cs typeface="Arial" pitchFamily="34" charset="0"/>
                        </a:rPr>
                        <a:t>ASH 2011</a:t>
                      </a:r>
                    </a:p>
                  </a:txBody>
                  <a:tcPr marT="45718" marB="45718"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ysDot"/>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smtClean="0">
                          <a:ln>
                            <a:noFill/>
                          </a:ln>
                          <a:solidFill>
                            <a:schemeClr val="bg1"/>
                          </a:solidFill>
                          <a:effectLst/>
                          <a:latin typeface="Arial" panose="020B0604020202020204" pitchFamily="34" charset="0"/>
                          <a:cs typeface="Arial" pitchFamily="34" charset="0"/>
                        </a:rPr>
                        <a:t>46</a:t>
                      </a:r>
                    </a:p>
                  </a:txBody>
                  <a:tcPr marT="45718" marB="45718"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ysDot"/>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smtClean="0">
                          <a:ln>
                            <a:noFill/>
                          </a:ln>
                          <a:solidFill>
                            <a:schemeClr val="bg1"/>
                          </a:solidFill>
                          <a:effectLst/>
                          <a:latin typeface="Arial" panose="020B0604020202020204" pitchFamily="34" charset="0"/>
                          <a:cs typeface="Arial" pitchFamily="34" charset="0"/>
                        </a:rPr>
                        <a:t>45</a:t>
                      </a:r>
                    </a:p>
                  </a:txBody>
                  <a:tcPr marT="45718" marB="45718"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ysDot"/>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de-DE" sz="1200" b="0" i="0" u="none" strike="noStrike" cap="none" normalizeH="0" baseline="0" dirty="0" smtClean="0">
                          <a:ln>
                            <a:noFill/>
                          </a:ln>
                          <a:solidFill>
                            <a:schemeClr val="bg1"/>
                          </a:solidFill>
                          <a:effectLst/>
                          <a:latin typeface="Arial" panose="020B0604020202020204" pitchFamily="34" charset="0"/>
                          <a:cs typeface="Arial" pitchFamily="34" charset="0"/>
                        </a:rPr>
                        <a:t>CHOP → </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de-DE" sz="1200" b="0" i="0" u="none" strike="noStrike" cap="none" normalizeH="0" baseline="0" dirty="0" smtClean="0">
                          <a:ln>
                            <a:noFill/>
                          </a:ln>
                          <a:solidFill>
                            <a:schemeClr val="bg1"/>
                          </a:solidFill>
                          <a:effectLst/>
                          <a:latin typeface="Arial" panose="020B0604020202020204" pitchFamily="34" charset="0"/>
                          <a:cs typeface="Arial" pitchFamily="34" charset="0"/>
                        </a:rPr>
                        <a:t>→  Cy + VP16 +Etop</a:t>
                      </a:r>
                      <a:endParaRPr kumimoji="0" lang="en-US" sz="1200" b="0" i="0" u="none" strike="noStrike" cap="none" normalizeH="0" baseline="0" dirty="0" smtClean="0">
                        <a:ln>
                          <a:noFill/>
                        </a:ln>
                        <a:solidFill>
                          <a:schemeClr val="bg1"/>
                        </a:solidFill>
                        <a:effectLst/>
                        <a:latin typeface="Arial" panose="020B0604020202020204" pitchFamily="34" charset="0"/>
                        <a:cs typeface="Arial" pitchFamily="34" charset="0"/>
                      </a:endParaRPr>
                    </a:p>
                  </a:txBody>
                  <a:tcPr marT="45718" marB="45718"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ysDot"/>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smtClean="0">
                          <a:ln>
                            <a:noFill/>
                          </a:ln>
                          <a:solidFill>
                            <a:schemeClr val="bg1"/>
                          </a:solidFill>
                          <a:effectLst/>
                          <a:latin typeface="Arial" panose="020B0604020202020204" pitchFamily="34" charset="0"/>
                          <a:cs typeface="Arial" pitchFamily="34" charset="0"/>
                        </a:rPr>
                        <a:t>67</a:t>
                      </a:r>
                    </a:p>
                  </a:txBody>
                  <a:tcPr marT="45718" marB="45718"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ysDot"/>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smtClean="0">
                          <a:ln>
                            <a:noFill/>
                          </a:ln>
                          <a:solidFill>
                            <a:schemeClr val="bg1"/>
                          </a:solidFill>
                          <a:effectLst/>
                          <a:latin typeface="Arial" panose="020B0604020202020204" pitchFamily="34" charset="0"/>
                          <a:cs typeface="Arial" pitchFamily="34" charset="0"/>
                        </a:rPr>
                        <a:t>67</a:t>
                      </a:r>
                    </a:p>
                  </a:txBody>
                  <a:tcPr marT="45718" marB="45718"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ysDot"/>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smtClean="0">
                          <a:ln>
                            <a:noFill/>
                          </a:ln>
                          <a:solidFill>
                            <a:schemeClr val="bg1"/>
                          </a:solidFill>
                          <a:effectLst/>
                          <a:latin typeface="Arial" panose="020B0604020202020204" pitchFamily="34" charset="0"/>
                          <a:cs typeface="Arial" pitchFamily="34" charset="0"/>
                        </a:rPr>
                        <a:t>48</a:t>
                      </a:r>
                    </a:p>
                  </a:txBody>
                  <a:tcPr marT="45718" marB="45718"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ysDot"/>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smtClean="0">
                          <a:ln>
                            <a:noFill/>
                          </a:ln>
                          <a:solidFill>
                            <a:schemeClr val="bg1"/>
                          </a:solidFill>
                          <a:effectLst/>
                          <a:latin typeface="Arial" panose="020B0604020202020204" pitchFamily="34" charset="0"/>
                          <a:cs typeface="Arial" pitchFamily="34" charset="0"/>
                        </a:rPr>
                        <a:t>3y</a:t>
                      </a:r>
                    </a:p>
                  </a:txBody>
                  <a:tcPr marT="45718" marB="45718"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ysDot"/>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noFill/>
                  </a:tcPr>
                </a:tc>
              </a:tr>
            </a:tbl>
          </a:graphicData>
        </a:graphic>
      </p:graphicFrame>
      <p:sp>
        <p:nvSpPr>
          <p:cNvPr id="20557" name="Rectangle 146"/>
          <p:cNvSpPr>
            <a:spLocks noChangeArrowheads="1"/>
          </p:cNvSpPr>
          <p:nvPr/>
        </p:nvSpPr>
        <p:spPr bwMode="auto">
          <a:xfrm>
            <a:off x="5638800" y="1295400"/>
            <a:ext cx="609600" cy="4648200"/>
          </a:xfrm>
          <a:prstGeom prst="rect">
            <a:avLst/>
          </a:prstGeom>
          <a:noFill/>
          <a:ln w="38100">
            <a:solidFill>
              <a:srgbClr val="FFFF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dirty="0"/>
          </a:p>
        </p:txBody>
      </p:sp>
      <p:sp>
        <p:nvSpPr>
          <p:cNvPr id="20558" name="Rectangle 147"/>
          <p:cNvSpPr>
            <a:spLocks noChangeArrowheads="1"/>
          </p:cNvSpPr>
          <p:nvPr/>
        </p:nvSpPr>
        <p:spPr bwMode="auto">
          <a:xfrm>
            <a:off x="7117080" y="1295400"/>
            <a:ext cx="1066800" cy="4648200"/>
          </a:xfrm>
          <a:prstGeom prst="rect">
            <a:avLst/>
          </a:prstGeom>
          <a:noFill/>
          <a:ln w="38100">
            <a:solidFill>
              <a:srgbClr val="FFFF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dirty="0"/>
          </a:p>
        </p:txBody>
      </p:sp>
      <p:sp>
        <p:nvSpPr>
          <p:cNvPr id="20559" name="Text Box 148"/>
          <p:cNvSpPr txBox="1">
            <a:spLocks noChangeArrowheads="1"/>
          </p:cNvSpPr>
          <p:nvPr/>
        </p:nvSpPr>
        <p:spPr bwMode="auto">
          <a:xfrm>
            <a:off x="350520" y="6428006"/>
            <a:ext cx="471577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altLang="en-US" sz="1200" b="1" dirty="0">
                <a:solidFill>
                  <a:schemeClr val="bg1"/>
                </a:solidFill>
              </a:rPr>
              <a:t>Adapted from Reimer </a:t>
            </a:r>
            <a:r>
              <a:rPr lang="en-US" altLang="en-US" sz="1200" b="1" dirty="0" smtClean="0">
                <a:solidFill>
                  <a:schemeClr val="bg1"/>
                </a:solidFill>
              </a:rPr>
              <a:t> P, et al. </a:t>
            </a:r>
            <a:r>
              <a:rPr lang="en-US" altLang="en-US" sz="1200" b="1" i="1" dirty="0" err="1" smtClean="0">
                <a:solidFill>
                  <a:schemeClr val="bg1"/>
                </a:solidFill>
              </a:rPr>
              <a:t>Adv</a:t>
            </a:r>
            <a:r>
              <a:rPr lang="en-US" altLang="en-US" sz="1200" b="1" i="1" dirty="0" smtClean="0">
                <a:solidFill>
                  <a:schemeClr val="bg1"/>
                </a:solidFill>
              </a:rPr>
              <a:t> Hematol.</a:t>
            </a:r>
            <a:r>
              <a:rPr lang="en-US" altLang="en-US" sz="1200" b="1" dirty="0" smtClean="0">
                <a:solidFill>
                  <a:schemeClr val="bg1"/>
                </a:solidFill>
              </a:rPr>
              <a:t> 2010;2010:320624.</a:t>
            </a:r>
            <a:endParaRPr lang="en-US" altLang="en-US" sz="1200" b="1" dirty="0">
              <a:solidFill>
                <a:schemeClr val="bg1"/>
              </a:solidFill>
            </a:endParaRPr>
          </a:p>
        </p:txBody>
      </p:sp>
      <p:sp>
        <p:nvSpPr>
          <p:cNvPr id="20560" name="Text Box 149"/>
          <p:cNvSpPr txBox="1">
            <a:spLocks noChangeArrowheads="1"/>
          </p:cNvSpPr>
          <p:nvPr/>
        </p:nvSpPr>
        <p:spPr bwMode="auto">
          <a:xfrm>
            <a:off x="1273964" y="5486400"/>
            <a:ext cx="6993902" cy="523220"/>
          </a:xfrm>
          <a:prstGeom prst="rect">
            <a:avLst/>
          </a:prstGeom>
          <a:solidFill>
            <a:srgbClr val="00B0F0"/>
          </a:solidFill>
          <a:ln>
            <a:noFill/>
          </a:ln>
          <a:effectLs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altLang="en-US" sz="2800" dirty="0"/>
              <a:t>~ </a:t>
            </a:r>
            <a:r>
              <a:rPr lang="en-US" altLang="en-US" sz="2800" dirty="0" smtClean="0"/>
              <a:t>25%-</a:t>
            </a:r>
            <a:r>
              <a:rPr lang="en-US" altLang="en-US" sz="2800" dirty="0"/>
              <a:t>60% do not get to ASCT, OS ~ 50%</a:t>
            </a:r>
          </a:p>
        </p:txBody>
      </p:sp>
    </p:spTree>
    <p:extLst>
      <p:ext uri="{BB962C8B-B14F-4D97-AF65-F5344CB8AC3E}">
        <p14:creationId xmlns:p14="http://schemas.microsoft.com/office/powerpoint/2010/main" val="11037763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5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60" grpId="0" animBg="1"/>
    </p:bldLst>
  </p:timing>
</p:sld>
</file>

<file path=ppt/slides/slide2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l="-8000" r="-8000"/>
          </a:stretch>
        </a:blipFill>
        <a:effectLst/>
      </p:bgPr>
    </p:bg>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457200" y="350520"/>
            <a:ext cx="8229600" cy="1143000"/>
          </a:xfrm>
        </p:spPr>
        <p:txBody>
          <a:bodyPr>
            <a:normAutofit/>
          </a:bodyPr>
          <a:lstStyle/>
          <a:p>
            <a:pPr eaLnBrk="1" hangingPunct="1">
              <a:lnSpc>
                <a:spcPct val="85000"/>
              </a:lnSpc>
            </a:pPr>
            <a:r>
              <a:rPr lang="en-US" altLang="en-US" sz="3600" dirty="0" smtClean="0">
                <a:solidFill>
                  <a:srgbClr val="F09828"/>
                </a:solidFill>
              </a:rPr>
              <a:t>ASCT in PTCL</a:t>
            </a:r>
            <a:br>
              <a:rPr lang="en-US" altLang="en-US" sz="3600" dirty="0" smtClean="0">
                <a:solidFill>
                  <a:srgbClr val="F09828"/>
                </a:solidFill>
              </a:rPr>
            </a:br>
            <a:r>
              <a:rPr lang="en-US" altLang="en-US" sz="3600" dirty="0" smtClean="0">
                <a:solidFill>
                  <a:srgbClr val="F09828"/>
                </a:solidFill>
              </a:rPr>
              <a:t>Summary of Prospective Trials</a:t>
            </a:r>
          </a:p>
        </p:txBody>
      </p:sp>
      <p:sp>
        <p:nvSpPr>
          <p:cNvPr id="23555" name="Rectangle 3"/>
          <p:cNvSpPr>
            <a:spLocks noGrp="1" noChangeArrowheads="1"/>
          </p:cNvSpPr>
          <p:nvPr>
            <p:ph type="body" idx="1"/>
          </p:nvPr>
        </p:nvSpPr>
        <p:spPr>
          <a:xfrm>
            <a:off x="457200" y="1722437"/>
            <a:ext cx="8229600" cy="4525963"/>
          </a:xfrm>
        </p:spPr>
        <p:txBody>
          <a:bodyPr>
            <a:normAutofit/>
          </a:bodyPr>
          <a:lstStyle/>
          <a:p>
            <a:pPr eaLnBrk="1" hangingPunct="1">
              <a:spcAft>
                <a:spcPts val="600"/>
              </a:spcAft>
              <a:buClr>
                <a:srgbClr val="F09828"/>
              </a:buClr>
            </a:pPr>
            <a:r>
              <a:rPr lang="en-US" altLang="en-US" sz="2400" b="1" dirty="0" smtClean="0"/>
              <a:t>~25%-60% do not get to ASCT due to disease progression during primary therapy</a:t>
            </a:r>
          </a:p>
          <a:p>
            <a:pPr eaLnBrk="1" hangingPunct="1">
              <a:spcAft>
                <a:spcPts val="600"/>
              </a:spcAft>
              <a:buClr>
                <a:srgbClr val="F09828"/>
              </a:buClr>
            </a:pPr>
            <a:r>
              <a:rPr lang="en-US" altLang="en-US" sz="2400" b="1" dirty="0" smtClean="0"/>
              <a:t>~20% relapse within the first year after ASCT</a:t>
            </a:r>
          </a:p>
          <a:p>
            <a:pPr eaLnBrk="1" hangingPunct="1">
              <a:spcAft>
                <a:spcPts val="600"/>
              </a:spcAft>
              <a:buClr>
                <a:srgbClr val="F09828"/>
              </a:buClr>
            </a:pPr>
            <a:r>
              <a:rPr lang="en-US" altLang="en-US" sz="2400" b="1" dirty="0" smtClean="0"/>
              <a:t>Additional ~10% relapse by 2 years post ASCT</a:t>
            </a:r>
          </a:p>
          <a:p>
            <a:pPr eaLnBrk="1" hangingPunct="1">
              <a:spcAft>
                <a:spcPts val="600"/>
              </a:spcAft>
              <a:buClr>
                <a:srgbClr val="F09828"/>
              </a:buClr>
            </a:pPr>
            <a:r>
              <a:rPr lang="en-US" altLang="en-US" sz="2400" b="1" dirty="0" smtClean="0"/>
              <a:t>Does ASCT as consolidation improve results or just select for healthier people with </a:t>
            </a:r>
            <a:r>
              <a:rPr lang="en-US" altLang="en-US" sz="2400" b="1" dirty="0" err="1" smtClean="0"/>
              <a:t>chemosensitive</a:t>
            </a:r>
            <a:r>
              <a:rPr lang="en-US" altLang="en-US" sz="2400" b="1" dirty="0" smtClean="0"/>
              <a:t> disease?</a:t>
            </a:r>
          </a:p>
          <a:p>
            <a:pPr lvl="1" eaLnBrk="1" hangingPunct="1">
              <a:spcAft>
                <a:spcPts val="600"/>
              </a:spcAft>
              <a:buClr>
                <a:srgbClr val="F09828"/>
              </a:buClr>
              <a:buFont typeface="Arial" panose="020B0604020202020204" pitchFamily="34" charset="0"/>
              <a:buChar char="•"/>
            </a:pPr>
            <a:r>
              <a:rPr lang="en-US" altLang="en-US" sz="2400" b="1" dirty="0" smtClean="0"/>
              <a:t>Factors (high-risk disease) predict for poor outcome after chemotherapy and  ASCT</a:t>
            </a:r>
          </a:p>
        </p:txBody>
      </p:sp>
    </p:spTree>
    <p:extLst>
      <p:ext uri="{BB962C8B-B14F-4D97-AF65-F5344CB8AC3E}">
        <p14:creationId xmlns:p14="http://schemas.microsoft.com/office/powerpoint/2010/main" val="10964595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2.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a:lum/>
          </a:blip>
          <a:srcRect/>
          <a:stretch>
            <a:fillRect l="-8000" r="-8000"/>
          </a:stretch>
        </a:blipFill>
        <a:effectLst/>
      </p:bgPr>
    </p:bg>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457200" y="528321"/>
            <a:ext cx="8229600" cy="792162"/>
          </a:xfrm>
        </p:spPr>
        <p:txBody>
          <a:bodyPr>
            <a:noAutofit/>
          </a:bodyPr>
          <a:lstStyle/>
          <a:p>
            <a:pPr>
              <a:lnSpc>
                <a:spcPct val="85000"/>
              </a:lnSpc>
            </a:pPr>
            <a:r>
              <a:rPr lang="en-US" altLang="en-US" sz="3600" dirty="0" smtClean="0">
                <a:ea typeface="ＭＳ Ｐゴシック" pitchFamily="34" charset="-128"/>
              </a:rPr>
              <a:t>Alemtuzumab (A) + Chemotherapy</a:t>
            </a:r>
            <a:br>
              <a:rPr lang="en-US" altLang="en-US" sz="3600" dirty="0" smtClean="0">
                <a:ea typeface="ＭＳ Ｐゴシック" pitchFamily="34" charset="-128"/>
              </a:rPr>
            </a:br>
            <a:r>
              <a:rPr lang="en-US" altLang="en-US" sz="3600" dirty="0" smtClean="0">
                <a:ea typeface="ＭＳ Ｐゴシック" pitchFamily="34" charset="-128"/>
              </a:rPr>
              <a:t>First-Line Treatment of PTCL</a:t>
            </a:r>
          </a:p>
        </p:txBody>
      </p:sp>
      <p:graphicFrame>
        <p:nvGraphicFramePr>
          <p:cNvPr id="23555" name="Group 3"/>
          <p:cNvGraphicFramePr>
            <a:graphicFrameLocks noGrp="1"/>
          </p:cNvGraphicFramePr>
          <p:nvPr>
            <p:ph idx="1"/>
            <p:extLst>
              <p:ext uri="{D42A27DB-BD31-4B8C-83A1-F6EECF244321}">
                <p14:modId xmlns:p14="http://schemas.microsoft.com/office/powerpoint/2010/main" val="3733327947"/>
              </p:ext>
            </p:extLst>
          </p:nvPr>
        </p:nvGraphicFramePr>
        <p:xfrm>
          <a:off x="304800" y="1625283"/>
          <a:ext cx="8610600" cy="4632276"/>
        </p:xfrm>
        <a:graphic>
          <a:graphicData uri="http://schemas.openxmlformats.org/drawingml/2006/table">
            <a:tbl>
              <a:tblPr/>
              <a:tblGrid>
                <a:gridCol w="1600200"/>
                <a:gridCol w="533400"/>
                <a:gridCol w="838200"/>
                <a:gridCol w="762000"/>
                <a:gridCol w="1143000"/>
                <a:gridCol w="1139825"/>
                <a:gridCol w="1354138"/>
                <a:gridCol w="1239837"/>
              </a:tblGrid>
              <a:tr h="969201">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dirty="0">
                          <a:ln>
                            <a:noFill/>
                          </a:ln>
                          <a:solidFill>
                            <a:sysClr val="windowText" lastClr="000000"/>
                          </a:solidFill>
                          <a:effectLst/>
                          <a:latin typeface="Arial" panose="020B0604020202020204" pitchFamily="34" charset="0"/>
                          <a:ea typeface="ＭＳ Ｐゴシック" charset="0"/>
                          <a:cs typeface="Arial" panose="020B0604020202020204" pitchFamily="34" charset="0"/>
                        </a:rPr>
                        <a:t>Citation</a:t>
                      </a:r>
                    </a:p>
                  </a:txBody>
                  <a:tcPr marL="91430" marR="91430" marT="45694" marB="45694"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99CCFF"/>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dirty="0">
                          <a:ln>
                            <a:noFill/>
                          </a:ln>
                          <a:solidFill>
                            <a:sysClr val="windowText" lastClr="000000"/>
                          </a:solidFill>
                          <a:effectLst/>
                          <a:latin typeface="Arial" panose="020B0604020202020204" pitchFamily="34" charset="0"/>
                          <a:ea typeface="ＭＳ Ｐゴシック" charset="0"/>
                          <a:cs typeface="Arial" panose="020B0604020202020204" pitchFamily="34" charset="0"/>
                        </a:rPr>
                        <a:t>n</a:t>
                      </a:r>
                    </a:p>
                  </a:txBody>
                  <a:tcPr marL="91430" marR="91430" marT="45694" marB="45694"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99CCFF"/>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dirty="0">
                          <a:ln>
                            <a:noFill/>
                          </a:ln>
                          <a:solidFill>
                            <a:sysClr val="windowText" lastClr="000000"/>
                          </a:solidFill>
                          <a:effectLst/>
                          <a:latin typeface="Arial" panose="020B0604020202020204" pitchFamily="34" charset="0"/>
                          <a:ea typeface="ＭＳ Ｐゴシック" charset="0"/>
                          <a:cs typeface="Arial" panose="020B0604020202020204" pitchFamily="34" charset="0"/>
                        </a:rPr>
                        <a:t>PTCL</a:t>
                      </a:r>
                    </a:p>
                  </a:txBody>
                  <a:tcPr marL="91430" marR="91430" marT="45694" marB="45694"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99CCFF"/>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dirty="0">
                          <a:ln>
                            <a:noFill/>
                          </a:ln>
                          <a:solidFill>
                            <a:sysClr val="windowText" lastClr="000000"/>
                          </a:solidFill>
                          <a:effectLst/>
                          <a:latin typeface="Arial" panose="020B0604020202020204" pitchFamily="34" charset="0"/>
                          <a:ea typeface="ＭＳ Ｐゴシック" charset="0"/>
                          <a:cs typeface="Arial" panose="020B0604020202020204" pitchFamily="34" charset="0"/>
                        </a:rPr>
                        <a:t>A </a:t>
                      </a:r>
                      <a:r>
                        <a:rPr kumimoji="0" lang="en-US" sz="1600" b="1" i="0" u="none" strike="noStrike" cap="none" normalizeH="0" baseline="0" dirty="0" smtClean="0">
                          <a:ln>
                            <a:noFill/>
                          </a:ln>
                          <a:solidFill>
                            <a:sysClr val="windowText" lastClr="000000"/>
                          </a:solidFill>
                          <a:effectLst/>
                          <a:latin typeface="Arial" panose="020B0604020202020204" pitchFamily="34" charset="0"/>
                          <a:ea typeface="ＭＳ Ｐゴシック" charset="0"/>
                          <a:cs typeface="Arial" panose="020B0604020202020204" pitchFamily="34" charset="0"/>
                        </a:rPr>
                        <a:t>dose,</a:t>
                      </a:r>
                      <a:endParaRPr kumimoji="0" lang="en-US" sz="1600" b="1" i="0" u="none" strike="noStrike" cap="none" normalizeH="0" baseline="0" dirty="0">
                        <a:ln>
                          <a:noFill/>
                        </a:ln>
                        <a:solidFill>
                          <a:sysClr val="windowText" lastClr="000000"/>
                        </a:solidFill>
                        <a:effectLst/>
                        <a:latin typeface="Arial" panose="020B0604020202020204" pitchFamily="34" charset="0"/>
                        <a:ea typeface="ＭＳ Ｐゴシック" charset="0"/>
                        <a:cs typeface="Arial" panose="020B0604020202020204" pitchFamily="34" charset="0"/>
                      </a:endParaRP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dirty="0">
                          <a:ln>
                            <a:noFill/>
                          </a:ln>
                          <a:solidFill>
                            <a:sysClr val="windowText" lastClr="000000"/>
                          </a:solidFill>
                          <a:effectLst/>
                          <a:latin typeface="Arial" panose="020B0604020202020204" pitchFamily="34" charset="0"/>
                          <a:ea typeface="ＭＳ Ｐゴシック" charset="0"/>
                          <a:cs typeface="Arial" panose="020B0604020202020204" pitchFamily="34" charset="0"/>
                        </a:rPr>
                        <a:t>mg</a:t>
                      </a:r>
                    </a:p>
                  </a:txBody>
                  <a:tcPr marL="91430" marR="91430" marT="45694" marB="45694"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99CCFF"/>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dirty="0">
                          <a:ln>
                            <a:noFill/>
                          </a:ln>
                          <a:solidFill>
                            <a:sysClr val="windowText" lastClr="000000"/>
                          </a:solidFill>
                          <a:effectLst/>
                          <a:latin typeface="Arial" panose="020B0604020202020204" pitchFamily="34" charset="0"/>
                          <a:ea typeface="ＭＳ Ｐゴシック" charset="0"/>
                          <a:cs typeface="Arial" panose="020B0604020202020204" pitchFamily="34" charset="0"/>
                        </a:rPr>
                        <a:t>Chemo </a:t>
                      </a:r>
                    </a:p>
                  </a:txBody>
                  <a:tcPr marL="91430" marR="91430" marT="45694" marB="45694"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99CCFF"/>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dirty="0">
                          <a:ln>
                            <a:noFill/>
                          </a:ln>
                          <a:solidFill>
                            <a:sysClr val="windowText" lastClr="000000"/>
                          </a:solidFill>
                          <a:effectLst/>
                          <a:latin typeface="Arial" panose="020B0604020202020204" pitchFamily="34" charset="0"/>
                          <a:ea typeface="ＭＳ Ｐゴシック" charset="0"/>
                          <a:cs typeface="Arial" panose="020B0604020202020204" pitchFamily="34" charset="0"/>
                        </a:rPr>
                        <a:t>ORR/CR</a:t>
                      </a:r>
                    </a:p>
                  </a:txBody>
                  <a:tcPr marL="91430" marR="91430" marT="45694" marB="45694"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99CCFF"/>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dirty="0">
                          <a:ln>
                            <a:noFill/>
                          </a:ln>
                          <a:solidFill>
                            <a:sysClr val="windowText" lastClr="000000"/>
                          </a:solidFill>
                          <a:effectLst/>
                          <a:latin typeface="Arial" panose="020B0604020202020204" pitchFamily="34" charset="0"/>
                          <a:ea typeface="ＭＳ Ｐゴシック" charset="0"/>
                          <a:cs typeface="Arial" panose="020B0604020202020204" pitchFamily="34" charset="0"/>
                        </a:rPr>
                        <a:t>% PFS/EFS</a:t>
                      </a:r>
                    </a:p>
                  </a:txBody>
                  <a:tcPr marL="91430" marR="91430" marT="45694" marB="45694"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99CCFF"/>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dirty="0">
                          <a:ln>
                            <a:noFill/>
                          </a:ln>
                          <a:solidFill>
                            <a:sysClr val="windowText" lastClr="000000"/>
                          </a:solidFill>
                          <a:effectLst/>
                          <a:latin typeface="Arial" panose="020B0604020202020204" pitchFamily="34" charset="0"/>
                          <a:ea typeface="ＭＳ Ｐゴシック" charset="0"/>
                          <a:cs typeface="Arial" panose="020B0604020202020204" pitchFamily="34" charset="0"/>
                        </a:rPr>
                        <a:t>% Toxicity</a:t>
                      </a:r>
                    </a:p>
                  </a:txBody>
                  <a:tcPr marL="91430" marR="91430" marT="45694" marB="45694"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99CCFF"/>
                    </a:solidFill>
                  </a:tcPr>
                </a:tc>
              </a:tr>
              <a:tr h="106020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dirty="0">
                          <a:ln>
                            <a:noFill/>
                          </a:ln>
                          <a:solidFill>
                            <a:schemeClr val="bg1"/>
                          </a:solidFill>
                          <a:effectLst/>
                          <a:latin typeface="Arial" panose="020B0604020202020204" pitchFamily="34" charset="0"/>
                          <a:ea typeface="ＭＳ Ｐゴシック" charset="0"/>
                          <a:cs typeface="Arial" panose="020B0604020202020204" pitchFamily="34" charset="0"/>
                        </a:rPr>
                        <a:t>Gallamani</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1" u="none" strike="noStrike" cap="none" normalizeH="0" baseline="0" dirty="0">
                          <a:ln>
                            <a:noFill/>
                          </a:ln>
                          <a:solidFill>
                            <a:schemeClr val="bg1"/>
                          </a:solidFill>
                          <a:effectLst/>
                          <a:latin typeface="Arial" panose="020B0604020202020204" pitchFamily="34" charset="0"/>
                          <a:ea typeface="ＭＳ Ｐゴシック" charset="0"/>
                          <a:cs typeface="Arial" panose="020B0604020202020204" pitchFamily="34" charset="0"/>
                        </a:rPr>
                        <a:t>Blood</a:t>
                      </a:r>
                      <a:r>
                        <a:rPr kumimoji="0" lang="en-US" sz="1600" b="1" i="0" u="none" strike="noStrike" cap="none" normalizeH="0" baseline="0" dirty="0">
                          <a:ln>
                            <a:noFill/>
                          </a:ln>
                          <a:solidFill>
                            <a:schemeClr val="bg1"/>
                          </a:solidFill>
                          <a:effectLst/>
                          <a:latin typeface="Arial" panose="020B0604020202020204" pitchFamily="34" charset="0"/>
                          <a:ea typeface="ＭＳ Ｐゴシック" charset="0"/>
                          <a:cs typeface="Arial" panose="020B0604020202020204" pitchFamily="34" charset="0"/>
                        </a:rPr>
                        <a:t> 2007</a:t>
                      </a:r>
                    </a:p>
                  </a:txBody>
                  <a:tcPr marL="91430" marR="91430" marT="45694" marB="45694"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ys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dirty="0">
                          <a:ln>
                            <a:noFill/>
                          </a:ln>
                          <a:solidFill>
                            <a:schemeClr val="bg1"/>
                          </a:solidFill>
                          <a:effectLst/>
                          <a:latin typeface="Arial" panose="020B0604020202020204" pitchFamily="34" charset="0"/>
                          <a:ea typeface="ＭＳ Ｐゴシック" charset="0"/>
                          <a:cs typeface="Arial" panose="020B0604020202020204" pitchFamily="34" charset="0"/>
                        </a:rPr>
                        <a:t>24</a:t>
                      </a:r>
                    </a:p>
                  </a:txBody>
                  <a:tcPr marL="91430" marR="91430" marT="45694" marB="45694"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ys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dirty="0">
                          <a:ln>
                            <a:noFill/>
                          </a:ln>
                          <a:solidFill>
                            <a:schemeClr val="bg1"/>
                          </a:solidFill>
                          <a:effectLst/>
                          <a:latin typeface="Arial" panose="020B0604020202020204" pitchFamily="34" charset="0"/>
                          <a:ea typeface="ＭＳ Ｐゴシック" charset="0"/>
                          <a:cs typeface="Arial" panose="020B0604020202020204" pitchFamily="34" charset="0"/>
                        </a:rPr>
                        <a:t>14</a:t>
                      </a:r>
                    </a:p>
                  </a:txBody>
                  <a:tcPr marL="91430" marR="91430" marT="45694" marB="45694"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ys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dirty="0">
                          <a:ln>
                            <a:noFill/>
                          </a:ln>
                          <a:solidFill>
                            <a:schemeClr val="bg1"/>
                          </a:solidFill>
                          <a:effectLst/>
                          <a:latin typeface="Arial" panose="020B0604020202020204" pitchFamily="34" charset="0"/>
                          <a:ea typeface="ＭＳ Ｐゴシック" charset="0"/>
                          <a:cs typeface="Arial" panose="020B0604020202020204" pitchFamily="34" charset="0"/>
                        </a:rPr>
                        <a:t>30 </a:t>
                      </a:r>
                    </a:p>
                  </a:txBody>
                  <a:tcPr marL="91430" marR="91430" marT="45694" marB="45694"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ys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dirty="0">
                          <a:ln>
                            <a:noFill/>
                          </a:ln>
                          <a:solidFill>
                            <a:schemeClr val="bg1"/>
                          </a:solidFill>
                          <a:effectLst/>
                          <a:latin typeface="Arial" panose="020B0604020202020204" pitchFamily="34" charset="0"/>
                          <a:ea typeface="ＭＳ Ｐゴシック" charset="0"/>
                          <a:cs typeface="Arial" panose="020B0604020202020204" pitchFamily="34" charset="0"/>
                        </a:rPr>
                        <a:t>CHOP-28</a:t>
                      </a:r>
                    </a:p>
                  </a:txBody>
                  <a:tcPr marL="91430" marR="91430" marT="45694" marB="45694"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ys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dirty="0">
                          <a:ln>
                            <a:noFill/>
                          </a:ln>
                          <a:solidFill>
                            <a:schemeClr val="bg1"/>
                          </a:solidFill>
                          <a:effectLst/>
                          <a:latin typeface="Arial" panose="020B0604020202020204" pitchFamily="34" charset="0"/>
                          <a:ea typeface="ＭＳ Ｐゴシック" charset="0"/>
                          <a:cs typeface="Arial" panose="020B0604020202020204" pitchFamily="34" charset="0"/>
                        </a:rPr>
                        <a:t>75/71</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dirty="0">
                          <a:ln>
                            <a:noFill/>
                          </a:ln>
                          <a:solidFill>
                            <a:schemeClr val="bg1"/>
                          </a:solidFill>
                          <a:effectLst/>
                          <a:latin typeface="Arial" panose="020B0604020202020204" pitchFamily="34" charset="0"/>
                          <a:ea typeface="ＭＳ Ｐゴシック" charset="0"/>
                          <a:cs typeface="Arial" panose="020B0604020202020204" pitchFamily="34" charset="0"/>
                        </a:rPr>
                        <a:t>(50% PTCL)</a:t>
                      </a:r>
                    </a:p>
                  </a:txBody>
                  <a:tcPr marL="91430" marR="91430" marT="45694" marB="45694"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ys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dirty="0">
                          <a:ln>
                            <a:noFill/>
                          </a:ln>
                          <a:solidFill>
                            <a:schemeClr val="bg1"/>
                          </a:solidFill>
                          <a:effectLst/>
                          <a:latin typeface="Arial" panose="020B0604020202020204" pitchFamily="34" charset="0"/>
                          <a:ea typeface="ＭＳ Ｐゴシック" charset="0"/>
                          <a:cs typeface="Arial" panose="020B0604020202020204" pitchFamily="34" charset="0"/>
                        </a:rPr>
                        <a:t> 48 (2 yr)</a:t>
                      </a:r>
                    </a:p>
                  </a:txBody>
                  <a:tcPr marL="91430" marR="91430" marT="45694" marB="45694"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ys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dirty="0">
                          <a:ln>
                            <a:noFill/>
                          </a:ln>
                          <a:solidFill>
                            <a:schemeClr val="bg1"/>
                          </a:solidFill>
                          <a:effectLst/>
                          <a:latin typeface="Arial" panose="020B0604020202020204" pitchFamily="34" charset="0"/>
                          <a:ea typeface="ＭＳ Ｐゴシック" charset="0"/>
                          <a:cs typeface="Arial" panose="020B0604020202020204" pitchFamily="34" charset="0"/>
                        </a:rPr>
                        <a:t>17% G4 infection</a:t>
                      </a:r>
                    </a:p>
                  </a:txBody>
                  <a:tcPr marL="91430" marR="91430" marT="45694" marB="45694"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ysDot"/>
                      <a:round/>
                      <a:headEnd type="none" w="med" len="med"/>
                      <a:tailEnd type="none" w="med" len="med"/>
                    </a:lnB>
                    <a:lnTlToBr>
                      <a:noFill/>
                    </a:lnTlToBr>
                    <a:lnBlToTr>
                      <a:noFill/>
                    </a:lnBlToTr>
                    <a:noFill/>
                  </a:tcPr>
                </a:tc>
              </a:tr>
              <a:tr h="1243517">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dirty="0">
                          <a:ln>
                            <a:noFill/>
                          </a:ln>
                          <a:solidFill>
                            <a:schemeClr val="bg1"/>
                          </a:solidFill>
                          <a:effectLst/>
                          <a:latin typeface="Arial" panose="020B0604020202020204" pitchFamily="34" charset="0"/>
                          <a:ea typeface="ＭＳ Ｐゴシック" charset="0"/>
                          <a:cs typeface="Arial" panose="020B0604020202020204" pitchFamily="34" charset="0"/>
                        </a:rPr>
                        <a:t>Kim</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1" u="none" strike="noStrike" cap="none" normalizeH="0" baseline="0" dirty="0" smtClean="0">
                          <a:ln>
                            <a:noFill/>
                          </a:ln>
                          <a:solidFill>
                            <a:schemeClr val="bg1"/>
                          </a:solidFill>
                          <a:effectLst/>
                          <a:latin typeface="Arial" panose="020B0604020202020204" pitchFamily="34" charset="0"/>
                          <a:ea typeface="ＭＳ Ｐゴシック" charset="0"/>
                          <a:cs typeface="Arial" panose="020B0604020202020204" pitchFamily="34" charset="0"/>
                        </a:rPr>
                        <a:t>Cancer Chemother </a:t>
                      </a:r>
                      <a:r>
                        <a:rPr kumimoji="0" lang="en-US" sz="1600" b="1" i="1" u="none" strike="noStrike" cap="none" normalizeH="0" baseline="0" dirty="0">
                          <a:ln>
                            <a:noFill/>
                          </a:ln>
                          <a:solidFill>
                            <a:schemeClr val="bg1"/>
                          </a:solidFill>
                          <a:effectLst/>
                          <a:latin typeface="Arial" panose="020B0604020202020204" pitchFamily="34" charset="0"/>
                          <a:ea typeface="ＭＳ Ｐゴシック" charset="0"/>
                          <a:cs typeface="Arial" panose="020B0604020202020204" pitchFamily="34" charset="0"/>
                        </a:rPr>
                        <a:t>Pharmacol </a:t>
                      </a:r>
                      <a:r>
                        <a:rPr kumimoji="0" lang="en-US" sz="1600" b="1" i="0" u="none" strike="noStrike" cap="none" normalizeH="0" baseline="0" dirty="0">
                          <a:ln>
                            <a:noFill/>
                          </a:ln>
                          <a:solidFill>
                            <a:schemeClr val="bg1"/>
                          </a:solidFill>
                          <a:effectLst/>
                          <a:latin typeface="Arial" panose="020B0604020202020204" pitchFamily="34" charset="0"/>
                          <a:ea typeface="ＭＳ Ｐゴシック" charset="0"/>
                          <a:cs typeface="Arial" panose="020B0604020202020204" pitchFamily="34" charset="0"/>
                        </a:rPr>
                        <a:t>2007</a:t>
                      </a:r>
                    </a:p>
                  </a:txBody>
                  <a:tcPr marL="91430" marR="91430" marT="45694" marB="45694"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ysDot"/>
                      <a:round/>
                      <a:headEnd type="none" w="med" len="med"/>
                      <a:tailEnd type="none" w="med" len="med"/>
                    </a:lnT>
                    <a:lnB w="12700" cap="flat" cmpd="sng" algn="ctr">
                      <a:solidFill>
                        <a:schemeClr val="bg1"/>
                      </a:solidFill>
                      <a:prstDash val="sys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dirty="0">
                          <a:ln>
                            <a:noFill/>
                          </a:ln>
                          <a:solidFill>
                            <a:schemeClr val="bg1"/>
                          </a:solidFill>
                          <a:effectLst/>
                          <a:latin typeface="Arial" panose="020B0604020202020204" pitchFamily="34" charset="0"/>
                          <a:ea typeface="ＭＳ Ｐゴシック" charset="0"/>
                          <a:cs typeface="Arial" panose="020B0604020202020204" pitchFamily="34" charset="0"/>
                        </a:rPr>
                        <a:t>20</a:t>
                      </a:r>
                    </a:p>
                  </a:txBody>
                  <a:tcPr marL="91430" marR="91430" marT="45694" marB="45694"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ysDot"/>
                      <a:round/>
                      <a:headEnd type="none" w="med" len="med"/>
                      <a:tailEnd type="none" w="med" len="med"/>
                    </a:lnT>
                    <a:lnB w="12700" cap="flat" cmpd="sng" algn="ctr">
                      <a:solidFill>
                        <a:schemeClr val="bg1"/>
                      </a:solidFill>
                      <a:prstDash val="sys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1" i="0" u="none" strike="noStrike" cap="none" normalizeH="0" baseline="0" dirty="0">
                        <a:ln>
                          <a:noFill/>
                        </a:ln>
                        <a:solidFill>
                          <a:schemeClr val="bg1"/>
                        </a:solidFill>
                        <a:effectLst/>
                        <a:latin typeface="Arial" panose="020B0604020202020204" pitchFamily="34" charset="0"/>
                        <a:ea typeface="ＭＳ Ｐゴシック" charset="0"/>
                        <a:cs typeface="Arial" panose="020B0604020202020204" pitchFamily="34" charset="0"/>
                      </a:endParaRPr>
                    </a:p>
                  </a:txBody>
                  <a:tcPr marL="91430" marR="91430" marT="45694" marB="45694"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ysDot"/>
                      <a:round/>
                      <a:headEnd type="none" w="med" len="med"/>
                      <a:tailEnd type="none" w="med" len="med"/>
                    </a:lnT>
                    <a:lnB w="12700" cap="flat" cmpd="sng" algn="ctr">
                      <a:solidFill>
                        <a:schemeClr val="bg1"/>
                      </a:solidFill>
                      <a:prstDash val="sys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dirty="0">
                          <a:ln>
                            <a:noFill/>
                          </a:ln>
                          <a:solidFill>
                            <a:schemeClr val="bg1"/>
                          </a:solidFill>
                          <a:effectLst/>
                          <a:latin typeface="Arial" panose="020B0604020202020204" pitchFamily="34" charset="0"/>
                          <a:ea typeface="ＭＳ Ｐゴシック" charset="0"/>
                          <a:cs typeface="Arial" panose="020B0604020202020204" pitchFamily="34" charset="0"/>
                        </a:rPr>
                        <a:t>30</a:t>
                      </a:r>
                    </a:p>
                  </a:txBody>
                  <a:tcPr marL="91430" marR="91430" marT="45694" marB="45694"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ysDot"/>
                      <a:round/>
                      <a:headEnd type="none" w="med" len="med"/>
                      <a:tailEnd type="none" w="med" len="med"/>
                    </a:lnT>
                    <a:lnB w="12700" cap="flat" cmpd="sng" algn="ctr">
                      <a:solidFill>
                        <a:schemeClr val="bg1"/>
                      </a:solidFill>
                      <a:prstDash val="sys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dirty="0">
                          <a:ln>
                            <a:noFill/>
                          </a:ln>
                          <a:solidFill>
                            <a:schemeClr val="bg1"/>
                          </a:solidFill>
                          <a:effectLst/>
                          <a:latin typeface="Arial" panose="020B0604020202020204" pitchFamily="34" charset="0"/>
                          <a:ea typeface="ＭＳ Ｐゴシック" charset="0"/>
                          <a:cs typeface="Arial" panose="020B0604020202020204" pitchFamily="34" charset="0"/>
                        </a:rPr>
                        <a:t>CHOP</a:t>
                      </a:r>
                    </a:p>
                  </a:txBody>
                  <a:tcPr marL="91430" marR="91430" marT="45694" marB="45694"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ysDot"/>
                      <a:round/>
                      <a:headEnd type="none" w="med" len="med"/>
                      <a:tailEnd type="none" w="med" len="med"/>
                    </a:lnT>
                    <a:lnB w="12700" cap="flat" cmpd="sng" algn="ctr">
                      <a:solidFill>
                        <a:schemeClr val="bg1"/>
                      </a:solidFill>
                      <a:prstDash val="sys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dirty="0">
                          <a:ln>
                            <a:noFill/>
                          </a:ln>
                          <a:solidFill>
                            <a:schemeClr val="bg1"/>
                          </a:solidFill>
                          <a:effectLst/>
                          <a:latin typeface="Arial" panose="020B0604020202020204" pitchFamily="34" charset="0"/>
                          <a:ea typeface="ＭＳ Ｐゴシック" charset="0"/>
                          <a:cs typeface="Arial" panose="020B0604020202020204" pitchFamily="34" charset="0"/>
                        </a:rPr>
                        <a:t>80/65</a:t>
                      </a:r>
                    </a:p>
                  </a:txBody>
                  <a:tcPr marL="91430" marR="91430" marT="45694" marB="45694"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ysDot"/>
                      <a:round/>
                      <a:headEnd type="none" w="med" len="med"/>
                      <a:tailEnd type="none" w="med" len="med"/>
                    </a:lnT>
                    <a:lnB w="12700" cap="flat" cmpd="sng" algn="ctr">
                      <a:solidFill>
                        <a:schemeClr val="bg1"/>
                      </a:solidFill>
                      <a:prstDash val="sys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dirty="0">
                          <a:ln>
                            <a:noFill/>
                          </a:ln>
                          <a:solidFill>
                            <a:schemeClr val="bg1"/>
                          </a:solidFill>
                          <a:effectLst/>
                          <a:latin typeface="Arial" panose="020B0604020202020204" pitchFamily="34" charset="0"/>
                          <a:ea typeface="ＭＳ Ｐゴシック" charset="0"/>
                          <a:cs typeface="Arial" panose="020B0604020202020204" pitchFamily="34" charset="0"/>
                        </a:rPr>
                        <a:t> 43 (1 yr)</a:t>
                      </a:r>
                    </a:p>
                  </a:txBody>
                  <a:tcPr marL="91430" marR="91430" marT="45694" marB="45694"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ysDot"/>
                      <a:round/>
                      <a:headEnd type="none" w="med" len="med"/>
                      <a:tailEnd type="none" w="med" len="med"/>
                    </a:lnT>
                    <a:lnB w="12700" cap="flat" cmpd="sng" algn="ctr">
                      <a:solidFill>
                        <a:schemeClr val="bg1"/>
                      </a:solidFill>
                      <a:prstDash val="sys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dirty="0">
                          <a:ln>
                            <a:noFill/>
                          </a:ln>
                          <a:solidFill>
                            <a:schemeClr val="bg1"/>
                          </a:solidFill>
                          <a:effectLst/>
                          <a:latin typeface="Arial" panose="020B0604020202020204" pitchFamily="34" charset="0"/>
                          <a:ea typeface="ＭＳ Ｐゴシック" charset="0"/>
                          <a:cs typeface="Arial" panose="020B0604020202020204" pitchFamily="34" charset="0"/>
                        </a:rPr>
                        <a:t>10% death</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dirty="0">
                          <a:ln>
                            <a:noFill/>
                          </a:ln>
                          <a:solidFill>
                            <a:schemeClr val="bg1"/>
                          </a:solidFill>
                          <a:effectLst/>
                          <a:latin typeface="Arial" panose="020B0604020202020204" pitchFamily="34" charset="0"/>
                          <a:ea typeface="ＭＳ Ｐゴシック" charset="0"/>
                          <a:cs typeface="Arial" panose="020B0604020202020204" pitchFamily="34" charset="0"/>
                        </a:rPr>
                        <a:t>infection</a:t>
                      </a:r>
                    </a:p>
                  </a:txBody>
                  <a:tcPr marL="91430" marR="91430" marT="45694" marB="45694"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ysDot"/>
                      <a:round/>
                      <a:headEnd type="none" w="med" len="med"/>
                      <a:tailEnd type="none" w="med" len="med"/>
                    </a:lnT>
                    <a:lnB w="12700" cap="flat" cmpd="sng" algn="ctr">
                      <a:solidFill>
                        <a:schemeClr val="bg1"/>
                      </a:solidFill>
                      <a:prstDash val="sysDot"/>
                      <a:round/>
                      <a:headEnd type="none" w="med" len="med"/>
                      <a:tailEnd type="none" w="med" len="med"/>
                    </a:lnB>
                    <a:lnTlToBr>
                      <a:noFill/>
                    </a:lnTlToBr>
                    <a:lnBlToTr>
                      <a:noFill/>
                    </a:lnBlToTr>
                    <a:noFill/>
                  </a:tcPr>
                </a:tc>
              </a:tr>
              <a:tr h="1243517">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dirty="0">
                          <a:ln>
                            <a:noFill/>
                          </a:ln>
                          <a:solidFill>
                            <a:schemeClr val="bg1"/>
                          </a:solidFill>
                          <a:effectLst/>
                          <a:latin typeface="Arial" panose="020B0604020202020204" pitchFamily="34" charset="0"/>
                          <a:ea typeface="ＭＳ Ｐゴシック" charset="0"/>
                          <a:cs typeface="ＭＳ Ｐゴシック" charset="0"/>
                        </a:rPr>
                        <a:t>Kluin-Nelemans</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1" u="none" strike="noStrike" cap="none" normalizeH="0" baseline="0" dirty="0">
                          <a:ln>
                            <a:noFill/>
                          </a:ln>
                          <a:solidFill>
                            <a:schemeClr val="bg1"/>
                          </a:solidFill>
                          <a:effectLst/>
                          <a:latin typeface="Arial" panose="020B0604020202020204" pitchFamily="34" charset="0"/>
                          <a:ea typeface="ＭＳ Ｐゴシック" charset="0"/>
                          <a:cs typeface="ＭＳ Ｐゴシック" charset="0"/>
                        </a:rPr>
                        <a:t>Annals of </a:t>
                      </a:r>
                      <a:r>
                        <a:rPr kumimoji="0" lang="en-US" sz="1600" b="1" i="1" u="none" strike="noStrike" cap="none" normalizeH="0" baseline="0" dirty="0" smtClean="0">
                          <a:ln>
                            <a:noFill/>
                          </a:ln>
                          <a:solidFill>
                            <a:schemeClr val="bg1"/>
                          </a:solidFill>
                          <a:effectLst/>
                          <a:latin typeface="Arial" panose="020B0604020202020204" pitchFamily="34" charset="0"/>
                          <a:ea typeface="ＭＳ Ｐゴシック" charset="0"/>
                          <a:cs typeface="ＭＳ Ｐゴシック" charset="0"/>
                        </a:rPr>
                        <a:t>Oncol</a:t>
                      </a:r>
                      <a:r>
                        <a:rPr kumimoji="0" lang="en-US" sz="1600" b="1" i="0" u="none" strike="noStrike" cap="none" normalizeH="0" baseline="0" dirty="0" smtClean="0">
                          <a:ln>
                            <a:noFill/>
                          </a:ln>
                          <a:solidFill>
                            <a:schemeClr val="bg1"/>
                          </a:solidFill>
                          <a:effectLst/>
                          <a:latin typeface="Arial" panose="020B0604020202020204" pitchFamily="34" charset="0"/>
                          <a:ea typeface="ＭＳ Ｐゴシック" charset="0"/>
                          <a:cs typeface="ＭＳ Ｐゴシック" charset="0"/>
                        </a:rPr>
                        <a:t> </a:t>
                      </a:r>
                      <a:r>
                        <a:rPr kumimoji="0" lang="en-US" sz="1600" b="1" i="0" u="none" strike="noStrike" cap="none" normalizeH="0" baseline="0" dirty="0">
                          <a:ln>
                            <a:noFill/>
                          </a:ln>
                          <a:solidFill>
                            <a:schemeClr val="bg1"/>
                          </a:solidFill>
                          <a:effectLst/>
                          <a:latin typeface="Arial" panose="020B0604020202020204" pitchFamily="34" charset="0"/>
                          <a:ea typeface="ＭＳ Ｐゴシック" charset="0"/>
                          <a:cs typeface="ＭＳ Ｐゴシック" charset="0"/>
                        </a:rPr>
                        <a:t>2011</a:t>
                      </a:r>
                      <a:endParaRPr kumimoji="0" lang="en-US" sz="1600" b="1" i="0" u="none" strike="noStrike" cap="none" normalizeH="0" baseline="0" dirty="0">
                        <a:ln>
                          <a:noFill/>
                        </a:ln>
                        <a:solidFill>
                          <a:schemeClr val="bg1"/>
                        </a:solidFill>
                        <a:effectLst/>
                        <a:latin typeface="Arial" panose="020B0604020202020204" pitchFamily="34" charset="0"/>
                        <a:ea typeface="ＭＳ Ｐゴシック" charset="0"/>
                        <a:cs typeface="Arial" panose="020B0604020202020204" pitchFamily="34" charset="0"/>
                      </a:endParaRPr>
                    </a:p>
                  </a:txBody>
                  <a:tcPr marL="91430" marR="91430" marT="45694" marB="45694"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ysDot"/>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dirty="0">
                          <a:ln>
                            <a:noFill/>
                          </a:ln>
                          <a:solidFill>
                            <a:schemeClr val="bg1"/>
                          </a:solidFill>
                          <a:effectLst/>
                          <a:latin typeface="Arial" panose="020B0604020202020204" pitchFamily="34" charset="0"/>
                          <a:ea typeface="ＭＳ Ｐゴシック" charset="0"/>
                          <a:cs typeface="Arial" panose="020B0604020202020204" pitchFamily="34" charset="0"/>
                        </a:rPr>
                        <a:t>20</a:t>
                      </a:r>
                    </a:p>
                  </a:txBody>
                  <a:tcPr marL="91430" marR="91430" marT="45694" marB="45694"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ysDot"/>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dirty="0">
                          <a:ln>
                            <a:noFill/>
                          </a:ln>
                          <a:solidFill>
                            <a:schemeClr val="bg1"/>
                          </a:solidFill>
                          <a:effectLst/>
                          <a:latin typeface="Arial" panose="020B0604020202020204" pitchFamily="34" charset="0"/>
                          <a:ea typeface="ＭＳ Ｐゴシック" charset="0"/>
                          <a:cs typeface="Arial" panose="020B0604020202020204" pitchFamily="34" charset="0"/>
                        </a:rPr>
                        <a:t>10</a:t>
                      </a:r>
                    </a:p>
                  </a:txBody>
                  <a:tcPr marL="91430" marR="91430" marT="45694" marB="45694"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ysDot"/>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dirty="0">
                          <a:ln>
                            <a:noFill/>
                          </a:ln>
                          <a:solidFill>
                            <a:schemeClr val="bg1"/>
                          </a:solidFill>
                          <a:effectLst/>
                          <a:latin typeface="Arial" panose="020B0604020202020204" pitchFamily="34" charset="0"/>
                          <a:ea typeface="ＭＳ Ｐゴシック" charset="0"/>
                          <a:cs typeface="Arial" panose="020B0604020202020204" pitchFamily="34" charset="0"/>
                        </a:rPr>
                        <a:t>30x3</a:t>
                      </a:r>
                    </a:p>
                  </a:txBody>
                  <a:tcPr marL="91430" marR="91430" marT="45694" marB="45694"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ysDot"/>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dirty="0">
                          <a:ln>
                            <a:noFill/>
                          </a:ln>
                          <a:solidFill>
                            <a:schemeClr val="bg1"/>
                          </a:solidFill>
                          <a:effectLst/>
                          <a:latin typeface="Arial" panose="020B0604020202020204" pitchFamily="34" charset="0"/>
                          <a:ea typeface="ＭＳ Ｐゴシック" charset="0"/>
                          <a:cs typeface="Arial" panose="020B0604020202020204" pitchFamily="34" charset="0"/>
                        </a:rPr>
                        <a:t>CHOP-14</a:t>
                      </a:r>
                    </a:p>
                  </a:txBody>
                  <a:tcPr marL="91430" marR="91430" marT="45694" marB="45694"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ysDot"/>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dirty="0">
                          <a:ln>
                            <a:noFill/>
                          </a:ln>
                          <a:solidFill>
                            <a:schemeClr val="bg1"/>
                          </a:solidFill>
                          <a:effectLst/>
                          <a:latin typeface="Arial" panose="020B0604020202020204" pitchFamily="34" charset="0"/>
                          <a:ea typeface="ＭＳ Ｐゴシック" charset="0"/>
                          <a:cs typeface="Arial" panose="020B0604020202020204" pitchFamily="34" charset="0"/>
                        </a:rPr>
                        <a:t>90/60</a:t>
                      </a:r>
                    </a:p>
                  </a:txBody>
                  <a:tcPr marL="91430" marR="91430" marT="45694" marB="45694"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ysDot"/>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dirty="0">
                          <a:ln>
                            <a:noFill/>
                          </a:ln>
                          <a:solidFill>
                            <a:schemeClr val="bg1"/>
                          </a:solidFill>
                          <a:effectLst/>
                          <a:latin typeface="Arial" panose="020B0604020202020204" pitchFamily="34" charset="0"/>
                          <a:ea typeface="ＭＳ Ｐゴシック" charset="0"/>
                          <a:cs typeface="Arial" panose="020B0604020202020204" pitchFamily="34" charset="0"/>
                        </a:rPr>
                        <a:t>27 (2 yr)</a:t>
                      </a:r>
                    </a:p>
                  </a:txBody>
                  <a:tcPr marL="91430" marR="91430" marT="45694" marB="45694"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ysDot"/>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dirty="0">
                          <a:ln>
                            <a:noFill/>
                          </a:ln>
                          <a:solidFill>
                            <a:schemeClr val="bg1"/>
                          </a:solidFill>
                          <a:effectLst/>
                          <a:latin typeface="Arial" panose="020B0604020202020204" pitchFamily="34" charset="0"/>
                          <a:ea typeface="ＭＳ Ｐゴシック" charset="0"/>
                          <a:cs typeface="Arial" panose="020B0604020202020204" pitchFamily="34" charset="0"/>
                        </a:rPr>
                        <a:t>15% EBV=LPD20% TRM </a:t>
                      </a:r>
                    </a:p>
                  </a:txBody>
                  <a:tcPr marL="91430" marR="91430" marT="45694" marB="45694"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ysDot"/>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13829088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l="-8000" r="-8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152400"/>
            <a:ext cx="8915400" cy="1143000"/>
          </a:xfrm>
        </p:spPr>
        <p:txBody>
          <a:bodyPr>
            <a:noAutofit/>
          </a:bodyPr>
          <a:lstStyle/>
          <a:p>
            <a:pPr>
              <a:lnSpc>
                <a:spcPct val="85000"/>
              </a:lnSpc>
            </a:pPr>
            <a:r>
              <a:rPr lang="en-US" sz="3200" dirty="0" smtClean="0"/>
              <a:t>Phase II</a:t>
            </a:r>
            <a:r>
              <a:rPr lang="en-US" sz="3200" dirty="0"/>
              <a:t> </a:t>
            </a:r>
            <a:r>
              <a:rPr lang="en-US" sz="3200" dirty="0" smtClean="0"/>
              <a:t>Study of Intensified </a:t>
            </a:r>
            <a:r>
              <a:rPr lang="en-US" sz="3200" dirty="0" err="1" smtClean="0"/>
              <a:t>Chemoimmunotherapy</a:t>
            </a:r>
            <a:r>
              <a:rPr lang="en-US" sz="3200" dirty="0" smtClean="0"/>
              <a:t> With or Without SCT in Newly Diagnosed Patients With PTCL</a:t>
            </a:r>
            <a:endParaRPr lang="en-US" sz="3200" dirty="0"/>
          </a:p>
        </p:txBody>
      </p:sp>
      <p:sp>
        <p:nvSpPr>
          <p:cNvPr id="3" name="TextBox 2"/>
          <p:cNvSpPr txBox="1"/>
          <p:nvPr/>
        </p:nvSpPr>
        <p:spPr>
          <a:xfrm>
            <a:off x="365760" y="6416040"/>
            <a:ext cx="3845348" cy="276999"/>
          </a:xfrm>
          <a:prstGeom prst="rect">
            <a:avLst/>
          </a:prstGeom>
          <a:noFill/>
        </p:spPr>
        <p:txBody>
          <a:bodyPr wrap="none" rtlCol="0">
            <a:spAutoFit/>
          </a:bodyPr>
          <a:lstStyle/>
          <a:p>
            <a:r>
              <a:rPr lang="it-IT" sz="1200" b="1" dirty="0">
                <a:solidFill>
                  <a:schemeClr val="bg1"/>
                </a:solidFill>
                <a:latin typeface="Arial" panose="020B0604020202020204" pitchFamily="34" charset="0"/>
              </a:rPr>
              <a:t>Corradini P, et al. </a:t>
            </a:r>
            <a:r>
              <a:rPr lang="it-IT" sz="1200" b="1" i="1" dirty="0">
                <a:solidFill>
                  <a:schemeClr val="bg1"/>
                </a:solidFill>
                <a:latin typeface="Arial" panose="020B0604020202020204" pitchFamily="34" charset="0"/>
              </a:rPr>
              <a:t>Leukemia.</a:t>
            </a:r>
            <a:r>
              <a:rPr lang="it-IT" sz="1200" b="1" dirty="0">
                <a:solidFill>
                  <a:schemeClr val="bg1"/>
                </a:solidFill>
                <a:latin typeface="Arial" panose="020B0604020202020204" pitchFamily="34" charset="0"/>
              </a:rPr>
              <a:t> 2014;28(9):1885-1891.</a:t>
            </a:r>
            <a:endParaRPr lang="en-US" sz="1200" b="1" dirty="0">
              <a:solidFill>
                <a:schemeClr val="bg1"/>
              </a:solidFill>
              <a:latin typeface="Arial" panose="020B0604020202020204" pitchFamily="34" charset="0"/>
            </a:endParaRPr>
          </a:p>
        </p:txBody>
      </p:sp>
      <p:sp>
        <p:nvSpPr>
          <p:cNvPr id="4" name="TextBox 3"/>
          <p:cNvSpPr txBox="1"/>
          <p:nvPr/>
        </p:nvSpPr>
        <p:spPr>
          <a:xfrm>
            <a:off x="762000" y="5884818"/>
            <a:ext cx="2428870" cy="369332"/>
          </a:xfrm>
          <a:prstGeom prst="rect">
            <a:avLst/>
          </a:prstGeom>
          <a:noFill/>
        </p:spPr>
        <p:txBody>
          <a:bodyPr wrap="none" rtlCol="0">
            <a:spAutoFit/>
          </a:bodyPr>
          <a:lstStyle/>
          <a:p>
            <a:pPr algn="ctr"/>
            <a:r>
              <a:rPr lang="en-US" b="1" dirty="0" smtClean="0">
                <a:solidFill>
                  <a:srgbClr val="F09828"/>
                </a:solidFill>
                <a:latin typeface="Arial" panose="020B0604020202020204" pitchFamily="34" charset="0"/>
              </a:rPr>
              <a:t>Alemtuzumab 30 mg</a:t>
            </a:r>
            <a:endParaRPr lang="en-US" b="1" dirty="0">
              <a:solidFill>
                <a:srgbClr val="F09828"/>
              </a:solidFill>
              <a:latin typeface="Arial" panose="020B0604020202020204" pitchFamily="34" charset="0"/>
            </a:endParaRPr>
          </a:p>
        </p:txBody>
      </p:sp>
      <p:sp>
        <p:nvSpPr>
          <p:cNvPr id="6" name="TextBox 5"/>
          <p:cNvSpPr txBox="1"/>
          <p:nvPr/>
        </p:nvSpPr>
        <p:spPr>
          <a:xfrm>
            <a:off x="4881356" y="5884818"/>
            <a:ext cx="2428870" cy="369332"/>
          </a:xfrm>
          <a:prstGeom prst="rect">
            <a:avLst/>
          </a:prstGeom>
          <a:noFill/>
        </p:spPr>
        <p:txBody>
          <a:bodyPr wrap="none" rtlCol="0">
            <a:spAutoFit/>
          </a:bodyPr>
          <a:lstStyle/>
          <a:p>
            <a:pPr algn="ctr"/>
            <a:r>
              <a:rPr lang="en-US" b="1" dirty="0" smtClean="0">
                <a:solidFill>
                  <a:srgbClr val="F09828"/>
                </a:solidFill>
                <a:latin typeface="Arial" panose="020B0604020202020204" pitchFamily="34" charset="0"/>
              </a:rPr>
              <a:t>Alemtuzumab 10 mg</a:t>
            </a:r>
            <a:endParaRPr lang="en-US" b="1" dirty="0">
              <a:solidFill>
                <a:srgbClr val="F09828"/>
              </a:solidFill>
              <a:latin typeface="Arial" panose="020B0604020202020204" pitchFamily="34" charset="0"/>
            </a:endParaRPr>
          </a:p>
        </p:txBody>
      </p:sp>
      <p:sp>
        <p:nvSpPr>
          <p:cNvPr id="5" name="TextBox 4"/>
          <p:cNvSpPr txBox="1"/>
          <p:nvPr/>
        </p:nvSpPr>
        <p:spPr>
          <a:xfrm>
            <a:off x="3184108" y="1916668"/>
            <a:ext cx="1159292" cy="646331"/>
          </a:xfrm>
          <a:prstGeom prst="rect">
            <a:avLst/>
          </a:prstGeom>
          <a:noFill/>
        </p:spPr>
        <p:txBody>
          <a:bodyPr wrap="none" rtlCol="0">
            <a:spAutoFit/>
          </a:bodyPr>
          <a:lstStyle/>
          <a:p>
            <a:r>
              <a:rPr lang="en-US" b="1" dirty="0" smtClean="0">
                <a:solidFill>
                  <a:srgbClr val="FFFF00"/>
                </a:solidFill>
                <a:latin typeface="Arial" panose="020B0604020202020204" pitchFamily="34" charset="0"/>
              </a:rPr>
              <a:t>&lt;60 y</a:t>
            </a:r>
          </a:p>
          <a:p>
            <a:r>
              <a:rPr lang="en-US" b="1" dirty="0" smtClean="0">
                <a:solidFill>
                  <a:srgbClr val="FFFF00"/>
                </a:solidFill>
                <a:latin typeface="Arial" panose="020B0604020202020204" pitchFamily="34" charset="0"/>
              </a:rPr>
              <a:t>Med 48 y</a:t>
            </a:r>
            <a:endParaRPr lang="en-US" b="1" dirty="0">
              <a:solidFill>
                <a:srgbClr val="FFFF00"/>
              </a:solidFill>
              <a:latin typeface="Arial" panose="020B0604020202020204" pitchFamily="34" charset="0"/>
            </a:endParaRPr>
          </a:p>
        </p:txBody>
      </p:sp>
      <p:sp>
        <p:nvSpPr>
          <p:cNvPr id="8" name="TextBox 7"/>
          <p:cNvSpPr txBox="1"/>
          <p:nvPr/>
        </p:nvSpPr>
        <p:spPr>
          <a:xfrm>
            <a:off x="6971896" y="1840468"/>
            <a:ext cx="1486304" cy="646331"/>
          </a:xfrm>
          <a:prstGeom prst="rect">
            <a:avLst/>
          </a:prstGeom>
          <a:noFill/>
        </p:spPr>
        <p:txBody>
          <a:bodyPr wrap="none" rtlCol="0">
            <a:spAutoFit/>
          </a:bodyPr>
          <a:lstStyle/>
          <a:p>
            <a:r>
              <a:rPr lang="en-US" b="1" dirty="0">
                <a:solidFill>
                  <a:srgbClr val="FFFF00"/>
                </a:solidFill>
                <a:latin typeface="Arial" panose="020B0604020202020204" pitchFamily="34" charset="0"/>
              </a:rPr>
              <a:t> </a:t>
            </a:r>
            <a:r>
              <a:rPr lang="en-US" b="1" dirty="0" smtClean="0">
                <a:solidFill>
                  <a:srgbClr val="FFFF00"/>
                </a:solidFill>
                <a:latin typeface="Arial" panose="020B0604020202020204" pitchFamily="34" charset="0"/>
              </a:rPr>
              <a:t>&gt;60 y - 75 y</a:t>
            </a:r>
          </a:p>
          <a:p>
            <a:r>
              <a:rPr lang="en-US" b="1" dirty="0" smtClean="0">
                <a:solidFill>
                  <a:srgbClr val="FFFF00"/>
                </a:solidFill>
                <a:latin typeface="Arial" panose="020B0604020202020204" pitchFamily="34" charset="0"/>
              </a:rPr>
              <a:t>Med 68 y</a:t>
            </a:r>
            <a:endParaRPr lang="en-US" b="1" dirty="0">
              <a:solidFill>
                <a:srgbClr val="FFFF00"/>
              </a:solidFill>
              <a:latin typeface="Arial" panose="020B0604020202020204" pitchFamily="34" charset="0"/>
            </a:endParaRPr>
          </a:p>
        </p:txBody>
      </p:sp>
      <p:sp>
        <p:nvSpPr>
          <p:cNvPr id="7" name="TextBox 6"/>
          <p:cNvSpPr txBox="1"/>
          <p:nvPr/>
        </p:nvSpPr>
        <p:spPr>
          <a:xfrm>
            <a:off x="1093603" y="1357953"/>
            <a:ext cx="1295400" cy="252377"/>
          </a:xfrm>
          <a:prstGeom prst="rect">
            <a:avLst/>
          </a:prstGeom>
          <a:noFill/>
          <a:ln>
            <a:noFill/>
          </a:ln>
        </p:spPr>
        <p:txBody>
          <a:bodyPr wrap="square" tIns="18288" bIns="18288" rtlCol="0">
            <a:spAutoFit/>
          </a:bodyPr>
          <a:lstStyle/>
          <a:p>
            <a:r>
              <a:rPr lang="en-US" sz="1400" b="1" dirty="0" smtClean="0">
                <a:solidFill>
                  <a:schemeClr val="bg1"/>
                </a:solidFill>
                <a:latin typeface="Arial" panose="020B0604020202020204" pitchFamily="34" charset="0"/>
                <a:cs typeface="Arial" panose="020B0604020202020204" pitchFamily="34" charset="0"/>
              </a:rPr>
              <a:t>Clin A study</a:t>
            </a:r>
            <a:endParaRPr lang="en-US" sz="1400" b="1" dirty="0">
              <a:solidFill>
                <a:schemeClr val="bg1"/>
              </a:solidFill>
              <a:latin typeface="Arial" panose="020B0604020202020204" pitchFamily="34" charset="0"/>
              <a:cs typeface="Arial" panose="020B0604020202020204" pitchFamily="34" charset="0"/>
            </a:endParaRPr>
          </a:p>
        </p:txBody>
      </p:sp>
      <p:sp>
        <p:nvSpPr>
          <p:cNvPr id="10" name="TextBox 9"/>
          <p:cNvSpPr txBox="1"/>
          <p:nvPr/>
        </p:nvSpPr>
        <p:spPr>
          <a:xfrm>
            <a:off x="5130251" y="1371600"/>
            <a:ext cx="1295400" cy="252377"/>
          </a:xfrm>
          <a:prstGeom prst="rect">
            <a:avLst/>
          </a:prstGeom>
          <a:noFill/>
          <a:ln>
            <a:noFill/>
          </a:ln>
        </p:spPr>
        <p:txBody>
          <a:bodyPr wrap="square" tIns="18288" bIns="18288" rtlCol="0">
            <a:spAutoFit/>
          </a:bodyPr>
          <a:lstStyle/>
          <a:p>
            <a:r>
              <a:rPr lang="en-US" sz="1400" b="1" dirty="0" smtClean="0">
                <a:solidFill>
                  <a:schemeClr val="bg1"/>
                </a:solidFill>
                <a:latin typeface="Arial" panose="020B0604020202020204" pitchFamily="34" charset="0"/>
                <a:cs typeface="Arial" panose="020B0604020202020204" pitchFamily="34" charset="0"/>
              </a:rPr>
              <a:t>Clin B study</a:t>
            </a:r>
            <a:endParaRPr lang="en-US" sz="1400" b="1" dirty="0">
              <a:solidFill>
                <a:schemeClr val="bg1"/>
              </a:solidFill>
              <a:latin typeface="Arial" panose="020B0604020202020204" pitchFamily="34" charset="0"/>
              <a:cs typeface="Arial" panose="020B0604020202020204" pitchFamily="34" charset="0"/>
            </a:endParaRPr>
          </a:p>
        </p:txBody>
      </p:sp>
      <p:sp>
        <p:nvSpPr>
          <p:cNvPr id="11" name="TextBox 10"/>
          <p:cNvSpPr txBox="1"/>
          <p:nvPr/>
        </p:nvSpPr>
        <p:spPr>
          <a:xfrm>
            <a:off x="817586" y="1652623"/>
            <a:ext cx="1847434" cy="252377"/>
          </a:xfrm>
          <a:prstGeom prst="rect">
            <a:avLst/>
          </a:prstGeom>
          <a:noFill/>
          <a:ln>
            <a:noFill/>
          </a:ln>
        </p:spPr>
        <p:txBody>
          <a:bodyPr wrap="square" tIns="18288" bIns="18288" rtlCol="0">
            <a:spAutoFit/>
          </a:bodyPr>
          <a:lstStyle/>
          <a:p>
            <a:r>
              <a:rPr lang="en-US" sz="1400" b="1" dirty="0" smtClean="0">
                <a:solidFill>
                  <a:schemeClr val="bg1"/>
                </a:solidFill>
                <a:latin typeface="Arial" panose="020B0604020202020204" pitchFamily="34" charset="0"/>
                <a:cs typeface="Arial" panose="020B0604020202020204" pitchFamily="34" charset="0"/>
              </a:rPr>
              <a:t>Enrolled (n = 64)</a:t>
            </a:r>
            <a:endParaRPr lang="en-US" sz="1400" b="1" dirty="0">
              <a:solidFill>
                <a:schemeClr val="bg1"/>
              </a:solidFill>
              <a:latin typeface="Arial" panose="020B0604020202020204" pitchFamily="34" charset="0"/>
              <a:cs typeface="Arial" panose="020B0604020202020204" pitchFamily="34" charset="0"/>
            </a:endParaRPr>
          </a:p>
        </p:txBody>
      </p:sp>
      <p:sp>
        <p:nvSpPr>
          <p:cNvPr id="12" name="TextBox 11"/>
          <p:cNvSpPr txBox="1"/>
          <p:nvPr/>
        </p:nvSpPr>
        <p:spPr>
          <a:xfrm>
            <a:off x="817586" y="2133600"/>
            <a:ext cx="1847434" cy="252377"/>
          </a:xfrm>
          <a:prstGeom prst="rect">
            <a:avLst/>
          </a:prstGeom>
          <a:noFill/>
          <a:ln>
            <a:noFill/>
          </a:ln>
        </p:spPr>
        <p:txBody>
          <a:bodyPr wrap="square" tIns="18288" bIns="18288" rtlCol="0">
            <a:spAutoFit/>
          </a:bodyPr>
          <a:lstStyle/>
          <a:p>
            <a:r>
              <a:rPr lang="en-US" sz="1400" b="1" dirty="0" smtClean="0">
                <a:solidFill>
                  <a:schemeClr val="bg1"/>
                </a:solidFill>
                <a:latin typeface="Arial" panose="020B0604020202020204" pitchFamily="34" charset="0"/>
                <a:cs typeface="Arial" panose="020B0604020202020204" pitchFamily="34" charset="0"/>
              </a:rPr>
              <a:t>Analyzed (n = 61)</a:t>
            </a:r>
            <a:endParaRPr lang="en-US" sz="1400" b="1" dirty="0">
              <a:solidFill>
                <a:schemeClr val="bg1"/>
              </a:solidFill>
              <a:latin typeface="Arial" panose="020B0604020202020204" pitchFamily="34" charset="0"/>
              <a:cs typeface="Arial" panose="020B0604020202020204" pitchFamily="34" charset="0"/>
            </a:endParaRPr>
          </a:p>
        </p:txBody>
      </p:sp>
      <p:sp>
        <p:nvSpPr>
          <p:cNvPr id="13" name="TextBox 12"/>
          <p:cNvSpPr txBox="1"/>
          <p:nvPr/>
        </p:nvSpPr>
        <p:spPr>
          <a:xfrm>
            <a:off x="4854234" y="1646874"/>
            <a:ext cx="1847434" cy="252377"/>
          </a:xfrm>
          <a:prstGeom prst="rect">
            <a:avLst/>
          </a:prstGeom>
          <a:noFill/>
          <a:ln>
            <a:noFill/>
          </a:ln>
        </p:spPr>
        <p:txBody>
          <a:bodyPr wrap="square" tIns="18288" bIns="18288" rtlCol="0">
            <a:spAutoFit/>
          </a:bodyPr>
          <a:lstStyle/>
          <a:p>
            <a:pPr algn="ctr"/>
            <a:r>
              <a:rPr lang="en-US" sz="1400" b="1" dirty="0" smtClean="0">
                <a:solidFill>
                  <a:schemeClr val="bg1"/>
                </a:solidFill>
                <a:latin typeface="Arial" panose="020B0604020202020204" pitchFamily="34" charset="0"/>
                <a:cs typeface="Arial" panose="020B0604020202020204" pitchFamily="34" charset="0"/>
              </a:rPr>
              <a:t>Enrolled (n = 28)</a:t>
            </a:r>
            <a:endParaRPr lang="en-US" sz="1400" b="1" dirty="0">
              <a:solidFill>
                <a:schemeClr val="bg1"/>
              </a:solidFill>
              <a:latin typeface="Arial" panose="020B0604020202020204" pitchFamily="34" charset="0"/>
              <a:cs typeface="Arial" panose="020B0604020202020204" pitchFamily="34" charset="0"/>
            </a:endParaRPr>
          </a:p>
        </p:txBody>
      </p:sp>
      <p:sp>
        <p:nvSpPr>
          <p:cNvPr id="14" name="TextBox 13"/>
          <p:cNvSpPr txBox="1"/>
          <p:nvPr/>
        </p:nvSpPr>
        <p:spPr>
          <a:xfrm>
            <a:off x="4854234" y="2147248"/>
            <a:ext cx="1847434" cy="252377"/>
          </a:xfrm>
          <a:prstGeom prst="rect">
            <a:avLst/>
          </a:prstGeom>
          <a:noFill/>
          <a:ln>
            <a:noFill/>
          </a:ln>
        </p:spPr>
        <p:txBody>
          <a:bodyPr wrap="square" tIns="18288" bIns="18288" rtlCol="0">
            <a:spAutoFit/>
          </a:bodyPr>
          <a:lstStyle/>
          <a:p>
            <a:r>
              <a:rPr lang="en-US" sz="1400" b="1" dirty="0" smtClean="0">
                <a:solidFill>
                  <a:schemeClr val="bg1"/>
                </a:solidFill>
                <a:latin typeface="Arial" panose="020B0604020202020204" pitchFamily="34" charset="0"/>
                <a:cs typeface="Arial" panose="020B0604020202020204" pitchFamily="34" charset="0"/>
              </a:rPr>
              <a:t>Analyzed (n = 25)</a:t>
            </a:r>
            <a:endParaRPr lang="en-US" sz="1400" b="1" dirty="0">
              <a:solidFill>
                <a:schemeClr val="bg1"/>
              </a:solidFill>
              <a:latin typeface="Arial" panose="020B0604020202020204" pitchFamily="34" charset="0"/>
              <a:cs typeface="Arial" panose="020B0604020202020204" pitchFamily="34" charset="0"/>
            </a:endParaRPr>
          </a:p>
        </p:txBody>
      </p:sp>
      <p:sp>
        <p:nvSpPr>
          <p:cNvPr id="15" name="TextBox 14"/>
          <p:cNvSpPr txBox="1"/>
          <p:nvPr/>
        </p:nvSpPr>
        <p:spPr>
          <a:xfrm>
            <a:off x="1062515" y="2608218"/>
            <a:ext cx="1357577" cy="252377"/>
          </a:xfrm>
          <a:prstGeom prst="rect">
            <a:avLst/>
          </a:prstGeom>
          <a:noFill/>
          <a:ln>
            <a:noFill/>
          </a:ln>
        </p:spPr>
        <p:txBody>
          <a:bodyPr wrap="square" tIns="18288" bIns="18288" rtlCol="0">
            <a:spAutoFit/>
          </a:bodyPr>
          <a:lstStyle/>
          <a:p>
            <a:r>
              <a:rPr lang="en-US" sz="1400" b="1" dirty="0" smtClean="0">
                <a:solidFill>
                  <a:schemeClr val="bg1"/>
                </a:solidFill>
                <a:latin typeface="Arial" panose="020B0604020202020204" pitchFamily="34" charset="0"/>
                <a:cs typeface="Arial" panose="020B0604020202020204" pitchFamily="34" charset="0"/>
              </a:rPr>
              <a:t>CHOP-AL x2</a:t>
            </a:r>
            <a:endParaRPr lang="en-US" sz="1400" b="1" dirty="0">
              <a:solidFill>
                <a:schemeClr val="bg1"/>
              </a:solidFill>
              <a:latin typeface="Arial" panose="020B0604020202020204" pitchFamily="34" charset="0"/>
              <a:cs typeface="Arial" panose="020B0604020202020204" pitchFamily="34" charset="0"/>
            </a:endParaRPr>
          </a:p>
        </p:txBody>
      </p:sp>
      <p:sp>
        <p:nvSpPr>
          <p:cNvPr id="16" name="TextBox 15"/>
          <p:cNvSpPr txBox="1"/>
          <p:nvPr/>
        </p:nvSpPr>
        <p:spPr>
          <a:xfrm>
            <a:off x="4865829" y="2608217"/>
            <a:ext cx="1824244" cy="252377"/>
          </a:xfrm>
          <a:prstGeom prst="rect">
            <a:avLst/>
          </a:prstGeom>
          <a:noFill/>
          <a:ln>
            <a:noFill/>
          </a:ln>
        </p:spPr>
        <p:txBody>
          <a:bodyPr wrap="square" tIns="18288" bIns="18288" rtlCol="0">
            <a:spAutoFit/>
          </a:bodyPr>
          <a:lstStyle/>
          <a:p>
            <a:pPr algn="ctr"/>
            <a:r>
              <a:rPr lang="en-US" sz="1400" b="1" dirty="0" smtClean="0">
                <a:solidFill>
                  <a:schemeClr val="bg1"/>
                </a:solidFill>
                <a:latin typeface="Arial" panose="020B0604020202020204" pitchFamily="34" charset="0"/>
                <a:cs typeface="Arial" panose="020B0604020202020204" pitchFamily="34" charset="0"/>
              </a:rPr>
              <a:t>CHOP-AL</a:t>
            </a:r>
            <a:endParaRPr lang="en-US" sz="1400" b="1" dirty="0">
              <a:solidFill>
                <a:schemeClr val="bg1"/>
              </a:solidFill>
              <a:latin typeface="Arial" panose="020B0604020202020204" pitchFamily="34" charset="0"/>
              <a:cs typeface="Arial" panose="020B0604020202020204" pitchFamily="34" charset="0"/>
            </a:endParaRPr>
          </a:p>
        </p:txBody>
      </p:sp>
      <p:sp>
        <p:nvSpPr>
          <p:cNvPr id="17" name="TextBox 16"/>
          <p:cNvSpPr txBox="1"/>
          <p:nvPr/>
        </p:nvSpPr>
        <p:spPr>
          <a:xfrm>
            <a:off x="445903" y="3167914"/>
            <a:ext cx="2590801" cy="252377"/>
          </a:xfrm>
          <a:prstGeom prst="rect">
            <a:avLst/>
          </a:prstGeom>
          <a:noFill/>
          <a:ln>
            <a:noFill/>
          </a:ln>
        </p:spPr>
        <p:txBody>
          <a:bodyPr wrap="square" tIns="18288" bIns="18288" rtlCol="0">
            <a:spAutoFit/>
          </a:bodyPr>
          <a:lstStyle/>
          <a:p>
            <a:r>
              <a:rPr lang="en-US" sz="1400" b="1" dirty="0" smtClean="0">
                <a:solidFill>
                  <a:schemeClr val="bg1"/>
                </a:solidFill>
                <a:latin typeface="Arial" panose="020B0604020202020204" pitchFamily="34" charset="0"/>
                <a:cs typeface="Arial" panose="020B0604020202020204" pitchFamily="34" charset="0"/>
              </a:rPr>
              <a:t>First HyperCHidam (n = 56)</a:t>
            </a:r>
            <a:endParaRPr lang="en-US" sz="1400" b="1" dirty="0">
              <a:solidFill>
                <a:schemeClr val="bg1"/>
              </a:solidFill>
              <a:latin typeface="Arial" panose="020B0604020202020204" pitchFamily="34" charset="0"/>
              <a:cs typeface="Arial" panose="020B0604020202020204" pitchFamily="34" charset="0"/>
            </a:endParaRPr>
          </a:p>
        </p:txBody>
      </p:sp>
      <p:sp>
        <p:nvSpPr>
          <p:cNvPr id="18" name="TextBox 17"/>
          <p:cNvSpPr txBox="1"/>
          <p:nvPr/>
        </p:nvSpPr>
        <p:spPr>
          <a:xfrm>
            <a:off x="304800" y="3801104"/>
            <a:ext cx="2873007" cy="424732"/>
          </a:xfrm>
          <a:prstGeom prst="rect">
            <a:avLst/>
          </a:prstGeom>
          <a:noFill/>
          <a:ln>
            <a:noFill/>
          </a:ln>
        </p:spPr>
        <p:txBody>
          <a:bodyPr wrap="square" tIns="18288" bIns="18288" rtlCol="0">
            <a:spAutoFit/>
          </a:bodyPr>
          <a:lstStyle/>
          <a:p>
            <a:pPr algn="ctr">
              <a:lnSpc>
                <a:spcPct val="90000"/>
              </a:lnSpc>
            </a:pPr>
            <a:r>
              <a:rPr lang="en-US" sz="1400" b="1" dirty="0" smtClean="0">
                <a:solidFill>
                  <a:schemeClr val="bg1"/>
                </a:solidFill>
                <a:latin typeface="Arial" panose="020B0604020202020204" pitchFamily="34" charset="0"/>
                <a:cs typeface="Arial" panose="020B0604020202020204" pitchFamily="34" charset="0"/>
              </a:rPr>
              <a:t>Second HyperCHidam (n = 44)</a:t>
            </a:r>
          </a:p>
          <a:p>
            <a:pPr algn="ctr">
              <a:lnSpc>
                <a:spcPct val="90000"/>
              </a:lnSpc>
            </a:pPr>
            <a:r>
              <a:rPr lang="en-US" sz="1400" b="1" dirty="0" smtClean="0">
                <a:solidFill>
                  <a:schemeClr val="bg1"/>
                </a:solidFill>
                <a:latin typeface="Arial" panose="020B0604020202020204" pitchFamily="34" charset="0"/>
                <a:cs typeface="Arial" panose="020B0604020202020204" pitchFamily="34" charset="0"/>
              </a:rPr>
              <a:t>No 2</a:t>
            </a:r>
            <a:r>
              <a:rPr lang="en-US" sz="1400" b="1" baseline="30000" dirty="0" smtClean="0">
                <a:solidFill>
                  <a:schemeClr val="bg1"/>
                </a:solidFill>
                <a:latin typeface="Arial" panose="020B0604020202020204" pitchFamily="34" charset="0"/>
                <a:cs typeface="Arial" panose="020B0604020202020204" pitchFamily="34" charset="0"/>
              </a:rPr>
              <a:t>nd</a:t>
            </a:r>
            <a:r>
              <a:rPr lang="en-US" sz="1400" b="1" dirty="0" smtClean="0">
                <a:solidFill>
                  <a:schemeClr val="bg1"/>
                </a:solidFill>
                <a:latin typeface="Arial" panose="020B0604020202020204" pitchFamily="34" charset="0"/>
                <a:cs typeface="Arial" panose="020B0604020202020204" pitchFamily="34" charset="0"/>
              </a:rPr>
              <a:t> HyperCHidam (n = 3)*</a:t>
            </a:r>
            <a:endParaRPr lang="en-US" sz="1400" b="1" dirty="0">
              <a:solidFill>
                <a:schemeClr val="bg1"/>
              </a:solidFill>
              <a:latin typeface="Arial" panose="020B0604020202020204" pitchFamily="34" charset="0"/>
              <a:cs typeface="Arial" panose="020B0604020202020204" pitchFamily="34" charset="0"/>
            </a:endParaRPr>
          </a:p>
        </p:txBody>
      </p:sp>
      <p:sp>
        <p:nvSpPr>
          <p:cNvPr id="19" name="TextBox 18"/>
          <p:cNvSpPr txBox="1"/>
          <p:nvPr/>
        </p:nvSpPr>
        <p:spPr>
          <a:xfrm>
            <a:off x="697626" y="4683179"/>
            <a:ext cx="2087355" cy="424732"/>
          </a:xfrm>
          <a:prstGeom prst="rect">
            <a:avLst/>
          </a:prstGeom>
          <a:noFill/>
          <a:ln>
            <a:noFill/>
          </a:ln>
        </p:spPr>
        <p:txBody>
          <a:bodyPr wrap="square" tIns="18288" bIns="18288" rtlCol="0">
            <a:spAutoFit/>
          </a:bodyPr>
          <a:lstStyle/>
          <a:p>
            <a:pPr algn="ctr">
              <a:lnSpc>
                <a:spcPct val="90000"/>
              </a:lnSpc>
            </a:pPr>
            <a:r>
              <a:rPr lang="en-US" sz="1400" b="1" dirty="0" smtClean="0">
                <a:solidFill>
                  <a:schemeClr val="bg1"/>
                </a:solidFill>
                <a:latin typeface="Arial" panose="020B0604020202020204" pitchFamily="34" charset="0"/>
                <a:cs typeface="Arial" panose="020B0604020202020204" pitchFamily="34" charset="0"/>
              </a:rPr>
              <a:t>Transplantation Phase (n = 38)</a:t>
            </a:r>
            <a:endParaRPr lang="en-US" sz="1400" b="1" dirty="0">
              <a:solidFill>
                <a:schemeClr val="bg1"/>
              </a:solidFill>
              <a:latin typeface="Arial" panose="020B0604020202020204" pitchFamily="34" charset="0"/>
              <a:cs typeface="Arial" panose="020B0604020202020204" pitchFamily="34" charset="0"/>
            </a:endParaRPr>
          </a:p>
        </p:txBody>
      </p:sp>
      <p:sp>
        <p:nvSpPr>
          <p:cNvPr id="20" name="TextBox 19"/>
          <p:cNvSpPr txBox="1"/>
          <p:nvPr/>
        </p:nvSpPr>
        <p:spPr>
          <a:xfrm>
            <a:off x="714627" y="5277729"/>
            <a:ext cx="2087355" cy="607089"/>
          </a:xfrm>
          <a:prstGeom prst="rect">
            <a:avLst/>
          </a:prstGeom>
          <a:noFill/>
          <a:ln>
            <a:noFill/>
          </a:ln>
        </p:spPr>
        <p:txBody>
          <a:bodyPr wrap="square" tIns="18288" bIns="18288" rtlCol="0">
            <a:spAutoFit/>
          </a:bodyPr>
          <a:lstStyle/>
          <a:p>
            <a:pPr algn="ctr">
              <a:lnSpc>
                <a:spcPct val="95000"/>
              </a:lnSpc>
            </a:pPr>
            <a:r>
              <a:rPr lang="en-US" sz="1300" b="1" dirty="0" smtClean="0">
                <a:solidFill>
                  <a:schemeClr val="bg1"/>
                </a:solidFill>
                <a:latin typeface="Arial" panose="020B0604020202020204" pitchFamily="34" charset="0"/>
                <a:cs typeface="Arial" panose="020B0604020202020204" pitchFamily="34" charset="0"/>
              </a:rPr>
              <a:t>allo SCT (n = 23)</a:t>
            </a:r>
          </a:p>
          <a:p>
            <a:pPr algn="ctr">
              <a:lnSpc>
                <a:spcPct val="95000"/>
              </a:lnSpc>
            </a:pPr>
            <a:r>
              <a:rPr lang="en-US" sz="1300" b="1" dirty="0">
                <a:solidFill>
                  <a:schemeClr val="bg1"/>
                </a:solidFill>
                <a:latin typeface="Arial" panose="020B0604020202020204" pitchFamily="34" charset="0"/>
                <a:cs typeface="Arial" panose="020B0604020202020204" pitchFamily="34" charset="0"/>
              </a:rPr>
              <a:t>a</a:t>
            </a:r>
            <a:r>
              <a:rPr lang="en-US" sz="1300" b="1" dirty="0" smtClean="0">
                <a:solidFill>
                  <a:schemeClr val="bg1"/>
                </a:solidFill>
                <a:latin typeface="Arial" panose="020B0604020202020204" pitchFamily="34" charset="0"/>
                <a:cs typeface="Arial" panose="020B0604020202020204" pitchFamily="34" charset="0"/>
              </a:rPr>
              <a:t>uto SCT (n = 14)</a:t>
            </a:r>
          </a:p>
          <a:p>
            <a:pPr algn="ctr">
              <a:lnSpc>
                <a:spcPct val="95000"/>
              </a:lnSpc>
            </a:pPr>
            <a:r>
              <a:rPr lang="en-US" sz="1300" b="1" dirty="0">
                <a:solidFill>
                  <a:schemeClr val="bg1"/>
                </a:solidFill>
                <a:latin typeface="Arial" panose="020B0604020202020204" pitchFamily="34" charset="0"/>
                <a:cs typeface="Arial" panose="020B0604020202020204" pitchFamily="34" charset="0"/>
              </a:rPr>
              <a:t>n</a:t>
            </a:r>
            <a:r>
              <a:rPr lang="en-US" sz="1300" b="1" dirty="0" smtClean="0">
                <a:solidFill>
                  <a:schemeClr val="bg1"/>
                </a:solidFill>
                <a:latin typeface="Arial" panose="020B0604020202020204" pitchFamily="34" charset="0"/>
                <a:cs typeface="Arial" panose="020B0604020202020204" pitchFamily="34" charset="0"/>
              </a:rPr>
              <a:t>o transplant (n = 1)**</a:t>
            </a:r>
            <a:endParaRPr lang="en-US" sz="1300" b="1" dirty="0">
              <a:solidFill>
                <a:schemeClr val="bg1"/>
              </a:solidFill>
              <a:latin typeface="Arial" panose="020B0604020202020204" pitchFamily="34" charset="0"/>
              <a:cs typeface="Arial" panose="020B0604020202020204" pitchFamily="34" charset="0"/>
            </a:endParaRPr>
          </a:p>
        </p:txBody>
      </p:sp>
      <p:sp>
        <p:nvSpPr>
          <p:cNvPr id="21" name="TextBox 20"/>
          <p:cNvSpPr txBox="1"/>
          <p:nvPr/>
        </p:nvSpPr>
        <p:spPr>
          <a:xfrm>
            <a:off x="4865829" y="2913018"/>
            <a:ext cx="1824244" cy="252377"/>
          </a:xfrm>
          <a:prstGeom prst="rect">
            <a:avLst/>
          </a:prstGeom>
          <a:noFill/>
          <a:ln>
            <a:noFill/>
          </a:ln>
        </p:spPr>
        <p:txBody>
          <a:bodyPr wrap="square" tIns="18288" bIns="18288" rtlCol="0">
            <a:spAutoFit/>
          </a:bodyPr>
          <a:lstStyle/>
          <a:p>
            <a:pPr algn="ctr"/>
            <a:r>
              <a:rPr lang="en-US" sz="1400" b="1" dirty="0" smtClean="0">
                <a:solidFill>
                  <a:schemeClr val="bg1"/>
                </a:solidFill>
                <a:latin typeface="Arial" panose="020B0604020202020204" pitchFamily="34" charset="0"/>
                <a:cs typeface="Arial" panose="020B0604020202020204" pitchFamily="34" charset="0"/>
              </a:rPr>
              <a:t>CHOP-AL</a:t>
            </a:r>
            <a:endParaRPr lang="en-US" sz="1400" b="1" dirty="0">
              <a:solidFill>
                <a:schemeClr val="bg1"/>
              </a:solidFill>
              <a:latin typeface="Arial" panose="020B0604020202020204" pitchFamily="34" charset="0"/>
              <a:cs typeface="Arial" panose="020B0604020202020204" pitchFamily="34" charset="0"/>
            </a:endParaRPr>
          </a:p>
        </p:txBody>
      </p:sp>
      <p:sp>
        <p:nvSpPr>
          <p:cNvPr id="22" name="TextBox 21"/>
          <p:cNvSpPr txBox="1"/>
          <p:nvPr/>
        </p:nvSpPr>
        <p:spPr>
          <a:xfrm>
            <a:off x="4865829" y="3185331"/>
            <a:ext cx="1824244" cy="252377"/>
          </a:xfrm>
          <a:prstGeom prst="rect">
            <a:avLst/>
          </a:prstGeom>
          <a:noFill/>
          <a:ln>
            <a:noFill/>
          </a:ln>
        </p:spPr>
        <p:txBody>
          <a:bodyPr wrap="square" tIns="18288" bIns="18288" rtlCol="0">
            <a:spAutoFit/>
          </a:bodyPr>
          <a:lstStyle/>
          <a:p>
            <a:pPr algn="ctr"/>
            <a:r>
              <a:rPr lang="en-US" sz="1400" b="1" dirty="0" smtClean="0">
                <a:solidFill>
                  <a:schemeClr val="bg1"/>
                </a:solidFill>
                <a:latin typeface="Arial" panose="020B0604020202020204" pitchFamily="34" charset="0"/>
                <a:cs typeface="Arial" panose="020B0604020202020204" pitchFamily="34" charset="0"/>
              </a:rPr>
              <a:t>CHOP-AL</a:t>
            </a:r>
            <a:endParaRPr lang="en-US" sz="1400" b="1" dirty="0">
              <a:solidFill>
                <a:schemeClr val="bg1"/>
              </a:solidFill>
              <a:latin typeface="Arial" panose="020B0604020202020204" pitchFamily="34" charset="0"/>
              <a:cs typeface="Arial" panose="020B0604020202020204" pitchFamily="34" charset="0"/>
            </a:endParaRPr>
          </a:p>
        </p:txBody>
      </p:sp>
      <p:sp>
        <p:nvSpPr>
          <p:cNvPr id="23" name="TextBox 22"/>
          <p:cNvSpPr txBox="1"/>
          <p:nvPr/>
        </p:nvSpPr>
        <p:spPr>
          <a:xfrm>
            <a:off x="4865829" y="3633823"/>
            <a:ext cx="1824244" cy="252377"/>
          </a:xfrm>
          <a:prstGeom prst="rect">
            <a:avLst/>
          </a:prstGeom>
          <a:noFill/>
          <a:ln>
            <a:noFill/>
          </a:ln>
        </p:spPr>
        <p:txBody>
          <a:bodyPr wrap="square" tIns="18288" bIns="18288" rtlCol="0">
            <a:spAutoFit/>
          </a:bodyPr>
          <a:lstStyle/>
          <a:p>
            <a:pPr algn="ctr"/>
            <a:r>
              <a:rPr lang="en-US" sz="1400" b="1" dirty="0" smtClean="0">
                <a:solidFill>
                  <a:schemeClr val="bg1"/>
                </a:solidFill>
                <a:latin typeface="Arial" panose="020B0604020202020204" pitchFamily="34" charset="0"/>
                <a:cs typeface="Arial" panose="020B0604020202020204" pitchFamily="34" charset="0"/>
              </a:rPr>
              <a:t>CHOP-AL</a:t>
            </a:r>
            <a:endParaRPr lang="en-US" sz="1400" b="1" dirty="0">
              <a:solidFill>
                <a:schemeClr val="bg1"/>
              </a:solidFill>
              <a:latin typeface="Arial" panose="020B0604020202020204" pitchFamily="34" charset="0"/>
              <a:cs typeface="Arial" panose="020B0604020202020204" pitchFamily="34" charset="0"/>
            </a:endParaRPr>
          </a:p>
        </p:txBody>
      </p:sp>
      <p:sp>
        <p:nvSpPr>
          <p:cNvPr id="24" name="TextBox 23"/>
          <p:cNvSpPr txBox="1"/>
          <p:nvPr/>
        </p:nvSpPr>
        <p:spPr>
          <a:xfrm>
            <a:off x="4865829" y="4099647"/>
            <a:ext cx="1824244" cy="252377"/>
          </a:xfrm>
          <a:prstGeom prst="rect">
            <a:avLst/>
          </a:prstGeom>
          <a:noFill/>
          <a:ln>
            <a:noFill/>
          </a:ln>
        </p:spPr>
        <p:txBody>
          <a:bodyPr wrap="square" tIns="18288" bIns="18288" rtlCol="0">
            <a:spAutoFit/>
          </a:bodyPr>
          <a:lstStyle/>
          <a:p>
            <a:pPr algn="ctr"/>
            <a:r>
              <a:rPr lang="en-US" sz="1400" b="1" dirty="0" smtClean="0">
                <a:solidFill>
                  <a:schemeClr val="bg1"/>
                </a:solidFill>
                <a:latin typeface="Arial" panose="020B0604020202020204" pitchFamily="34" charset="0"/>
                <a:cs typeface="Arial" panose="020B0604020202020204" pitchFamily="34" charset="0"/>
              </a:rPr>
              <a:t>CHOP-AL</a:t>
            </a:r>
            <a:endParaRPr lang="en-US" sz="1400" b="1" dirty="0">
              <a:solidFill>
                <a:schemeClr val="bg1"/>
              </a:solidFill>
              <a:latin typeface="Arial" panose="020B0604020202020204" pitchFamily="34" charset="0"/>
              <a:cs typeface="Arial" panose="020B0604020202020204" pitchFamily="34" charset="0"/>
            </a:endParaRPr>
          </a:p>
        </p:txBody>
      </p:sp>
      <p:sp>
        <p:nvSpPr>
          <p:cNvPr id="25" name="TextBox 24"/>
          <p:cNvSpPr txBox="1"/>
          <p:nvPr/>
        </p:nvSpPr>
        <p:spPr>
          <a:xfrm>
            <a:off x="4865829" y="4857465"/>
            <a:ext cx="1824244" cy="252377"/>
          </a:xfrm>
          <a:prstGeom prst="rect">
            <a:avLst/>
          </a:prstGeom>
          <a:noFill/>
          <a:ln>
            <a:noFill/>
          </a:ln>
        </p:spPr>
        <p:txBody>
          <a:bodyPr wrap="square" tIns="18288" bIns="18288" rtlCol="0">
            <a:spAutoFit/>
          </a:bodyPr>
          <a:lstStyle/>
          <a:p>
            <a:pPr algn="ctr"/>
            <a:r>
              <a:rPr lang="en-US" sz="1400" b="1" dirty="0" smtClean="0">
                <a:solidFill>
                  <a:schemeClr val="bg1"/>
                </a:solidFill>
                <a:latin typeface="Arial" panose="020B0604020202020204" pitchFamily="34" charset="0"/>
                <a:cs typeface="Arial" panose="020B0604020202020204" pitchFamily="34" charset="0"/>
              </a:rPr>
              <a:t>CHOP-AL</a:t>
            </a:r>
            <a:endParaRPr lang="en-US" sz="1400" b="1" dirty="0">
              <a:solidFill>
                <a:schemeClr val="bg1"/>
              </a:solidFill>
              <a:latin typeface="Arial" panose="020B0604020202020204" pitchFamily="34" charset="0"/>
              <a:cs typeface="Arial" panose="020B0604020202020204" pitchFamily="34" charset="0"/>
            </a:endParaRPr>
          </a:p>
        </p:txBody>
      </p:sp>
      <p:sp>
        <p:nvSpPr>
          <p:cNvPr id="26" name="TextBox 25"/>
          <p:cNvSpPr txBox="1"/>
          <p:nvPr/>
        </p:nvSpPr>
        <p:spPr>
          <a:xfrm>
            <a:off x="4580623" y="5556241"/>
            <a:ext cx="2394656" cy="252377"/>
          </a:xfrm>
          <a:prstGeom prst="rect">
            <a:avLst/>
          </a:prstGeom>
          <a:noFill/>
          <a:ln>
            <a:noFill/>
          </a:ln>
        </p:spPr>
        <p:txBody>
          <a:bodyPr wrap="square" tIns="18288" bIns="18288" rtlCol="0">
            <a:spAutoFit/>
          </a:bodyPr>
          <a:lstStyle/>
          <a:p>
            <a:pPr algn="ctr"/>
            <a:r>
              <a:rPr lang="en-US" sz="1400" b="1" dirty="0" smtClean="0">
                <a:solidFill>
                  <a:schemeClr val="bg1"/>
                </a:solidFill>
                <a:latin typeface="Arial" panose="020B0604020202020204" pitchFamily="34" charset="0"/>
                <a:cs typeface="Arial" panose="020B0604020202020204" pitchFamily="34" charset="0"/>
              </a:rPr>
              <a:t>Clinical Response (n = 12)</a:t>
            </a:r>
            <a:endParaRPr lang="en-US" sz="1400" b="1" dirty="0">
              <a:solidFill>
                <a:schemeClr val="bg1"/>
              </a:solidFill>
              <a:latin typeface="Arial" panose="020B0604020202020204" pitchFamily="34" charset="0"/>
              <a:cs typeface="Arial" panose="020B0604020202020204" pitchFamily="34" charset="0"/>
            </a:endParaRPr>
          </a:p>
        </p:txBody>
      </p:sp>
      <p:sp>
        <p:nvSpPr>
          <p:cNvPr id="27" name="TextBox 26"/>
          <p:cNvSpPr txBox="1"/>
          <p:nvPr/>
        </p:nvSpPr>
        <p:spPr>
          <a:xfrm>
            <a:off x="3170445" y="2912864"/>
            <a:ext cx="949233" cy="221599"/>
          </a:xfrm>
          <a:prstGeom prst="rect">
            <a:avLst/>
          </a:prstGeom>
          <a:noFill/>
          <a:ln>
            <a:noFill/>
          </a:ln>
        </p:spPr>
        <p:txBody>
          <a:bodyPr wrap="square" tIns="18288" bIns="18288" rtlCol="0">
            <a:spAutoFit/>
          </a:bodyPr>
          <a:lstStyle/>
          <a:p>
            <a:r>
              <a:rPr lang="en-US" sz="1200" b="1" dirty="0" smtClean="0">
                <a:solidFill>
                  <a:schemeClr val="bg1"/>
                </a:solidFill>
                <a:latin typeface="Arial" panose="020B0604020202020204" pitchFamily="34" charset="0"/>
                <a:cs typeface="Arial" panose="020B0604020202020204" pitchFamily="34" charset="0"/>
              </a:rPr>
              <a:t>PD (n = 5)</a:t>
            </a:r>
            <a:endParaRPr lang="en-US" sz="1200" b="1" dirty="0">
              <a:solidFill>
                <a:schemeClr val="bg1"/>
              </a:solidFill>
              <a:latin typeface="Arial" panose="020B0604020202020204" pitchFamily="34" charset="0"/>
              <a:cs typeface="Arial" panose="020B0604020202020204" pitchFamily="34" charset="0"/>
            </a:endParaRPr>
          </a:p>
        </p:txBody>
      </p:sp>
      <p:sp>
        <p:nvSpPr>
          <p:cNvPr id="28" name="TextBox 27"/>
          <p:cNvSpPr txBox="1"/>
          <p:nvPr/>
        </p:nvSpPr>
        <p:spPr>
          <a:xfrm>
            <a:off x="3170445" y="3294018"/>
            <a:ext cx="949233" cy="221599"/>
          </a:xfrm>
          <a:prstGeom prst="rect">
            <a:avLst/>
          </a:prstGeom>
          <a:noFill/>
          <a:ln>
            <a:noFill/>
          </a:ln>
        </p:spPr>
        <p:txBody>
          <a:bodyPr wrap="square" tIns="18288" bIns="18288" rtlCol="0">
            <a:spAutoFit/>
          </a:bodyPr>
          <a:lstStyle/>
          <a:p>
            <a:r>
              <a:rPr lang="en-US" sz="1200" b="1" dirty="0" smtClean="0">
                <a:solidFill>
                  <a:schemeClr val="bg1"/>
                </a:solidFill>
                <a:latin typeface="Arial" panose="020B0604020202020204" pitchFamily="34" charset="0"/>
                <a:cs typeface="Arial" panose="020B0604020202020204" pitchFamily="34" charset="0"/>
              </a:rPr>
              <a:t>PD (n = 6)</a:t>
            </a:r>
            <a:endParaRPr lang="en-US" sz="1200" b="1" dirty="0">
              <a:solidFill>
                <a:schemeClr val="bg1"/>
              </a:solidFill>
              <a:latin typeface="Arial" panose="020B0604020202020204" pitchFamily="34" charset="0"/>
              <a:cs typeface="Arial" panose="020B0604020202020204" pitchFamily="34" charset="0"/>
            </a:endParaRPr>
          </a:p>
        </p:txBody>
      </p:sp>
      <p:sp>
        <p:nvSpPr>
          <p:cNvPr id="29" name="TextBox 28"/>
          <p:cNvSpPr txBox="1"/>
          <p:nvPr/>
        </p:nvSpPr>
        <p:spPr>
          <a:xfrm>
            <a:off x="3161736" y="3568401"/>
            <a:ext cx="1630155" cy="221599"/>
          </a:xfrm>
          <a:prstGeom prst="rect">
            <a:avLst/>
          </a:prstGeom>
          <a:noFill/>
          <a:ln>
            <a:noFill/>
          </a:ln>
        </p:spPr>
        <p:txBody>
          <a:bodyPr wrap="square" tIns="18288" bIns="18288" rtlCol="0">
            <a:spAutoFit/>
          </a:bodyPr>
          <a:lstStyle/>
          <a:p>
            <a:r>
              <a:rPr lang="en-US" sz="1200" b="1" dirty="0" smtClean="0">
                <a:solidFill>
                  <a:schemeClr val="bg1"/>
                </a:solidFill>
                <a:latin typeface="Arial" panose="020B0604020202020204" pitchFamily="34" charset="0"/>
                <a:cs typeface="Arial" panose="020B0604020202020204" pitchFamily="34" charset="0"/>
              </a:rPr>
              <a:t>toxic deaths (n = 3) </a:t>
            </a:r>
            <a:endParaRPr lang="en-US" sz="1200" b="1" dirty="0">
              <a:solidFill>
                <a:schemeClr val="bg1"/>
              </a:solidFill>
              <a:latin typeface="Arial" panose="020B0604020202020204" pitchFamily="34" charset="0"/>
              <a:cs typeface="Arial" panose="020B0604020202020204" pitchFamily="34" charset="0"/>
            </a:endParaRPr>
          </a:p>
        </p:txBody>
      </p:sp>
      <p:sp>
        <p:nvSpPr>
          <p:cNvPr id="30" name="TextBox 29"/>
          <p:cNvSpPr txBox="1"/>
          <p:nvPr/>
        </p:nvSpPr>
        <p:spPr>
          <a:xfrm>
            <a:off x="3170445" y="4215945"/>
            <a:ext cx="949233" cy="221599"/>
          </a:xfrm>
          <a:prstGeom prst="rect">
            <a:avLst/>
          </a:prstGeom>
          <a:noFill/>
          <a:ln>
            <a:noFill/>
          </a:ln>
        </p:spPr>
        <p:txBody>
          <a:bodyPr wrap="square" tIns="18288" bIns="18288" rtlCol="0">
            <a:spAutoFit/>
          </a:bodyPr>
          <a:lstStyle/>
          <a:p>
            <a:r>
              <a:rPr lang="en-US" sz="1200" b="1" dirty="0" smtClean="0">
                <a:solidFill>
                  <a:schemeClr val="bg1"/>
                </a:solidFill>
                <a:latin typeface="Arial" panose="020B0604020202020204" pitchFamily="34" charset="0"/>
                <a:cs typeface="Arial" panose="020B0604020202020204" pitchFamily="34" charset="0"/>
              </a:rPr>
              <a:t>PD (n = 7)</a:t>
            </a:r>
            <a:endParaRPr lang="en-US" sz="1200" b="1" dirty="0">
              <a:solidFill>
                <a:schemeClr val="bg1"/>
              </a:solidFill>
              <a:latin typeface="Arial" panose="020B0604020202020204" pitchFamily="34" charset="0"/>
              <a:cs typeface="Arial" panose="020B0604020202020204" pitchFamily="34" charset="0"/>
            </a:endParaRPr>
          </a:p>
        </p:txBody>
      </p:sp>
      <p:sp>
        <p:nvSpPr>
          <p:cNvPr id="31" name="TextBox 30"/>
          <p:cNvSpPr txBox="1"/>
          <p:nvPr/>
        </p:nvSpPr>
        <p:spPr>
          <a:xfrm>
            <a:off x="3170445" y="4452193"/>
            <a:ext cx="1630155" cy="221599"/>
          </a:xfrm>
          <a:prstGeom prst="rect">
            <a:avLst/>
          </a:prstGeom>
          <a:noFill/>
          <a:ln>
            <a:noFill/>
          </a:ln>
        </p:spPr>
        <p:txBody>
          <a:bodyPr wrap="square" tIns="18288" bIns="18288" rtlCol="0">
            <a:spAutoFit/>
          </a:bodyPr>
          <a:lstStyle/>
          <a:p>
            <a:r>
              <a:rPr lang="en-US" sz="1200" b="1" dirty="0" smtClean="0">
                <a:solidFill>
                  <a:schemeClr val="bg1"/>
                </a:solidFill>
                <a:latin typeface="Arial" panose="020B0604020202020204" pitchFamily="34" charset="0"/>
                <a:cs typeface="Arial" panose="020B0604020202020204" pitchFamily="34" charset="0"/>
              </a:rPr>
              <a:t>toxic deaths (n = 2) </a:t>
            </a:r>
            <a:endParaRPr lang="en-US" sz="1200" b="1" dirty="0">
              <a:solidFill>
                <a:schemeClr val="bg1"/>
              </a:solidFill>
              <a:latin typeface="Arial" panose="020B0604020202020204" pitchFamily="34" charset="0"/>
              <a:cs typeface="Arial" panose="020B0604020202020204" pitchFamily="34" charset="0"/>
            </a:endParaRPr>
          </a:p>
        </p:txBody>
      </p:sp>
      <p:sp>
        <p:nvSpPr>
          <p:cNvPr id="32" name="TextBox 31"/>
          <p:cNvSpPr txBox="1"/>
          <p:nvPr/>
        </p:nvSpPr>
        <p:spPr>
          <a:xfrm>
            <a:off x="7240351" y="3359801"/>
            <a:ext cx="949233" cy="221599"/>
          </a:xfrm>
          <a:prstGeom prst="rect">
            <a:avLst/>
          </a:prstGeom>
          <a:noFill/>
          <a:ln>
            <a:noFill/>
          </a:ln>
        </p:spPr>
        <p:txBody>
          <a:bodyPr wrap="square" tIns="18288" bIns="18288" rtlCol="0">
            <a:spAutoFit/>
          </a:bodyPr>
          <a:lstStyle/>
          <a:p>
            <a:r>
              <a:rPr lang="en-US" sz="1200" b="1" dirty="0" smtClean="0">
                <a:solidFill>
                  <a:schemeClr val="bg1"/>
                </a:solidFill>
                <a:latin typeface="Arial" panose="020B0604020202020204" pitchFamily="34" charset="0"/>
                <a:cs typeface="Arial" panose="020B0604020202020204" pitchFamily="34" charset="0"/>
              </a:rPr>
              <a:t>PD (n = 4)</a:t>
            </a:r>
            <a:endParaRPr lang="en-US" sz="1200" b="1" dirty="0">
              <a:solidFill>
                <a:schemeClr val="bg1"/>
              </a:solidFill>
              <a:latin typeface="Arial" panose="020B0604020202020204" pitchFamily="34" charset="0"/>
              <a:cs typeface="Arial" panose="020B0604020202020204" pitchFamily="34" charset="0"/>
            </a:endParaRPr>
          </a:p>
        </p:txBody>
      </p:sp>
      <p:sp>
        <p:nvSpPr>
          <p:cNvPr id="33" name="TextBox 32"/>
          <p:cNvSpPr txBox="1"/>
          <p:nvPr/>
        </p:nvSpPr>
        <p:spPr>
          <a:xfrm>
            <a:off x="7240351" y="3848100"/>
            <a:ext cx="949233" cy="221599"/>
          </a:xfrm>
          <a:prstGeom prst="rect">
            <a:avLst/>
          </a:prstGeom>
          <a:noFill/>
          <a:ln>
            <a:noFill/>
          </a:ln>
        </p:spPr>
        <p:txBody>
          <a:bodyPr wrap="square" tIns="18288" bIns="18288" rtlCol="0">
            <a:spAutoFit/>
          </a:bodyPr>
          <a:lstStyle/>
          <a:p>
            <a:r>
              <a:rPr lang="en-US" sz="1200" b="1" dirty="0" smtClean="0">
                <a:solidFill>
                  <a:schemeClr val="bg1"/>
                </a:solidFill>
                <a:latin typeface="Arial" panose="020B0604020202020204" pitchFamily="34" charset="0"/>
                <a:cs typeface="Arial" panose="020B0604020202020204" pitchFamily="34" charset="0"/>
              </a:rPr>
              <a:t>PD (n = 1)</a:t>
            </a:r>
            <a:endParaRPr lang="en-US" sz="1200" b="1" dirty="0">
              <a:solidFill>
                <a:schemeClr val="bg1"/>
              </a:solidFill>
              <a:latin typeface="Arial" panose="020B0604020202020204" pitchFamily="34" charset="0"/>
              <a:cs typeface="Arial" panose="020B0604020202020204" pitchFamily="34" charset="0"/>
            </a:endParaRPr>
          </a:p>
        </p:txBody>
      </p:sp>
      <p:sp>
        <p:nvSpPr>
          <p:cNvPr id="34" name="TextBox 33"/>
          <p:cNvSpPr txBox="1"/>
          <p:nvPr/>
        </p:nvSpPr>
        <p:spPr>
          <a:xfrm>
            <a:off x="7240351" y="4316946"/>
            <a:ext cx="949233" cy="221599"/>
          </a:xfrm>
          <a:prstGeom prst="rect">
            <a:avLst/>
          </a:prstGeom>
          <a:noFill/>
          <a:ln>
            <a:noFill/>
          </a:ln>
        </p:spPr>
        <p:txBody>
          <a:bodyPr wrap="square" tIns="18288" bIns="18288" rtlCol="0">
            <a:spAutoFit/>
          </a:bodyPr>
          <a:lstStyle/>
          <a:p>
            <a:r>
              <a:rPr lang="en-US" sz="1200" b="1" dirty="0" smtClean="0">
                <a:solidFill>
                  <a:schemeClr val="bg1"/>
                </a:solidFill>
                <a:latin typeface="Arial" panose="020B0604020202020204" pitchFamily="34" charset="0"/>
                <a:cs typeface="Arial" panose="020B0604020202020204" pitchFamily="34" charset="0"/>
              </a:rPr>
              <a:t>PD (n = 1)</a:t>
            </a:r>
            <a:endParaRPr lang="en-US" sz="1200" b="1" dirty="0">
              <a:solidFill>
                <a:schemeClr val="bg1"/>
              </a:solidFill>
              <a:latin typeface="Arial" panose="020B0604020202020204" pitchFamily="34" charset="0"/>
              <a:cs typeface="Arial" panose="020B0604020202020204" pitchFamily="34" charset="0"/>
            </a:endParaRPr>
          </a:p>
        </p:txBody>
      </p:sp>
      <p:sp>
        <p:nvSpPr>
          <p:cNvPr id="35" name="TextBox 34"/>
          <p:cNvSpPr txBox="1"/>
          <p:nvPr/>
        </p:nvSpPr>
        <p:spPr>
          <a:xfrm>
            <a:off x="7240351" y="4592356"/>
            <a:ext cx="1630155" cy="221599"/>
          </a:xfrm>
          <a:prstGeom prst="rect">
            <a:avLst/>
          </a:prstGeom>
          <a:noFill/>
          <a:ln>
            <a:noFill/>
          </a:ln>
        </p:spPr>
        <p:txBody>
          <a:bodyPr wrap="square" tIns="18288" bIns="18288" rtlCol="0">
            <a:spAutoFit/>
          </a:bodyPr>
          <a:lstStyle/>
          <a:p>
            <a:r>
              <a:rPr lang="en-US" sz="1200" b="1" dirty="0" smtClean="0">
                <a:solidFill>
                  <a:schemeClr val="bg1"/>
                </a:solidFill>
                <a:latin typeface="Arial" panose="020B0604020202020204" pitchFamily="34" charset="0"/>
                <a:cs typeface="Arial" panose="020B0604020202020204" pitchFamily="34" charset="0"/>
              </a:rPr>
              <a:t>toxic deaths (n = 1) </a:t>
            </a:r>
            <a:endParaRPr lang="en-US" sz="1200" b="1" dirty="0">
              <a:solidFill>
                <a:schemeClr val="bg1"/>
              </a:solidFill>
              <a:latin typeface="Arial" panose="020B0604020202020204" pitchFamily="34" charset="0"/>
              <a:cs typeface="Arial" panose="020B0604020202020204" pitchFamily="34" charset="0"/>
            </a:endParaRPr>
          </a:p>
        </p:txBody>
      </p:sp>
      <p:sp>
        <p:nvSpPr>
          <p:cNvPr id="36" name="TextBox 35"/>
          <p:cNvSpPr txBox="1"/>
          <p:nvPr/>
        </p:nvSpPr>
        <p:spPr>
          <a:xfrm>
            <a:off x="7240351" y="5044910"/>
            <a:ext cx="949233" cy="221599"/>
          </a:xfrm>
          <a:prstGeom prst="rect">
            <a:avLst/>
          </a:prstGeom>
          <a:noFill/>
          <a:ln>
            <a:noFill/>
          </a:ln>
        </p:spPr>
        <p:txBody>
          <a:bodyPr wrap="square" tIns="18288" bIns="18288" rtlCol="0">
            <a:spAutoFit/>
          </a:bodyPr>
          <a:lstStyle/>
          <a:p>
            <a:r>
              <a:rPr lang="en-US" sz="1200" b="1" dirty="0" smtClean="0">
                <a:solidFill>
                  <a:schemeClr val="bg1"/>
                </a:solidFill>
                <a:latin typeface="Arial" panose="020B0604020202020204" pitchFamily="34" charset="0"/>
                <a:cs typeface="Arial" panose="020B0604020202020204" pitchFamily="34" charset="0"/>
              </a:rPr>
              <a:t>PD (n = 4)</a:t>
            </a:r>
            <a:endParaRPr lang="en-US" sz="1200" b="1" dirty="0">
              <a:solidFill>
                <a:schemeClr val="bg1"/>
              </a:solidFill>
              <a:latin typeface="Arial" panose="020B0604020202020204" pitchFamily="34" charset="0"/>
              <a:cs typeface="Arial" panose="020B0604020202020204" pitchFamily="34" charset="0"/>
            </a:endParaRPr>
          </a:p>
        </p:txBody>
      </p:sp>
      <p:sp>
        <p:nvSpPr>
          <p:cNvPr id="37" name="TextBox 36"/>
          <p:cNvSpPr txBox="1"/>
          <p:nvPr/>
        </p:nvSpPr>
        <p:spPr>
          <a:xfrm>
            <a:off x="7249060" y="5327864"/>
            <a:ext cx="1630155" cy="221599"/>
          </a:xfrm>
          <a:prstGeom prst="rect">
            <a:avLst/>
          </a:prstGeom>
          <a:noFill/>
          <a:ln>
            <a:noFill/>
          </a:ln>
        </p:spPr>
        <p:txBody>
          <a:bodyPr wrap="square" tIns="18288" bIns="18288" rtlCol="0">
            <a:spAutoFit/>
          </a:bodyPr>
          <a:lstStyle/>
          <a:p>
            <a:r>
              <a:rPr lang="en-US" sz="1200" b="1" dirty="0" smtClean="0">
                <a:solidFill>
                  <a:schemeClr val="bg1"/>
                </a:solidFill>
                <a:latin typeface="Arial" panose="020B0604020202020204" pitchFamily="34" charset="0"/>
                <a:cs typeface="Arial" panose="020B0604020202020204" pitchFamily="34" charset="0"/>
              </a:rPr>
              <a:t>toxic deaths (n = 2) </a:t>
            </a:r>
            <a:endParaRPr lang="en-US" sz="1200" b="1" dirty="0">
              <a:solidFill>
                <a:schemeClr val="bg1"/>
              </a:solidFill>
              <a:latin typeface="Arial" panose="020B0604020202020204" pitchFamily="34" charset="0"/>
              <a:cs typeface="Arial" panose="020B0604020202020204" pitchFamily="34" charset="0"/>
            </a:endParaRPr>
          </a:p>
        </p:txBody>
      </p:sp>
      <p:sp>
        <p:nvSpPr>
          <p:cNvPr id="9" name="TextBox 8"/>
          <p:cNvSpPr txBox="1"/>
          <p:nvPr/>
        </p:nvSpPr>
        <p:spPr>
          <a:xfrm>
            <a:off x="895766" y="6215390"/>
            <a:ext cx="8781634" cy="261610"/>
          </a:xfrm>
          <a:prstGeom prst="rect">
            <a:avLst/>
          </a:prstGeom>
          <a:noFill/>
        </p:spPr>
        <p:txBody>
          <a:bodyPr wrap="square" rtlCol="0">
            <a:spAutoFit/>
          </a:bodyPr>
          <a:lstStyle/>
          <a:p>
            <a:r>
              <a:rPr lang="en-US" sz="1100" dirty="0" smtClean="0">
                <a:solidFill>
                  <a:schemeClr val="bg1"/>
                </a:solidFill>
                <a:latin typeface="Arial" panose="020B0604020202020204" pitchFamily="34" charset="0"/>
                <a:cs typeface="Arial" panose="020B0604020202020204" pitchFamily="34" charset="0"/>
              </a:rPr>
              <a:t>*these 3 patients underwent transplantation after 1 cycle HyperCHidam; **physician decision</a:t>
            </a:r>
            <a:endParaRPr lang="en-US" sz="1100" dirty="0">
              <a:solidFill>
                <a:schemeClr val="bg1"/>
              </a:solidFill>
              <a:latin typeface="Arial" panose="020B0604020202020204" pitchFamily="34" charset="0"/>
              <a:cs typeface="Arial" panose="020B0604020202020204" pitchFamily="34" charset="0"/>
            </a:endParaRPr>
          </a:p>
        </p:txBody>
      </p:sp>
      <p:sp>
        <p:nvSpPr>
          <p:cNvPr id="16384" name="Rectangle 16383"/>
          <p:cNvSpPr/>
          <p:nvPr/>
        </p:nvSpPr>
        <p:spPr>
          <a:xfrm>
            <a:off x="969532" y="1366660"/>
            <a:ext cx="1392668" cy="252377"/>
          </a:xfrm>
          <a:prstGeom prst="rect">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0" name="Rectangle 39"/>
          <p:cNvSpPr/>
          <p:nvPr/>
        </p:nvSpPr>
        <p:spPr>
          <a:xfrm>
            <a:off x="837884" y="1651228"/>
            <a:ext cx="1582208" cy="252377"/>
          </a:xfrm>
          <a:prstGeom prst="rect">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1" name="Rectangle 40"/>
          <p:cNvSpPr/>
          <p:nvPr/>
        </p:nvSpPr>
        <p:spPr>
          <a:xfrm>
            <a:off x="800542" y="2134382"/>
            <a:ext cx="1790258" cy="252377"/>
          </a:xfrm>
          <a:prstGeom prst="rect">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2" name="Rectangle 41"/>
          <p:cNvSpPr/>
          <p:nvPr/>
        </p:nvSpPr>
        <p:spPr>
          <a:xfrm>
            <a:off x="874762" y="2616925"/>
            <a:ext cx="1790258" cy="252377"/>
          </a:xfrm>
          <a:prstGeom prst="rect">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3" name="Rectangle 42"/>
          <p:cNvSpPr/>
          <p:nvPr/>
        </p:nvSpPr>
        <p:spPr>
          <a:xfrm>
            <a:off x="476382" y="3163560"/>
            <a:ext cx="2419217" cy="252377"/>
          </a:xfrm>
          <a:prstGeom prst="rect">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4" name="Rectangle 43"/>
          <p:cNvSpPr/>
          <p:nvPr/>
        </p:nvSpPr>
        <p:spPr>
          <a:xfrm>
            <a:off x="445903" y="3761631"/>
            <a:ext cx="2678297" cy="464205"/>
          </a:xfrm>
          <a:prstGeom prst="rect">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5" name="Rectangle 44"/>
          <p:cNvSpPr/>
          <p:nvPr/>
        </p:nvSpPr>
        <p:spPr>
          <a:xfrm>
            <a:off x="697626" y="4641531"/>
            <a:ext cx="2087355" cy="464205"/>
          </a:xfrm>
          <a:prstGeom prst="rect">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7" name="Rectangle 46"/>
          <p:cNvSpPr/>
          <p:nvPr/>
        </p:nvSpPr>
        <p:spPr>
          <a:xfrm>
            <a:off x="697625" y="5678560"/>
            <a:ext cx="2087355" cy="182880"/>
          </a:xfrm>
          <a:prstGeom prst="rect">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8" name="Rectangle 47"/>
          <p:cNvSpPr/>
          <p:nvPr/>
        </p:nvSpPr>
        <p:spPr>
          <a:xfrm>
            <a:off x="697625" y="5489407"/>
            <a:ext cx="2087355" cy="182880"/>
          </a:xfrm>
          <a:prstGeom prst="rect">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51" name="Rectangle 50"/>
          <p:cNvSpPr/>
          <p:nvPr/>
        </p:nvSpPr>
        <p:spPr>
          <a:xfrm>
            <a:off x="697625" y="5307467"/>
            <a:ext cx="2087355" cy="182880"/>
          </a:xfrm>
          <a:prstGeom prst="rect">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52" name="Rectangle 51"/>
          <p:cNvSpPr/>
          <p:nvPr/>
        </p:nvSpPr>
        <p:spPr>
          <a:xfrm>
            <a:off x="3218948" y="2895600"/>
            <a:ext cx="895129" cy="252377"/>
          </a:xfrm>
          <a:prstGeom prst="rect">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53" name="Rectangle 52"/>
          <p:cNvSpPr/>
          <p:nvPr/>
        </p:nvSpPr>
        <p:spPr>
          <a:xfrm>
            <a:off x="3206205" y="3276600"/>
            <a:ext cx="895129" cy="252377"/>
          </a:xfrm>
          <a:prstGeom prst="rect">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56" name="Rectangle 55"/>
          <p:cNvSpPr/>
          <p:nvPr/>
        </p:nvSpPr>
        <p:spPr>
          <a:xfrm>
            <a:off x="3201438" y="3559692"/>
            <a:ext cx="1514253" cy="252377"/>
          </a:xfrm>
          <a:prstGeom prst="rect">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58" name="Rectangle 57"/>
          <p:cNvSpPr/>
          <p:nvPr/>
        </p:nvSpPr>
        <p:spPr>
          <a:xfrm>
            <a:off x="3184108" y="4445896"/>
            <a:ext cx="1514253" cy="252377"/>
          </a:xfrm>
          <a:prstGeom prst="rect">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59" name="Rectangle 58"/>
          <p:cNvSpPr/>
          <p:nvPr/>
        </p:nvSpPr>
        <p:spPr>
          <a:xfrm>
            <a:off x="3197400" y="4174747"/>
            <a:ext cx="895129" cy="252377"/>
          </a:xfrm>
          <a:prstGeom prst="rect">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60" name="Rectangle 59"/>
          <p:cNvSpPr/>
          <p:nvPr/>
        </p:nvSpPr>
        <p:spPr>
          <a:xfrm>
            <a:off x="5081617" y="1380308"/>
            <a:ext cx="1392668" cy="252377"/>
          </a:xfrm>
          <a:prstGeom prst="rect">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61" name="Rectangle 60"/>
          <p:cNvSpPr/>
          <p:nvPr/>
        </p:nvSpPr>
        <p:spPr>
          <a:xfrm>
            <a:off x="4986847" y="1664291"/>
            <a:ext cx="1582208" cy="252377"/>
          </a:xfrm>
          <a:prstGeom prst="rect">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63" name="Rectangle 62"/>
          <p:cNvSpPr/>
          <p:nvPr/>
        </p:nvSpPr>
        <p:spPr>
          <a:xfrm>
            <a:off x="4882822" y="2163633"/>
            <a:ext cx="1790258" cy="252377"/>
          </a:xfrm>
          <a:prstGeom prst="rect">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64" name="Rectangle 63"/>
          <p:cNvSpPr/>
          <p:nvPr/>
        </p:nvSpPr>
        <p:spPr>
          <a:xfrm>
            <a:off x="4882822" y="2599508"/>
            <a:ext cx="1790258" cy="252377"/>
          </a:xfrm>
          <a:prstGeom prst="rect">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65" name="Rectangle 64"/>
          <p:cNvSpPr/>
          <p:nvPr/>
        </p:nvSpPr>
        <p:spPr>
          <a:xfrm>
            <a:off x="4882822" y="2891074"/>
            <a:ext cx="1790258" cy="252377"/>
          </a:xfrm>
          <a:prstGeom prst="rect">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66" name="Rectangle 65"/>
          <p:cNvSpPr/>
          <p:nvPr/>
        </p:nvSpPr>
        <p:spPr>
          <a:xfrm>
            <a:off x="4882822" y="3185332"/>
            <a:ext cx="1790258" cy="252377"/>
          </a:xfrm>
          <a:prstGeom prst="rect">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67" name="Rectangle 66"/>
          <p:cNvSpPr/>
          <p:nvPr/>
        </p:nvSpPr>
        <p:spPr>
          <a:xfrm>
            <a:off x="4882822" y="3614974"/>
            <a:ext cx="1790258" cy="252377"/>
          </a:xfrm>
          <a:prstGeom prst="rect">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68" name="Rectangle 67"/>
          <p:cNvSpPr/>
          <p:nvPr/>
        </p:nvSpPr>
        <p:spPr>
          <a:xfrm>
            <a:off x="4882822" y="4089756"/>
            <a:ext cx="1790258" cy="252377"/>
          </a:xfrm>
          <a:prstGeom prst="rect">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69" name="Rectangle 68"/>
          <p:cNvSpPr/>
          <p:nvPr/>
        </p:nvSpPr>
        <p:spPr>
          <a:xfrm>
            <a:off x="4882822" y="4876800"/>
            <a:ext cx="1790258" cy="252377"/>
          </a:xfrm>
          <a:prstGeom prst="rect">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70" name="Rectangle 69"/>
          <p:cNvSpPr/>
          <p:nvPr/>
        </p:nvSpPr>
        <p:spPr>
          <a:xfrm>
            <a:off x="4556387" y="5556240"/>
            <a:ext cx="2443128" cy="252377"/>
          </a:xfrm>
          <a:prstGeom prst="rect">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71" name="Rectangle 70"/>
          <p:cNvSpPr/>
          <p:nvPr/>
        </p:nvSpPr>
        <p:spPr>
          <a:xfrm>
            <a:off x="7240351" y="3347700"/>
            <a:ext cx="895129" cy="252377"/>
          </a:xfrm>
          <a:prstGeom prst="rect">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72" name="Rectangle 71"/>
          <p:cNvSpPr/>
          <p:nvPr/>
        </p:nvSpPr>
        <p:spPr>
          <a:xfrm>
            <a:off x="7225937" y="3812069"/>
            <a:ext cx="895129" cy="252377"/>
          </a:xfrm>
          <a:prstGeom prst="rect">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73" name="Rectangle 72"/>
          <p:cNvSpPr/>
          <p:nvPr/>
        </p:nvSpPr>
        <p:spPr>
          <a:xfrm>
            <a:off x="7215735" y="4286168"/>
            <a:ext cx="895129" cy="252377"/>
          </a:xfrm>
          <a:prstGeom prst="rect">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74" name="Rectangle 73"/>
          <p:cNvSpPr/>
          <p:nvPr/>
        </p:nvSpPr>
        <p:spPr>
          <a:xfrm>
            <a:off x="7212875" y="4576489"/>
            <a:ext cx="1666340" cy="252377"/>
          </a:xfrm>
          <a:prstGeom prst="rect">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75" name="Rectangle 74"/>
          <p:cNvSpPr/>
          <p:nvPr/>
        </p:nvSpPr>
        <p:spPr>
          <a:xfrm>
            <a:off x="7243354" y="5007934"/>
            <a:ext cx="895129" cy="252377"/>
          </a:xfrm>
          <a:prstGeom prst="rect">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77" name="Rectangle 76"/>
          <p:cNvSpPr/>
          <p:nvPr/>
        </p:nvSpPr>
        <p:spPr>
          <a:xfrm>
            <a:off x="7249060" y="5310687"/>
            <a:ext cx="1666340" cy="252377"/>
          </a:xfrm>
          <a:prstGeom prst="rect">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cxnSp>
        <p:nvCxnSpPr>
          <p:cNvPr id="79" name="Straight Arrow Connector 78"/>
          <p:cNvCxnSpPr/>
          <p:nvPr/>
        </p:nvCxnSpPr>
        <p:spPr>
          <a:xfrm>
            <a:off x="1628988" y="1916668"/>
            <a:ext cx="0" cy="228600"/>
          </a:xfrm>
          <a:prstGeom prst="straightConnector1">
            <a:avLst/>
          </a:prstGeom>
          <a:ln w="28575">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81" name="Straight Arrow Connector 80"/>
          <p:cNvCxnSpPr/>
          <p:nvPr/>
        </p:nvCxnSpPr>
        <p:spPr>
          <a:xfrm>
            <a:off x="1629473" y="2386759"/>
            <a:ext cx="0" cy="228600"/>
          </a:xfrm>
          <a:prstGeom prst="straightConnector1">
            <a:avLst/>
          </a:prstGeom>
          <a:ln w="28575">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82" name="Straight Arrow Connector 81"/>
          <p:cNvCxnSpPr/>
          <p:nvPr/>
        </p:nvCxnSpPr>
        <p:spPr>
          <a:xfrm flipH="1">
            <a:off x="1628988" y="2873655"/>
            <a:ext cx="485" cy="274320"/>
          </a:xfrm>
          <a:prstGeom prst="straightConnector1">
            <a:avLst/>
          </a:prstGeom>
          <a:ln w="28575">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p:nvPr/>
        </p:nvCxnSpPr>
        <p:spPr>
          <a:xfrm>
            <a:off x="1628988" y="2979245"/>
            <a:ext cx="1541457" cy="0"/>
          </a:xfrm>
          <a:prstGeom prst="straightConnector1">
            <a:avLst/>
          </a:prstGeom>
          <a:ln w="28575">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86" name="Straight Arrow Connector 85"/>
          <p:cNvCxnSpPr/>
          <p:nvPr/>
        </p:nvCxnSpPr>
        <p:spPr>
          <a:xfrm flipH="1">
            <a:off x="1628988" y="3413585"/>
            <a:ext cx="486" cy="365760"/>
          </a:xfrm>
          <a:prstGeom prst="straightConnector1">
            <a:avLst/>
          </a:prstGeom>
          <a:ln w="28575">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p:nvPr/>
        </p:nvCxnSpPr>
        <p:spPr>
          <a:xfrm>
            <a:off x="1628988" y="3455127"/>
            <a:ext cx="1541457" cy="0"/>
          </a:xfrm>
          <a:prstGeom prst="straightConnector1">
            <a:avLst/>
          </a:prstGeom>
          <a:ln w="28575">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90" name="Straight Arrow Connector 89"/>
          <p:cNvCxnSpPr/>
          <p:nvPr/>
        </p:nvCxnSpPr>
        <p:spPr>
          <a:xfrm>
            <a:off x="1636350" y="3633479"/>
            <a:ext cx="1541457" cy="0"/>
          </a:xfrm>
          <a:prstGeom prst="straightConnector1">
            <a:avLst/>
          </a:prstGeom>
          <a:ln w="28575">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91" name="Straight Arrow Connector 90"/>
          <p:cNvCxnSpPr/>
          <p:nvPr/>
        </p:nvCxnSpPr>
        <p:spPr>
          <a:xfrm flipH="1">
            <a:off x="1628988" y="4217650"/>
            <a:ext cx="486" cy="402336"/>
          </a:xfrm>
          <a:prstGeom prst="straightConnector1">
            <a:avLst/>
          </a:prstGeom>
          <a:ln w="28575">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p:nvPr/>
        </p:nvCxnSpPr>
        <p:spPr>
          <a:xfrm>
            <a:off x="1628988" y="4343400"/>
            <a:ext cx="1541457" cy="0"/>
          </a:xfrm>
          <a:prstGeom prst="straightConnector1">
            <a:avLst/>
          </a:prstGeom>
          <a:ln w="28575">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p:nvPr/>
        </p:nvCxnSpPr>
        <p:spPr>
          <a:xfrm>
            <a:off x="1636350" y="4487091"/>
            <a:ext cx="1541457" cy="0"/>
          </a:xfrm>
          <a:prstGeom prst="straightConnector1">
            <a:avLst/>
          </a:prstGeom>
          <a:ln w="28575">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94" name="Straight Arrow Connector 93"/>
          <p:cNvCxnSpPr/>
          <p:nvPr/>
        </p:nvCxnSpPr>
        <p:spPr>
          <a:xfrm>
            <a:off x="1628988" y="5105736"/>
            <a:ext cx="0" cy="228600"/>
          </a:xfrm>
          <a:prstGeom prst="straightConnector1">
            <a:avLst/>
          </a:prstGeom>
          <a:ln w="28575">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95" name="Straight Arrow Connector 94"/>
          <p:cNvCxnSpPr/>
          <p:nvPr/>
        </p:nvCxnSpPr>
        <p:spPr>
          <a:xfrm>
            <a:off x="5777951" y="1914491"/>
            <a:ext cx="0" cy="228600"/>
          </a:xfrm>
          <a:prstGeom prst="straightConnector1">
            <a:avLst/>
          </a:prstGeom>
          <a:ln w="28575">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96" name="Straight Arrow Connector 95"/>
          <p:cNvCxnSpPr/>
          <p:nvPr/>
        </p:nvCxnSpPr>
        <p:spPr>
          <a:xfrm flipH="1">
            <a:off x="5757935" y="4360102"/>
            <a:ext cx="0" cy="485168"/>
          </a:xfrm>
          <a:prstGeom prst="straightConnector1">
            <a:avLst/>
          </a:prstGeom>
          <a:ln w="28575">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97" name="Straight Arrow Connector 96"/>
          <p:cNvCxnSpPr/>
          <p:nvPr/>
        </p:nvCxnSpPr>
        <p:spPr>
          <a:xfrm>
            <a:off x="5770213" y="2416010"/>
            <a:ext cx="0" cy="182880"/>
          </a:xfrm>
          <a:prstGeom prst="straightConnector1">
            <a:avLst/>
          </a:prstGeom>
          <a:ln w="28575">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98" name="Straight Arrow Connector 97"/>
          <p:cNvCxnSpPr/>
          <p:nvPr/>
        </p:nvCxnSpPr>
        <p:spPr>
          <a:xfrm>
            <a:off x="5777951" y="3428210"/>
            <a:ext cx="0" cy="182880"/>
          </a:xfrm>
          <a:prstGeom prst="straightConnector1">
            <a:avLst/>
          </a:prstGeom>
          <a:ln w="28575">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99" name="Straight Arrow Connector 98"/>
          <p:cNvCxnSpPr/>
          <p:nvPr/>
        </p:nvCxnSpPr>
        <p:spPr>
          <a:xfrm>
            <a:off x="5766643" y="3861156"/>
            <a:ext cx="0" cy="228600"/>
          </a:xfrm>
          <a:prstGeom prst="straightConnector1">
            <a:avLst/>
          </a:prstGeom>
          <a:ln w="28575">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102" name="Straight Arrow Connector 101"/>
          <p:cNvCxnSpPr/>
          <p:nvPr/>
        </p:nvCxnSpPr>
        <p:spPr>
          <a:xfrm flipH="1">
            <a:off x="5757935" y="5134122"/>
            <a:ext cx="0" cy="393192"/>
          </a:xfrm>
          <a:prstGeom prst="straightConnector1">
            <a:avLst/>
          </a:prstGeom>
          <a:ln w="28575">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103" name="Straight Arrow Connector 102"/>
          <p:cNvCxnSpPr/>
          <p:nvPr/>
        </p:nvCxnSpPr>
        <p:spPr>
          <a:xfrm>
            <a:off x="5767254" y="3937362"/>
            <a:ext cx="1463040" cy="0"/>
          </a:xfrm>
          <a:prstGeom prst="straightConnector1">
            <a:avLst/>
          </a:prstGeom>
          <a:ln w="28575">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104" name="Straight Arrow Connector 103"/>
          <p:cNvCxnSpPr/>
          <p:nvPr/>
        </p:nvCxnSpPr>
        <p:spPr>
          <a:xfrm>
            <a:off x="5757935" y="4427124"/>
            <a:ext cx="1463040" cy="0"/>
          </a:xfrm>
          <a:prstGeom prst="straightConnector1">
            <a:avLst/>
          </a:prstGeom>
          <a:ln w="28575">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105" name="Straight Arrow Connector 104"/>
          <p:cNvCxnSpPr/>
          <p:nvPr/>
        </p:nvCxnSpPr>
        <p:spPr>
          <a:xfrm>
            <a:off x="5756364" y="4698273"/>
            <a:ext cx="1463040" cy="0"/>
          </a:xfrm>
          <a:prstGeom prst="straightConnector1">
            <a:avLst/>
          </a:prstGeom>
          <a:ln w="28575">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106" name="Straight Arrow Connector 105"/>
          <p:cNvCxnSpPr/>
          <p:nvPr/>
        </p:nvCxnSpPr>
        <p:spPr>
          <a:xfrm>
            <a:off x="5777311" y="5198263"/>
            <a:ext cx="1463040" cy="0"/>
          </a:xfrm>
          <a:prstGeom prst="straightConnector1">
            <a:avLst/>
          </a:prstGeom>
          <a:ln w="28575">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107" name="Straight Arrow Connector 106"/>
          <p:cNvCxnSpPr/>
          <p:nvPr/>
        </p:nvCxnSpPr>
        <p:spPr>
          <a:xfrm>
            <a:off x="5767254" y="5377881"/>
            <a:ext cx="1463040" cy="0"/>
          </a:xfrm>
          <a:prstGeom prst="straightConnector1">
            <a:avLst/>
          </a:prstGeom>
          <a:ln w="28575">
            <a:solidFill>
              <a:schemeClr val="bg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66544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4.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l="-8000" r="-8000"/>
          </a:stretch>
        </a:blipFill>
        <a:effectLst/>
      </p:bgPr>
    </p:bg>
    <p:spTree>
      <p:nvGrpSpPr>
        <p:cNvPr id="1" name=""/>
        <p:cNvGrpSpPr/>
        <p:nvPr/>
      </p:nvGrpSpPr>
      <p:grpSpPr>
        <a:xfrm>
          <a:off x="0" y="0"/>
          <a:ext cx="0" cy="0"/>
          <a:chOff x="0" y="0"/>
          <a:chExt cx="0" cy="0"/>
        </a:xfrm>
      </p:grpSpPr>
      <p:sp>
        <p:nvSpPr>
          <p:cNvPr id="4" name="Title 1"/>
          <p:cNvSpPr>
            <a:spLocks noGrp="1"/>
          </p:cNvSpPr>
          <p:nvPr>
            <p:ph type="title"/>
          </p:nvPr>
        </p:nvSpPr>
        <p:spPr>
          <a:xfrm>
            <a:off x="291152" y="151806"/>
            <a:ext cx="8549640" cy="1143000"/>
          </a:xfrm>
        </p:spPr>
        <p:txBody>
          <a:bodyPr>
            <a:noAutofit/>
          </a:bodyPr>
          <a:lstStyle/>
          <a:p>
            <a:pPr>
              <a:lnSpc>
                <a:spcPct val="85000"/>
              </a:lnSpc>
            </a:pPr>
            <a:r>
              <a:rPr lang="en-US" sz="3200" dirty="0" smtClean="0"/>
              <a:t>Results Arm A: Estimated 4-Year Outcomes Median Follow-Up 40 Months, 62% Received SCT</a:t>
            </a:r>
            <a:endParaRPr lang="en-US" sz="3200" dirty="0"/>
          </a:p>
        </p:txBody>
      </p:sp>
      <p:sp>
        <p:nvSpPr>
          <p:cNvPr id="3" name="TextBox 2"/>
          <p:cNvSpPr txBox="1"/>
          <p:nvPr/>
        </p:nvSpPr>
        <p:spPr>
          <a:xfrm>
            <a:off x="2258761" y="2487304"/>
            <a:ext cx="646331" cy="369332"/>
          </a:xfrm>
          <a:prstGeom prst="rect">
            <a:avLst/>
          </a:prstGeom>
          <a:noFill/>
        </p:spPr>
        <p:txBody>
          <a:bodyPr wrap="none" rtlCol="0">
            <a:spAutoFit/>
          </a:bodyPr>
          <a:lstStyle/>
          <a:p>
            <a:r>
              <a:rPr lang="en-US" dirty="0" smtClean="0">
                <a:solidFill>
                  <a:schemeClr val="bg1"/>
                </a:solidFill>
                <a:latin typeface="Arial" panose="020B0604020202020204" pitchFamily="34" charset="0"/>
              </a:rPr>
              <a:t>65%</a:t>
            </a:r>
            <a:endParaRPr lang="en-US" dirty="0">
              <a:solidFill>
                <a:schemeClr val="bg1"/>
              </a:solidFill>
              <a:latin typeface="Arial" panose="020B0604020202020204" pitchFamily="34" charset="0"/>
            </a:endParaRPr>
          </a:p>
        </p:txBody>
      </p:sp>
      <p:sp>
        <p:nvSpPr>
          <p:cNvPr id="7" name="TextBox 6"/>
          <p:cNvSpPr txBox="1"/>
          <p:nvPr/>
        </p:nvSpPr>
        <p:spPr>
          <a:xfrm>
            <a:off x="4853683" y="2438400"/>
            <a:ext cx="646331" cy="369332"/>
          </a:xfrm>
          <a:prstGeom prst="rect">
            <a:avLst/>
          </a:prstGeom>
          <a:noFill/>
        </p:spPr>
        <p:txBody>
          <a:bodyPr wrap="none" rtlCol="0">
            <a:spAutoFit/>
          </a:bodyPr>
          <a:lstStyle/>
          <a:p>
            <a:r>
              <a:rPr lang="en-US" dirty="0" smtClean="0">
                <a:solidFill>
                  <a:schemeClr val="bg1"/>
                </a:solidFill>
                <a:latin typeface="Arial" panose="020B0604020202020204" pitchFamily="34" charset="0"/>
              </a:rPr>
              <a:t>78%</a:t>
            </a:r>
            <a:endParaRPr lang="en-US" dirty="0">
              <a:solidFill>
                <a:schemeClr val="bg1"/>
              </a:solidFill>
              <a:latin typeface="Arial" panose="020B0604020202020204" pitchFamily="34" charset="0"/>
            </a:endParaRPr>
          </a:p>
        </p:txBody>
      </p:sp>
      <p:sp>
        <p:nvSpPr>
          <p:cNvPr id="6" name="TextBox 5"/>
          <p:cNvSpPr txBox="1"/>
          <p:nvPr/>
        </p:nvSpPr>
        <p:spPr>
          <a:xfrm>
            <a:off x="4294497" y="2145268"/>
            <a:ext cx="1723549" cy="646331"/>
          </a:xfrm>
          <a:prstGeom prst="rect">
            <a:avLst/>
          </a:prstGeom>
          <a:noFill/>
        </p:spPr>
        <p:txBody>
          <a:bodyPr wrap="none" rtlCol="0">
            <a:spAutoFit/>
          </a:bodyPr>
          <a:lstStyle/>
          <a:p>
            <a:r>
              <a:rPr lang="en-US" dirty="0" smtClean="0">
                <a:solidFill>
                  <a:schemeClr val="bg1"/>
                </a:solidFill>
                <a:latin typeface="Arial" panose="020B0604020202020204" pitchFamily="34" charset="0"/>
              </a:rPr>
              <a:t>CR for at least </a:t>
            </a:r>
            <a:br>
              <a:rPr lang="en-US" dirty="0" smtClean="0">
                <a:solidFill>
                  <a:schemeClr val="bg1"/>
                </a:solidFill>
                <a:latin typeface="Arial" panose="020B0604020202020204" pitchFamily="34" charset="0"/>
              </a:rPr>
            </a:br>
            <a:r>
              <a:rPr lang="en-US" dirty="0" smtClean="0">
                <a:solidFill>
                  <a:schemeClr val="bg1"/>
                </a:solidFill>
                <a:latin typeface="Arial" panose="020B0604020202020204" pitchFamily="34" charset="0"/>
              </a:rPr>
              <a:t>6 mo</a:t>
            </a:r>
            <a:endParaRPr lang="en-US" dirty="0">
              <a:solidFill>
                <a:schemeClr val="bg1"/>
              </a:solidFill>
              <a:latin typeface="Arial" panose="020B0604020202020204" pitchFamily="34" charset="0"/>
            </a:endParaRPr>
          </a:p>
        </p:txBody>
      </p:sp>
      <p:sp>
        <p:nvSpPr>
          <p:cNvPr id="9" name="TextBox 8"/>
          <p:cNvSpPr txBox="1"/>
          <p:nvPr/>
        </p:nvSpPr>
        <p:spPr>
          <a:xfrm>
            <a:off x="1932297" y="5193268"/>
            <a:ext cx="646331" cy="369332"/>
          </a:xfrm>
          <a:prstGeom prst="rect">
            <a:avLst/>
          </a:prstGeom>
          <a:noFill/>
        </p:spPr>
        <p:txBody>
          <a:bodyPr wrap="none" rtlCol="0">
            <a:spAutoFit/>
          </a:bodyPr>
          <a:lstStyle/>
          <a:p>
            <a:r>
              <a:rPr lang="en-US" dirty="0" smtClean="0">
                <a:solidFill>
                  <a:schemeClr val="bg1"/>
                </a:solidFill>
                <a:latin typeface="Arial" panose="020B0604020202020204" pitchFamily="34" charset="0"/>
              </a:rPr>
              <a:t>44%</a:t>
            </a:r>
            <a:endParaRPr lang="en-US" dirty="0">
              <a:solidFill>
                <a:schemeClr val="bg1"/>
              </a:solidFill>
              <a:latin typeface="Arial" panose="020B0604020202020204" pitchFamily="34" charset="0"/>
            </a:endParaRPr>
          </a:p>
        </p:txBody>
      </p:sp>
      <p:sp>
        <p:nvSpPr>
          <p:cNvPr id="10" name="TextBox 9"/>
          <p:cNvSpPr txBox="1"/>
          <p:nvPr/>
        </p:nvSpPr>
        <p:spPr>
          <a:xfrm>
            <a:off x="5158483" y="5117068"/>
            <a:ext cx="646331" cy="369332"/>
          </a:xfrm>
          <a:prstGeom prst="rect">
            <a:avLst/>
          </a:prstGeom>
          <a:noFill/>
        </p:spPr>
        <p:txBody>
          <a:bodyPr wrap="none" rtlCol="0">
            <a:spAutoFit/>
          </a:bodyPr>
          <a:lstStyle/>
          <a:p>
            <a:r>
              <a:rPr lang="en-US" dirty="0" smtClean="0">
                <a:solidFill>
                  <a:schemeClr val="bg1"/>
                </a:solidFill>
                <a:latin typeface="Arial" panose="020B0604020202020204" pitchFamily="34" charset="0"/>
              </a:rPr>
              <a:t>49%</a:t>
            </a:r>
            <a:endParaRPr lang="en-US" dirty="0">
              <a:solidFill>
                <a:schemeClr val="bg1"/>
              </a:solidFill>
              <a:latin typeface="Arial" panose="020B0604020202020204" pitchFamily="34" charset="0"/>
            </a:endParaRPr>
          </a:p>
        </p:txBody>
      </p:sp>
      <p:sp>
        <p:nvSpPr>
          <p:cNvPr id="8" name="TextBox 7"/>
          <p:cNvSpPr txBox="1"/>
          <p:nvPr/>
        </p:nvSpPr>
        <p:spPr>
          <a:xfrm>
            <a:off x="6781800" y="2819400"/>
            <a:ext cx="2390398" cy="2108269"/>
          </a:xfrm>
          <a:prstGeom prst="rect">
            <a:avLst/>
          </a:prstGeom>
          <a:noFill/>
        </p:spPr>
        <p:txBody>
          <a:bodyPr wrap="none" rtlCol="0">
            <a:spAutoFit/>
          </a:bodyPr>
          <a:lstStyle/>
          <a:p>
            <a:pPr>
              <a:spcAft>
                <a:spcPts val="300"/>
              </a:spcAft>
            </a:pPr>
            <a:r>
              <a:rPr lang="en-US" b="1" dirty="0" smtClean="0">
                <a:solidFill>
                  <a:schemeClr val="bg1"/>
                </a:solidFill>
                <a:latin typeface="Arial" panose="020B0604020202020204" pitchFamily="34" charset="0"/>
              </a:rPr>
              <a:t>No diff auto vs allo</a:t>
            </a:r>
            <a:endParaRPr lang="en-US" b="1" dirty="0">
              <a:solidFill>
                <a:schemeClr val="bg1"/>
              </a:solidFill>
              <a:latin typeface="Arial" panose="020B0604020202020204" pitchFamily="34" charset="0"/>
            </a:endParaRPr>
          </a:p>
          <a:p>
            <a:r>
              <a:rPr lang="en-US" b="1" dirty="0" smtClean="0">
                <a:solidFill>
                  <a:schemeClr val="bg1"/>
                </a:solidFill>
                <a:latin typeface="Arial" panose="020B0604020202020204" pitchFamily="34" charset="0"/>
              </a:rPr>
              <a:t>4-y OS 92% vs 69% </a:t>
            </a:r>
          </a:p>
          <a:p>
            <a:pPr>
              <a:spcAft>
                <a:spcPts val="300"/>
              </a:spcAft>
            </a:pPr>
            <a:r>
              <a:rPr lang="en-US" b="1" i="1" dirty="0" smtClean="0">
                <a:solidFill>
                  <a:schemeClr val="bg1"/>
                </a:solidFill>
                <a:latin typeface="Arial" panose="020B0604020202020204" pitchFamily="34" charset="0"/>
              </a:rPr>
              <a:t>P</a:t>
            </a:r>
            <a:r>
              <a:rPr lang="en-US" b="1" dirty="0" smtClean="0">
                <a:solidFill>
                  <a:schemeClr val="bg1"/>
                </a:solidFill>
                <a:latin typeface="Arial" panose="020B0604020202020204" pitchFamily="34" charset="0"/>
              </a:rPr>
              <a:t> = 0.8</a:t>
            </a:r>
          </a:p>
          <a:p>
            <a:r>
              <a:rPr lang="en-US" b="1" dirty="0" smtClean="0">
                <a:solidFill>
                  <a:schemeClr val="bg1"/>
                </a:solidFill>
                <a:latin typeface="Arial" panose="020B0604020202020204" pitchFamily="34" charset="0"/>
              </a:rPr>
              <a:t>4-y PFS 70% vs 69%</a:t>
            </a:r>
          </a:p>
          <a:p>
            <a:r>
              <a:rPr lang="en-US" b="1" i="1" dirty="0" smtClean="0">
                <a:solidFill>
                  <a:schemeClr val="bg1"/>
                </a:solidFill>
                <a:latin typeface="Arial" panose="020B0604020202020204" pitchFamily="34" charset="0"/>
              </a:rPr>
              <a:t>P</a:t>
            </a:r>
            <a:r>
              <a:rPr lang="en-US" b="1" dirty="0" smtClean="0">
                <a:solidFill>
                  <a:schemeClr val="bg1"/>
                </a:solidFill>
                <a:latin typeface="Arial" panose="020B0604020202020204" pitchFamily="34" charset="0"/>
              </a:rPr>
              <a:t> = 0.9</a:t>
            </a:r>
          </a:p>
          <a:p>
            <a:endParaRPr lang="en-US" b="1" dirty="0">
              <a:solidFill>
                <a:schemeClr val="bg1"/>
              </a:solidFill>
              <a:latin typeface="Arial" panose="020B0604020202020204" pitchFamily="34" charset="0"/>
            </a:endParaRPr>
          </a:p>
          <a:p>
            <a:r>
              <a:rPr lang="en-US" b="1" dirty="0" smtClean="0">
                <a:solidFill>
                  <a:schemeClr val="bg1"/>
                </a:solidFill>
                <a:latin typeface="Arial" panose="020B0604020202020204" pitchFamily="34" charset="0"/>
              </a:rPr>
              <a:t>CMV 14%</a:t>
            </a:r>
            <a:endParaRPr lang="en-US" b="1" dirty="0">
              <a:solidFill>
                <a:schemeClr val="bg1"/>
              </a:solidFill>
              <a:latin typeface="Arial" panose="020B0604020202020204" pitchFamily="34" charset="0"/>
            </a:endParaRPr>
          </a:p>
        </p:txBody>
      </p:sp>
      <p:sp>
        <p:nvSpPr>
          <p:cNvPr id="11" name="TextBox 10"/>
          <p:cNvSpPr txBox="1"/>
          <p:nvPr/>
        </p:nvSpPr>
        <p:spPr>
          <a:xfrm>
            <a:off x="365760" y="6532097"/>
            <a:ext cx="3845348" cy="276999"/>
          </a:xfrm>
          <a:prstGeom prst="rect">
            <a:avLst/>
          </a:prstGeom>
          <a:noFill/>
        </p:spPr>
        <p:txBody>
          <a:bodyPr wrap="none" rtlCol="0">
            <a:spAutoFit/>
          </a:bodyPr>
          <a:lstStyle/>
          <a:p>
            <a:r>
              <a:rPr lang="it-IT" sz="1200" b="1" dirty="0">
                <a:solidFill>
                  <a:schemeClr val="bg1"/>
                </a:solidFill>
                <a:latin typeface="Arial" panose="020B0604020202020204" pitchFamily="34" charset="0"/>
              </a:rPr>
              <a:t>Corradini P, et al. </a:t>
            </a:r>
            <a:r>
              <a:rPr lang="it-IT" sz="1200" b="1" i="1" dirty="0">
                <a:solidFill>
                  <a:schemeClr val="bg1"/>
                </a:solidFill>
                <a:latin typeface="Arial" panose="020B0604020202020204" pitchFamily="34" charset="0"/>
              </a:rPr>
              <a:t>Leukemia.</a:t>
            </a:r>
            <a:r>
              <a:rPr lang="it-IT" sz="1200" b="1" dirty="0">
                <a:solidFill>
                  <a:schemeClr val="bg1"/>
                </a:solidFill>
                <a:latin typeface="Arial" panose="020B0604020202020204" pitchFamily="34" charset="0"/>
              </a:rPr>
              <a:t> 2014;28(9):1885-1891.</a:t>
            </a:r>
            <a:endParaRPr lang="en-US" sz="1200" b="1" dirty="0">
              <a:solidFill>
                <a:schemeClr val="bg1"/>
              </a:solidFill>
              <a:latin typeface="Arial" panose="020B0604020202020204" pitchFamily="34" charset="0"/>
            </a:endParaRPr>
          </a:p>
        </p:txBody>
      </p:sp>
      <p:sp>
        <p:nvSpPr>
          <p:cNvPr id="2" name="TextBox 1"/>
          <p:cNvSpPr txBox="1"/>
          <p:nvPr/>
        </p:nvSpPr>
        <p:spPr>
          <a:xfrm>
            <a:off x="437864" y="1133475"/>
            <a:ext cx="533400" cy="2860783"/>
          </a:xfrm>
          <a:prstGeom prst="rect">
            <a:avLst/>
          </a:prstGeom>
          <a:noFill/>
        </p:spPr>
        <p:txBody>
          <a:bodyPr wrap="square" rtlCol="0">
            <a:spAutoFit/>
          </a:bodyPr>
          <a:lstStyle/>
          <a:p>
            <a:pPr algn="r">
              <a:lnSpc>
                <a:spcPct val="259000"/>
              </a:lnSpc>
            </a:pPr>
            <a:r>
              <a:rPr lang="en-US" sz="1000" b="1" dirty="0" smtClean="0">
                <a:solidFill>
                  <a:schemeClr val="bg1"/>
                </a:solidFill>
                <a:latin typeface="Arial" panose="020B0604020202020204" pitchFamily="34" charset="0"/>
                <a:cs typeface="Arial" panose="020B0604020202020204" pitchFamily="34" charset="0"/>
              </a:rPr>
              <a:t>1.0 –</a:t>
            </a:r>
          </a:p>
          <a:p>
            <a:pPr algn="r">
              <a:lnSpc>
                <a:spcPct val="259000"/>
              </a:lnSpc>
            </a:pPr>
            <a:r>
              <a:rPr lang="en-US" sz="1000" b="1" dirty="0" smtClean="0">
                <a:solidFill>
                  <a:schemeClr val="bg1"/>
                </a:solidFill>
                <a:latin typeface="Arial" panose="020B0604020202020204" pitchFamily="34" charset="0"/>
                <a:cs typeface="Arial" panose="020B0604020202020204" pitchFamily="34" charset="0"/>
              </a:rPr>
              <a:t>8.9 –</a:t>
            </a:r>
          </a:p>
          <a:p>
            <a:pPr algn="r">
              <a:lnSpc>
                <a:spcPct val="259000"/>
              </a:lnSpc>
            </a:pPr>
            <a:r>
              <a:rPr lang="en-US" sz="1000" b="1" dirty="0" smtClean="0">
                <a:solidFill>
                  <a:schemeClr val="bg1"/>
                </a:solidFill>
                <a:latin typeface="Arial" panose="020B0604020202020204" pitchFamily="34" charset="0"/>
                <a:cs typeface="Arial" panose="020B0604020202020204" pitchFamily="34" charset="0"/>
              </a:rPr>
              <a:t>0.6 –</a:t>
            </a:r>
          </a:p>
          <a:p>
            <a:pPr algn="r">
              <a:lnSpc>
                <a:spcPct val="259000"/>
              </a:lnSpc>
            </a:pPr>
            <a:r>
              <a:rPr lang="en-US" sz="1000" b="1" dirty="0" smtClean="0">
                <a:solidFill>
                  <a:schemeClr val="bg1"/>
                </a:solidFill>
                <a:latin typeface="Arial" panose="020B0604020202020204" pitchFamily="34" charset="0"/>
                <a:cs typeface="Arial" panose="020B0604020202020204" pitchFamily="34" charset="0"/>
              </a:rPr>
              <a:t>0.4 –</a:t>
            </a:r>
          </a:p>
          <a:p>
            <a:pPr algn="r">
              <a:lnSpc>
                <a:spcPct val="259000"/>
              </a:lnSpc>
            </a:pPr>
            <a:r>
              <a:rPr lang="en-US" sz="1000" b="1" dirty="0" smtClean="0">
                <a:solidFill>
                  <a:schemeClr val="bg1"/>
                </a:solidFill>
                <a:latin typeface="Arial" panose="020B0604020202020204" pitchFamily="34" charset="0"/>
                <a:cs typeface="Arial" panose="020B0604020202020204" pitchFamily="34" charset="0"/>
              </a:rPr>
              <a:t>0.2 –</a:t>
            </a:r>
          </a:p>
          <a:p>
            <a:pPr algn="r">
              <a:lnSpc>
                <a:spcPct val="259000"/>
              </a:lnSpc>
            </a:pPr>
            <a:r>
              <a:rPr lang="en-US" sz="1000" b="1" dirty="0" smtClean="0">
                <a:solidFill>
                  <a:schemeClr val="bg1"/>
                </a:solidFill>
                <a:latin typeface="Arial" panose="020B0604020202020204" pitchFamily="34" charset="0"/>
                <a:cs typeface="Arial" panose="020B0604020202020204" pitchFamily="34" charset="0"/>
              </a:rPr>
              <a:t>0.0 –</a:t>
            </a:r>
          </a:p>
          <a:p>
            <a:pPr algn="r">
              <a:lnSpc>
                <a:spcPct val="259000"/>
              </a:lnSpc>
            </a:pPr>
            <a:endParaRPr lang="en-US" sz="1000" b="1" dirty="0">
              <a:solidFill>
                <a:schemeClr val="bg1"/>
              </a:solidFill>
              <a:latin typeface="Arial" panose="020B0604020202020204" pitchFamily="34" charset="0"/>
              <a:cs typeface="Arial" panose="020B0604020202020204" pitchFamily="34" charset="0"/>
            </a:endParaRPr>
          </a:p>
        </p:txBody>
      </p:sp>
      <p:cxnSp>
        <p:nvCxnSpPr>
          <p:cNvPr id="13" name="Straight Connector 12"/>
          <p:cNvCxnSpPr/>
          <p:nvPr/>
        </p:nvCxnSpPr>
        <p:spPr>
          <a:xfrm>
            <a:off x="887473" y="1438275"/>
            <a:ext cx="0" cy="198424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H="1">
            <a:off x="973579" y="3499240"/>
            <a:ext cx="2240280" cy="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979675" y="3499241"/>
            <a:ext cx="0" cy="5486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1259560" y="3499241"/>
            <a:ext cx="0" cy="5486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1523543" y="3499241"/>
            <a:ext cx="0" cy="5486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1811701" y="3499241"/>
            <a:ext cx="0" cy="5486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2087345" y="3499241"/>
            <a:ext cx="0" cy="5486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2359279" y="3499241"/>
            <a:ext cx="0" cy="5486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2631213" y="3499241"/>
            <a:ext cx="0" cy="5486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2912953" y="3499241"/>
            <a:ext cx="0" cy="5486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3178791" y="3499241"/>
            <a:ext cx="0" cy="5486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844858" y="3510635"/>
            <a:ext cx="2499360" cy="246221"/>
          </a:xfrm>
          <a:prstGeom prst="rect">
            <a:avLst/>
          </a:prstGeom>
          <a:noFill/>
        </p:spPr>
        <p:txBody>
          <a:bodyPr wrap="square" rtlCol="0">
            <a:spAutoFit/>
          </a:bodyPr>
          <a:lstStyle/>
          <a:p>
            <a:r>
              <a:rPr lang="en-US" sz="1000" b="1" dirty="0" smtClean="0">
                <a:solidFill>
                  <a:schemeClr val="bg1"/>
                </a:solidFill>
                <a:latin typeface="Arial" panose="020B0604020202020204" pitchFamily="34" charset="0"/>
                <a:cs typeface="Arial" panose="020B0604020202020204" pitchFamily="34" charset="0"/>
              </a:rPr>
              <a:t>0      6     12    18    24    30    36    42   48</a:t>
            </a:r>
            <a:endParaRPr lang="en-US" sz="1000" b="1" dirty="0">
              <a:solidFill>
                <a:schemeClr val="bg1"/>
              </a:solidFill>
              <a:latin typeface="Arial" panose="020B0604020202020204" pitchFamily="34" charset="0"/>
              <a:cs typeface="Arial" panose="020B0604020202020204" pitchFamily="34" charset="0"/>
            </a:endParaRPr>
          </a:p>
        </p:txBody>
      </p:sp>
      <p:sp>
        <p:nvSpPr>
          <p:cNvPr id="38" name="TextBox 37"/>
          <p:cNvSpPr txBox="1"/>
          <p:nvPr/>
        </p:nvSpPr>
        <p:spPr>
          <a:xfrm>
            <a:off x="1634905" y="6390898"/>
            <a:ext cx="1097280" cy="261610"/>
          </a:xfrm>
          <a:prstGeom prst="rect">
            <a:avLst/>
          </a:prstGeom>
          <a:noFill/>
        </p:spPr>
        <p:txBody>
          <a:bodyPr wrap="square" rtlCol="0">
            <a:spAutoFit/>
          </a:bodyPr>
          <a:lstStyle/>
          <a:p>
            <a:r>
              <a:rPr lang="en-US" sz="1050" b="1" dirty="0" smtClean="0">
                <a:solidFill>
                  <a:schemeClr val="bg1"/>
                </a:solidFill>
                <a:latin typeface="Arial" panose="020B0604020202020204" pitchFamily="34" charset="0"/>
                <a:cs typeface="Arial" panose="020B0604020202020204" pitchFamily="34" charset="0"/>
              </a:rPr>
              <a:t>Time, Months</a:t>
            </a:r>
            <a:endParaRPr lang="en-US" sz="1050" b="1" dirty="0">
              <a:solidFill>
                <a:schemeClr val="bg1"/>
              </a:solidFill>
              <a:latin typeface="Arial" panose="020B0604020202020204" pitchFamily="34" charset="0"/>
              <a:cs typeface="Arial" panose="020B0604020202020204" pitchFamily="34" charset="0"/>
            </a:endParaRPr>
          </a:p>
        </p:txBody>
      </p:sp>
      <p:sp>
        <p:nvSpPr>
          <p:cNvPr id="82" name="TextBox 81"/>
          <p:cNvSpPr txBox="1"/>
          <p:nvPr/>
        </p:nvSpPr>
        <p:spPr>
          <a:xfrm>
            <a:off x="4638841" y="6375556"/>
            <a:ext cx="1097280" cy="261610"/>
          </a:xfrm>
          <a:prstGeom prst="rect">
            <a:avLst/>
          </a:prstGeom>
          <a:noFill/>
        </p:spPr>
        <p:txBody>
          <a:bodyPr wrap="square" rtlCol="0">
            <a:spAutoFit/>
          </a:bodyPr>
          <a:lstStyle/>
          <a:p>
            <a:r>
              <a:rPr lang="en-US" sz="1050" b="1" dirty="0" smtClean="0">
                <a:solidFill>
                  <a:schemeClr val="bg1"/>
                </a:solidFill>
                <a:latin typeface="Arial" panose="020B0604020202020204" pitchFamily="34" charset="0"/>
                <a:cs typeface="Arial" panose="020B0604020202020204" pitchFamily="34" charset="0"/>
              </a:rPr>
              <a:t>Time, Months</a:t>
            </a:r>
            <a:endParaRPr lang="en-US" sz="1050" b="1" dirty="0">
              <a:solidFill>
                <a:schemeClr val="bg1"/>
              </a:solidFill>
              <a:latin typeface="Arial" panose="020B0604020202020204" pitchFamily="34" charset="0"/>
              <a:cs typeface="Arial" panose="020B0604020202020204" pitchFamily="34" charset="0"/>
            </a:endParaRPr>
          </a:p>
        </p:txBody>
      </p:sp>
      <p:sp>
        <p:nvSpPr>
          <p:cNvPr id="83" name="TextBox 82"/>
          <p:cNvSpPr txBox="1"/>
          <p:nvPr/>
        </p:nvSpPr>
        <p:spPr>
          <a:xfrm>
            <a:off x="1450972" y="3649110"/>
            <a:ext cx="1097280" cy="261610"/>
          </a:xfrm>
          <a:prstGeom prst="rect">
            <a:avLst/>
          </a:prstGeom>
          <a:noFill/>
        </p:spPr>
        <p:txBody>
          <a:bodyPr wrap="square" rtlCol="0">
            <a:spAutoFit/>
          </a:bodyPr>
          <a:lstStyle/>
          <a:p>
            <a:r>
              <a:rPr lang="en-US" sz="1050" b="1" dirty="0" smtClean="0">
                <a:solidFill>
                  <a:schemeClr val="bg1"/>
                </a:solidFill>
                <a:latin typeface="Arial" panose="020B0604020202020204" pitchFamily="34" charset="0"/>
                <a:cs typeface="Arial" panose="020B0604020202020204" pitchFamily="34" charset="0"/>
              </a:rPr>
              <a:t>Time, Months</a:t>
            </a:r>
            <a:endParaRPr lang="en-US" sz="1050" b="1" dirty="0">
              <a:solidFill>
                <a:schemeClr val="bg1"/>
              </a:solidFill>
              <a:latin typeface="Arial" panose="020B0604020202020204" pitchFamily="34" charset="0"/>
              <a:cs typeface="Arial" panose="020B0604020202020204" pitchFamily="34" charset="0"/>
            </a:endParaRPr>
          </a:p>
        </p:txBody>
      </p:sp>
      <p:sp>
        <p:nvSpPr>
          <p:cNvPr id="84" name="TextBox 83"/>
          <p:cNvSpPr txBox="1"/>
          <p:nvPr/>
        </p:nvSpPr>
        <p:spPr>
          <a:xfrm>
            <a:off x="4830945" y="3685078"/>
            <a:ext cx="1097280" cy="261610"/>
          </a:xfrm>
          <a:prstGeom prst="rect">
            <a:avLst/>
          </a:prstGeom>
          <a:noFill/>
        </p:spPr>
        <p:txBody>
          <a:bodyPr wrap="square" rtlCol="0">
            <a:spAutoFit/>
          </a:bodyPr>
          <a:lstStyle/>
          <a:p>
            <a:r>
              <a:rPr lang="en-US" sz="1050" b="1" dirty="0" smtClean="0">
                <a:solidFill>
                  <a:schemeClr val="bg1"/>
                </a:solidFill>
                <a:latin typeface="Arial" panose="020B0604020202020204" pitchFamily="34" charset="0"/>
                <a:cs typeface="Arial" panose="020B0604020202020204" pitchFamily="34" charset="0"/>
              </a:rPr>
              <a:t>Time, Months</a:t>
            </a:r>
            <a:endParaRPr lang="en-US" sz="1050" b="1" dirty="0">
              <a:solidFill>
                <a:schemeClr val="bg1"/>
              </a:solidFill>
              <a:latin typeface="Arial" panose="020B0604020202020204" pitchFamily="34" charset="0"/>
              <a:cs typeface="Arial" panose="020B0604020202020204" pitchFamily="34" charset="0"/>
            </a:endParaRPr>
          </a:p>
        </p:txBody>
      </p:sp>
      <p:sp>
        <p:nvSpPr>
          <p:cNvPr id="85" name="TextBox 84"/>
          <p:cNvSpPr txBox="1"/>
          <p:nvPr/>
        </p:nvSpPr>
        <p:spPr>
          <a:xfrm rot="16200000">
            <a:off x="3011165" y="4904869"/>
            <a:ext cx="1097280" cy="261610"/>
          </a:xfrm>
          <a:prstGeom prst="rect">
            <a:avLst/>
          </a:prstGeom>
          <a:noFill/>
        </p:spPr>
        <p:txBody>
          <a:bodyPr wrap="square" rtlCol="0">
            <a:spAutoFit/>
          </a:bodyPr>
          <a:lstStyle/>
          <a:p>
            <a:pPr algn="ctr"/>
            <a:r>
              <a:rPr lang="en-US" sz="1050" b="1" dirty="0" smtClean="0">
                <a:solidFill>
                  <a:schemeClr val="bg1"/>
                </a:solidFill>
                <a:latin typeface="Arial" panose="020B0604020202020204" pitchFamily="34" charset="0"/>
                <a:cs typeface="Arial" panose="020B0604020202020204" pitchFamily="34" charset="0"/>
              </a:rPr>
              <a:t>Probability</a:t>
            </a:r>
            <a:endParaRPr lang="en-US" sz="1050" b="1" dirty="0">
              <a:solidFill>
                <a:schemeClr val="bg1"/>
              </a:solidFill>
              <a:latin typeface="Arial" panose="020B0604020202020204" pitchFamily="34" charset="0"/>
              <a:cs typeface="Arial" panose="020B0604020202020204" pitchFamily="34" charset="0"/>
            </a:endParaRPr>
          </a:p>
        </p:txBody>
      </p:sp>
      <p:sp>
        <p:nvSpPr>
          <p:cNvPr id="86" name="TextBox 85"/>
          <p:cNvSpPr txBox="1"/>
          <p:nvPr/>
        </p:nvSpPr>
        <p:spPr>
          <a:xfrm rot="16200000">
            <a:off x="-113035" y="4986263"/>
            <a:ext cx="1097280" cy="261610"/>
          </a:xfrm>
          <a:prstGeom prst="rect">
            <a:avLst/>
          </a:prstGeom>
          <a:noFill/>
        </p:spPr>
        <p:txBody>
          <a:bodyPr wrap="square" rtlCol="0">
            <a:spAutoFit/>
          </a:bodyPr>
          <a:lstStyle/>
          <a:p>
            <a:pPr algn="ctr"/>
            <a:r>
              <a:rPr lang="en-US" sz="1050" b="1" dirty="0" smtClean="0">
                <a:solidFill>
                  <a:schemeClr val="bg1"/>
                </a:solidFill>
                <a:latin typeface="Arial" panose="020B0604020202020204" pitchFamily="34" charset="0"/>
                <a:cs typeface="Arial" panose="020B0604020202020204" pitchFamily="34" charset="0"/>
              </a:rPr>
              <a:t>Probability</a:t>
            </a:r>
            <a:endParaRPr lang="en-US" sz="1050" b="1" dirty="0">
              <a:solidFill>
                <a:schemeClr val="bg1"/>
              </a:solidFill>
              <a:latin typeface="Arial" panose="020B0604020202020204" pitchFamily="34" charset="0"/>
              <a:cs typeface="Arial" panose="020B0604020202020204" pitchFamily="34" charset="0"/>
            </a:endParaRPr>
          </a:p>
        </p:txBody>
      </p:sp>
      <p:sp>
        <p:nvSpPr>
          <p:cNvPr id="87" name="TextBox 86"/>
          <p:cNvSpPr txBox="1"/>
          <p:nvPr/>
        </p:nvSpPr>
        <p:spPr>
          <a:xfrm rot="16200000">
            <a:off x="-113035" y="2299594"/>
            <a:ext cx="1097280" cy="261610"/>
          </a:xfrm>
          <a:prstGeom prst="rect">
            <a:avLst/>
          </a:prstGeom>
          <a:noFill/>
        </p:spPr>
        <p:txBody>
          <a:bodyPr wrap="square" rtlCol="0">
            <a:spAutoFit/>
          </a:bodyPr>
          <a:lstStyle/>
          <a:p>
            <a:pPr algn="ctr"/>
            <a:r>
              <a:rPr lang="en-US" sz="1050" b="1" dirty="0" smtClean="0">
                <a:solidFill>
                  <a:schemeClr val="bg1"/>
                </a:solidFill>
                <a:latin typeface="Arial" panose="020B0604020202020204" pitchFamily="34" charset="0"/>
                <a:cs typeface="Arial" panose="020B0604020202020204" pitchFamily="34" charset="0"/>
              </a:rPr>
              <a:t>Probability</a:t>
            </a:r>
            <a:endParaRPr lang="en-US" sz="1050" b="1" dirty="0">
              <a:solidFill>
                <a:schemeClr val="bg1"/>
              </a:solidFill>
              <a:latin typeface="Arial" panose="020B0604020202020204" pitchFamily="34" charset="0"/>
              <a:cs typeface="Arial" panose="020B0604020202020204" pitchFamily="34" charset="0"/>
            </a:endParaRPr>
          </a:p>
        </p:txBody>
      </p:sp>
      <p:sp>
        <p:nvSpPr>
          <p:cNvPr id="88" name="TextBox 87"/>
          <p:cNvSpPr txBox="1"/>
          <p:nvPr/>
        </p:nvSpPr>
        <p:spPr>
          <a:xfrm rot="16200000">
            <a:off x="3087366" y="2307595"/>
            <a:ext cx="1097280" cy="261610"/>
          </a:xfrm>
          <a:prstGeom prst="rect">
            <a:avLst/>
          </a:prstGeom>
          <a:noFill/>
        </p:spPr>
        <p:txBody>
          <a:bodyPr wrap="square" rtlCol="0">
            <a:spAutoFit/>
          </a:bodyPr>
          <a:lstStyle/>
          <a:p>
            <a:pPr algn="ctr"/>
            <a:r>
              <a:rPr lang="en-US" sz="1050" b="1" dirty="0" smtClean="0">
                <a:solidFill>
                  <a:schemeClr val="bg1"/>
                </a:solidFill>
                <a:latin typeface="Arial" panose="020B0604020202020204" pitchFamily="34" charset="0"/>
                <a:cs typeface="Arial" panose="020B0604020202020204" pitchFamily="34" charset="0"/>
              </a:rPr>
              <a:t>Probability</a:t>
            </a:r>
            <a:endParaRPr lang="en-US" sz="1050" b="1" dirty="0">
              <a:solidFill>
                <a:schemeClr val="bg1"/>
              </a:solidFill>
              <a:latin typeface="Arial" panose="020B0604020202020204" pitchFamily="34" charset="0"/>
              <a:cs typeface="Arial" panose="020B0604020202020204" pitchFamily="34" charset="0"/>
            </a:endParaRPr>
          </a:p>
        </p:txBody>
      </p:sp>
      <p:sp>
        <p:nvSpPr>
          <p:cNvPr id="89" name="TextBox 88"/>
          <p:cNvSpPr txBox="1"/>
          <p:nvPr/>
        </p:nvSpPr>
        <p:spPr>
          <a:xfrm>
            <a:off x="1710959" y="1697093"/>
            <a:ext cx="646331" cy="369332"/>
          </a:xfrm>
          <a:prstGeom prst="rect">
            <a:avLst/>
          </a:prstGeom>
          <a:noFill/>
        </p:spPr>
        <p:txBody>
          <a:bodyPr wrap="none" rtlCol="0">
            <a:spAutoFit/>
          </a:bodyPr>
          <a:lstStyle/>
          <a:p>
            <a:r>
              <a:rPr lang="en-US" b="1" dirty="0" smtClean="0">
                <a:solidFill>
                  <a:schemeClr val="bg1"/>
                </a:solidFill>
                <a:latin typeface="Arial" panose="020B0604020202020204" pitchFamily="34" charset="0"/>
              </a:rPr>
              <a:t>DFS</a:t>
            </a:r>
            <a:endParaRPr lang="en-US" b="1" dirty="0">
              <a:solidFill>
                <a:schemeClr val="bg1"/>
              </a:solidFill>
              <a:latin typeface="Arial" panose="020B0604020202020204" pitchFamily="34" charset="0"/>
            </a:endParaRPr>
          </a:p>
        </p:txBody>
      </p:sp>
      <p:sp>
        <p:nvSpPr>
          <p:cNvPr id="90" name="TextBox 89"/>
          <p:cNvSpPr txBox="1"/>
          <p:nvPr/>
        </p:nvSpPr>
        <p:spPr>
          <a:xfrm>
            <a:off x="4715777" y="1327761"/>
            <a:ext cx="1531188" cy="369332"/>
          </a:xfrm>
          <a:prstGeom prst="rect">
            <a:avLst/>
          </a:prstGeom>
          <a:noFill/>
        </p:spPr>
        <p:txBody>
          <a:bodyPr wrap="none" rtlCol="0">
            <a:spAutoFit/>
          </a:bodyPr>
          <a:lstStyle/>
          <a:p>
            <a:r>
              <a:rPr lang="en-US" b="1" dirty="0" smtClean="0">
                <a:solidFill>
                  <a:schemeClr val="bg1"/>
                </a:solidFill>
                <a:latin typeface="Arial" panose="020B0604020202020204" pitchFamily="34" charset="0"/>
              </a:rPr>
              <a:t>DFS (CR6m)</a:t>
            </a:r>
            <a:endParaRPr lang="en-US" b="1" dirty="0">
              <a:solidFill>
                <a:schemeClr val="bg1"/>
              </a:solidFill>
              <a:latin typeface="Arial" panose="020B0604020202020204" pitchFamily="34" charset="0"/>
            </a:endParaRPr>
          </a:p>
        </p:txBody>
      </p:sp>
      <p:sp>
        <p:nvSpPr>
          <p:cNvPr id="91" name="TextBox 90"/>
          <p:cNvSpPr txBox="1"/>
          <p:nvPr/>
        </p:nvSpPr>
        <p:spPr>
          <a:xfrm>
            <a:off x="1898691" y="4457113"/>
            <a:ext cx="633507" cy="369332"/>
          </a:xfrm>
          <a:prstGeom prst="rect">
            <a:avLst/>
          </a:prstGeom>
          <a:noFill/>
        </p:spPr>
        <p:txBody>
          <a:bodyPr wrap="none" rtlCol="0">
            <a:spAutoFit/>
          </a:bodyPr>
          <a:lstStyle/>
          <a:p>
            <a:r>
              <a:rPr lang="en-US" b="1" dirty="0">
                <a:solidFill>
                  <a:schemeClr val="bg1"/>
                </a:solidFill>
                <a:latin typeface="Arial" panose="020B0604020202020204" pitchFamily="34" charset="0"/>
              </a:rPr>
              <a:t>P</a:t>
            </a:r>
            <a:r>
              <a:rPr lang="en-US" b="1" dirty="0" smtClean="0">
                <a:solidFill>
                  <a:schemeClr val="bg1"/>
                </a:solidFill>
                <a:latin typeface="Arial" panose="020B0604020202020204" pitchFamily="34" charset="0"/>
              </a:rPr>
              <a:t>FS</a:t>
            </a:r>
            <a:endParaRPr lang="en-US" b="1" dirty="0">
              <a:solidFill>
                <a:schemeClr val="bg1"/>
              </a:solidFill>
              <a:latin typeface="Arial" panose="020B0604020202020204" pitchFamily="34" charset="0"/>
            </a:endParaRPr>
          </a:p>
        </p:txBody>
      </p:sp>
      <p:sp>
        <p:nvSpPr>
          <p:cNvPr id="92" name="TextBox 91"/>
          <p:cNvSpPr txBox="1"/>
          <p:nvPr/>
        </p:nvSpPr>
        <p:spPr>
          <a:xfrm>
            <a:off x="5012850" y="4436660"/>
            <a:ext cx="518091" cy="369332"/>
          </a:xfrm>
          <a:prstGeom prst="rect">
            <a:avLst/>
          </a:prstGeom>
          <a:noFill/>
        </p:spPr>
        <p:txBody>
          <a:bodyPr wrap="none" rtlCol="0">
            <a:spAutoFit/>
          </a:bodyPr>
          <a:lstStyle/>
          <a:p>
            <a:r>
              <a:rPr lang="en-US" b="1" dirty="0" smtClean="0">
                <a:solidFill>
                  <a:schemeClr val="bg1"/>
                </a:solidFill>
                <a:latin typeface="Arial" panose="020B0604020202020204" pitchFamily="34" charset="0"/>
              </a:rPr>
              <a:t>OS</a:t>
            </a:r>
            <a:endParaRPr lang="en-US" b="1" dirty="0">
              <a:solidFill>
                <a:schemeClr val="bg1"/>
              </a:solidFill>
              <a:latin typeface="Arial" panose="020B0604020202020204" pitchFamily="34" charset="0"/>
            </a:endParaRPr>
          </a:p>
        </p:txBody>
      </p:sp>
      <p:sp>
        <p:nvSpPr>
          <p:cNvPr id="95" name="TextBox 94"/>
          <p:cNvSpPr txBox="1"/>
          <p:nvPr/>
        </p:nvSpPr>
        <p:spPr>
          <a:xfrm>
            <a:off x="3610021" y="1131098"/>
            <a:ext cx="533400" cy="2860783"/>
          </a:xfrm>
          <a:prstGeom prst="rect">
            <a:avLst/>
          </a:prstGeom>
          <a:noFill/>
        </p:spPr>
        <p:txBody>
          <a:bodyPr wrap="square" rtlCol="0">
            <a:spAutoFit/>
          </a:bodyPr>
          <a:lstStyle/>
          <a:p>
            <a:pPr algn="r">
              <a:lnSpc>
                <a:spcPct val="259000"/>
              </a:lnSpc>
            </a:pPr>
            <a:r>
              <a:rPr lang="en-US" sz="1000" b="1" dirty="0" smtClean="0">
                <a:solidFill>
                  <a:schemeClr val="bg1"/>
                </a:solidFill>
                <a:latin typeface="Arial" panose="020B0604020202020204" pitchFamily="34" charset="0"/>
                <a:cs typeface="Arial" panose="020B0604020202020204" pitchFamily="34" charset="0"/>
              </a:rPr>
              <a:t>1.0 –</a:t>
            </a:r>
          </a:p>
          <a:p>
            <a:pPr algn="r">
              <a:lnSpc>
                <a:spcPct val="259000"/>
              </a:lnSpc>
            </a:pPr>
            <a:r>
              <a:rPr lang="en-US" sz="1000" b="1" dirty="0" smtClean="0">
                <a:solidFill>
                  <a:schemeClr val="bg1"/>
                </a:solidFill>
                <a:latin typeface="Arial" panose="020B0604020202020204" pitchFamily="34" charset="0"/>
                <a:cs typeface="Arial" panose="020B0604020202020204" pitchFamily="34" charset="0"/>
              </a:rPr>
              <a:t>8.9 –</a:t>
            </a:r>
          </a:p>
          <a:p>
            <a:pPr algn="r">
              <a:lnSpc>
                <a:spcPct val="259000"/>
              </a:lnSpc>
            </a:pPr>
            <a:r>
              <a:rPr lang="en-US" sz="1000" b="1" dirty="0" smtClean="0">
                <a:solidFill>
                  <a:schemeClr val="bg1"/>
                </a:solidFill>
                <a:latin typeface="Arial" panose="020B0604020202020204" pitchFamily="34" charset="0"/>
                <a:cs typeface="Arial" panose="020B0604020202020204" pitchFamily="34" charset="0"/>
              </a:rPr>
              <a:t>0.6 –</a:t>
            </a:r>
          </a:p>
          <a:p>
            <a:pPr algn="r">
              <a:lnSpc>
                <a:spcPct val="259000"/>
              </a:lnSpc>
            </a:pPr>
            <a:r>
              <a:rPr lang="en-US" sz="1000" b="1" dirty="0" smtClean="0">
                <a:solidFill>
                  <a:schemeClr val="bg1"/>
                </a:solidFill>
                <a:latin typeface="Arial" panose="020B0604020202020204" pitchFamily="34" charset="0"/>
                <a:cs typeface="Arial" panose="020B0604020202020204" pitchFamily="34" charset="0"/>
              </a:rPr>
              <a:t>0.4 –</a:t>
            </a:r>
          </a:p>
          <a:p>
            <a:pPr algn="r">
              <a:lnSpc>
                <a:spcPct val="259000"/>
              </a:lnSpc>
            </a:pPr>
            <a:r>
              <a:rPr lang="en-US" sz="1000" b="1" dirty="0" smtClean="0">
                <a:solidFill>
                  <a:schemeClr val="bg1"/>
                </a:solidFill>
                <a:latin typeface="Arial" panose="020B0604020202020204" pitchFamily="34" charset="0"/>
                <a:cs typeface="Arial" panose="020B0604020202020204" pitchFamily="34" charset="0"/>
              </a:rPr>
              <a:t>0.2 –</a:t>
            </a:r>
          </a:p>
          <a:p>
            <a:pPr algn="r">
              <a:lnSpc>
                <a:spcPct val="259000"/>
              </a:lnSpc>
            </a:pPr>
            <a:r>
              <a:rPr lang="en-US" sz="1000" b="1" dirty="0" smtClean="0">
                <a:solidFill>
                  <a:schemeClr val="bg1"/>
                </a:solidFill>
                <a:latin typeface="Arial" panose="020B0604020202020204" pitchFamily="34" charset="0"/>
                <a:cs typeface="Arial" panose="020B0604020202020204" pitchFamily="34" charset="0"/>
              </a:rPr>
              <a:t>0.0 –</a:t>
            </a:r>
          </a:p>
          <a:p>
            <a:pPr algn="r">
              <a:lnSpc>
                <a:spcPct val="259000"/>
              </a:lnSpc>
            </a:pPr>
            <a:endParaRPr lang="en-US" sz="1000" b="1" dirty="0">
              <a:solidFill>
                <a:schemeClr val="bg1"/>
              </a:solidFill>
              <a:latin typeface="Arial" panose="020B0604020202020204" pitchFamily="34" charset="0"/>
              <a:cs typeface="Arial" panose="020B0604020202020204" pitchFamily="34" charset="0"/>
            </a:endParaRPr>
          </a:p>
        </p:txBody>
      </p:sp>
      <p:cxnSp>
        <p:nvCxnSpPr>
          <p:cNvPr id="96" name="Straight Connector 95"/>
          <p:cNvCxnSpPr/>
          <p:nvPr/>
        </p:nvCxnSpPr>
        <p:spPr>
          <a:xfrm>
            <a:off x="4045985" y="1435898"/>
            <a:ext cx="0" cy="198424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flipH="1">
            <a:off x="4132091" y="3496863"/>
            <a:ext cx="2240280" cy="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a:xfrm>
            <a:off x="4138187" y="3496864"/>
            <a:ext cx="0" cy="5486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a:xfrm>
            <a:off x="4418072" y="3496864"/>
            <a:ext cx="0" cy="5486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a:xfrm>
            <a:off x="4682055" y="3496864"/>
            <a:ext cx="0" cy="5486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a:xfrm>
            <a:off x="4970213" y="3496864"/>
            <a:ext cx="0" cy="5486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a:xfrm>
            <a:off x="5245857" y="3496864"/>
            <a:ext cx="0" cy="5486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a:xfrm>
            <a:off x="5517791" y="3496864"/>
            <a:ext cx="0" cy="5486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a:xfrm>
            <a:off x="5789725" y="3496864"/>
            <a:ext cx="0" cy="5486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a:off x="6071465" y="3496864"/>
            <a:ext cx="0" cy="5486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a:xfrm>
            <a:off x="6337303" y="3496864"/>
            <a:ext cx="0" cy="5486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07" name="TextBox 106"/>
          <p:cNvSpPr txBox="1"/>
          <p:nvPr/>
        </p:nvSpPr>
        <p:spPr>
          <a:xfrm>
            <a:off x="4003370" y="3508258"/>
            <a:ext cx="2499360" cy="246221"/>
          </a:xfrm>
          <a:prstGeom prst="rect">
            <a:avLst/>
          </a:prstGeom>
          <a:noFill/>
        </p:spPr>
        <p:txBody>
          <a:bodyPr wrap="square" rtlCol="0">
            <a:spAutoFit/>
          </a:bodyPr>
          <a:lstStyle/>
          <a:p>
            <a:r>
              <a:rPr lang="en-US" sz="1000" b="1" dirty="0" smtClean="0">
                <a:solidFill>
                  <a:schemeClr val="bg1"/>
                </a:solidFill>
                <a:latin typeface="Arial" panose="020B0604020202020204" pitchFamily="34" charset="0"/>
                <a:cs typeface="Arial" panose="020B0604020202020204" pitchFamily="34" charset="0"/>
              </a:rPr>
              <a:t>0      6     12    18    24    30    36    42   48</a:t>
            </a:r>
            <a:endParaRPr lang="en-US" sz="1000" b="1" dirty="0">
              <a:solidFill>
                <a:schemeClr val="bg1"/>
              </a:solidFill>
              <a:latin typeface="Arial" panose="020B0604020202020204" pitchFamily="34" charset="0"/>
              <a:cs typeface="Arial" panose="020B0604020202020204" pitchFamily="34" charset="0"/>
            </a:endParaRPr>
          </a:p>
        </p:txBody>
      </p:sp>
      <p:sp>
        <p:nvSpPr>
          <p:cNvPr id="108" name="TextBox 107"/>
          <p:cNvSpPr txBox="1"/>
          <p:nvPr/>
        </p:nvSpPr>
        <p:spPr>
          <a:xfrm>
            <a:off x="470848" y="3837149"/>
            <a:ext cx="533400" cy="2860783"/>
          </a:xfrm>
          <a:prstGeom prst="rect">
            <a:avLst/>
          </a:prstGeom>
          <a:noFill/>
        </p:spPr>
        <p:txBody>
          <a:bodyPr wrap="square" rtlCol="0">
            <a:spAutoFit/>
          </a:bodyPr>
          <a:lstStyle/>
          <a:p>
            <a:pPr algn="r">
              <a:lnSpc>
                <a:spcPct val="259000"/>
              </a:lnSpc>
            </a:pPr>
            <a:r>
              <a:rPr lang="en-US" sz="1000" b="1" dirty="0" smtClean="0">
                <a:solidFill>
                  <a:schemeClr val="bg1"/>
                </a:solidFill>
                <a:latin typeface="Arial" panose="020B0604020202020204" pitchFamily="34" charset="0"/>
                <a:cs typeface="Arial" panose="020B0604020202020204" pitchFamily="34" charset="0"/>
              </a:rPr>
              <a:t>1.0 –</a:t>
            </a:r>
          </a:p>
          <a:p>
            <a:pPr algn="r">
              <a:lnSpc>
                <a:spcPct val="259000"/>
              </a:lnSpc>
            </a:pPr>
            <a:r>
              <a:rPr lang="en-US" sz="1000" b="1" dirty="0" smtClean="0">
                <a:solidFill>
                  <a:schemeClr val="bg1"/>
                </a:solidFill>
                <a:latin typeface="Arial" panose="020B0604020202020204" pitchFamily="34" charset="0"/>
                <a:cs typeface="Arial" panose="020B0604020202020204" pitchFamily="34" charset="0"/>
              </a:rPr>
              <a:t>8.9 –</a:t>
            </a:r>
          </a:p>
          <a:p>
            <a:pPr algn="r">
              <a:lnSpc>
                <a:spcPct val="259000"/>
              </a:lnSpc>
            </a:pPr>
            <a:r>
              <a:rPr lang="en-US" sz="1000" b="1" dirty="0" smtClean="0">
                <a:solidFill>
                  <a:schemeClr val="bg1"/>
                </a:solidFill>
                <a:latin typeface="Arial" panose="020B0604020202020204" pitchFamily="34" charset="0"/>
                <a:cs typeface="Arial" panose="020B0604020202020204" pitchFamily="34" charset="0"/>
              </a:rPr>
              <a:t>0.6 –</a:t>
            </a:r>
          </a:p>
          <a:p>
            <a:pPr algn="r">
              <a:lnSpc>
                <a:spcPct val="259000"/>
              </a:lnSpc>
            </a:pPr>
            <a:r>
              <a:rPr lang="en-US" sz="1000" b="1" dirty="0" smtClean="0">
                <a:solidFill>
                  <a:schemeClr val="bg1"/>
                </a:solidFill>
                <a:latin typeface="Arial" panose="020B0604020202020204" pitchFamily="34" charset="0"/>
                <a:cs typeface="Arial" panose="020B0604020202020204" pitchFamily="34" charset="0"/>
              </a:rPr>
              <a:t>0.4 –</a:t>
            </a:r>
          </a:p>
          <a:p>
            <a:pPr algn="r">
              <a:lnSpc>
                <a:spcPct val="259000"/>
              </a:lnSpc>
            </a:pPr>
            <a:r>
              <a:rPr lang="en-US" sz="1000" b="1" dirty="0" smtClean="0">
                <a:solidFill>
                  <a:schemeClr val="bg1"/>
                </a:solidFill>
                <a:latin typeface="Arial" panose="020B0604020202020204" pitchFamily="34" charset="0"/>
                <a:cs typeface="Arial" panose="020B0604020202020204" pitchFamily="34" charset="0"/>
              </a:rPr>
              <a:t>0.2 –</a:t>
            </a:r>
          </a:p>
          <a:p>
            <a:pPr algn="r">
              <a:lnSpc>
                <a:spcPct val="259000"/>
              </a:lnSpc>
            </a:pPr>
            <a:r>
              <a:rPr lang="en-US" sz="1000" b="1" dirty="0" smtClean="0">
                <a:solidFill>
                  <a:schemeClr val="bg1"/>
                </a:solidFill>
                <a:latin typeface="Arial" panose="020B0604020202020204" pitchFamily="34" charset="0"/>
                <a:cs typeface="Arial" panose="020B0604020202020204" pitchFamily="34" charset="0"/>
              </a:rPr>
              <a:t>0.0 –</a:t>
            </a:r>
          </a:p>
          <a:p>
            <a:pPr algn="r">
              <a:lnSpc>
                <a:spcPct val="259000"/>
              </a:lnSpc>
            </a:pPr>
            <a:endParaRPr lang="en-US" sz="1000" b="1" dirty="0">
              <a:solidFill>
                <a:schemeClr val="bg1"/>
              </a:solidFill>
              <a:latin typeface="Arial" panose="020B0604020202020204" pitchFamily="34" charset="0"/>
              <a:cs typeface="Arial" panose="020B0604020202020204" pitchFamily="34" charset="0"/>
            </a:endParaRPr>
          </a:p>
        </p:txBody>
      </p:sp>
      <p:cxnSp>
        <p:nvCxnSpPr>
          <p:cNvPr id="109" name="Straight Connector 108"/>
          <p:cNvCxnSpPr/>
          <p:nvPr/>
        </p:nvCxnSpPr>
        <p:spPr>
          <a:xfrm>
            <a:off x="902801" y="4131316"/>
            <a:ext cx="0" cy="198424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a:xfrm flipH="1">
            <a:off x="967641" y="6192281"/>
            <a:ext cx="2240280" cy="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a:xfrm>
            <a:off x="973737" y="6192282"/>
            <a:ext cx="0" cy="5486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a:xfrm>
            <a:off x="1253622" y="6192282"/>
            <a:ext cx="0" cy="5486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p:nvCxnSpPr>
        <p:spPr>
          <a:xfrm>
            <a:off x="1517605" y="6192282"/>
            <a:ext cx="0" cy="5486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p:nvCxnSpPr>
        <p:spPr>
          <a:xfrm>
            <a:off x="1805763" y="6192282"/>
            <a:ext cx="0" cy="5486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p:nvCxnSpPr>
        <p:spPr>
          <a:xfrm>
            <a:off x="2081407" y="6192282"/>
            <a:ext cx="0" cy="5486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p:nvCxnSpPr>
        <p:spPr>
          <a:xfrm>
            <a:off x="2353341" y="6192282"/>
            <a:ext cx="0" cy="5486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p:nvCxnSpPr>
        <p:spPr>
          <a:xfrm>
            <a:off x="2625275" y="6192282"/>
            <a:ext cx="0" cy="5486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a:xfrm>
            <a:off x="2907015" y="6192282"/>
            <a:ext cx="0" cy="5486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p:nvCxnSpPr>
        <p:spPr>
          <a:xfrm>
            <a:off x="3172853" y="6192282"/>
            <a:ext cx="0" cy="5486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20" name="TextBox 119"/>
          <p:cNvSpPr txBox="1"/>
          <p:nvPr/>
        </p:nvSpPr>
        <p:spPr>
          <a:xfrm>
            <a:off x="860186" y="6193043"/>
            <a:ext cx="2499360" cy="246221"/>
          </a:xfrm>
          <a:prstGeom prst="rect">
            <a:avLst/>
          </a:prstGeom>
          <a:noFill/>
        </p:spPr>
        <p:txBody>
          <a:bodyPr wrap="square" rtlCol="0">
            <a:spAutoFit/>
          </a:bodyPr>
          <a:lstStyle/>
          <a:p>
            <a:r>
              <a:rPr lang="en-US" sz="1000" b="1" dirty="0" smtClean="0">
                <a:solidFill>
                  <a:schemeClr val="bg1"/>
                </a:solidFill>
                <a:latin typeface="Arial" panose="020B0604020202020204" pitchFamily="34" charset="0"/>
                <a:cs typeface="Arial" panose="020B0604020202020204" pitchFamily="34" charset="0"/>
              </a:rPr>
              <a:t>0      6     12    18    24    30    36    42   48</a:t>
            </a:r>
            <a:endParaRPr lang="en-US" sz="1000" b="1" dirty="0">
              <a:solidFill>
                <a:schemeClr val="bg1"/>
              </a:solidFill>
              <a:latin typeface="Arial" panose="020B0604020202020204" pitchFamily="34" charset="0"/>
              <a:cs typeface="Arial" panose="020B0604020202020204" pitchFamily="34" charset="0"/>
            </a:endParaRPr>
          </a:p>
        </p:txBody>
      </p:sp>
      <p:sp>
        <p:nvSpPr>
          <p:cNvPr id="121" name="TextBox 120"/>
          <p:cNvSpPr txBox="1"/>
          <p:nvPr/>
        </p:nvSpPr>
        <p:spPr>
          <a:xfrm>
            <a:off x="3601414" y="3836484"/>
            <a:ext cx="533400" cy="2860783"/>
          </a:xfrm>
          <a:prstGeom prst="rect">
            <a:avLst/>
          </a:prstGeom>
          <a:noFill/>
        </p:spPr>
        <p:txBody>
          <a:bodyPr wrap="square" rtlCol="0">
            <a:spAutoFit/>
          </a:bodyPr>
          <a:lstStyle/>
          <a:p>
            <a:pPr algn="r">
              <a:lnSpc>
                <a:spcPct val="259000"/>
              </a:lnSpc>
            </a:pPr>
            <a:r>
              <a:rPr lang="en-US" sz="1000" b="1" dirty="0" smtClean="0">
                <a:solidFill>
                  <a:schemeClr val="bg1"/>
                </a:solidFill>
                <a:latin typeface="Arial" panose="020B0604020202020204" pitchFamily="34" charset="0"/>
                <a:cs typeface="Arial" panose="020B0604020202020204" pitchFamily="34" charset="0"/>
              </a:rPr>
              <a:t>1.0 –</a:t>
            </a:r>
          </a:p>
          <a:p>
            <a:pPr algn="r">
              <a:lnSpc>
                <a:spcPct val="259000"/>
              </a:lnSpc>
            </a:pPr>
            <a:r>
              <a:rPr lang="en-US" sz="1000" b="1" dirty="0" smtClean="0">
                <a:solidFill>
                  <a:schemeClr val="bg1"/>
                </a:solidFill>
                <a:latin typeface="Arial" panose="020B0604020202020204" pitchFamily="34" charset="0"/>
                <a:cs typeface="Arial" panose="020B0604020202020204" pitchFamily="34" charset="0"/>
              </a:rPr>
              <a:t>8.9 –</a:t>
            </a:r>
          </a:p>
          <a:p>
            <a:pPr algn="r">
              <a:lnSpc>
                <a:spcPct val="259000"/>
              </a:lnSpc>
            </a:pPr>
            <a:r>
              <a:rPr lang="en-US" sz="1000" b="1" dirty="0" smtClean="0">
                <a:solidFill>
                  <a:schemeClr val="bg1"/>
                </a:solidFill>
                <a:latin typeface="Arial" panose="020B0604020202020204" pitchFamily="34" charset="0"/>
                <a:cs typeface="Arial" panose="020B0604020202020204" pitchFamily="34" charset="0"/>
              </a:rPr>
              <a:t>0.6 –</a:t>
            </a:r>
          </a:p>
          <a:p>
            <a:pPr algn="r">
              <a:lnSpc>
                <a:spcPct val="259000"/>
              </a:lnSpc>
            </a:pPr>
            <a:r>
              <a:rPr lang="en-US" sz="1000" b="1" dirty="0" smtClean="0">
                <a:solidFill>
                  <a:schemeClr val="bg1"/>
                </a:solidFill>
                <a:latin typeface="Arial" panose="020B0604020202020204" pitchFamily="34" charset="0"/>
                <a:cs typeface="Arial" panose="020B0604020202020204" pitchFamily="34" charset="0"/>
              </a:rPr>
              <a:t>0.4 –</a:t>
            </a:r>
          </a:p>
          <a:p>
            <a:pPr algn="r">
              <a:lnSpc>
                <a:spcPct val="259000"/>
              </a:lnSpc>
            </a:pPr>
            <a:r>
              <a:rPr lang="en-US" sz="1000" b="1" dirty="0" smtClean="0">
                <a:solidFill>
                  <a:schemeClr val="bg1"/>
                </a:solidFill>
                <a:latin typeface="Arial" panose="020B0604020202020204" pitchFamily="34" charset="0"/>
                <a:cs typeface="Arial" panose="020B0604020202020204" pitchFamily="34" charset="0"/>
              </a:rPr>
              <a:t>0.2 –</a:t>
            </a:r>
          </a:p>
          <a:p>
            <a:pPr algn="r">
              <a:lnSpc>
                <a:spcPct val="259000"/>
              </a:lnSpc>
            </a:pPr>
            <a:r>
              <a:rPr lang="en-US" sz="1000" b="1" dirty="0" smtClean="0">
                <a:solidFill>
                  <a:schemeClr val="bg1"/>
                </a:solidFill>
                <a:latin typeface="Arial" panose="020B0604020202020204" pitchFamily="34" charset="0"/>
                <a:cs typeface="Arial" panose="020B0604020202020204" pitchFamily="34" charset="0"/>
              </a:rPr>
              <a:t>0.0 –</a:t>
            </a:r>
          </a:p>
          <a:p>
            <a:pPr algn="r">
              <a:lnSpc>
                <a:spcPct val="259000"/>
              </a:lnSpc>
            </a:pPr>
            <a:endParaRPr lang="en-US" sz="1000" b="1" dirty="0">
              <a:solidFill>
                <a:schemeClr val="bg1"/>
              </a:solidFill>
              <a:latin typeface="Arial" panose="020B0604020202020204" pitchFamily="34" charset="0"/>
              <a:cs typeface="Arial" panose="020B0604020202020204" pitchFamily="34" charset="0"/>
            </a:endParaRPr>
          </a:p>
        </p:txBody>
      </p:sp>
      <p:cxnSp>
        <p:nvCxnSpPr>
          <p:cNvPr id="122" name="Straight Connector 121"/>
          <p:cNvCxnSpPr/>
          <p:nvPr/>
        </p:nvCxnSpPr>
        <p:spPr>
          <a:xfrm>
            <a:off x="4048517" y="4141284"/>
            <a:ext cx="0" cy="198424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a:xfrm flipH="1">
            <a:off x="4125097" y="6176849"/>
            <a:ext cx="2240280" cy="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p:nvCxnSpPr>
        <p:spPr>
          <a:xfrm>
            <a:off x="4131193" y="6176850"/>
            <a:ext cx="0" cy="5486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p:nvCxnSpPr>
        <p:spPr>
          <a:xfrm>
            <a:off x="4411078" y="6176850"/>
            <a:ext cx="0" cy="5486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p:nvPr/>
        </p:nvCxnSpPr>
        <p:spPr>
          <a:xfrm>
            <a:off x="4675061" y="6176850"/>
            <a:ext cx="0" cy="5486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a:xfrm>
            <a:off x="4963219" y="6176850"/>
            <a:ext cx="0" cy="5486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nvCxnSpPr>
        <p:spPr>
          <a:xfrm>
            <a:off x="5238863" y="6176850"/>
            <a:ext cx="0" cy="5486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a:xfrm>
            <a:off x="5510797" y="6176850"/>
            <a:ext cx="0" cy="5486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a:xfrm>
            <a:off x="5782731" y="6176850"/>
            <a:ext cx="0" cy="5486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p:nvCxnSpPr>
        <p:spPr>
          <a:xfrm>
            <a:off x="6064471" y="6176850"/>
            <a:ext cx="0" cy="5486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a:xfrm>
            <a:off x="6330309" y="6176850"/>
            <a:ext cx="0" cy="5486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33" name="TextBox 132"/>
          <p:cNvSpPr txBox="1"/>
          <p:nvPr/>
        </p:nvSpPr>
        <p:spPr>
          <a:xfrm>
            <a:off x="3996376" y="6188244"/>
            <a:ext cx="2499360" cy="246221"/>
          </a:xfrm>
          <a:prstGeom prst="rect">
            <a:avLst/>
          </a:prstGeom>
          <a:noFill/>
        </p:spPr>
        <p:txBody>
          <a:bodyPr wrap="square" rtlCol="0">
            <a:spAutoFit/>
          </a:bodyPr>
          <a:lstStyle/>
          <a:p>
            <a:r>
              <a:rPr lang="en-US" sz="1000" b="1" dirty="0" smtClean="0">
                <a:solidFill>
                  <a:schemeClr val="bg1"/>
                </a:solidFill>
                <a:latin typeface="Arial" panose="020B0604020202020204" pitchFamily="34" charset="0"/>
                <a:cs typeface="Arial" panose="020B0604020202020204" pitchFamily="34" charset="0"/>
              </a:rPr>
              <a:t>0      6     12    18    24    30    36    42   48</a:t>
            </a:r>
            <a:endParaRPr lang="en-US" sz="1000" b="1" dirty="0">
              <a:solidFill>
                <a:schemeClr val="bg1"/>
              </a:solidFill>
              <a:latin typeface="Arial" panose="020B0604020202020204" pitchFamily="34" charset="0"/>
              <a:cs typeface="Arial" panose="020B0604020202020204" pitchFamily="34" charset="0"/>
            </a:endParaRPr>
          </a:p>
        </p:txBody>
      </p:sp>
      <p:sp>
        <p:nvSpPr>
          <p:cNvPr id="94" name="Freeform 93"/>
          <p:cNvSpPr/>
          <p:nvPr/>
        </p:nvSpPr>
        <p:spPr>
          <a:xfrm>
            <a:off x="979797" y="1438275"/>
            <a:ext cx="2214564" cy="695325"/>
          </a:xfrm>
          <a:custGeom>
            <a:avLst/>
            <a:gdLst>
              <a:gd name="connsiteX0" fmla="*/ 0 w 2414132"/>
              <a:gd name="connsiteY0" fmla="*/ 0 h 746570"/>
              <a:gd name="connsiteX1" fmla="*/ 2205038 w 2414132"/>
              <a:gd name="connsiteY1" fmla="*/ 681038 h 746570"/>
              <a:gd name="connsiteX2" fmla="*/ 2195513 w 2414132"/>
              <a:gd name="connsiteY2" fmla="*/ 681038 h 746570"/>
              <a:gd name="connsiteX0" fmla="*/ 0 w 2205038"/>
              <a:gd name="connsiteY0" fmla="*/ 0 h 681038"/>
              <a:gd name="connsiteX1" fmla="*/ 2205038 w 2205038"/>
              <a:gd name="connsiteY1" fmla="*/ 681038 h 681038"/>
              <a:gd name="connsiteX0" fmla="*/ 0 w 2205038"/>
              <a:gd name="connsiteY0" fmla="*/ 0 h 695325"/>
              <a:gd name="connsiteX1" fmla="*/ 1247775 w 2205038"/>
              <a:gd name="connsiteY1" fmla="*/ 695325 h 695325"/>
              <a:gd name="connsiteX2" fmla="*/ 2205038 w 2205038"/>
              <a:gd name="connsiteY2" fmla="*/ 681038 h 695325"/>
              <a:gd name="connsiteX0" fmla="*/ 0 w 2205038"/>
              <a:gd name="connsiteY0" fmla="*/ 0 h 698871"/>
              <a:gd name="connsiteX1" fmla="*/ 1238250 w 2205038"/>
              <a:gd name="connsiteY1" fmla="*/ 614363 h 698871"/>
              <a:gd name="connsiteX2" fmla="*/ 1247775 w 2205038"/>
              <a:gd name="connsiteY2" fmla="*/ 695325 h 698871"/>
              <a:gd name="connsiteX3" fmla="*/ 2205038 w 2205038"/>
              <a:gd name="connsiteY3" fmla="*/ 681038 h 698871"/>
              <a:gd name="connsiteX0" fmla="*/ 0 w 2205038"/>
              <a:gd name="connsiteY0" fmla="*/ 0 h 695325"/>
              <a:gd name="connsiteX1" fmla="*/ 1238250 w 2205038"/>
              <a:gd name="connsiteY1" fmla="*/ 614363 h 695325"/>
              <a:gd name="connsiteX2" fmla="*/ 1247775 w 2205038"/>
              <a:gd name="connsiteY2" fmla="*/ 695325 h 695325"/>
              <a:gd name="connsiteX3" fmla="*/ 2205038 w 2205038"/>
              <a:gd name="connsiteY3" fmla="*/ 681038 h 695325"/>
              <a:gd name="connsiteX0" fmla="*/ 0 w 2205038"/>
              <a:gd name="connsiteY0" fmla="*/ 0 h 695325"/>
              <a:gd name="connsiteX1" fmla="*/ 1252537 w 2205038"/>
              <a:gd name="connsiteY1" fmla="*/ 628650 h 695325"/>
              <a:gd name="connsiteX2" fmla="*/ 1247775 w 2205038"/>
              <a:gd name="connsiteY2" fmla="*/ 695325 h 695325"/>
              <a:gd name="connsiteX3" fmla="*/ 2205038 w 2205038"/>
              <a:gd name="connsiteY3" fmla="*/ 681038 h 695325"/>
              <a:gd name="connsiteX0" fmla="*/ 0 w 2205038"/>
              <a:gd name="connsiteY0" fmla="*/ 0 h 695325"/>
              <a:gd name="connsiteX1" fmla="*/ 1243012 w 2205038"/>
              <a:gd name="connsiteY1" fmla="*/ 638175 h 695325"/>
              <a:gd name="connsiteX2" fmla="*/ 1247775 w 2205038"/>
              <a:gd name="connsiteY2" fmla="*/ 695325 h 695325"/>
              <a:gd name="connsiteX3" fmla="*/ 2205038 w 2205038"/>
              <a:gd name="connsiteY3" fmla="*/ 681038 h 695325"/>
              <a:gd name="connsiteX0" fmla="*/ 0 w 2205038"/>
              <a:gd name="connsiteY0" fmla="*/ 0 h 695325"/>
              <a:gd name="connsiteX1" fmla="*/ 652463 w 2205038"/>
              <a:gd name="connsiteY1" fmla="*/ 609600 h 695325"/>
              <a:gd name="connsiteX2" fmla="*/ 1243012 w 2205038"/>
              <a:gd name="connsiteY2" fmla="*/ 638175 h 695325"/>
              <a:gd name="connsiteX3" fmla="*/ 1247775 w 2205038"/>
              <a:gd name="connsiteY3" fmla="*/ 695325 h 695325"/>
              <a:gd name="connsiteX4" fmla="*/ 2205038 w 2205038"/>
              <a:gd name="connsiteY4" fmla="*/ 681038 h 695325"/>
              <a:gd name="connsiteX0" fmla="*/ 0 w 2205038"/>
              <a:gd name="connsiteY0" fmla="*/ 0 h 695325"/>
              <a:gd name="connsiteX1" fmla="*/ 652463 w 2205038"/>
              <a:gd name="connsiteY1" fmla="*/ 609600 h 695325"/>
              <a:gd name="connsiteX2" fmla="*/ 1243012 w 2205038"/>
              <a:gd name="connsiteY2" fmla="*/ 638175 h 695325"/>
              <a:gd name="connsiteX3" fmla="*/ 1247775 w 2205038"/>
              <a:gd name="connsiteY3" fmla="*/ 695325 h 695325"/>
              <a:gd name="connsiteX4" fmla="*/ 2205038 w 2205038"/>
              <a:gd name="connsiteY4" fmla="*/ 681038 h 695325"/>
              <a:gd name="connsiteX0" fmla="*/ 0 w 2205038"/>
              <a:gd name="connsiteY0" fmla="*/ 29355 h 724680"/>
              <a:gd name="connsiteX1" fmla="*/ 95250 w 2205038"/>
              <a:gd name="connsiteY1" fmla="*/ 48405 h 724680"/>
              <a:gd name="connsiteX2" fmla="*/ 652463 w 2205038"/>
              <a:gd name="connsiteY2" fmla="*/ 638955 h 724680"/>
              <a:gd name="connsiteX3" fmla="*/ 1243012 w 2205038"/>
              <a:gd name="connsiteY3" fmla="*/ 667530 h 724680"/>
              <a:gd name="connsiteX4" fmla="*/ 1247775 w 2205038"/>
              <a:gd name="connsiteY4" fmla="*/ 724680 h 724680"/>
              <a:gd name="connsiteX5" fmla="*/ 2205038 w 2205038"/>
              <a:gd name="connsiteY5" fmla="*/ 710393 h 724680"/>
              <a:gd name="connsiteX0" fmla="*/ 0 w 2205038"/>
              <a:gd name="connsiteY0" fmla="*/ 0 h 695325"/>
              <a:gd name="connsiteX1" fmla="*/ 95250 w 2205038"/>
              <a:gd name="connsiteY1" fmla="*/ 19050 h 695325"/>
              <a:gd name="connsiteX2" fmla="*/ 652463 w 2205038"/>
              <a:gd name="connsiteY2" fmla="*/ 609600 h 695325"/>
              <a:gd name="connsiteX3" fmla="*/ 1243012 w 2205038"/>
              <a:gd name="connsiteY3" fmla="*/ 638175 h 695325"/>
              <a:gd name="connsiteX4" fmla="*/ 1247775 w 2205038"/>
              <a:gd name="connsiteY4" fmla="*/ 695325 h 695325"/>
              <a:gd name="connsiteX5" fmla="*/ 2205038 w 2205038"/>
              <a:gd name="connsiteY5" fmla="*/ 681038 h 695325"/>
              <a:gd name="connsiteX0" fmla="*/ 0 w 2205038"/>
              <a:gd name="connsiteY0" fmla="*/ 0 h 695325"/>
              <a:gd name="connsiteX1" fmla="*/ 100012 w 2205038"/>
              <a:gd name="connsiteY1" fmla="*/ 4762 h 695325"/>
              <a:gd name="connsiteX2" fmla="*/ 652463 w 2205038"/>
              <a:gd name="connsiteY2" fmla="*/ 609600 h 695325"/>
              <a:gd name="connsiteX3" fmla="*/ 1243012 w 2205038"/>
              <a:gd name="connsiteY3" fmla="*/ 638175 h 695325"/>
              <a:gd name="connsiteX4" fmla="*/ 1247775 w 2205038"/>
              <a:gd name="connsiteY4" fmla="*/ 695325 h 695325"/>
              <a:gd name="connsiteX5" fmla="*/ 2205038 w 2205038"/>
              <a:gd name="connsiteY5" fmla="*/ 681038 h 695325"/>
              <a:gd name="connsiteX0" fmla="*/ 0 w 2205038"/>
              <a:gd name="connsiteY0" fmla="*/ 0 h 695325"/>
              <a:gd name="connsiteX1" fmla="*/ 85725 w 2205038"/>
              <a:gd name="connsiteY1" fmla="*/ 4762 h 695325"/>
              <a:gd name="connsiteX2" fmla="*/ 652463 w 2205038"/>
              <a:gd name="connsiteY2" fmla="*/ 609600 h 695325"/>
              <a:gd name="connsiteX3" fmla="*/ 1243012 w 2205038"/>
              <a:gd name="connsiteY3" fmla="*/ 638175 h 695325"/>
              <a:gd name="connsiteX4" fmla="*/ 1247775 w 2205038"/>
              <a:gd name="connsiteY4" fmla="*/ 695325 h 695325"/>
              <a:gd name="connsiteX5" fmla="*/ 2205038 w 2205038"/>
              <a:gd name="connsiteY5" fmla="*/ 681038 h 695325"/>
              <a:gd name="connsiteX0" fmla="*/ 0 w 2205038"/>
              <a:gd name="connsiteY0" fmla="*/ 0 h 695325"/>
              <a:gd name="connsiteX1" fmla="*/ 85725 w 2205038"/>
              <a:gd name="connsiteY1" fmla="*/ 4762 h 695325"/>
              <a:gd name="connsiteX2" fmla="*/ 95250 w 2205038"/>
              <a:gd name="connsiteY2" fmla="*/ 80963 h 695325"/>
              <a:gd name="connsiteX3" fmla="*/ 652463 w 2205038"/>
              <a:gd name="connsiteY3" fmla="*/ 609600 h 695325"/>
              <a:gd name="connsiteX4" fmla="*/ 1243012 w 2205038"/>
              <a:gd name="connsiteY4" fmla="*/ 638175 h 695325"/>
              <a:gd name="connsiteX5" fmla="*/ 1247775 w 2205038"/>
              <a:gd name="connsiteY5" fmla="*/ 695325 h 695325"/>
              <a:gd name="connsiteX6" fmla="*/ 2205038 w 2205038"/>
              <a:gd name="connsiteY6" fmla="*/ 681038 h 695325"/>
              <a:gd name="connsiteX0" fmla="*/ 0 w 2205038"/>
              <a:gd name="connsiteY0" fmla="*/ 0 h 695325"/>
              <a:gd name="connsiteX1" fmla="*/ 85725 w 2205038"/>
              <a:gd name="connsiteY1" fmla="*/ 4762 h 695325"/>
              <a:gd name="connsiteX2" fmla="*/ 95250 w 2205038"/>
              <a:gd name="connsiteY2" fmla="*/ 80963 h 695325"/>
              <a:gd name="connsiteX3" fmla="*/ 652463 w 2205038"/>
              <a:gd name="connsiteY3" fmla="*/ 609600 h 695325"/>
              <a:gd name="connsiteX4" fmla="*/ 1243012 w 2205038"/>
              <a:gd name="connsiteY4" fmla="*/ 638175 h 695325"/>
              <a:gd name="connsiteX5" fmla="*/ 1247775 w 2205038"/>
              <a:gd name="connsiteY5" fmla="*/ 695325 h 695325"/>
              <a:gd name="connsiteX6" fmla="*/ 2205038 w 2205038"/>
              <a:gd name="connsiteY6" fmla="*/ 681038 h 695325"/>
              <a:gd name="connsiteX0" fmla="*/ 0 w 2205038"/>
              <a:gd name="connsiteY0" fmla="*/ 0 h 695325"/>
              <a:gd name="connsiteX1" fmla="*/ 85725 w 2205038"/>
              <a:gd name="connsiteY1" fmla="*/ 4762 h 695325"/>
              <a:gd name="connsiteX2" fmla="*/ 90488 w 2205038"/>
              <a:gd name="connsiteY2" fmla="*/ 66676 h 695325"/>
              <a:gd name="connsiteX3" fmla="*/ 652463 w 2205038"/>
              <a:gd name="connsiteY3" fmla="*/ 609600 h 695325"/>
              <a:gd name="connsiteX4" fmla="*/ 1243012 w 2205038"/>
              <a:gd name="connsiteY4" fmla="*/ 638175 h 695325"/>
              <a:gd name="connsiteX5" fmla="*/ 1247775 w 2205038"/>
              <a:gd name="connsiteY5" fmla="*/ 695325 h 695325"/>
              <a:gd name="connsiteX6" fmla="*/ 2205038 w 2205038"/>
              <a:gd name="connsiteY6" fmla="*/ 681038 h 695325"/>
              <a:gd name="connsiteX0" fmla="*/ 0 w 2205038"/>
              <a:gd name="connsiteY0" fmla="*/ 0 h 695325"/>
              <a:gd name="connsiteX1" fmla="*/ 85725 w 2205038"/>
              <a:gd name="connsiteY1" fmla="*/ 4762 h 695325"/>
              <a:gd name="connsiteX2" fmla="*/ 90488 w 2205038"/>
              <a:gd name="connsiteY2" fmla="*/ 66676 h 695325"/>
              <a:gd name="connsiteX3" fmla="*/ 161925 w 2205038"/>
              <a:gd name="connsiteY3" fmla="*/ 66675 h 695325"/>
              <a:gd name="connsiteX4" fmla="*/ 652463 w 2205038"/>
              <a:gd name="connsiteY4" fmla="*/ 609600 h 695325"/>
              <a:gd name="connsiteX5" fmla="*/ 1243012 w 2205038"/>
              <a:gd name="connsiteY5" fmla="*/ 638175 h 695325"/>
              <a:gd name="connsiteX6" fmla="*/ 1247775 w 2205038"/>
              <a:gd name="connsiteY6" fmla="*/ 695325 h 695325"/>
              <a:gd name="connsiteX7" fmla="*/ 2205038 w 2205038"/>
              <a:gd name="connsiteY7" fmla="*/ 681038 h 695325"/>
              <a:gd name="connsiteX0" fmla="*/ 0 w 2205038"/>
              <a:gd name="connsiteY0" fmla="*/ 0 h 695325"/>
              <a:gd name="connsiteX1" fmla="*/ 85725 w 2205038"/>
              <a:gd name="connsiteY1" fmla="*/ 4762 h 695325"/>
              <a:gd name="connsiteX2" fmla="*/ 90488 w 2205038"/>
              <a:gd name="connsiteY2" fmla="*/ 66676 h 695325"/>
              <a:gd name="connsiteX3" fmla="*/ 161925 w 2205038"/>
              <a:gd name="connsiteY3" fmla="*/ 66675 h 695325"/>
              <a:gd name="connsiteX4" fmla="*/ 652463 w 2205038"/>
              <a:gd name="connsiteY4" fmla="*/ 609600 h 695325"/>
              <a:gd name="connsiteX5" fmla="*/ 1243012 w 2205038"/>
              <a:gd name="connsiteY5" fmla="*/ 638175 h 695325"/>
              <a:gd name="connsiteX6" fmla="*/ 1247775 w 2205038"/>
              <a:gd name="connsiteY6" fmla="*/ 695325 h 695325"/>
              <a:gd name="connsiteX7" fmla="*/ 2205038 w 2205038"/>
              <a:gd name="connsiteY7" fmla="*/ 681038 h 695325"/>
              <a:gd name="connsiteX0" fmla="*/ 0 w 2205038"/>
              <a:gd name="connsiteY0" fmla="*/ 0 h 695325"/>
              <a:gd name="connsiteX1" fmla="*/ 85725 w 2205038"/>
              <a:gd name="connsiteY1" fmla="*/ 4762 h 695325"/>
              <a:gd name="connsiteX2" fmla="*/ 90488 w 2205038"/>
              <a:gd name="connsiteY2" fmla="*/ 66676 h 695325"/>
              <a:gd name="connsiteX3" fmla="*/ 138112 w 2205038"/>
              <a:gd name="connsiteY3" fmla="*/ 66675 h 695325"/>
              <a:gd name="connsiteX4" fmla="*/ 652463 w 2205038"/>
              <a:gd name="connsiteY4" fmla="*/ 609600 h 695325"/>
              <a:gd name="connsiteX5" fmla="*/ 1243012 w 2205038"/>
              <a:gd name="connsiteY5" fmla="*/ 638175 h 695325"/>
              <a:gd name="connsiteX6" fmla="*/ 1247775 w 2205038"/>
              <a:gd name="connsiteY6" fmla="*/ 695325 h 695325"/>
              <a:gd name="connsiteX7" fmla="*/ 2205038 w 2205038"/>
              <a:gd name="connsiteY7" fmla="*/ 681038 h 695325"/>
              <a:gd name="connsiteX0" fmla="*/ 0 w 2205038"/>
              <a:gd name="connsiteY0" fmla="*/ 0 h 695325"/>
              <a:gd name="connsiteX1" fmla="*/ 85725 w 2205038"/>
              <a:gd name="connsiteY1" fmla="*/ 4762 h 695325"/>
              <a:gd name="connsiteX2" fmla="*/ 90488 w 2205038"/>
              <a:gd name="connsiteY2" fmla="*/ 66676 h 695325"/>
              <a:gd name="connsiteX3" fmla="*/ 138112 w 2205038"/>
              <a:gd name="connsiteY3" fmla="*/ 71438 h 695325"/>
              <a:gd name="connsiteX4" fmla="*/ 652463 w 2205038"/>
              <a:gd name="connsiteY4" fmla="*/ 609600 h 695325"/>
              <a:gd name="connsiteX5" fmla="*/ 1243012 w 2205038"/>
              <a:gd name="connsiteY5" fmla="*/ 638175 h 695325"/>
              <a:gd name="connsiteX6" fmla="*/ 1247775 w 2205038"/>
              <a:gd name="connsiteY6" fmla="*/ 695325 h 695325"/>
              <a:gd name="connsiteX7" fmla="*/ 2205038 w 2205038"/>
              <a:gd name="connsiteY7" fmla="*/ 681038 h 695325"/>
              <a:gd name="connsiteX0" fmla="*/ 0 w 2205038"/>
              <a:gd name="connsiteY0" fmla="*/ 0 h 695325"/>
              <a:gd name="connsiteX1" fmla="*/ 85725 w 2205038"/>
              <a:gd name="connsiteY1" fmla="*/ 4762 h 695325"/>
              <a:gd name="connsiteX2" fmla="*/ 90488 w 2205038"/>
              <a:gd name="connsiteY2" fmla="*/ 66676 h 695325"/>
              <a:gd name="connsiteX3" fmla="*/ 138112 w 2205038"/>
              <a:gd name="connsiteY3" fmla="*/ 71438 h 695325"/>
              <a:gd name="connsiteX4" fmla="*/ 147638 w 2205038"/>
              <a:gd name="connsiteY4" fmla="*/ 285750 h 695325"/>
              <a:gd name="connsiteX5" fmla="*/ 652463 w 2205038"/>
              <a:gd name="connsiteY5" fmla="*/ 609600 h 695325"/>
              <a:gd name="connsiteX6" fmla="*/ 1243012 w 2205038"/>
              <a:gd name="connsiteY6" fmla="*/ 638175 h 695325"/>
              <a:gd name="connsiteX7" fmla="*/ 1247775 w 2205038"/>
              <a:gd name="connsiteY7" fmla="*/ 695325 h 695325"/>
              <a:gd name="connsiteX8" fmla="*/ 2205038 w 2205038"/>
              <a:gd name="connsiteY8" fmla="*/ 681038 h 695325"/>
              <a:gd name="connsiteX0" fmla="*/ 0 w 2205038"/>
              <a:gd name="connsiteY0" fmla="*/ 0 h 695325"/>
              <a:gd name="connsiteX1" fmla="*/ 85725 w 2205038"/>
              <a:gd name="connsiteY1" fmla="*/ 4762 h 695325"/>
              <a:gd name="connsiteX2" fmla="*/ 90488 w 2205038"/>
              <a:gd name="connsiteY2" fmla="*/ 66676 h 695325"/>
              <a:gd name="connsiteX3" fmla="*/ 138112 w 2205038"/>
              <a:gd name="connsiteY3" fmla="*/ 71438 h 695325"/>
              <a:gd name="connsiteX4" fmla="*/ 147638 w 2205038"/>
              <a:gd name="connsiteY4" fmla="*/ 285750 h 695325"/>
              <a:gd name="connsiteX5" fmla="*/ 652463 w 2205038"/>
              <a:gd name="connsiteY5" fmla="*/ 609600 h 695325"/>
              <a:gd name="connsiteX6" fmla="*/ 1243012 w 2205038"/>
              <a:gd name="connsiteY6" fmla="*/ 638175 h 695325"/>
              <a:gd name="connsiteX7" fmla="*/ 1247775 w 2205038"/>
              <a:gd name="connsiteY7" fmla="*/ 695325 h 695325"/>
              <a:gd name="connsiteX8" fmla="*/ 2205038 w 2205038"/>
              <a:gd name="connsiteY8" fmla="*/ 681038 h 695325"/>
              <a:gd name="connsiteX0" fmla="*/ 0 w 2205038"/>
              <a:gd name="connsiteY0" fmla="*/ 0 h 695325"/>
              <a:gd name="connsiteX1" fmla="*/ 85725 w 2205038"/>
              <a:gd name="connsiteY1" fmla="*/ 4762 h 695325"/>
              <a:gd name="connsiteX2" fmla="*/ 90488 w 2205038"/>
              <a:gd name="connsiteY2" fmla="*/ 66676 h 695325"/>
              <a:gd name="connsiteX3" fmla="*/ 138112 w 2205038"/>
              <a:gd name="connsiteY3" fmla="*/ 71438 h 695325"/>
              <a:gd name="connsiteX4" fmla="*/ 147638 w 2205038"/>
              <a:gd name="connsiteY4" fmla="*/ 276225 h 695325"/>
              <a:gd name="connsiteX5" fmla="*/ 652463 w 2205038"/>
              <a:gd name="connsiteY5" fmla="*/ 609600 h 695325"/>
              <a:gd name="connsiteX6" fmla="*/ 1243012 w 2205038"/>
              <a:gd name="connsiteY6" fmla="*/ 638175 h 695325"/>
              <a:gd name="connsiteX7" fmla="*/ 1247775 w 2205038"/>
              <a:gd name="connsiteY7" fmla="*/ 695325 h 695325"/>
              <a:gd name="connsiteX8" fmla="*/ 2205038 w 2205038"/>
              <a:gd name="connsiteY8" fmla="*/ 681038 h 695325"/>
              <a:gd name="connsiteX0" fmla="*/ 0 w 2205038"/>
              <a:gd name="connsiteY0" fmla="*/ 0 h 695325"/>
              <a:gd name="connsiteX1" fmla="*/ 85725 w 2205038"/>
              <a:gd name="connsiteY1" fmla="*/ 4762 h 695325"/>
              <a:gd name="connsiteX2" fmla="*/ 90488 w 2205038"/>
              <a:gd name="connsiteY2" fmla="*/ 66676 h 695325"/>
              <a:gd name="connsiteX3" fmla="*/ 138112 w 2205038"/>
              <a:gd name="connsiteY3" fmla="*/ 71438 h 695325"/>
              <a:gd name="connsiteX4" fmla="*/ 147638 w 2205038"/>
              <a:gd name="connsiteY4" fmla="*/ 276225 h 695325"/>
              <a:gd name="connsiteX5" fmla="*/ 219075 w 2205038"/>
              <a:gd name="connsiteY5" fmla="*/ 290513 h 695325"/>
              <a:gd name="connsiteX6" fmla="*/ 652463 w 2205038"/>
              <a:gd name="connsiteY6" fmla="*/ 609600 h 695325"/>
              <a:gd name="connsiteX7" fmla="*/ 1243012 w 2205038"/>
              <a:gd name="connsiteY7" fmla="*/ 638175 h 695325"/>
              <a:gd name="connsiteX8" fmla="*/ 1247775 w 2205038"/>
              <a:gd name="connsiteY8" fmla="*/ 695325 h 695325"/>
              <a:gd name="connsiteX9" fmla="*/ 2205038 w 2205038"/>
              <a:gd name="connsiteY9" fmla="*/ 681038 h 695325"/>
              <a:gd name="connsiteX0" fmla="*/ 0 w 2205038"/>
              <a:gd name="connsiteY0" fmla="*/ 0 h 695325"/>
              <a:gd name="connsiteX1" fmla="*/ 85725 w 2205038"/>
              <a:gd name="connsiteY1" fmla="*/ 4762 h 695325"/>
              <a:gd name="connsiteX2" fmla="*/ 90488 w 2205038"/>
              <a:gd name="connsiteY2" fmla="*/ 66676 h 695325"/>
              <a:gd name="connsiteX3" fmla="*/ 138112 w 2205038"/>
              <a:gd name="connsiteY3" fmla="*/ 71438 h 695325"/>
              <a:gd name="connsiteX4" fmla="*/ 147638 w 2205038"/>
              <a:gd name="connsiteY4" fmla="*/ 276225 h 695325"/>
              <a:gd name="connsiteX5" fmla="*/ 219075 w 2205038"/>
              <a:gd name="connsiteY5" fmla="*/ 290513 h 695325"/>
              <a:gd name="connsiteX6" fmla="*/ 652463 w 2205038"/>
              <a:gd name="connsiteY6" fmla="*/ 609600 h 695325"/>
              <a:gd name="connsiteX7" fmla="*/ 1243012 w 2205038"/>
              <a:gd name="connsiteY7" fmla="*/ 638175 h 695325"/>
              <a:gd name="connsiteX8" fmla="*/ 1247775 w 2205038"/>
              <a:gd name="connsiteY8" fmla="*/ 695325 h 695325"/>
              <a:gd name="connsiteX9" fmla="*/ 2205038 w 2205038"/>
              <a:gd name="connsiteY9" fmla="*/ 681038 h 695325"/>
              <a:gd name="connsiteX0" fmla="*/ 0 w 2205038"/>
              <a:gd name="connsiteY0" fmla="*/ 0 h 695325"/>
              <a:gd name="connsiteX1" fmla="*/ 85725 w 2205038"/>
              <a:gd name="connsiteY1" fmla="*/ 4762 h 695325"/>
              <a:gd name="connsiteX2" fmla="*/ 90488 w 2205038"/>
              <a:gd name="connsiteY2" fmla="*/ 66676 h 695325"/>
              <a:gd name="connsiteX3" fmla="*/ 138112 w 2205038"/>
              <a:gd name="connsiteY3" fmla="*/ 71438 h 695325"/>
              <a:gd name="connsiteX4" fmla="*/ 147638 w 2205038"/>
              <a:gd name="connsiteY4" fmla="*/ 276225 h 695325"/>
              <a:gd name="connsiteX5" fmla="*/ 214313 w 2205038"/>
              <a:gd name="connsiteY5" fmla="*/ 285750 h 695325"/>
              <a:gd name="connsiteX6" fmla="*/ 652463 w 2205038"/>
              <a:gd name="connsiteY6" fmla="*/ 609600 h 695325"/>
              <a:gd name="connsiteX7" fmla="*/ 1243012 w 2205038"/>
              <a:gd name="connsiteY7" fmla="*/ 638175 h 695325"/>
              <a:gd name="connsiteX8" fmla="*/ 1247775 w 2205038"/>
              <a:gd name="connsiteY8" fmla="*/ 695325 h 695325"/>
              <a:gd name="connsiteX9" fmla="*/ 2205038 w 2205038"/>
              <a:gd name="connsiteY9" fmla="*/ 681038 h 695325"/>
              <a:gd name="connsiteX0" fmla="*/ 0 w 2205038"/>
              <a:gd name="connsiteY0" fmla="*/ 0 h 695325"/>
              <a:gd name="connsiteX1" fmla="*/ 85725 w 2205038"/>
              <a:gd name="connsiteY1" fmla="*/ 4762 h 695325"/>
              <a:gd name="connsiteX2" fmla="*/ 90488 w 2205038"/>
              <a:gd name="connsiteY2" fmla="*/ 66676 h 695325"/>
              <a:gd name="connsiteX3" fmla="*/ 138112 w 2205038"/>
              <a:gd name="connsiteY3" fmla="*/ 71438 h 695325"/>
              <a:gd name="connsiteX4" fmla="*/ 147638 w 2205038"/>
              <a:gd name="connsiteY4" fmla="*/ 290513 h 695325"/>
              <a:gd name="connsiteX5" fmla="*/ 214313 w 2205038"/>
              <a:gd name="connsiteY5" fmla="*/ 285750 h 695325"/>
              <a:gd name="connsiteX6" fmla="*/ 652463 w 2205038"/>
              <a:gd name="connsiteY6" fmla="*/ 609600 h 695325"/>
              <a:gd name="connsiteX7" fmla="*/ 1243012 w 2205038"/>
              <a:gd name="connsiteY7" fmla="*/ 638175 h 695325"/>
              <a:gd name="connsiteX8" fmla="*/ 1247775 w 2205038"/>
              <a:gd name="connsiteY8" fmla="*/ 695325 h 695325"/>
              <a:gd name="connsiteX9" fmla="*/ 2205038 w 2205038"/>
              <a:gd name="connsiteY9" fmla="*/ 681038 h 695325"/>
              <a:gd name="connsiteX0" fmla="*/ 0 w 2205038"/>
              <a:gd name="connsiteY0" fmla="*/ 0 h 695325"/>
              <a:gd name="connsiteX1" fmla="*/ 85725 w 2205038"/>
              <a:gd name="connsiteY1" fmla="*/ 4762 h 695325"/>
              <a:gd name="connsiteX2" fmla="*/ 90488 w 2205038"/>
              <a:gd name="connsiteY2" fmla="*/ 66676 h 695325"/>
              <a:gd name="connsiteX3" fmla="*/ 138112 w 2205038"/>
              <a:gd name="connsiteY3" fmla="*/ 71438 h 695325"/>
              <a:gd name="connsiteX4" fmla="*/ 147638 w 2205038"/>
              <a:gd name="connsiteY4" fmla="*/ 280988 h 695325"/>
              <a:gd name="connsiteX5" fmla="*/ 214313 w 2205038"/>
              <a:gd name="connsiteY5" fmla="*/ 285750 h 695325"/>
              <a:gd name="connsiteX6" fmla="*/ 652463 w 2205038"/>
              <a:gd name="connsiteY6" fmla="*/ 609600 h 695325"/>
              <a:gd name="connsiteX7" fmla="*/ 1243012 w 2205038"/>
              <a:gd name="connsiteY7" fmla="*/ 638175 h 695325"/>
              <a:gd name="connsiteX8" fmla="*/ 1247775 w 2205038"/>
              <a:gd name="connsiteY8" fmla="*/ 695325 h 695325"/>
              <a:gd name="connsiteX9" fmla="*/ 2205038 w 2205038"/>
              <a:gd name="connsiteY9" fmla="*/ 681038 h 695325"/>
              <a:gd name="connsiteX0" fmla="*/ 0 w 2205038"/>
              <a:gd name="connsiteY0" fmla="*/ 0 h 695325"/>
              <a:gd name="connsiteX1" fmla="*/ 85725 w 2205038"/>
              <a:gd name="connsiteY1" fmla="*/ 4762 h 695325"/>
              <a:gd name="connsiteX2" fmla="*/ 90488 w 2205038"/>
              <a:gd name="connsiteY2" fmla="*/ 66676 h 695325"/>
              <a:gd name="connsiteX3" fmla="*/ 138112 w 2205038"/>
              <a:gd name="connsiteY3" fmla="*/ 71438 h 695325"/>
              <a:gd name="connsiteX4" fmla="*/ 147638 w 2205038"/>
              <a:gd name="connsiteY4" fmla="*/ 280988 h 695325"/>
              <a:gd name="connsiteX5" fmla="*/ 214313 w 2205038"/>
              <a:gd name="connsiteY5" fmla="*/ 285750 h 695325"/>
              <a:gd name="connsiteX6" fmla="*/ 233363 w 2205038"/>
              <a:gd name="connsiteY6" fmla="*/ 390525 h 695325"/>
              <a:gd name="connsiteX7" fmla="*/ 652463 w 2205038"/>
              <a:gd name="connsiteY7" fmla="*/ 609600 h 695325"/>
              <a:gd name="connsiteX8" fmla="*/ 1243012 w 2205038"/>
              <a:gd name="connsiteY8" fmla="*/ 638175 h 695325"/>
              <a:gd name="connsiteX9" fmla="*/ 1247775 w 2205038"/>
              <a:gd name="connsiteY9" fmla="*/ 695325 h 695325"/>
              <a:gd name="connsiteX10" fmla="*/ 2205038 w 2205038"/>
              <a:gd name="connsiteY10" fmla="*/ 681038 h 695325"/>
              <a:gd name="connsiteX0" fmla="*/ 0 w 2205038"/>
              <a:gd name="connsiteY0" fmla="*/ 0 h 695325"/>
              <a:gd name="connsiteX1" fmla="*/ 85725 w 2205038"/>
              <a:gd name="connsiteY1" fmla="*/ 4762 h 695325"/>
              <a:gd name="connsiteX2" fmla="*/ 90488 w 2205038"/>
              <a:gd name="connsiteY2" fmla="*/ 66676 h 695325"/>
              <a:gd name="connsiteX3" fmla="*/ 138112 w 2205038"/>
              <a:gd name="connsiteY3" fmla="*/ 71438 h 695325"/>
              <a:gd name="connsiteX4" fmla="*/ 147638 w 2205038"/>
              <a:gd name="connsiteY4" fmla="*/ 280988 h 695325"/>
              <a:gd name="connsiteX5" fmla="*/ 214313 w 2205038"/>
              <a:gd name="connsiteY5" fmla="*/ 285750 h 695325"/>
              <a:gd name="connsiteX6" fmla="*/ 233363 w 2205038"/>
              <a:gd name="connsiteY6" fmla="*/ 390525 h 695325"/>
              <a:gd name="connsiteX7" fmla="*/ 652463 w 2205038"/>
              <a:gd name="connsiteY7" fmla="*/ 609600 h 695325"/>
              <a:gd name="connsiteX8" fmla="*/ 1243012 w 2205038"/>
              <a:gd name="connsiteY8" fmla="*/ 638175 h 695325"/>
              <a:gd name="connsiteX9" fmla="*/ 1247775 w 2205038"/>
              <a:gd name="connsiteY9" fmla="*/ 695325 h 695325"/>
              <a:gd name="connsiteX10" fmla="*/ 2205038 w 2205038"/>
              <a:gd name="connsiteY10" fmla="*/ 681038 h 695325"/>
              <a:gd name="connsiteX0" fmla="*/ 0 w 2205038"/>
              <a:gd name="connsiteY0" fmla="*/ 0 h 695325"/>
              <a:gd name="connsiteX1" fmla="*/ 85725 w 2205038"/>
              <a:gd name="connsiteY1" fmla="*/ 4762 h 695325"/>
              <a:gd name="connsiteX2" fmla="*/ 90488 w 2205038"/>
              <a:gd name="connsiteY2" fmla="*/ 66676 h 695325"/>
              <a:gd name="connsiteX3" fmla="*/ 138112 w 2205038"/>
              <a:gd name="connsiteY3" fmla="*/ 71438 h 695325"/>
              <a:gd name="connsiteX4" fmla="*/ 147638 w 2205038"/>
              <a:gd name="connsiteY4" fmla="*/ 280988 h 695325"/>
              <a:gd name="connsiteX5" fmla="*/ 214313 w 2205038"/>
              <a:gd name="connsiteY5" fmla="*/ 285750 h 695325"/>
              <a:gd name="connsiteX6" fmla="*/ 238125 w 2205038"/>
              <a:gd name="connsiteY6" fmla="*/ 342900 h 695325"/>
              <a:gd name="connsiteX7" fmla="*/ 652463 w 2205038"/>
              <a:gd name="connsiteY7" fmla="*/ 609600 h 695325"/>
              <a:gd name="connsiteX8" fmla="*/ 1243012 w 2205038"/>
              <a:gd name="connsiteY8" fmla="*/ 638175 h 695325"/>
              <a:gd name="connsiteX9" fmla="*/ 1247775 w 2205038"/>
              <a:gd name="connsiteY9" fmla="*/ 695325 h 695325"/>
              <a:gd name="connsiteX10" fmla="*/ 2205038 w 2205038"/>
              <a:gd name="connsiteY10" fmla="*/ 681038 h 695325"/>
              <a:gd name="connsiteX0" fmla="*/ 0 w 2205038"/>
              <a:gd name="connsiteY0" fmla="*/ 0 h 695325"/>
              <a:gd name="connsiteX1" fmla="*/ 85725 w 2205038"/>
              <a:gd name="connsiteY1" fmla="*/ 4762 h 695325"/>
              <a:gd name="connsiteX2" fmla="*/ 90488 w 2205038"/>
              <a:gd name="connsiteY2" fmla="*/ 66676 h 695325"/>
              <a:gd name="connsiteX3" fmla="*/ 138112 w 2205038"/>
              <a:gd name="connsiteY3" fmla="*/ 71438 h 695325"/>
              <a:gd name="connsiteX4" fmla="*/ 147638 w 2205038"/>
              <a:gd name="connsiteY4" fmla="*/ 280988 h 695325"/>
              <a:gd name="connsiteX5" fmla="*/ 233363 w 2205038"/>
              <a:gd name="connsiteY5" fmla="*/ 285750 h 695325"/>
              <a:gd name="connsiteX6" fmla="*/ 238125 w 2205038"/>
              <a:gd name="connsiteY6" fmla="*/ 342900 h 695325"/>
              <a:gd name="connsiteX7" fmla="*/ 652463 w 2205038"/>
              <a:gd name="connsiteY7" fmla="*/ 609600 h 695325"/>
              <a:gd name="connsiteX8" fmla="*/ 1243012 w 2205038"/>
              <a:gd name="connsiteY8" fmla="*/ 638175 h 695325"/>
              <a:gd name="connsiteX9" fmla="*/ 1247775 w 2205038"/>
              <a:gd name="connsiteY9" fmla="*/ 695325 h 695325"/>
              <a:gd name="connsiteX10" fmla="*/ 2205038 w 2205038"/>
              <a:gd name="connsiteY10" fmla="*/ 681038 h 695325"/>
              <a:gd name="connsiteX0" fmla="*/ 0 w 2205038"/>
              <a:gd name="connsiteY0" fmla="*/ 0 h 695325"/>
              <a:gd name="connsiteX1" fmla="*/ 85725 w 2205038"/>
              <a:gd name="connsiteY1" fmla="*/ 4762 h 695325"/>
              <a:gd name="connsiteX2" fmla="*/ 90488 w 2205038"/>
              <a:gd name="connsiteY2" fmla="*/ 66676 h 695325"/>
              <a:gd name="connsiteX3" fmla="*/ 138112 w 2205038"/>
              <a:gd name="connsiteY3" fmla="*/ 71438 h 695325"/>
              <a:gd name="connsiteX4" fmla="*/ 147638 w 2205038"/>
              <a:gd name="connsiteY4" fmla="*/ 280988 h 695325"/>
              <a:gd name="connsiteX5" fmla="*/ 233363 w 2205038"/>
              <a:gd name="connsiteY5" fmla="*/ 285750 h 695325"/>
              <a:gd name="connsiteX6" fmla="*/ 238125 w 2205038"/>
              <a:gd name="connsiteY6" fmla="*/ 342900 h 695325"/>
              <a:gd name="connsiteX7" fmla="*/ 328613 w 2205038"/>
              <a:gd name="connsiteY7" fmla="*/ 357188 h 695325"/>
              <a:gd name="connsiteX8" fmla="*/ 652463 w 2205038"/>
              <a:gd name="connsiteY8" fmla="*/ 609600 h 695325"/>
              <a:gd name="connsiteX9" fmla="*/ 1243012 w 2205038"/>
              <a:gd name="connsiteY9" fmla="*/ 638175 h 695325"/>
              <a:gd name="connsiteX10" fmla="*/ 1247775 w 2205038"/>
              <a:gd name="connsiteY10" fmla="*/ 695325 h 695325"/>
              <a:gd name="connsiteX11" fmla="*/ 2205038 w 2205038"/>
              <a:gd name="connsiteY11" fmla="*/ 681038 h 695325"/>
              <a:gd name="connsiteX0" fmla="*/ 0 w 2205038"/>
              <a:gd name="connsiteY0" fmla="*/ 0 h 695325"/>
              <a:gd name="connsiteX1" fmla="*/ 85725 w 2205038"/>
              <a:gd name="connsiteY1" fmla="*/ 4762 h 695325"/>
              <a:gd name="connsiteX2" fmla="*/ 90488 w 2205038"/>
              <a:gd name="connsiteY2" fmla="*/ 66676 h 695325"/>
              <a:gd name="connsiteX3" fmla="*/ 138112 w 2205038"/>
              <a:gd name="connsiteY3" fmla="*/ 71438 h 695325"/>
              <a:gd name="connsiteX4" fmla="*/ 147638 w 2205038"/>
              <a:gd name="connsiteY4" fmla="*/ 280988 h 695325"/>
              <a:gd name="connsiteX5" fmla="*/ 233363 w 2205038"/>
              <a:gd name="connsiteY5" fmla="*/ 285750 h 695325"/>
              <a:gd name="connsiteX6" fmla="*/ 238125 w 2205038"/>
              <a:gd name="connsiteY6" fmla="*/ 342900 h 695325"/>
              <a:gd name="connsiteX7" fmla="*/ 328613 w 2205038"/>
              <a:gd name="connsiteY7" fmla="*/ 357188 h 695325"/>
              <a:gd name="connsiteX8" fmla="*/ 652463 w 2205038"/>
              <a:gd name="connsiteY8" fmla="*/ 609600 h 695325"/>
              <a:gd name="connsiteX9" fmla="*/ 1243012 w 2205038"/>
              <a:gd name="connsiteY9" fmla="*/ 638175 h 695325"/>
              <a:gd name="connsiteX10" fmla="*/ 1247775 w 2205038"/>
              <a:gd name="connsiteY10" fmla="*/ 695325 h 695325"/>
              <a:gd name="connsiteX11" fmla="*/ 2205038 w 2205038"/>
              <a:gd name="connsiteY11" fmla="*/ 681038 h 695325"/>
              <a:gd name="connsiteX0" fmla="*/ 0 w 2205038"/>
              <a:gd name="connsiteY0" fmla="*/ 0 h 695325"/>
              <a:gd name="connsiteX1" fmla="*/ 85725 w 2205038"/>
              <a:gd name="connsiteY1" fmla="*/ 4762 h 695325"/>
              <a:gd name="connsiteX2" fmla="*/ 90488 w 2205038"/>
              <a:gd name="connsiteY2" fmla="*/ 66676 h 695325"/>
              <a:gd name="connsiteX3" fmla="*/ 138112 w 2205038"/>
              <a:gd name="connsiteY3" fmla="*/ 71438 h 695325"/>
              <a:gd name="connsiteX4" fmla="*/ 147638 w 2205038"/>
              <a:gd name="connsiteY4" fmla="*/ 280988 h 695325"/>
              <a:gd name="connsiteX5" fmla="*/ 233363 w 2205038"/>
              <a:gd name="connsiteY5" fmla="*/ 285750 h 695325"/>
              <a:gd name="connsiteX6" fmla="*/ 238125 w 2205038"/>
              <a:gd name="connsiteY6" fmla="*/ 342900 h 695325"/>
              <a:gd name="connsiteX7" fmla="*/ 276226 w 2205038"/>
              <a:gd name="connsiteY7" fmla="*/ 342901 h 695325"/>
              <a:gd name="connsiteX8" fmla="*/ 652463 w 2205038"/>
              <a:gd name="connsiteY8" fmla="*/ 609600 h 695325"/>
              <a:gd name="connsiteX9" fmla="*/ 1243012 w 2205038"/>
              <a:gd name="connsiteY9" fmla="*/ 638175 h 695325"/>
              <a:gd name="connsiteX10" fmla="*/ 1247775 w 2205038"/>
              <a:gd name="connsiteY10" fmla="*/ 695325 h 695325"/>
              <a:gd name="connsiteX11" fmla="*/ 2205038 w 2205038"/>
              <a:gd name="connsiteY11" fmla="*/ 681038 h 695325"/>
              <a:gd name="connsiteX0" fmla="*/ 0 w 2205038"/>
              <a:gd name="connsiteY0" fmla="*/ 0 h 695325"/>
              <a:gd name="connsiteX1" fmla="*/ 85725 w 2205038"/>
              <a:gd name="connsiteY1" fmla="*/ 4762 h 695325"/>
              <a:gd name="connsiteX2" fmla="*/ 90488 w 2205038"/>
              <a:gd name="connsiteY2" fmla="*/ 66676 h 695325"/>
              <a:gd name="connsiteX3" fmla="*/ 138112 w 2205038"/>
              <a:gd name="connsiteY3" fmla="*/ 71438 h 695325"/>
              <a:gd name="connsiteX4" fmla="*/ 147638 w 2205038"/>
              <a:gd name="connsiteY4" fmla="*/ 280988 h 695325"/>
              <a:gd name="connsiteX5" fmla="*/ 233363 w 2205038"/>
              <a:gd name="connsiteY5" fmla="*/ 285750 h 695325"/>
              <a:gd name="connsiteX6" fmla="*/ 238125 w 2205038"/>
              <a:gd name="connsiteY6" fmla="*/ 342900 h 695325"/>
              <a:gd name="connsiteX7" fmla="*/ 276226 w 2205038"/>
              <a:gd name="connsiteY7" fmla="*/ 342901 h 695325"/>
              <a:gd name="connsiteX8" fmla="*/ 300038 w 2205038"/>
              <a:gd name="connsiteY8" fmla="*/ 461963 h 695325"/>
              <a:gd name="connsiteX9" fmla="*/ 652463 w 2205038"/>
              <a:gd name="connsiteY9" fmla="*/ 609600 h 695325"/>
              <a:gd name="connsiteX10" fmla="*/ 1243012 w 2205038"/>
              <a:gd name="connsiteY10" fmla="*/ 638175 h 695325"/>
              <a:gd name="connsiteX11" fmla="*/ 1247775 w 2205038"/>
              <a:gd name="connsiteY11" fmla="*/ 695325 h 695325"/>
              <a:gd name="connsiteX12" fmla="*/ 2205038 w 2205038"/>
              <a:gd name="connsiteY12" fmla="*/ 681038 h 695325"/>
              <a:gd name="connsiteX0" fmla="*/ 0 w 2205038"/>
              <a:gd name="connsiteY0" fmla="*/ 0 h 695325"/>
              <a:gd name="connsiteX1" fmla="*/ 85725 w 2205038"/>
              <a:gd name="connsiteY1" fmla="*/ 4762 h 695325"/>
              <a:gd name="connsiteX2" fmla="*/ 90488 w 2205038"/>
              <a:gd name="connsiteY2" fmla="*/ 66676 h 695325"/>
              <a:gd name="connsiteX3" fmla="*/ 138112 w 2205038"/>
              <a:gd name="connsiteY3" fmla="*/ 71438 h 695325"/>
              <a:gd name="connsiteX4" fmla="*/ 147638 w 2205038"/>
              <a:gd name="connsiteY4" fmla="*/ 280988 h 695325"/>
              <a:gd name="connsiteX5" fmla="*/ 233363 w 2205038"/>
              <a:gd name="connsiteY5" fmla="*/ 285750 h 695325"/>
              <a:gd name="connsiteX6" fmla="*/ 238125 w 2205038"/>
              <a:gd name="connsiteY6" fmla="*/ 342900 h 695325"/>
              <a:gd name="connsiteX7" fmla="*/ 276226 w 2205038"/>
              <a:gd name="connsiteY7" fmla="*/ 342901 h 695325"/>
              <a:gd name="connsiteX8" fmla="*/ 300038 w 2205038"/>
              <a:gd name="connsiteY8" fmla="*/ 461963 h 695325"/>
              <a:gd name="connsiteX9" fmla="*/ 652463 w 2205038"/>
              <a:gd name="connsiteY9" fmla="*/ 609600 h 695325"/>
              <a:gd name="connsiteX10" fmla="*/ 1243012 w 2205038"/>
              <a:gd name="connsiteY10" fmla="*/ 638175 h 695325"/>
              <a:gd name="connsiteX11" fmla="*/ 1247775 w 2205038"/>
              <a:gd name="connsiteY11" fmla="*/ 695325 h 695325"/>
              <a:gd name="connsiteX12" fmla="*/ 2205038 w 2205038"/>
              <a:gd name="connsiteY12" fmla="*/ 681038 h 695325"/>
              <a:gd name="connsiteX0" fmla="*/ 0 w 2205038"/>
              <a:gd name="connsiteY0" fmla="*/ 0 h 695325"/>
              <a:gd name="connsiteX1" fmla="*/ 85725 w 2205038"/>
              <a:gd name="connsiteY1" fmla="*/ 4762 h 695325"/>
              <a:gd name="connsiteX2" fmla="*/ 90488 w 2205038"/>
              <a:gd name="connsiteY2" fmla="*/ 66676 h 695325"/>
              <a:gd name="connsiteX3" fmla="*/ 138112 w 2205038"/>
              <a:gd name="connsiteY3" fmla="*/ 71438 h 695325"/>
              <a:gd name="connsiteX4" fmla="*/ 147638 w 2205038"/>
              <a:gd name="connsiteY4" fmla="*/ 280988 h 695325"/>
              <a:gd name="connsiteX5" fmla="*/ 233363 w 2205038"/>
              <a:gd name="connsiteY5" fmla="*/ 285750 h 695325"/>
              <a:gd name="connsiteX6" fmla="*/ 238125 w 2205038"/>
              <a:gd name="connsiteY6" fmla="*/ 342900 h 695325"/>
              <a:gd name="connsiteX7" fmla="*/ 276226 w 2205038"/>
              <a:gd name="connsiteY7" fmla="*/ 342901 h 695325"/>
              <a:gd name="connsiteX8" fmla="*/ 285751 w 2205038"/>
              <a:gd name="connsiteY8" fmla="*/ 404813 h 695325"/>
              <a:gd name="connsiteX9" fmla="*/ 652463 w 2205038"/>
              <a:gd name="connsiteY9" fmla="*/ 609600 h 695325"/>
              <a:gd name="connsiteX10" fmla="*/ 1243012 w 2205038"/>
              <a:gd name="connsiteY10" fmla="*/ 638175 h 695325"/>
              <a:gd name="connsiteX11" fmla="*/ 1247775 w 2205038"/>
              <a:gd name="connsiteY11" fmla="*/ 695325 h 695325"/>
              <a:gd name="connsiteX12" fmla="*/ 2205038 w 2205038"/>
              <a:gd name="connsiteY12" fmla="*/ 681038 h 695325"/>
              <a:gd name="connsiteX0" fmla="*/ 0 w 2205038"/>
              <a:gd name="connsiteY0" fmla="*/ 0 h 695325"/>
              <a:gd name="connsiteX1" fmla="*/ 85725 w 2205038"/>
              <a:gd name="connsiteY1" fmla="*/ 4762 h 695325"/>
              <a:gd name="connsiteX2" fmla="*/ 90488 w 2205038"/>
              <a:gd name="connsiteY2" fmla="*/ 66676 h 695325"/>
              <a:gd name="connsiteX3" fmla="*/ 138112 w 2205038"/>
              <a:gd name="connsiteY3" fmla="*/ 71438 h 695325"/>
              <a:gd name="connsiteX4" fmla="*/ 147638 w 2205038"/>
              <a:gd name="connsiteY4" fmla="*/ 280988 h 695325"/>
              <a:gd name="connsiteX5" fmla="*/ 233363 w 2205038"/>
              <a:gd name="connsiteY5" fmla="*/ 285750 h 695325"/>
              <a:gd name="connsiteX6" fmla="*/ 238125 w 2205038"/>
              <a:gd name="connsiteY6" fmla="*/ 342900 h 695325"/>
              <a:gd name="connsiteX7" fmla="*/ 276226 w 2205038"/>
              <a:gd name="connsiteY7" fmla="*/ 342901 h 695325"/>
              <a:gd name="connsiteX8" fmla="*/ 285751 w 2205038"/>
              <a:gd name="connsiteY8" fmla="*/ 404813 h 695325"/>
              <a:gd name="connsiteX9" fmla="*/ 442913 w 2205038"/>
              <a:gd name="connsiteY9" fmla="*/ 376238 h 695325"/>
              <a:gd name="connsiteX10" fmla="*/ 652463 w 2205038"/>
              <a:gd name="connsiteY10" fmla="*/ 609600 h 695325"/>
              <a:gd name="connsiteX11" fmla="*/ 1243012 w 2205038"/>
              <a:gd name="connsiteY11" fmla="*/ 638175 h 695325"/>
              <a:gd name="connsiteX12" fmla="*/ 1247775 w 2205038"/>
              <a:gd name="connsiteY12" fmla="*/ 695325 h 695325"/>
              <a:gd name="connsiteX13" fmla="*/ 2205038 w 2205038"/>
              <a:gd name="connsiteY13" fmla="*/ 681038 h 695325"/>
              <a:gd name="connsiteX0" fmla="*/ 0 w 2205038"/>
              <a:gd name="connsiteY0" fmla="*/ 0 h 695325"/>
              <a:gd name="connsiteX1" fmla="*/ 85725 w 2205038"/>
              <a:gd name="connsiteY1" fmla="*/ 4762 h 695325"/>
              <a:gd name="connsiteX2" fmla="*/ 90488 w 2205038"/>
              <a:gd name="connsiteY2" fmla="*/ 66676 h 695325"/>
              <a:gd name="connsiteX3" fmla="*/ 138112 w 2205038"/>
              <a:gd name="connsiteY3" fmla="*/ 71438 h 695325"/>
              <a:gd name="connsiteX4" fmla="*/ 147638 w 2205038"/>
              <a:gd name="connsiteY4" fmla="*/ 280988 h 695325"/>
              <a:gd name="connsiteX5" fmla="*/ 233363 w 2205038"/>
              <a:gd name="connsiteY5" fmla="*/ 285750 h 695325"/>
              <a:gd name="connsiteX6" fmla="*/ 238125 w 2205038"/>
              <a:gd name="connsiteY6" fmla="*/ 342900 h 695325"/>
              <a:gd name="connsiteX7" fmla="*/ 276226 w 2205038"/>
              <a:gd name="connsiteY7" fmla="*/ 342901 h 695325"/>
              <a:gd name="connsiteX8" fmla="*/ 285751 w 2205038"/>
              <a:gd name="connsiteY8" fmla="*/ 404813 h 695325"/>
              <a:gd name="connsiteX9" fmla="*/ 442913 w 2205038"/>
              <a:gd name="connsiteY9" fmla="*/ 376238 h 695325"/>
              <a:gd name="connsiteX10" fmla="*/ 652463 w 2205038"/>
              <a:gd name="connsiteY10" fmla="*/ 609600 h 695325"/>
              <a:gd name="connsiteX11" fmla="*/ 1243012 w 2205038"/>
              <a:gd name="connsiteY11" fmla="*/ 638175 h 695325"/>
              <a:gd name="connsiteX12" fmla="*/ 1247775 w 2205038"/>
              <a:gd name="connsiteY12" fmla="*/ 695325 h 695325"/>
              <a:gd name="connsiteX13" fmla="*/ 2205038 w 2205038"/>
              <a:gd name="connsiteY13" fmla="*/ 681038 h 695325"/>
              <a:gd name="connsiteX0" fmla="*/ 0 w 2205038"/>
              <a:gd name="connsiteY0" fmla="*/ 0 h 695325"/>
              <a:gd name="connsiteX1" fmla="*/ 85725 w 2205038"/>
              <a:gd name="connsiteY1" fmla="*/ 4762 h 695325"/>
              <a:gd name="connsiteX2" fmla="*/ 90488 w 2205038"/>
              <a:gd name="connsiteY2" fmla="*/ 66676 h 695325"/>
              <a:gd name="connsiteX3" fmla="*/ 138112 w 2205038"/>
              <a:gd name="connsiteY3" fmla="*/ 71438 h 695325"/>
              <a:gd name="connsiteX4" fmla="*/ 147638 w 2205038"/>
              <a:gd name="connsiteY4" fmla="*/ 280988 h 695325"/>
              <a:gd name="connsiteX5" fmla="*/ 233363 w 2205038"/>
              <a:gd name="connsiteY5" fmla="*/ 285750 h 695325"/>
              <a:gd name="connsiteX6" fmla="*/ 238125 w 2205038"/>
              <a:gd name="connsiteY6" fmla="*/ 342900 h 695325"/>
              <a:gd name="connsiteX7" fmla="*/ 276226 w 2205038"/>
              <a:gd name="connsiteY7" fmla="*/ 342901 h 695325"/>
              <a:gd name="connsiteX8" fmla="*/ 285751 w 2205038"/>
              <a:gd name="connsiteY8" fmla="*/ 404813 h 695325"/>
              <a:gd name="connsiteX9" fmla="*/ 319088 w 2205038"/>
              <a:gd name="connsiteY9" fmla="*/ 409576 h 695325"/>
              <a:gd name="connsiteX10" fmla="*/ 652463 w 2205038"/>
              <a:gd name="connsiteY10" fmla="*/ 609600 h 695325"/>
              <a:gd name="connsiteX11" fmla="*/ 1243012 w 2205038"/>
              <a:gd name="connsiteY11" fmla="*/ 638175 h 695325"/>
              <a:gd name="connsiteX12" fmla="*/ 1247775 w 2205038"/>
              <a:gd name="connsiteY12" fmla="*/ 695325 h 695325"/>
              <a:gd name="connsiteX13" fmla="*/ 2205038 w 2205038"/>
              <a:gd name="connsiteY13" fmla="*/ 681038 h 695325"/>
              <a:gd name="connsiteX0" fmla="*/ 0 w 2205038"/>
              <a:gd name="connsiteY0" fmla="*/ 0 h 695325"/>
              <a:gd name="connsiteX1" fmla="*/ 85725 w 2205038"/>
              <a:gd name="connsiteY1" fmla="*/ 4762 h 695325"/>
              <a:gd name="connsiteX2" fmla="*/ 90488 w 2205038"/>
              <a:gd name="connsiteY2" fmla="*/ 66676 h 695325"/>
              <a:gd name="connsiteX3" fmla="*/ 138112 w 2205038"/>
              <a:gd name="connsiteY3" fmla="*/ 71438 h 695325"/>
              <a:gd name="connsiteX4" fmla="*/ 147638 w 2205038"/>
              <a:gd name="connsiteY4" fmla="*/ 280988 h 695325"/>
              <a:gd name="connsiteX5" fmla="*/ 233363 w 2205038"/>
              <a:gd name="connsiteY5" fmla="*/ 285750 h 695325"/>
              <a:gd name="connsiteX6" fmla="*/ 238125 w 2205038"/>
              <a:gd name="connsiteY6" fmla="*/ 342900 h 695325"/>
              <a:gd name="connsiteX7" fmla="*/ 276226 w 2205038"/>
              <a:gd name="connsiteY7" fmla="*/ 342901 h 695325"/>
              <a:gd name="connsiteX8" fmla="*/ 280988 w 2205038"/>
              <a:gd name="connsiteY8" fmla="*/ 404813 h 695325"/>
              <a:gd name="connsiteX9" fmla="*/ 319088 w 2205038"/>
              <a:gd name="connsiteY9" fmla="*/ 409576 h 695325"/>
              <a:gd name="connsiteX10" fmla="*/ 652463 w 2205038"/>
              <a:gd name="connsiteY10" fmla="*/ 609600 h 695325"/>
              <a:gd name="connsiteX11" fmla="*/ 1243012 w 2205038"/>
              <a:gd name="connsiteY11" fmla="*/ 638175 h 695325"/>
              <a:gd name="connsiteX12" fmla="*/ 1247775 w 2205038"/>
              <a:gd name="connsiteY12" fmla="*/ 695325 h 695325"/>
              <a:gd name="connsiteX13" fmla="*/ 2205038 w 2205038"/>
              <a:gd name="connsiteY13" fmla="*/ 681038 h 695325"/>
              <a:gd name="connsiteX0" fmla="*/ 0 w 2205038"/>
              <a:gd name="connsiteY0" fmla="*/ 0 h 695325"/>
              <a:gd name="connsiteX1" fmla="*/ 85725 w 2205038"/>
              <a:gd name="connsiteY1" fmla="*/ 4762 h 695325"/>
              <a:gd name="connsiteX2" fmla="*/ 90488 w 2205038"/>
              <a:gd name="connsiteY2" fmla="*/ 66676 h 695325"/>
              <a:gd name="connsiteX3" fmla="*/ 138112 w 2205038"/>
              <a:gd name="connsiteY3" fmla="*/ 71438 h 695325"/>
              <a:gd name="connsiteX4" fmla="*/ 147638 w 2205038"/>
              <a:gd name="connsiteY4" fmla="*/ 280988 h 695325"/>
              <a:gd name="connsiteX5" fmla="*/ 233363 w 2205038"/>
              <a:gd name="connsiteY5" fmla="*/ 285750 h 695325"/>
              <a:gd name="connsiteX6" fmla="*/ 238125 w 2205038"/>
              <a:gd name="connsiteY6" fmla="*/ 342900 h 695325"/>
              <a:gd name="connsiteX7" fmla="*/ 276226 w 2205038"/>
              <a:gd name="connsiteY7" fmla="*/ 342901 h 695325"/>
              <a:gd name="connsiteX8" fmla="*/ 280988 w 2205038"/>
              <a:gd name="connsiteY8" fmla="*/ 404813 h 695325"/>
              <a:gd name="connsiteX9" fmla="*/ 319088 w 2205038"/>
              <a:gd name="connsiteY9" fmla="*/ 409576 h 695325"/>
              <a:gd name="connsiteX10" fmla="*/ 300038 w 2205038"/>
              <a:gd name="connsiteY10" fmla="*/ 528638 h 695325"/>
              <a:gd name="connsiteX11" fmla="*/ 652463 w 2205038"/>
              <a:gd name="connsiteY11" fmla="*/ 609600 h 695325"/>
              <a:gd name="connsiteX12" fmla="*/ 1243012 w 2205038"/>
              <a:gd name="connsiteY12" fmla="*/ 638175 h 695325"/>
              <a:gd name="connsiteX13" fmla="*/ 1247775 w 2205038"/>
              <a:gd name="connsiteY13" fmla="*/ 695325 h 695325"/>
              <a:gd name="connsiteX14" fmla="*/ 2205038 w 2205038"/>
              <a:gd name="connsiteY14" fmla="*/ 681038 h 695325"/>
              <a:gd name="connsiteX0" fmla="*/ 0 w 2205038"/>
              <a:gd name="connsiteY0" fmla="*/ 0 h 695325"/>
              <a:gd name="connsiteX1" fmla="*/ 85725 w 2205038"/>
              <a:gd name="connsiteY1" fmla="*/ 4762 h 695325"/>
              <a:gd name="connsiteX2" fmla="*/ 90488 w 2205038"/>
              <a:gd name="connsiteY2" fmla="*/ 66676 h 695325"/>
              <a:gd name="connsiteX3" fmla="*/ 138112 w 2205038"/>
              <a:gd name="connsiteY3" fmla="*/ 71438 h 695325"/>
              <a:gd name="connsiteX4" fmla="*/ 147638 w 2205038"/>
              <a:gd name="connsiteY4" fmla="*/ 280988 h 695325"/>
              <a:gd name="connsiteX5" fmla="*/ 233363 w 2205038"/>
              <a:gd name="connsiteY5" fmla="*/ 285750 h 695325"/>
              <a:gd name="connsiteX6" fmla="*/ 238125 w 2205038"/>
              <a:gd name="connsiteY6" fmla="*/ 342900 h 695325"/>
              <a:gd name="connsiteX7" fmla="*/ 276226 w 2205038"/>
              <a:gd name="connsiteY7" fmla="*/ 342901 h 695325"/>
              <a:gd name="connsiteX8" fmla="*/ 280988 w 2205038"/>
              <a:gd name="connsiteY8" fmla="*/ 404813 h 695325"/>
              <a:gd name="connsiteX9" fmla="*/ 319088 w 2205038"/>
              <a:gd name="connsiteY9" fmla="*/ 409576 h 695325"/>
              <a:gd name="connsiteX10" fmla="*/ 300038 w 2205038"/>
              <a:gd name="connsiteY10" fmla="*/ 528638 h 695325"/>
              <a:gd name="connsiteX11" fmla="*/ 652463 w 2205038"/>
              <a:gd name="connsiteY11" fmla="*/ 609600 h 695325"/>
              <a:gd name="connsiteX12" fmla="*/ 1243012 w 2205038"/>
              <a:gd name="connsiteY12" fmla="*/ 638175 h 695325"/>
              <a:gd name="connsiteX13" fmla="*/ 1247775 w 2205038"/>
              <a:gd name="connsiteY13" fmla="*/ 695325 h 695325"/>
              <a:gd name="connsiteX14" fmla="*/ 2205038 w 2205038"/>
              <a:gd name="connsiteY14" fmla="*/ 681038 h 695325"/>
              <a:gd name="connsiteX0" fmla="*/ 0 w 2205038"/>
              <a:gd name="connsiteY0" fmla="*/ 0 h 695325"/>
              <a:gd name="connsiteX1" fmla="*/ 85725 w 2205038"/>
              <a:gd name="connsiteY1" fmla="*/ 4762 h 695325"/>
              <a:gd name="connsiteX2" fmla="*/ 90488 w 2205038"/>
              <a:gd name="connsiteY2" fmla="*/ 66676 h 695325"/>
              <a:gd name="connsiteX3" fmla="*/ 138112 w 2205038"/>
              <a:gd name="connsiteY3" fmla="*/ 71438 h 695325"/>
              <a:gd name="connsiteX4" fmla="*/ 147638 w 2205038"/>
              <a:gd name="connsiteY4" fmla="*/ 280988 h 695325"/>
              <a:gd name="connsiteX5" fmla="*/ 233363 w 2205038"/>
              <a:gd name="connsiteY5" fmla="*/ 285750 h 695325"/>
              <a:gd name="connsiteX6" fmla="*/ 238125 w 2205038"/>
              <a:gd name="connsiteY6" fmla="*/ 342900 h 695325"/>
              <a:gd name="connsiteX7" fmla="*/ 276226 w 2205038"/>
              <a:gd name="connsiteY7" fmla="*/ 342901 h 695325"/>
              <a:gd name="connsiteX8" fmla="*/ 280988 w 2205038"/>
              <a:gd name="connsiteY8" fmla="*/ 404813 h 695325"/>
              <a:gd name="connsiteX9" fmla="*/ 319088 w 2205038"/>
              <a:gd name="connsiteY9" fmla="*/ 409576 h 695325"/>
              <a:gd name="connsiteX10" fmla="*/ 323851 w 2205038"/>
              <a:gd name="connsiteY10" fmla="*/ 447676 h 695325"/>
              <a:gd name="connsiteX11" fmla="*/ 652463 w 2205038"/>
              <a:gd name="connsiteY11" fmla="*/ 609600 h 695325"/>
              <a:gd name="connsiteX12" fmla="*/ 1243012 w 2205038"/>
              <a:gd name="connsiteY12" fmla="*/ 638175 h 695325"/>
              <a:gd name="connsiteX13" fmla="*/ 1247775 w 2205038"/>
              <a:gd name="connsiteY13" fmla="*/ 695325 h 695325"/>
              <a:gd name="connsiteX14" fmla="*/ 2205038 w 2205038"/>
              <a:gd name="connsiteY14" fmla="*/ 681038 h 695325"/>
              <a:gd name="connsiteX0" fmla="*/ 0 w 2205038"/>
              <a:gd name="connsiteY0" fmla="*/ 0 h 695325"/>
              <a:gd name="connsiteX1" fmla="*/ 85725 w 2205038"/>
              <a:gd name="connsiteY1" fmla="*/ 4762 h 695325"/>
              <a:gd name="connsiteX2" fmla="*/ 90488 w 2205038"/>
              <a:gd name="connsiteY2" fmla="*/ 66676 h 695325"/>
              <a:gd name="connsiteX3" fmla="*/ 138112 w 2205038"/>
              <a:gd name="connsiteY3" fmla="*/ 71438 h 695325"/>
              <a:gd name="connsiteX4" fmla="*/ 147638 w 2205038"/>
              <a:gd name="connsiteY4" fmla="*/ 280988 h 695325"/>
              <a:gd name="connsiteX5" fmla="*/ 233363 w 2205038"/>
              <a:gd name="connsiteY5" fmla="*/ 285750 h 695325"/>
              <a:gd name="connsiteX6" fmla="*/ 238125 w 2205038"/>
              <a:gd name="connsiteY6" fmla="*/ 342900 h 695325"/>
              <a:gd name="connsiteX7" fmla="*/ 276226 w 2205038"/>
              <a:gd name="connsiteY7" fmla="*/ 342901 h 695325"/>
              <a:gd name="connsiteX8" fmla="*/ 280988 w 2205038"/>
              <a:gd name="connsiteY8" fmla="*/ 404813 h 695325"/>
              <a:gd name="connsiteX9" fmla="*/ 319088 w 2205038"/>
              <a:gd name="connsiteY9" fmla="*/ 409576 h 695325"/>
              <a:gd name="connsiteX10" fmla="*/ 323851 w 2205038"/>
              <a:gd name="connsiteY10" fmla="*/ 447676 h 695325"/>
              <a:gd name="connsiteX11" fmla="*/ 461963 w 2205038"/>
              <a:gd name="connsiteY11" fmla="*/ 461963 h 695325"/>
              <a:gd name="connsiteX12" fmla="*/ 652463 w 2205038"/>
              <a:gd name="connsiteY12" fmla="*/ 609600 h 695325"/>
              <a:gd name="connsiteX13" fmla="*/ 1243012 w 2205038"/>
              <a:gd name="connsiteY13" fmla="*/ 638175 h 695325"/>
              <a:gd name="connsiteX14" fmla="*/ 1247775 w 2205038"/>
              <a:gd name="connsiteY14" fmla="*/ 695325 h 695325"/>
              <a:gd name="connsiteX15" fmla="*/ 2205038 w 2205038"/>
              <a:gd name="connsiteY15" fmla="*/ 681038 h 695325"/>
              <a:gd name="connsiteX0" fmla="*/ 0 w 2205038"/>
              <a:gd name="connsiteY0" fmla="*/ 0 h 695325"/>
              <a:gd name="connsiteX1" fmla="*/ 85725 w 2205038"/>
              <a:gd name="connsiteY1" fmla="*/ 4762 h 695325"/>
              <a:gd name="connsiteX2" fmla="*/ 90488 w 2205038"/>
              <a:gd name="connsiteY2" fmla="*/ 66676 h 695325"/>
              <a:gd name="connsiteX3" fmla="*/ 138112 w 2205038"/>
              <a:gd name="connsiteY3" fmla="*/ 71438 h 695325"/>
              <a:gd name="connsiteX4" fmla="*/ 147638 w 2205038"/>
              <a:gd name="connsiteY4" fmla="*/ 280988 h 695325"/>
              <a:gd name="connsiteX5" fmla="*/ 233363 w 2205038"/>
              <a:gd name="connsiteY5" fmla="*/ 285750 h 695325"/>
              <a:gd name="connsiteX6" fmla="*/ 238125 w 2205038"/>
              <a:gd name="connsiteY6" fmla="*/ 342900 h 695325"/>
              <a:gd name="connsiteX7" fmla="*/ 276226 w 2205038"/>
              <a:gd name="connsiteY7" fmla="*/ 342901 h 695325"/>
              <a:gd name="connsiteX8" fmla="*/ 280988 w 2205038"/>
              <a:gd name="connsiteY8" fmla="*/ 404813 h 695325"/>
              <a:gd name="connsiteX9" fmla="*/ 319088 w 2205038"/>
              <a:gd name="connsiteY9" fmla="*/ 409576 h 695325"/>
              <a:gd name="connsiteX10" fmla="*/ 323851 w 2205038"/>
              <a:gd name="connsiteY10" fmla="*/ 447676 h 695325"/>
              <a:gd name="connsiteX11" fmla="*/ 461963 w 2205038"/>
              <a:gd name="connsiteY11" fmla="*/ 461963 h 695325"/>
              <a:gd name="connsiteX12" fmla="*/ 652463 w 2205038"/>
              <a:gd name="connsiteY12" fmla="*/ 609600 h 695325"/>
              <a:gd name="connsiteX13" fmla="*/ 1243012 w 2205038"/>
              <a:gd name="connsiteY13" fmla="*/ 638175 h 695325"/>
              <a:gd name="connsiteX14" fmla="*/ 1247775 w 2205038"/>
              <a:gd name="connsiteY14" fmla="*/ 695325 h 695325"/>
              <a:gd name="connsiteX15" fmla="*/ 2205038 w 2205038"/>
              <a:gd name="connsiteY15" fmla="*/ 681038 h 695325"/>
              <a:gd name="connsiteX0" fmla="*/ 0 w 2205038"/>
              <a:gd name="connsiteY0" fmla="*/ 0 h 695325"/>
              <a:gd name="connsiteX1" fmla="*/ 85725 w 2205038"/>
              <a:gd name="connsiteY1" fmla="*/ 4762 h 695325"/>
              <a:gd name="connsiteX2" fmla="*/ 90488 w 2205038"/>
              <a:gd name="connsiteY2" fmla="*/ 66676 h 695325"/>
              <a:gd name="connsiteX3" fmla="*/ 138112 w 2205038"/>
              <a:gd name="connsiteY3" fmla="*/ 71438 h 695325"/>
              <a:gd name="connsiteX4" fmla="*/ 147638 w 2205038"/>
              <a:gd name="connsiteY4" fmla="*/ 280988 h 695325"/>
              <a:gd name="connsiteX5" fmla="*/ 233363 w 2205038"/>
              <a:gd name="connsiteY5" fmla="*/ 285750 h 695325"/>
              <a:gd name="connsiteX6" fmla="*/ 238125 w 2205038"/>
              <a:gd name="connsiteY6" fmla="*/ 342900 h 695325"/>
              <a:gd name="connsiteX7" fmla="*/ 276226 w 2205038"/>
              <a:gd name="connsiteY7" fmla="*/ 342901 h 695325"/>
              <a:gd name="connsiteX8" fmla="*/ 280988 w 2205038"/>
              <a:gd name="connsiteY8" fmla="*/ 404813 h 695325"/>
              <a:gd name="connsiteX9" fmla="*/ 319088 w 2205038"/>
              <a:gd name="connsiteY9" fmla="*/ 409576 h 695325"/>
              <a:gd name="connsiteX10" fmla="*/ 323851 w 2205038"/>
              <a:gd name="connsiteY10" fmla="*/ 447676 h 695325"/>
              <a:gd name="connsiteX11" fmla="*/ 457200 w 2205038"/>
              <a:gd name="connsiteY11" fmla="*/ 457201 h 695325"/>
              <a:gd name="connsiteX12" fmla="*/ 652463 w 2205038"/>
              <a:gd name="connsiteY12" fmla="*/ 609600 h 695325"/>
              <a:gd name="connsiteX13" fmla="*/ 1243012 w 2205038"/>
              <a:gd name="connsiteY13" fmla="*/ 638175 h 695325"/>
              <a:gd name="connsiteX14" fmla="*/ 1247775 w 2205038"/>
              <a:gd name="connsiteY14" fmla="*/ 695325 h 695325"/>
              <a:gd name="connsiteX15" fmla="*/ 2205038 w 2205038"/>
              <a:gd name="connsiteY15" fmla="*/ 681038 h 695325"/>
              <a:gd name="connsiteX0" fmla="*/ 0 w 2205038"/>
              <a:gd name="connsiteY0" fmla="*/ 0 h 695325"/>
              <a:gd name="connsiteX1" fmla="*/ 85725 w 2205038"/>
              <a:gd name="connsiteY1" fmla="*/ 4762 h 695325"/>
              <a:gd name="connsiteX2" fmla="*/ 90488 w 2205038"/>
              <a:gd name="connsiteY2" fmla="*/ 66676 h 695325"/>
              <a:gd name="connsiteX3" fmla="*/ 138112 w 2205038"/>
              <a:gd name="connsiteY3" fmla="*/ 71438 h 695325"/>
              <a:gd name="connsiteX4" fmla="*/ 147638 w 2205038"/>
              <a:gd name="connsiteY4" fmla="*/ 280988 h 695325"/>
              <a:gd name="connsiteX5" fmla="*/ 233363 w 2205038"/>
              <a:gd name="connsiteY5" fmla="*/ 285750 h 695325"/>
              <a:gd name="connsiteX6" fmla="*/ 238125 w 2205038"/>
              <a:gd name="connsiteY6" fmla="*/ 342900 h 695325"/>
              <a:gd name="connsiteX7" fmla="*/ 276226 w 2205038"/>
              <a:gd name="connsiteY7" fmla="*/ 342901 h 695325"/>
              <a:gd name="connsiteX8" fmla="*/ 280988 w 2205038"/>
              <a:gd name="connsiteY8" fmla="*/ 404813 h 695325"/>
              <a:gd name="connsiteX9" fmla="*/ 319088 w 2205038"/>
              <a:gd name="connsiteY9" fmla="*/ 409576 h 695325"/>
              <a:gd name="connsiteX10" fmla="*/ 323851 w 2205038"/>
              <a:gd name="connsiteY10" fmla="*/ 447676 h 695325"/>
              <a:gd name="connsiteX11" fmla="*/ 457200 w 2205038"/>
              <a:gd name="connsiteY11" fmla="*/ 457201 h 695325"/>
              <a:gd name="connsiteX12" fmla="*/ 333375 w 2205038"/>
              <a:gd name="connsiteY12" fmla="*/ 619125 h 695325"/>
              <a:gd name="connsiteX13" fmla="*/ 652463 w 2205038"/>
              <a:gd name="connsiteY13" fmla="*/ 609600 h 695325"/>
              <a:gd name="connsiteX14" fmla="*/ 1243012 w 2205038"/>
              <a:gd name="connsiteY14" fmla="*/ 638175 h 695325"/>
              <a:gd name="connsiteX15" fmla="*/ 1247775 w 2205038"/>
              <a:gd name="connsiteY15" fmla="*/ 695325 h 695325"/>
              <a:gd name="connsiteX16" fmla="*/ 2205038 w 2205038"/>
              <a:gd name="connsiteY16" fmla="*/ 681038 h 695325"/>
              <a:gd name="connsiteX0" fmla="*/ 0 w 2205038"/>
              <a:gd name="connsiteY0" fmla="*/ 0 h 695325"/>
              <a:gd name="connsiteX1" fmla="*/ 85725 w 2205038"/>
              <a:gd name="connsiteY1" fmla="*/ 4762 h 695325"/>
              <a:gd name="connsiteX2" fmla="*/ 90488 w 2205038"/>
              <a:gd name="connsiteY2" fmla="*/ 66676 h 695325"/>
              <a:gd name="connsiteX3" fmla="*/ 138112 w 2205038"/>
              <a:gd name="connsiteY3" fmla="*/ 71438 h 695325"/>
              <a:gd name="connsiteX4" fmla="*/ 147638 w 2205038"/>
              <a:gd name="connsiteY4" fmla="*/ 280988 h 695325"/>
              <a:gd name="connsiteX5" fmla="*/ 233363 w 2205038"/>
              <a:gd name="connsiteY5" fmla="*/ 285750 h 695325"/>
              <a:gd name="connsiteX6" fmla="*/ 238125 w 2205038"/>
              <a:gd name="connsiteY6" fmla="*/ 342900 h 695325"/>
              <a:gd name="connsiteX7" fmla="*/ 276226 w 2205038"/>
              <a:gd name="connsiteY7" fmla="*/ 342901 h 695325"/>
              <a:gd name="connsiteX8" fmla="*/ 280988 w 2205038"/>
              <a:gd name="connsiteY8" fmla="*/ 404813 h 695325"/>
              <a:gd name="connsiteX9" fmla="*/ 319088 w 2205038"/>
              <a:gd name="connsiteY9" fmla="*/ 409576 h 695325"/>
              <a:gd name="connsiteX10" fmla="*/ 323851 w 2205038"/>
              <a:gd name="connsiteY10" fmla="*/ 447676 h 695325"/>
              <a:gd name="connsiteX11" fmla="*/ 457200 w 2205038"/>
              <a:gd name="connsiteY11" fmla="*/ 457201 h 695325"/>
              <a:gd name="connsiteX12" fmla="*/ 333375 w 2205038"/>
              <a:gd name="connsiteY12" fmla="*/ 619125 h 695325"/>
              <a:gd name="connsiteX13" fmla="*/ 652463 w 2205038"/>
              <a:gd name="connsiteY13" fmla="*/ 609600 h 695325"/>
              <a:gd name="connsiteX14" fmla="*/ 1243012 w 2205038"/>
              <a:gd name="connsiteY14" fmla="*/ 638175 h 695325"/>
              <a:gd name="connsiteX15" fmla="*/ 1247775 w 2205038"/>
              <a:gd name="connsiteY15" fmla="*/ 695325 h 695325"/>
              <a:gd name="connsiteX16" fmla="*/ 2205038 w 2205038"/>
              <a:gd name="connsiteY16" fmla="*/ 681038 h 695325"/>
              <a:gd name="connsiteX0" fmla="*/ 0 w 2205038"/>
              <a:gd name="connsiteY0" fmla="*/ 0 h 695325"/>
              <a:gd name="connsiteX1" fmla="*/ 85725 w 2205038"/>
              <a:gd name="connsiteY1" fmla="*/ 4762 h 695325"/>
              <a:gd name="connsiteX2" fmla="*/ 90488 w 2205038"/>
              <a:gd name="connsiteY2" fmla="*/ 66676 h 695325"/>
              <a:gd name="connsiteX3" fmla="*/ 138112 w 2205038"/>
              <a:gd name="connsiteY3" fmla="*/ 71438 h 695325"/>
              <a:gd name="connsiteX4" fmla="*/ 147638 w 2205038"/>
              <a:gd name="connsiteY4" fmla="*/ 280988 h 695325"/>
              <a:gd name="connsiteX5" fmla="*/ 233363 w 2205038"/>
              <a:gd name="connsiteY5" fmla="*/ 285750 h 695325"/>
              <a:gd name="connsiteX6" fmla="*/ 238125 w 2205038"/>
              <a:gd name="connsiteY6" fmla="*/ 342900 h 695325"/>
              <a:gd name="connsiteX7" fmla="*/ 276226 w 2205038"/>
              <a:gd name="connsiteY7" fmla="*/ 342901 h 695325"/>
              <a:gd name="connsiteX8" fmla="*/ 280988 w 2205038"/>
              <a:gd name="connsiteY8" fmla="*/ 404813 h 695325"/>
              <a:gd name="connsiteX9" fmla="*/ 319088 w 2205038"/>
              <a:gd name="connsiteY9" fmla="*/ 409576 h 695325"/>
              <a:gd name="connsiteX10" fmla="*/ 323851 w 2205038"/>
              <a:gd name="connsiteY10" fmla="*/ 447676 h 695325"/>
              <a:gd name="connsiteX11" fmla="*/ 457200 w 2205038"/>
              <a:gd name="connsiteY11" fmla="*/ 457201 h 695325"/>
              <a:gd name="connsiteX12" fmla="*/ 461962 w 2205038"/>
              <a:gd name="connsiteY12" fmla="*/ 514350 h 695325"/>
              <a:gd name="connsiteX13" fmla="*/ 652463 w 2205038"/>
              <a:gd name="connsiteY13" fmla="*/ 609600 h 695325"/>
              <a:gd name="connsiteX14" fmla="*/ 1243012 w 2205038"/>
              <a:gd name="connsiteY14" fmla="*/ 638175 h 695325"/>
              <a:gd name="connsiteX15" fmla="*/ 1247775 w 2205038"/>
              <a:gd name="connsiteY15" fmla="*/ 695325 h 695325"/>
              <a:gd name="connsiteX16" fmla="*/ 2205038 w 2205038"/>
              <a:gd name="connsiteY16" fmla="*/ 681038 h 695325"/>
              <a:gd name="connsiteX0" fmla="*/ 0 w 2205038"/>
              <a:gd name="connsiteY0" fmla="*/ 0 h 695325"/>
              <a:gd name="connsiteX1" fmla="*/ 85725 w 2205038"/>
              <a:gd name="connsiteY1" fmla="*/ 4762 h 695325"/>
              <a:gd name="connsiteX2" fmla="*/ 90488 w 2205038"/>
              <a:gd name="connsiteY2" fmla="*/ 66676 h 695325"/>
              <a:gd name="connsiteX3" fmla="*/ 138112 w 2205038"/>
              <a:gd name="connsiteY3" fmla="*/ 71438 h 695325"/>
              <a:gd name="connsiteX4" fmla="*/ 147638 w 2205038"/>
              <a:gd name="connsiteY4" fmla="*/ 280988 h 695325"/>
              <a:gd name="connsiteX5" fmla="*/ 233363 w 2205038"/>
              <a:gd name="connsiteY5" fmla="*/ 285750 h 695325"/>
              <a:gd name="connsiteX6" fmla="*/ 238125 w 2205038"/>
              <a:gd name="connsiteY6" fmla="*/ 342900 h 695325"/>
              <a:gd name="connsiteX7" fmla="*/ 276226 w 2205038"/>
              <a:gd name="connsiteY7" fmla="*/ 342901 h 695325"/>
              <a:gd name="connsiteX8" fmla="*/ 280988 w 2205038"/>
              <a:gd name="connsiteY8" fmla="*/ 404813 h 695325"/>
              <a:gd name="connsiteX9" fmla="*/ 319088 w 2205038"/>
              <a:gd name="connsiteY9" fmla="*/ 409576 h 695325"/>
              <a:gd name="connsiteX10" fmla="*/ 323851 w 2205038"/>
              <a:gd name="connsiteY10" fmla="*/ 447676 h 695325"/>
              <a:gd name="connsiteX11" fmla="*/ 457200 w 2205038"/>
              <a:gd name="connsiteY11" fmla="*/ 457201 h 695325"/>
              <a:gd name="connsiteX12" fmla="*/ 461962 w 2205038"/>
              <a:gd name="connsiteY12" fmla="*/ 514350 h 695325"/>
              <a:gd name="connsiteX13" fmla="*/ 609600 w 2205038"/>
              <a:gd name="connsiteY13" fmla="*/ 504825 h 695325"/>
              <a:gd name="connsiteX14" fmla="*/ 652463 w 2205038"/>
              <a:gd name="connsiteY14" fmla="*/ 609600 h 695325"/>
              <a:gd name="connsiteX15" fmla="*/ 1243012 w 2205038"/>
              <a:gd name="connsiteY15" fmla="*/ 638175 h 695325"/>
              <a:gd name="connsiteX16" fmla="*/ 1247775 w 2205038"/>
              <a:gd name="connsiteY16" fmla="*/ 695325 h 695325"/>
              <a:gd name="connsiteX17" fmla="*/ 2205038 w 2205038"/>
              <a:gd name="connsiteY17" fmla="*/ 681038 h 695325"/>
              <a:gd name="connsiteX0" fmla="*/ 0 w 2205038"/>
              <a:gd name="connsiteY0" fmla="*/ 0 h 695325"/>
              <a:gd name="connsiteX1" fmla="*/ 85725 w 2205038"/>
              <a:gd name="connsiteY1" fmla="*/ 4762 h 695325"/>
              <a:gd name="connsiteX2" fmla="*/ 90488 w 2205038"/>
              <a:gd name="connsiteY2" fmla="*/ 66676 h 695325"/>
              <a:gd name="connsiteX3" fmla="*/ 138112 w 2205038"/>
              <a:gd name="connsiteY3" fmla="*/ 71438 h 695325"/>
              <a:gd name="connsiteX4" fmla="*/ 147638 w 2205038"/>
              <a:gd name="connsiteY4" fmla="*/ 280988 h 695325"/>
              <a:gd name="connsiteX5" fmla="*/ 233363 w 2205038"/>
              <a:gd name="connsiteY5" fmla="*/ 285750 h 695325"/>
              <a:gd name="connsiteX6" fmla="*/ 238125 w 2205038"/>
              <a:gd name="connsiteY6" fmla="*/ 342900 h 695325"/>
              <a:gd name="connsiteX7" fmla="*/ 276226 w 2205038"/>
              <a:gd name="connsiteY7" fmla="*/ 342901 h 695325"/>
              <a:gd name="connsiteX8" fmla="*/ 280988 w 2205038"/>
              <a:gd name="connsiteY8" fmla="*/ 404813 h 695325"/>
              <a:gd name="connsiteX9" fmla="*/ 319088 w 2205038"/>
              <a:gd name="connsiteY9" fmla="*/ 409576 h 695325"/>
              <a:gd name="connsiteX10" fmla="*/ 323851 w 2205038"/>
              <a:gd name="connsiteY10" fmla="*/ 447676 h 695325"/>
              <a:gd name="connsiteX11" fmla="*/ 457200 w 2205038"/>
              <a:gd name="connsiteY11" fmla="*/ 457201 h 695325"/>
              <a:gd name="connsiteX12" fmla="*/ 461962 w 2205038"/>
              <a:gd name="connsiteY12" fmla="*/ 514350 h 695325"/>
              <a:gd name="connsiteX13" fmla="*/ 609600 w 2205038"/>
              <a:gd name="connsiteY13" fmla="*/ 504825 h 695325"/>
              <a:gd name="connsiteX14" fmla="*/ 652463 w 2205038"/>
              <a:gd name="connsiteY14" fmla="*/ 609600 h 695325"/>
              <a:gd name="connsiteX15" fmla="*/ 1243012 w 2205038"/>
              <a:gd name="connsiteY15" fmla="*/ 638175 h 695325"/>
              <a:gd name="connsiteX16" fmla="*/ 1247775 w 2205038"/>
              <a:gd name="connsiteY16" fmla="*/ 695325 h 695325"/>
              <a:gd name="connsiteX17" fmla="*/ 2205038 w 2205038"/>
              <a:gd name="connsiteY17" fmla="*/ 681038 h 695325"/>
              <a:gd name="connsiteX0" fmla="*/ 0 w 2205038"/>
              <a:gd name="connsiteY0" fmla="*/ 0 h 695325"/>
              <a:gd name="connsiteX1" fmla="*/ 85725 w 2205038"/>
              <a:gd name="connsiteY1" fmla="*/ 4762 h 695325"/>
              <a:gd name="connsiteX2" fmla="*/ 90488 w 2205038"/>
              <a:gd name="connsiteY2" fmla="*/ 66676 h 695325"/>
              <a:gd name="connsiteX3" fmla="*/ 138112 w 2205038"/>
              <a:gd name="connsiteY3" fmla="*/ 71438 h 695325"/>
              <a:gd name="connsiteX4" fmla="*/ 147638 w 2205038"/>
              <a:gd name="connsiteY4" fmla="*/ 280988 h 695325"/>
              <a:gd name="connsiteX5" fmla="*/ 233363 w 2205038"/>
              <a:gd name="connsiteY5" fmla="*/ 285750 h 695325"/>
              <a:gd name="connsiteX6" fmla="*/ 238125 w 2205038"/>
              <a:gd name="connsiteY6" fmla="*/ 342900 h 695325"/>
              <a:gd name="connsiteX7" fmla="*/ 276226 w 2205038"/>
              <a:gd name="connsiteY7" fmla="*/ 342901 h 695325"/>
              <a:gd name="connsiteX8" fmla="*/ 280988 w 2205038"/>
              <a:gd name="connsiteY8" fmla="*/ 404813 h 695325"/>
              <a:gd name="connsiteX9" fmla="*/ 319088 w 2205038"/>
              <a:gd name="connsiteY9" fmla="*/ 409576 h 695325"/>
              <a:gd name="connsiteX10" fmla="*/ 323851 w 2205038"/>
              <a:gd name="connsiteY10" fmla="*/ 447676 h 695325"/>
              <a:gd name="connsiteX11" fmla="*/ 457200 w 2205038"/>
              <a:gd name="connsiteY11" fmla="*/ 457201 h 695325"/>
              <a:gd name="connsiteX12" fmla="*/ 461962 w 2205038"/>
              <a:gd name="connsiteY12" fmla="*/ 514350 h 695325"/>
              <a:gd name="connsiteX13" fmla="*/ 509588 w 2205038"/>
              <a:gd name="connsiteY13" fmla="*/ 514350 h 695325"/>
              <a:gd name="connsiteX14" fmla="*/ 652463 w 2205038"/>
              <a:gd name="connsiteY14" fmla="*/ 609600 h 695325"/>
              <a:gd name="connsiteX15" fmla="*/ 1243012 w 2205038"/>
              <a:gd name="connsiteY15" fmla="*/ 638175 h 695325"/>
              <a:gd name="connsiteX16" fmla="*/ 1247775 w 2205038"/>
              <a:gd name="connsiteY16" fmla="*/ 695325 h 695325"/>
              <a:gd name="connsiteX17" fmla="*/ 2205038 w 2205038"/>
              <a:gd name="connsiteY17" fmla="*/ 681038 h 695325"/>
              <a:gd name="connsiteX0" fmla="*/ 0 w 2205038"/>
              <a:gd name="connsiteY0" fmla="*/ 0 h 695325"/>
              <a:gd name="connsiteX1" fmla="*/ 85725 w 2205038"/>
              <a:gd name="connsiteY1" fmla="*/ 4762 h 695325"/>
              <a:gd name="connsiteX2" fmla="*/ 90488 w 2205038"/>
              <a:gd name="connsiteY2" fmla="*/ 66676 h 695325"/>
              <a:gd name="connsiteX3" fmla="*/ 138112 w 2205038"/>
              <a:gd name="connsiteY3" fmla="*/ 71438 h 695325"/>
              <a:gd name="connsiteX4" fmla="*/ 147638 w 2205038"/>
              <a:gd name="connsiteY4" fmla="*/ 280988 h 695325"/>
              <a:gd name="connsiteX5" fmla="*/ 233363 w 2205038"/>
              <a:gd name="connsiteY5" fmla="*/ 285750 h 695325"/>
              <a:gd name="connsiteX6" fmla="*/ 238125 w 2205038"/>
              <a:gd name="connsiteY6" fmla="*/ 342900 h 695325"/>
              <a:gd name="connsiteX7" fmla="*/ 276226 w 2205038"/>
              <a:gd name="connsiteY7" fmla="*/ 342901 h 695325"/>
              <a:gd name="connsiteX8" fmla="*/ 280988 w 2205038"/>
              <a:gd name="connsiteY8" fmla="*/ 404813 h 695325"/>
              <a:gd name="connsiteX9" fmla="*/ 319088 w 2205038"/>
              <a:gd name="connsiteY9" fmla="*/ 409576 h 695325"/>
              <a:gd name="connsiteX10" fmla="*/ 323851 w 2205038"/>
              <a:gd name="connsiteY10" fmla="*/ 447676 h 695325"/>
              <a:gd name="connsiteX11" fmla="*/ 457200 w 2205038"/>
              <a:gd name="connsiteY11" fmla="*/ 457201 h 695325"/>
              <a:gd name="connsiteX12" fmla="*/ 461962 w 2205038"/>
              <a:gd name="connsiteY12" fmla="*/ 514350 h 695325"/>
              <a:gd name="connsiteX13" fmla="*/ 509588 w 2205038"/>
              <a:gd name="connsiteY13" fmla="*/ 514350 h 695325"/>
              <a:gd name="connsiteX14" fmla="*/ 476250 w 2205038"/>
              <a:gd name="connsiteY14" fmla="*/ 652463 h 695325"/>
              <a:gd name="connsiteX15" fmla="*/ 652463 w 2205038"/>
              <a:gd name="connsiteY15" fmla="*/ 609600 h 695325"/>
              <a:gd name="connsiteX16" fmla="*/ 1243012 w 2205038"/>
              <a:gd name="connsiteY16" fmla="*/ 638175 h 695325"/>
              <a:gd name="connsiteX17" fmla="*/ 1247775 w 2205038"/>
              <a:gd name="connsiteY17" fmla="*/ 695325 h 695325"/>
              <a:gd name="connsiteX18" fmla="*/ 2205038 w 2205038"/>
              <a:gd name="connsiteY18" fmla="*/ 681038 h 695325"/>
              <a:gd name="connsiteX0" fmla="*/ 0 w 2205038"/>
              <a:gd name="connsiteY0" fmla="*/ 0 h 695325"/>
              <a:gd name="connsiteX1" fmla="*/ 85725 w 2205038"/>
              <a:gd name="connsiteY1" fmla="*/ 4762 h 695325"/>
              <a:gd name="connsiteX2" fmla="*/ 90488 w 2205038"/>
              <a:gd name="connsiteY2" fmla="*/ 66676 h 695325"/>
              <a:gd name="connsiteX3" fmla="*/ 138112 w 2205038"/>
              <a:gd name="connsiteY3" fmla="*/ 71438 h 695325"/>
              <a:gd name="connsiteX4" fmla="*/ 147638 w 2205038"/>
              <a:gd name="connsiteY4" fmla="*/ 280988 h 695325"/>
              <a:gd name="connsiteX5" fmla="*/ 233363 w 2205038"/>
              <a:gd name="connsiteY5" fmla="*/ 285750 h 695325"/>
              <a:gd name="connsiteX6" fmla="*/ 238125 w 2205038"/>
              <a:gd name="connsiteY6" fmla="*/ 342900 h 695325"/>
              <a:gd name="connsiteX7" fmla="*/ 276226 w 2205038"/>
              <a:gd name="connsiteY7" fmla="*/ 342901 h 695325"/>
              <a:gd name="connsiteX8" fmla="*/ 280988 w 2205038"/>
              <a:gd name="connsiteY8" fmla="*/ 404813 h 695325"/>
              <a:gd name="connsiteX9" fmla="*/ 319088 w 2205038"/>
              <a:gd name="connsiteY9" fmla="*/ 409576 h 695325"/>
              <a:gd name="connsiteX10" fmla="*/ 323851 w 2205038"/>
              <a:gd name="connsiteY10" fmla="*/ 447676 h 695325"/>
              <a:gd name="connsiteX11" fmla="*/ 457200 w 2205038"/>
              <a:gd name="connsiteY11" fmla="*/ 457201 h 695325"/>
              <a:gd name="connsiteX12" fmla="*/ 461962 w 2205038"/>
              <a:gd name="connsiteY12" fmla="*/ 514350 h 695325"/>
              <a:gd name="connsiteX13" fmla="*/ 509588 w 2205038"/>
              <a:gd name="connsiteY13" fmla="*/ 514350 h 695325"/>
              <a:gd name="connsiteX14" fmla="*/ 476250 w 2205038"/>
              <a:gd name="connsiteY14" fmla="*/ 652463 h 695325"/>
              <a:gd name="connsiteX15" fmla="*/ 652463 w 2205038"/>
              <a:gd name="connsiteY15" fmla="*/ 609600 h 695325"/>
              <a:gd name="connsiteX16" fmla="*/ 1243012 w 2205038"/>
              <a:gd name="connsiteY16" fmla="*/ 638175 h 695325"/>
              <a:gd name="connsiteX17" fmla="*/ 1247775 w 2205038"/>
              <a:gd name="connsiteY17" fmla="*/ 695325 h 695325"/>
              <a:gd name="connsiteX18" fmla="*/ 2205038 w 2205038"/>
              <a:gd name="connsiteY18" fmla="*/ 681038 h 695325"/>
              <a:gd name="connsiteX0" fmla="*/ 0 w 2205038"/>
              <a:gd name="connsiteY0" fmla="*/ 0 h 695325"/>
              <a:gd name="connsiteX1" fmla="*/ 85725 w 2205038"/>
              <a:gd name="connsiteY1" fmla="*/ 4762 h 695325"/>
              <a:gd name="connsiteX2" fmla="*/ 90488 w 2205038"/>
              <a:gd name="connsiteY2" fmla="*/ 66676 h 695325"/>
              <a:gd name="connsiteX3" fmla="*/ 138112 w 2205038"/>
              <a:gd name="connsiteY3" fmla="*/ 71438 h 695325"/>
              <a:gd name="connsiteX4" fmla="*/ 147638 w 2205038"/>
              <a:gd name="connsiteY4" fmla="*/ 280988 h 695325"/>
              <a:gd name="connsiteX5" fmla="*/ 233363 w 2205038"/>
              <a:gd name="connsiteY5" fmla="*/ 285750 h 695325"/>
              <a:gd name="connsiteX6" fmla="*/ 238125 w 2205038"/>
              <a:gd name="connsiteY6" fmla="*/ 342900 h 695325"/>
              <a:gd name="connsiteX7" fmla="*/ 276226 w 2205038"/>
              <a:gd name="connsiteY7" fmla="*/ 342901 h 695325"/>
              <a:gd name="connsiteX8" fmla="*/ 280988 w 2205038"/>
              <a:gd name="connsiteY8" fmla="*/ 404813 h 695325"/>
              <a:gd name="connsiteX9" fmla="*/ 319088 w 2205038"/>
              <a:gd name="connsiteY9" fmla="*/ 409576 h 695325"/>
              <a:gd name="connsiteX10" fmla="*/ 323851 w 2205038"/>
              <a:gd name="connsiteY10" fmla="*/ 447676 h 695325"/>
              <a:gd name="connsiteX11" fmla="*/ 457200 w 2205038"/>
              <a:gd name="connsiteY11" fmla="*/ 457201 h 695325"/>
              <a:gd name="connsiteX12" fmla="*/ 461962 w 2205038"/>
              <a:gd name="connsiteY12" fmla="*/ 514350 h 695325"/>
              <a:gd name="connsiteX13" fmla="*/ 509588 w 2205038"/>
              <a:gd name="connsiteY13" fmla="*/ 514350 h 695325"/>
              <a:gd name="connsiteX14" fmla="*/ 509587 w 2205038"/>
              <a:gd name="connsiteY14" fmla="*/ 571500 h 695325"/>
              <a:gd name="connsiteX15" fmla="*/ 652463 w 2205038"/>
              <a:gd name="connsiteY15" fmla="*/ 609600 h 695325"/>
              <a:gd name="connsiteX16" fmla="*/ 1243012 w 2205038"/>
              <a:gd name="connsiteY16" fmla="*/ 638175 h 695325"/>
              <a:gd name="connsiteX17" fmla="*/ 1247775 w 2205038"/>
              <a:gd name="connsiteY17" fmla="*/ 695325 h 695325"/>
              <a:gd name="connsiteX18" fmla="*/ 2205038 w 2205038"/>
              <a:gd name="connsiteY18" fmla="*/ 681038 h 695325"/>
              <a:gd name="connsiteX0" fmla="*/ 0 w 2205038"/>
              <a:gd name="connsiteY0" fmla="*/ 0 h 695325"/>
              <a:gd name="connsiteX1" fmla="*/ 85725 w 2205038"/>
              <a:gd name="connsiteY1" fmla="*/ 4762 h 695325"/>
              <a:gd name="connsiteX2" fmla="*/ 90488 w 2205038"/>
              <a:gd name="connsiteY2" fmla="*/ 66676 h 695325"/>
              <a:gd name="connsiteX3" fmla="*/ 138112 w 2205038"/>
              <a:gd name="connsiteY3" fmla="*/ 71438 h 695325"/>
              <a:gd name="connsiteX4" fmla="*/ 147638 w 2205038"/>
              <a:gd name="connsiteY4" fmla="*/ 280988 h 695325"/>
              <a:gd name="connsiteX5" fmla="*/ 233363 w 2205038"/>
              <a:gd name="connsiteY5" fmla="*/ 285750 h 695325"/>
              <a:gd name="connsiteX6" fmla="*/ 238125 w 2205038"/>
              <a:gd name="connsiteY6" fmla="*/ 342900 h 695325"/>
              <a:gd name="connsiteX7" fmla="*/ 276226 w 2205038"/>
              <a:gd name="connsiteY7" fmla="*/ 342901 h 695325"/>
              <a:gd name="connsiteX8" fmla="*/ 280988 w 2205038"/>
              <a:gd name="connsiteY8" fmla="*/ 404813 h 695325"/>
              <a:gd name="connsiteX9" fmla="*/ 319088 w 2205038"/>
              <a:gd name="connsiteY9" fmla="*/ 409576 h 695325"/>
              <a:gd name="connsiteX10" fmla="*/ 323851 w 2205038"/>
              <a:gd name="connsiteY10" fmla="*/ 447676 h 695325"/>
              <a:gd name="connsiteX11" fmla="*/ 457200 w 2205038"/>
              <a:gd name="connsiteY11" fmla="*/ 457201 h 695325"/>
              <a:gd name="connsiteX12" fmla="*/ 461962 w 2205038"/>
              <a:gd name="connsiteY12" fmla="*/ 514350 h 695325"/>
              <a:gd name="connsiteX13" fmla="*/ 509588 w 2205038"/>
              <a:gd name="connsiteY13" fmla="*/ 514350 h 695325"/>
              <a:gd name="connsiteX14" fmla="*/ 509587 w 2205038"/>
              <a:gd name="connsiteY14" fmla="*/ 571500 h 695325"/>
              <a:gd name="connsiteX15" fmla="*/ 633413 w 2205038"/>
              <a:gd name="connsiteY15" fmla="*/ 571500 h 695325"/>
              <a:gd name="connsiteX16" fmla="*/ 652463 w 2205038"/>
              <a:gd name="connsiteY16" fmla="*/ 609600 h 695325"/>
              <a:gd name="connsiteX17" fmla="*/ 1243012 w 2205038"/>
              <a:gd name="connsiteY17" fmla="*/ 638175 h 695325"/>
              <a:gd name="connsiteX18" fmla="*/ 1247775 w 2205038"/>
              <a:gd name="connsiteY18" fmla="*/ 695325 h 695325"/>
              <a:gd name="connsiteX19" fmla="*/ 2205038 w 2205038"/>
              <a:gd name="connsiteY19" fmla="*/ 681038 h 695325"/>
              <a:gd name="connsiteX0" fmla="*/ 0 w 2205038"/>
              <a:gd name="connsiteY0" fmla="*/ 0 h 695325"/>
              <a:gd name="connsiteX1" fmla="*/ 85725 w 2205038"/>
              <a:gd name="connsiteY1" fmla="*/ 4762 h 695325"/>
              <a:gd name="connsiteX2" fmla="*/ 90488 w 2205038"/>
              <a:gd name="connsiteY2" fmla="*/ 66676 h 695325"/>
              <a:gd name="connsiteX3" fmla="*/ 138112 w 2205038"/>
              <a:gd name="connsiteY3" fmla="*/ 71438 h 695325"/>
              <a:gd name="connsiteX4" fmla="*/ 147638 w 2205038"/>
              <a:gd name="connsiteY4" fmla="*/ 280988 h 695325"/>
              <a:gd name="connsiteX5" fmla="*/ 233363 w 2205038"/>
              <a:gd name="connsiteY5" fmla="*/ 285750 h 695325"/>
              <a:gd name="connsiteX6" fmla="*/ 238125 w 2205038"/>
              <a:gd name="connsiteY6" fmla="*/ 342900 h 695325"/>
              <a:gd name="connsiteX7" fmla="*/ 276226 w 2205038"/>
              <a:gd name="connsiteY7" fmla="*/ 342901 h 695325"/>
              <a:gd name="connsiteX8" fmla="*/ 280988 w 2205038"/>
              <a:gd name="connsiteY8" fmla="*/ 404813 h 695325"/>
              <a:gd name="connsiteX9" fmla="*/ 319088 w 2205038"/>
              <a:gd name="connsiteY9" fmla="*/ 409576 h 695325"/>
              <a:gd name="connsiteX10" fmla="*/ 323851 w 2205038"/>
              <a:gd name="connsiteY10" fmla="*/ 447676 h 695325"/>
              <a:gd name="connsiteX11" fmla="*/ 457200 w 2205038"/>
              <a:gd name="connsiteY11" fmla="*/ 457201 h 695325"/>
              <a:gd name="connsiteX12" fmla="*/ 461962 w 2205038"/>
              <a:gd name="connsiteY12" fmla="*/ 514350 h 695325"/>
              <a:gd name="connsiteX13" fmla="*/ 509588 w 2205038"/>
              <a:gd name="connsiteY13" fmla="*/ 514350 h 695325"/>
              <a:gd name="connsiteX14" fmla="*/ 509587 w 2205038"/>
              <a:gd name="connsiteY14" fmla="*/ 571500 h 695325"/>
              <a:gd name="connsiteX15" fmla="*/ 633413 w 2205038"/>
              <a:gd name="connsiteY15" fmla="*/ 571500 h 695325"/>
              <a:gd name="connsiteX16" fmla="*/ 652463 w 2205038"/>
              <a:gd name="connsiteY16" fmla="*/ 609600 h 695325"/>
              <a:gd name="connsiteX17" fmla="*/ 1243012 w 2205038"/>
              <a:gd name="connsiteY17" fmla="*/ 638175 h 695325"/>
              <a:gd name="connsiteX18" fmla="*/ 1247775 w 2205038"/>
              <a:gd name="connsiteY18" fmla="*/ 695325 h 695325"/>
              <a:gd name="connsiteX19" fmla="*/ 2205038 w 2205038"/>
              <a:gd name="connsiteY19" fmla="*/ 681038 h 695325"/>
              <a:gd name="connsiteX0" fmla="*/ 0 w 2205038"/>
              <a:gd name="connsiteY0" fmla="*/ 0 h 695325"/>
              <a:gd name="connsiteX1" fmla="*/ 85725 w 2205038"/>
              <a:gd name="connsiteY1" fmla="*/ 4762 h 695325"/>
              <a:gd name="connsiteX2" fmla="*/ 90488 w 2205038"/>
              <a:gd name="connsiteY2" fmla="*/ 66676 h 695325"/>
              <a:gd name="connsiteX3" fmla="*/ 138112 w 2205038"/>
              <a:gd name="connsiteY3" fmla="*/ 71438 h 695325"/>
              <a:gd name="connsiteX4" fmla="*/ 147638 w 2205038"/>
              <a:gd name="connsiteY4" fmla="*/ 280988 h 695325"/>
              <a:gd name="connsiteX5" fmla="*/ 233363 w 2205038"/>
              <a:gd name="connsiteY5" fmla="*/ 285750 h 695325"/>
              <a:gd name="connsiteX6" fmla="*/ 238125 w 2205038"/>
              <a:gd name="connsiteY6" fmla="*/ 342900 h 695325"/>
              <a:gd name="connsiteX7" fmla="*/ 276226 w 2205038"/>
              <a:gd name="connsiteY7" fmla="*/ 342901 h 695325"/>
              <a:gd name="connsiteX8" fmla="*/ 280988 w 2205038"/>
              <a:gd name="connsiteY8" fmla="*/ 404813 h 695325"/>
              <a:gd name="connsiteX9" fmla="*/ 319088 w 2205038"/>
              <a:gd name="connsiteY9" fmla="*/ 409576 h 695325"/>
              <a:gd name="connsiteX10" fmla="*/ 323851 w 2205038"/>
              <a:gd name="connsiteY10" fmla="*/ 447676 h 695325"/>
              <a:gd name="connsiteX11" fmla="*/ 457200 w 2205038"/>
              <a:gd name="connsiteY11" fmla="*/ 457201 h 695325"/>
              <a:gd name="connsiteX12" fmla="*/ 461962 w 2205038"/>
              <a:gd name="connsiteY12" fmla="*/ 514350 h 695325"/>
              <a:gd name="connsiteX13" fmla="*/ 509588 w 2205038"/>
              <a:gd name="connsiteY13" fmla="*/ 514350 h 695325"/>
              <a:gd name="connsiteX14" fmla="*/ 509587 w 2205038"/>
              <a:gd name="connsiteY14" fmla="*/ 571500 h 695325"/>
              <a:gd name="connsiteX15" fmla="*/ 633413 w 2205038"/>
              <a:gd name="connsiteY15" fmla="*/ 571500 h 695325"/>
              <a:gd name="connsiteX16" fmla="*/ 652463 w 2205038"/>
              <a:gd name="connsiteY16" fmla="*/ 609600 h 695325"/>
              <a:gd name="connsiteX17" fmla="*/ 1243012 w 2205038"/>
              <a:gd name="connsiteY17" fmla="*/ 638175 h 695325"/>
              <a:gd name="connsiteX18" fmla="*/ 1247775 w 2205038"/>
              <a:gd name="connsiteY18" fmla="*/ 695325 h 695325"/>
              <a:gd name="connsiteX19" fmla="*/ 2205038 w 2205038"/>
              <a:gd name="connsiteY19" fmla="*/ 681038 h 695325"/>
              <a:gd name="connsiteX0" fmla="*/ 0 w 2205038"/>
              <a:gd name="connsiteY0" fmla="*/ 0 h 695325"/>
              <a:gd name="connsiteX1" fmla="*/ 85725 w 2205038"/>
              <a:gd name="connsiteY1" fmla="*/ 4762 h 695325"/>
              <a:gd name="connsiteX2" fmla="*/ 90488 w 2205038"/>
              <a:gd name="connsiteY2" fmla="*/ 66676 h 695325"/>
              <a:gd name="connsiteX3" fmla="*/ 138112 w 2205038"/>
              <a:gd name="connsiteY3" fmla="*/ 71438 h 695325"/>
              <a:gd name="connsiteX4" fmla="*/ 147638 w 2205038"/>
              <a:gd name="connsiteY4" fmla="*/ 280988 h 695325"/>
              <a:gd name="connsiteX5" fmla="*/ 233363 w 2205038"/>
              <a:gd name="connsiteY5" fmla="*/ 285750 h 695325"/>
              <a:gd name="connsiteX6" fmla="*/ 238125 w 2205038"/>
              <a:gd name="connsiteY6" fmla="*/ 342900 h 695325"/>
              <a:gd name="connsiteX7" fmla="*/ 276226 w 2205038"/>
              <a:gd name="connsiteY7" fmla="*/ 342901 h 695325"/>
              <a:gd name="connsiteX8" fmla="*/ 280988 w 2205038"/>
              <a:gd name="connsiteY8" fmla="*/ 404813 h 695325"/>
              <a:gd name="connsiteX9" fmla="*/ 319088 w 2205038"/>
              <a:gd name="connsiteY9" fmla="*/ 409576 h 695325"/>
              <a:gd name="connsiteX10" fmla="*/ 323851 w 2205038"/>
              <a:gd name="connsiteY10" fmla="*/ 447676 h 695325"/>
              <a:gd name="connsiteX11" fmla="*/ 457200 w 2205038"/>
              <a:gd name="connsiteY11" fmla="*/ 457201 h 695325"/>
              <a:gd name="connsiteX12" fmla="*/ 461962 w 2205038"/>
              <a:gd name="connsiteY12" fmla="*/ 514350 h 695325"/>
              <a:gd name="connsiteX13" fmla="*/ 509588 w 2205038"/>
              <a:gd name="connsiteY13" fmla="*/ 514350 h 695325"/>
              <a:gd name="connsiteX14" fmla="*/ 509587 w 2205038"/>
              <a:gd name="connsiteY14" fmla="*/ 571500 h 695325"/>
              <a:gd name="connsiteX15" fmla="*/ 633413 w 2205038"/>
              <a:gd name="connsiteY15" fmla="*/ 571500 h 695325"/>
              <a:gd name="connsiteX16" fmla="*/ 638175 w 2205038"/>
              <a:gd name="connsiteY16" fmla="*/ 619125 h 695325"/>
              <a:gd name="connsiteX17" fmla="*/ 1243012 w 2205038"/>
              <a:gd name="connsiteY17" fmla="*/ 638175 h 695325"/>
              <a:gd name="connsiteX18" fmla="*/ 1247775 w 2205038"/>
              <a:gd name="connsiteY18" fmla="*/ 695325 h 695325"/>
              <a:gd name="connsiteX19" fmla="*/ 2205038 w 2205038"/>
              <a:gd name="connsiteY19" fmla="*/ 681038 h 695325"/>
              <a:gd name="connsiteX0" fmla="*/ 0 w 2205038"/>
              <a:gd name="connsiteY0" fmla="*/ 0 h 695325"/>
              <a:gd name="connsiteX1" fmla="*/ 85725 w 2205038"/>
              <a:gd name="connsiteY1" fmla="*/ 4762 h 695325"/>
              <a:gd name="connsiteX2" fmla="*/ 90488 w 2205038"/>
              <a:gd name="connsiteY2" fmla="*/ 66676 h 695325"/>
              <a:gd name="connsiteX3" fmla="*/ 138112 w 2205038"/>
              <a:gd name="connsiteY3" fmla="*/ 71438 h 695325"/>
              <a:gd name="connsiteX4" fmla="*/ 147638 w 2205038"/>
              <a:gd name="connsiteY4" fmla="*/ 280988 h 695325"/>
              <a:gd name="connsiteX5" fmla="*/ 233363 w 2205038"/>
              <a:gd name="connsiteY5" fmla="*/ 285750 h 695325"/>
              <a:gd name="connsiteX6" fmla="*/ 238125 w 2205038"/>
              <a:gd name="connsiteY6" fmla="*/ 342900 h 695325"/>
              <a:gd name="connsiteX7" fmla="*/ 276226 w 2205038"/>
              <a:gd name="connsiteY7" fmla="*/ 342901 h 695325"/>
              <a:gd name="connsiteX8" fmla="*/ 280988 w 2205038"/>
              <a:gd name="connsiteY8" fmla="*/ 404813 h 695325"/>
              <a:gd name="connsiteX9" fmla="*/ 319088 w 2205038"/>
              <a:gd name="connsiteY9" fmla="*/ 409576 h 695325"/>
              <a:gd name="connsiteX10" fmla="*/ 323851 w 2205038"/>
              <a:gd name="connsiteY10" fmla="*/ 447676 h 695325"/>
              <a:gd name="connsiteX11" fmla="*/ 457200 w 2205038"/>
              <a:gd name="connsiteY11" fmla="*/ 457201 h 695325"/>
              <a:gd name="connsiteX12" fmla="*/ 461962 w 2205038"/>
              <a:gd name="connsiteY12" fmla="*/ 514350 h 695325"/>
              <a:gd name="connsiteX13" fmla="*/ 509588 w 2205038"/>
              <a:gd name="connsiteY13" fmla="*/ 514350 h 695325"/>
              <a:gd name="connsiteX14" fmla="*/ 509587 w 2205038"/>
              <a:gd name="connsiteY14" fmla="*/ 571500 h 695325"/>
              <a:gd name="connsiteX15" fmla="*/ 633413 w 2205038"/>
              <a:gd name="connsiteY15" fmla="*/ 571500 h 695325"/>
              <a:gd name="connsiteX16" fmla="*/ 638175 w 2205038"/>
              <a:gd name="connsiteY16" fmla="*/ 619125 h 695325"/>
              <a:gd name="connsiteX17" fmla="*/ 1243012 w 2205038"/>
              <a:gd name="connsiteY17" fmla="*/ 628650 h 695325"/>
              <a:gd name="connsiteX18" fmla="*/ 1247775 w 2205038"/>
              <a:gd name="connsiteY18" fmla="*/ 695325 h 695325"/>
              <a:gd name="connsiteX19" fmla="*/ 2205038 w 2205038"/>
              <a:gd name="connsiteY19" fmla="*/ 681038 h 695325"/>
              <a:gd name="connsiteX0" fmla="*/ 0 w 2200276"/>
              <a:gd name="connsiteY0" fmla="*/ 0 h 695325"/>
              <a:gd name="connsiteX1" fmla="*/ 85725 w 2200276"/>
              <a:gd name="connsiteY1" fmla="*/ 4762 h 695325"/>
              <a:gd name="connsiteX2" fmla="*/ 90488 w 2200276"/>
              <a:gd name="connsiteY2" fmla="*/ 66676 h 695325"/>
              <a:gd name="connsiteX3" fmla="*/ 138112 w 2200276"/>
              <a:gd name="connsiteY3" fmla="*/ 71438 h 695325"/>
              <a:gd name="connsiteX4" fmla="*/ 147638 w 2200276"/>
              <a:gd name="connsiteY4" fmla="*/ 280988 h 695325"/>
              <a:gd name="connsiteX5" fmla="*/ 233363 w 2200276"/>
              <a:gd name="connsiteY5" fmla="*/ 285750 h 695325"/>
              <a:gd name="connsiteX6" fmla="*/ 238125 w 2200276"/>
              <a:gd name="connsiteY6" fmla="*/ 342900 h 695325"/>
              <a:gd name="connsiteX7" fmla="*/ 276226 w 2200276"/>
              <a:gd name="connsiteY7" fmla="*/ 342901 h 695325"/>
              <a:gd name="connsiteX8" fmla="*/ 280988 w 2200276"/>
              <a:gd name="connsiteY8" fmla="*/ 404813 h 695325"/>
              <a:gd name="connsiteX9" fmla="*/ 319088 w 2200276"/>
              <a:gd name="connsiteY9" fmla="*/ 409576 h 695325"/>
              <a:gd name="connsiteX10" fmla="*/ 323851 w 2200276"/>
              <a:gd name="connsiteY10" fmla="*/ 447676 h 695325"/>
              <a:gd name="connsiteX11" fmla="*/ 457200 w 2200276"/>
              <a:gd name="connsiteY11" fmla="*/ 457201 h 695325"/>
              <a:gd name="connsiteX12" fmla="*/ 461962 w 2200276"/>
              <a:gd name="connsiteY12" fmla="*/ 514350 h 695325"/>
              <a:gd name="connsiteX13" fmla="*/ 509588 w 2200276"/>
              <a:gd name="connsiteY13" fmla="*/ 514350 h 695325"/>
              <a:gd name="connsiteX14" fmla="*/ 509587 w 2200276"/>
              <a:gd name="connsiteY14" fmla="*/ 571500 h 695325"/>
              <a:gd name="connsiteX15" fmla="*/ 633413 w 2200276"/>
              <a:gd name="connsiteY15" fmla="*/ 571500 h 695325"/>
              <a:gd name="connsiteX16" fmla="*/ 638175 w 2200276"/>
              <a:gd name="connsiteY16" fmla="*/ 619125 h 695325"/>
              <a:gd name="connsiteX17" fmla="*/ 1243012 w 2200276"/>
              <a:gd name="connsiteY17" fmla="*/ 628650 h 695325"/>
              <a:gd name="connsiteX18" fmla="*/ 1247775 w 2200276"/>
              <a:gd name="connsiteY18" fmla="*/ 695325 h 695325"/>
              <a:gd name="connsiteX19" fmla="*/ 2200276 w 2200276"/>
              <a:gd name="connsiteY19" fmla="*/ 685801 h 695325"/>
              <a:gd name="connsiteX0" fmla="*/ 0 w 2214564"/>
              <a:gd name="connsiteY0" fmla="*/ 0 h 695325"/>
              <a:gd name="connsiteX1" fmla="*/ 85725 w 2214564"/>
              <a:gd name="connsiteY1" fmla="*/ 4762 h 695325"/>
              <a:gd name="connsiteX2" fmla="*/ 90488 w 2214564"/>
              <a:gd name="connsiteY2" fmla="*/ 66676 h 695325"/>
              <a:gd name="connsiteX3" fmla="*/ 138112 w 2214564"/>
              <a:gd name="connsiteY3" fmla="*/ 71438 h 695325"/>
              <a:gd name="connsiteX4" fmla="*/ 147638 w 2214564"/>
              <a:gd name="connsiteY4" fmla="*/ 280988 h 695325"/>
              <a:gd name="connsiteX5" fmla="*/ 233363 w 2214564"/>
              <a:gd name="connsiteY5" fmla="*/ 285750 h 695325"/>
              <a:gd name="connsiteX6" fmla="*/ 238125 w 2214564"/>
              <a:gd name="connsiteY6" fmla="*/ 342900 h 695325"/>
              <a:gd name="connsiteX7" fmla="*/ 276226 w 2214564"/>
              <a:gd name="connsiteY7" fmla="*/ 342901 h 695325"/>
              <a:gd name="connsiteX8" fmla="*/ 280988 w 2214564"/>
              <a:gd name="connsiteY8" fmla="*/ 404813 h 695325"/>
              <a:gd name="connsiteX9" fmla="*/ 319088 w 2214564"/>
              <a:gd name="connsiteY9" fmla="*/ 409576 h 695325"/>
              <a:gd name="connsiteX10" fmla="*/ 323851 w 2214564"/>
              <a:gd name="connsiteY10" fmla="*/ 447676 h 695325"/>
              <a:gd name="connsiteX11" fmla="*/ 457200 w 2214564"/>
              <a:gd name="connsiteY11" fmla="*/ 457201 h 695325"/>
              <a:gd name="connsiteX12" fmla="*/ 461962 w 2214564"/>
              <a:gd name="connsiteY12" fmla="*/ 514350 h 695325"/>
              <a:gd name="connsiteX13" fmla="*/ 509588 w 2214564"/>
              <a:gd name="connsiteY13" fmla="*/ 514350 h 695325"/>
              <a:gd name="connsiteX14" fmla="*/ 509587 w 2214564"/>
              <a:gd name="connsiteY14" fmla="*/ 571500 h 695325"/>
              <a:gd name="connsiteX15" fmla="*/ 633413 w 2214564"/>
              <a:gd name="connsiteY15" fmla="*/ 571500 h 695325"/>
              <a:gd name="connsiteX16" fmla="*/ 638175 w 2214564"/>
              <a:gd name="connsiteY16" fmla="*/ 619125 h 695325"/>
              <a:gd name="connsiteX17" fmla="*/ 1243012 w 2214564"/>
              <a:gd name="connsiteY17" fmla="*/ 628650 h 695325"/>
              <a:gd name="connsiteX18" fmla="*/ 1247775 w 2214564"/>
              <a:gd name="connsiteY18" fmla="*/ 695325 h 695325"/>
              <a:gd name="connsiteX19" fmla="*/ 2214564 w 2214564"/>
              <a:gd name="connsiteY19" fmla="*/ 685801 h 695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214564" h="695325">
                <a:moveTo>
                  <a:pt x="0" y="0"/>
                </a:moveTo>
                <a:lnTo>
                  <a:pt x="85725" y="4762"/>
                </a:lnTo>
                <a:lnTo>
                  <a:pt x="90488" y="66676"/>
                </a:lnTo>
                <a:lnTo>
                  <a:pt x="138112" y="71438"/>
                </a:lnTo>
                <a:lnTo>
                  <a:pt x="147638" y="280988"/>
                </a:lnTo>
                <a:lnTo>
                  <a:pt x="233363" y="285750"/>
                </a:lnTo>
                <a:lnTo>
                  <a:pt x="238125" y="342900"/>
                </a:lnTo>
                <a:lnTo>
                  <a:pt x="276226" y="342901"/>
                </a:lnTo>
                <a:lnTo>
                  <a:pt x="280988" y="404813"/>
                </a:lnTo>
                <a:lnTo>
                  <a:pt x="319088" y="409576"/>
                </a:lnTo>
                <a:lnTo>
                  <a:pt x="323851" y="447676"/>
                </a:lnTo>
                <a:lnTo>
                  <a:pt x="457200" y="457201"/>
                </a:lnTo>
                <a:lnTo>
                  <a:pt x="461962" y="514350"/>
                </a:lnTo>
                <a:lnTo>
                  <a:pt x="509588" y="514350"/>
                </a:lnTo>
                <a:cubicBezTo>
                  <a:pt x="509588" y="533400"/>
                  <a:pt x="509587" y="552450"/>
                  <a:pt x="509587" y="571500"/>
                </a:cubicBezTo>
                <a:lnTo>
                  <a:pt x="633413" y="571500"/>
                </a:lnTo>
                <a:lnTo>
                  <a:pt x="638175" y="619125"/>
                </a:lnTo>
                <a:lnTo>
                  <a:pt x="1243012" y="628650"/>
                </a:lnTo>
                <a:lnTo>
                  <a:pt x="1247775" y="695325"/>
                </a:lnTo>
                <a:lnTo>
                  <a:pt x="2214564" y="685801"/>
                </a:lnTo>
              </a:path>
            </a:pathLst>
          </a:cu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5360" name="Freeform 15359"/>
          <p:cNvSpPr/>
          <p:nvPr/>
        </p:nvSpPr>
        <p:spPr>
          <a:xfrm>
            <a:off x="4132573" y="1443037"/>
            <a:ext cx="2230755" cy="417196"/>
          </a:xfrm>
          <a:custGeom>
            <a:avLst/>
            <a:gdLst>
              <a:gd name="connsiteX0" fmla="*/ 0 w 2185987"/>
              <a:gd name="connsiteY0" fmla="*/ 0 h 414338"/>
              <a:gd name="connsiteX1" fmla="*/ 2185987 w 2185987"/>
              <a:gd name="connsiteY1" fmla="*/ 414338 h 414338"/>
              <a:gd name="connsiteX2" fmla="*/ 2185987 w 2185987"/>
              <a:gd name="connsiteY2" fmla="*/ 414338 h 414338"/>
              <a:gd name="connsiteX0" fmla="*/ 0 w 2185987"/>
              <a:gd name="connsiteY0" fmla="*/ 0 h 419100"/>
              <a:gd name="connsiteX1" fmla="*/ 1238250 w 2185987"/>
              <a:gd name="connsiteY1" fmla="*/ 419100 h 419100"/>
              <a:gd name="connsiteX2" fmla="*/ 2185987 w 2185987"/>
              <a:gd name="connsiteY2" fmla="*/ 414338 h 419100"/>
              <a:gd name="connsiteX3" fmla="*/ 2185987 w 2185987"/>
              <a:gd name="connsiteY3" fmla="*/ 414338 h 419100"/>
              <a:gd name="connsiteX0" fmla="*/ 0 w 2185987"/>
              <a:gd name="connsiteY0" fmla="*/ 0 h 419100"/>
              <a:gd name="connsiteX1" fmla="*/ 1228725 w 2185987"/>
              <a:gd name="connsiteY1" fmla="*/ 342900 h 419100"/>
              <a:gd name="connsiteX2" fmla="*/ 1238250 w 2185987"/>
              <a:gd name="connsiteY2" fmla="*/ 419100 h 419100"/>
              <a:gd name="connsiteX3" fmla="*/ 2185987 w 2185987"/>
              <a:gd name="connsiteY3" fmla="*/ 414338 h 419100"/>
              <a:gd name="connsiteX4" fmla="*/ 2185987 w 2185987"/>
              <a:gd name="connsiteY4" fmla="*/ 414338 h 419100"/>
              <a:gd name="connsiteX0" fmla="*/ 0 w 2185987"/>
              <a:gd name="connsiteY0" fmla="*/ 0 h 419100"/>
              <a:gd name="connsiteX1" fmla="*/ 1228725 w 2185987"/>
              <a:gd name="connsiteY1" fmla="*/ 342900 h 419100"/>
              <a:gd name="connsiteX2" fmla="*/ 1238250 w 2185987"/>
              <a:gd name="connsiteY2" fmla="*/ 419100 h 419100"/>
              <a:gd name="connsiteX3" fmla="*/ 2185987 w 2185987"/>
              <a:gd name="connsiteY3" fmla="*/ 414338 h 419100"/>
              <a:gd name="connsiteX4" fmla="*/ 2185987 w 2185987"/>
              <a:gd name="connsiteY4" fmla="*/ 414338 h 419100"/>
              <a:gd name="connsiteX0" fmla="*/ 0 w 2185987"/>
              <a:gd name="connsiteY0" fmla="*/ 0 h 419100"/>
              <a:gd name="connsiteX1" fmla="*/ 642937 w 2185987"/>
              <a:gd name="connsiteY1" fmla="*/ 338138 h 419100"/>
              <a:gd name="connsiteX2" fmla="*/ 1228725 w 2185987"/>
              <a:gd name="connsiteY2" fmla="*/ 342900 h 419100"/>
              <a:gd name="connsiteX3" fmla="*/ 1238250 w 2185987"/>
              <a:gd name="connsiteY3" fmla="*/ 419100 h 419100"/>
              <a:gd name="connsiteX4" fmla="*/ 2185987 w 2185987"/>
              <a:gd name="connsiteY4" fmla="*/ 414338 h 419100"/>
              <a:gd name="connsiteX5" fmla="*/ 2185987 w 2185987"/>
              <a:gd name="connsiteY5" fmla="*/ 414338 h 419100"/>
              <a:gd name="connsiteX0" fmla="*/ 0 w 2185987"/>
              <a:gd name="connsiteY0" fmla="*/ 0 h 419100"/>
              <a:gd name="connsiteX1" fmla="*/ 642937 w 2185987"/>
              <a:gd name="connsiteY1" fmla="*/ 338138 h 419100"/>
              <a:gd name="connsiteX2" fmla="*/ 1228725 w 2185987"/>
              <a:gd name="connsiteY2" fmla="*/ 342900 h 419100"/>
              <a:gd name="connsiteX3" fmla="*/ 1238250 w 2185987"/>
              <a:gd name="connsiteY3" fmla="*/ 419100 h 419100"/>
              <a:gd name="connsiteX4" fmla="*/ 2185987 w 2185987"/>
              <a:gd name="connsiteY4" fmla="*/ 414338 h 419100"/>
              <a:gd name="connsiteX5" fmla="*/ 2185987 w 2185987"/>
              <a:gd name="connsiteY5" fmla="*/ 414338 h 419100"/>
              <a:gd name="connsiteX0" fmla="*/ 0 w 2185987"/>
              <a:gd name="connsiteY0" fmla="*/ 0 h 419100"/>
              <a:gd name="connsiteX1" fmla="*/ 642937 w 2185987"/>
              <a:gd name="connsiteY1" fmla="*/ 338138 h 419100"/>
              <a:gd name="connsiteX2" fmla="*/ 1238250 w 2185987"/>
              <a:gd name="connsiteY2" fmla="*/ 342900 h 419100"/>
              <a:gd name="connsiteX3" fmla="*/ 1238250 w 2185987"/>
              <a:gd name="connsiteY3" fmla="*/ 419100 h 419100"/>
              <a:gd name="connsiteX4" fmla="*/ 2185987 w 2185987"/>
              <a:gd name="connsiteY4" fmla="*/ 414338 h 419100"/>
              <a:gd name="connsiteX5" fmla="*/ 2185987 w 2185987"/>
              <a:gd name="connsiteY5" fmla="*/ 414338 h 419100"/>
              <a:gd name="connsiteX0" fmla="*/ 0 w 2185987"/>
              <a:gd name="connsiteY0" fmla="*/ 14649 h 433749"/>
              <a:gd name="connsiteX1" fmla="*/ 261937 w 2185987"/>
              <a:gd name="connsiteY1" fmla="*/ 24174 h 433749"/>
              <a:gd name="connsiteX2" fmla="*/ 642937 w 2185987"/>
              <a:gd name="connsiteY2" fmla="*/ 352787 h 433749"/>
              <a:gd name="connsiteX3" fmla="*/ 1238250 w 2185987"/>
              <a:gd name="connsiteY3" fmla="*/ 357549 h 433749"/>
              <a:gd name="connsiteX4" fmla="*/ 1238250 w 2185987"/>
              <a:gd name="connsiteY4" fmla="*/ 433749 h 433749"/>
              <a:gd name="connsiteX5" fmla="*/ 2185987 w 2185987"/>
              <a:gd name="connsiteY5" fmla="*/ 428987 h 433749"/>
              <a:gd name="connsiteX6" fmla="*/ 2185987 w 2185987"/>
              <a:gd name="connsiteY6" fmla="*/ 428987 h 433749"/>
              <a:gd name="connsiteX0" fmla="*/ 0 w 2185987"/>
              <a:gd name="connsiteY0" fmla="*/ 0 h 419100"/>
              <a:gd name="connsiteX1" fmla="*/ 261937 w 2185987"/>
              <a:gd name="connsiteY1" fmla="*/ 9525 h 419100"/>
              <a:gd name="connsiteX2" fmla="*/ 642937 w 2185987"/>
              <a:gd name="connsiteY2" fmla="*/ 338138 h 419100"/>
              <a:gd name="connsiteX3" fmla="*/ 1238250 w 2185987"/>
              <a:gd name="connsiteY3" fmla="*/ 342900 h 419100"/>
              <a:gd name="connsiteX4" fmla="*/ 1238250 w 2185987"/>
              <a:gd name="connsiteY4" fmla="*/ 419100 h 419100"/>
              <a:gd name="connsiteX5" fmla="*/ 2185987 w 2185987"/>
              <a:gd name="connsiteY5" fmla="*/ 414338 h 419100"/>
              <a:gd name="connsiteX6" fmla="*/ 2185987 w 2185987"/>
              <a:gd name="connsiteY6" fmla="*/ 414338 h 419100"/>
              <a:gd name="connsiteX0" fmla="*/ 0 w 2176462"/>
              <a:gd name="connsiteY0" fmla="*/ 0 h 409575"/>
              <a:gd name="connsiteX1" fmla="*/ 252412 w 2176462"/>
              <a:gd name="connsiteY1" fmla="*/ 0 h 409575"/>
              <a:gd name="connsiteX2" fmla="*/ 633412 w 2176462"/>
              <a:gd name="connsiteY2" fmla="*/ 328613 h 409575"/>
              <a:gd name="connsiteX3" fmla="*/ 1228725 w 2176462"/>
              <a:gd name="connsiteY3" fmla="*/ 333375 h 409575"/>
              <a:gd name="connsiteX4" fmla="*/ 1228725 w 2176462"/>
              <a:gd name="connsiteY4" fmla="*/ 409575 h 409575"/>
              <a:gd name="connsiteX5" fmla="*/ 2176462 w 2176462"/>
              <a:gd name="connsiteY5" fmla="*/ 404813 h 409575"/>
              <a:gd name="connsiteX6" fmla="*/ 2176462 w 2176462"/>
              <a:gd name="connsiteY6" fmla="*/ 404813 h 409575"/>
              <a:gd name="connsiteX0" fmla="*/ 0 w 2166937"/>
              <a:gd name="connsiteY0" fmla="*/ 0 h 414338"/>
              <a:gd name="connsiteX1" fmla="*/ 242887 w 2166937"/>
              <a:gd name="connsiteY1" fmla="*/ 4763 h 414338"/>
              <a:gd name="connsiteX2" fmla="*/ 623887 w 2166937"/>
              <a:gd name="connsiteY2" fmla="*/ 333376 h 414338"/>
              <a:gd name="connsiteX3" fmla="*/ 1219200 w 2166937"/>
              <a:gd name="connsiteY3" fmla="*/ 338138 h 414338"/>
              <a:gd name="connsiteX4" fmla="*/ 1219200 w 2166937"/>
              <a:gd name="connsiteY4" fmla="*/ 414338 h 414338"/>
              <a:gd name="connsiteX5" fmla="*/ 2166937 w 2166937"/>
              <a:gd name="connsiteY5" fmla="*/ 409576 h 414338"/>
              <a:gd name="connsiteX6" fmla="*/ 2166937 w 2166937"/>
              <a:gd name="connsiteY6" fmla="*/ 409576 h 414338"/>
              <a:gd name="connsiteX0" fmla="*/ 0 w 2181225"/>
              <a:gd name="connsiteY0" fmla="*/ 0 h 414338"/>
              <a:gd name="connsiteX1" fmla="*/ 257175 w 2181225"/>
              <a:gd name="connsiteY1" fmla="*/ 4763 h 414338"/>
              <a:gd name="connsiteX2" fmla="*/ 638175 w 2181225"/>
              <a:gd name="connsiteY2" fmla="*/ 333376 h 414338"/>
              <a:gd name="connsiteX3" fmla="*/ 1233488 w 2181225"/>
              <a:gd name="connsiteY3" fmla="*/ 338138 h 414338"/>
              <a:gd name="connsiteX4" fmla="*/ 1233488 w 2181225"/>
              <a:gd name="connsiteY4" fmla="*/ 414338 h 414338"/>
              <a:gd name="connsiteX5" fmla="*/ 2181225 w 2181225"/>
              <a:gd name="connsiteY5" fmla="*/ 409576 h 414338"/>
              <a:gd name="connsiteX6" fmla="*/ 2181225 w 2181225"/>
              <a:gd name="connsiteY6" fmla="*/ 409576 h 414338"/>
              <a:gd name="connsiteX0" fmla="*/ 0 w 2181225"/>
              <a:gd name="connsiteY0" fmla="*/ 0 h 414338"/>
              <a:gd name="connsiteX1" fmla="*/ 257175 w 2181225"/>
              <a:gd name="connsiteY1" fmla="*/ 4763 h 414338"/>
              <a:gd name="connsiteX2" fmla="*/ 200024 w 2181225"/>
              <a:gd name="connsiteY2" fmla="*/ 133351 h 414338"/>
              <a:gd name="connsiteX3" fmla="*/ 638175 w 2181225"/>
              <a:gd name="connsiteY3" fmla="*/ 333376 h 414338"/>
              <a:gd name="connsiteX4" fmla="*/ 1233488 w 2181225"/>
              <a:gd name="connsiteY4" fmla="*/ 338138 h 414338"/>
              <a:gd name="connsiteX5" fmla="*/ 1233488 w 2181225"/>
              <a:gd name="connsiteY5" fmla="*/ 414338 h 414338"/>
              <a:gd name="connsiteX6" fmla="*/ 2181225 w 2181225"/>
              <a:gd name="connsiteY6" fmla="*/ 409576 h 414338"/>
              <a:gd name="connsiteX7" fmla="*/ 2181225 w 2181225"/>
              <a:gd name="connsiteY7" fmla="*/ 409576 h 414338"/>
              <a:gd name="connsiteX0" fmla="*/ 0 w 2181225"/>
              <a:gd name="connsiteY0" fmla="*/ 0 h 414338"/>
              <a:gd name="connsiteX1" fmla="*/ 257175 w 2181225"/>
              <a:gd name="connsiteY1" fmla="*/ 4763 h 414338"/>
              <a:gd name="connsiteX2" fmla="*/ 200024 w 2181225"/>
              <a:gd name="connsiteY2" fmla="*/ 133351 h 414338"/>
              <a:gd name="connsiteX3" fmla="*/ 638175 w 2181225"/>
              <a:gd name="connsiteY3" fmla="*/ 333376 h 414338"/>
              <a:gd name="connsiteX4" fmla="*/ 1233488 w 2181225"/>
              <a:gd name="connsiteY4" fmla="*/ 338138 h 414338"/>
              <a:gd name="connsiteX5" fmla="*/ 1233488 w 2181225"/>
              <a:gd name="connsiteY5" fmla="*/ 414338 h 414338"/>
              <a:gd name="connsiteX6" fmla="*/ 2181225 w 2181225"/>
              <a:gd name="connsiteY6" fmla="*/ 409576 h 414338"/>
              <a:gd name="connsiteX7" fmla="*/ 2181225 w 2181225"/>
              <a:gd name="connsiteY7" fmla="*/ 409576 h 414338"/>
              <a:gd name="connsiteX0" fmla="*/ 0 w 2181225"/>
              <a:gd name="connsiteY0" fmla="*/ 0 h 414338"/>
              <a:gd name="connsiteX1" fmla="*/ 257175 w 2181225"/>
              <a:gd name="connsiteY1" fmla="*/ 4763 h 414338"/>
              <a:gd name="connsiteX2" fmla="*/ 257174 w 2181225"/>
              <a:gd name="connsiteY2" fmla="*/ 61913 h 414338"/>
              <a:gd name="connsiteX3" fmla="*/ 638175 w 2181225"/>
              <a:gd name="connsiteY3" fmla="*/ 333376 h 414338"/>
              <a:gd name="connsiteX4" fmla="*/ 1233488 w 2181225"/>
              <a:gd name="connsiteY4" fmla="*/ 338138 h 414338"/>
              <a:gd name="connsiteX5" fmla="*/ 1233488 w 2181225"/>
              <a:gd name="connsiteY5" fmla="*/ 414338 h 414338"/>
              <a:gd name="connsiteX6" fmla="*/ 2181225 w 2181225"/>
              <a:gd name="connsiteY6" fmla="*/ 409576 h 414338"/>
              <a:gd name="connsiteX7" fmla="*/ 2181225 w 2181225"/>
              <a:gd name="connsiteY7" fmla="*/ 409576 h 414338"/>
              <a:gd name="connsiteX0" fmla="*/ 0 w 2181225"/>
              <a:gd name="connsiteY0" fmla="*/ 0 h 414338"/>
              <a:gd name="connsiteX1" fmla="*/ 257175 w 2181225"/>
              <a:gd name="connsiteY1" fmla="*/ 4763 h 414338"/>
              <a:gd name="connsiteX2" fmla="*/ 257174 w 2181225"/>
              <a:gd name="connsiteY2" fmla="*/ 61913 h 414338"/>
              <a:gd name="connsiteX3" fmla="*/ 361949 w 2181225"/>
              <a:gd name="connsiteY3" fmla="*/ 71438 h 414338"/>
              <a:gd name="connsiteX4" fmla="*/ 638175 w 2181225"/>
              <a:gd name="connsiteY4" fmla="*/ 333376 h 414338"/>
              <a:gd name="connsiteX5" fmla="*/ 1233488 w 2181225"/>
              <a:gd name="connsiteY5" fmla="*/ 338138 h 414338"/>
              <a:gd name="connsiteX6" fmla="*/ 1233488 w 2181225"/>
              <a:gd name="connsiteY6" fmla="*/ 414338 h 414338"/>
              <a:gd name="connsiteX7" fmla="*/ 2181225 w 2181225"/>
              <a:gd name="connsiteY7" fmla="*/ 409576 h 414338"/>
              <a:gd name="connsiteX8" fmla="*/ 2181225 w 2181225"/>
              <a:gd name="connsiteY8" fmla="*/ 409576 h 414338"/>
              <a:gd name="connsiteX0" fmla="*/ 0 w 2181225"/>
              <a:gd name="connsiteY0" fmla="*/ 0 h 414338"/>
              <a:gd name="connsiteX1" fmla="*/ 257175 w 2181225"/>
              <a:gd name="connsiteY1" fmla="*/ 4763 h 414338"/>
              <a:gd name="connsiteX2" fmla="*/ 257174 w 2181225"/>
              <a:gd name="connsiteY2" fmla="*/ 61913 h 414338"/>
              <a:gd name="connsiteX3" fmla="*/ 361949 w 2181225"/>
              <a:gd name="connsiteY3" fmla="*/ 71438 h 414338"/>
              <a:gd name="connsiteX4" fmla="*/ 638175 w 2181225"/>
              <a:gd name="connsiteY4" fmla="*/ 333376 h 414338"/>
              <a:gd name="connsiteX5" fmla="*/ 1233488 w 2181225"/>
              <a:gd name="connsiteY5" fmla="*/ 338138 h 414338"/>
              <a:gd name="connsiteX6" fmla="*/ 1233488 w 2181225"/>
              <a:gd name="connsiteY6" fmla="*/ 414338 h 414338"/>
              <a:gd name="connsiteX7" fmla="*/ 2181225 w 2181225"/>
              <a:gd name="connsiteY7" fmla="*/ 409576 h 414338"/>
              <a:gd name="connsiteX8" fmla="*/ 2181225 w 2181225"/>
              <a:gd name="connsiteY8" fmla="*/ 409576 h 414338"/>
              <a:gd name="connsiteX0" fmla="*/ 0 w 2181225"/>
              <a:gd name="connsiteY0" fmla="*/ 0 h 414338"/>
              <a:gd name="connsiteX1" fmla="*/ 257175 w 2181225"/>
              <a:gd name="connsiteY1" fmla="*/ 4763 h 414338"/>
              <a:gd name="connsiteX2" fmla="*/ 257174 w 2181225"/>
              <a:gd name="connsiteY2" fmla="*/ 61913 h 414338"/>
              <a:gd name="connsiteX3" fmla="*/ 300037 w 2181225"/>
              <a:gd name="connsiteY3" fmla="*/ 66675 h 414338"/>
              <a:gd name="connsiteX4" fmla="*/ 638175 w 2181225"/>
              <a:gd name="connsiteY4" fmla="*/ 333376 h 414338"/>
              <a:gd name="connsiteX5" fmla="*/ 1233488 w 2181225"/>
              <a:gd name="connsiteY5" fmla="*/ 338138 h 414338"/>
              <a:gd name="connsiteX6" fmla="*/ 1233488 w 2181225"/>
              <a:gd name="connsiteY6" fmla="*/ 414338 h 414338"/>
              <a:gd name="connsiteX7" fmla="*/ 2181225 w 2181225"/>
              <a:gd name="connsiteY7" fmla="*/ 409576 h 414338"/>
              <a:gd name="connsiteX8" fmla="*/ 2181225 w 2181225"/>
              <a:gd name="connsiteY8" fmla="*/ 409576 h 414338"/>
              <a:gd name="connsiteX0" fmla="*/ 0 w 2181225"/>
              <a:gd name="connsiteY0" fmla="*/ 0 h 414338"/>
              <a:gd name="connsiteX1" fmla="*/ 257175 w 2181225"/>
              <a:gd name="connsiteY1" fmla="*/ 4763 h 414338"/>
              <a:gd name="connsiteX2" fmla="*/ 257174 w 2181225"/>
              <a:gd name="connsiteY2" fmla="*/ 61913 h 414338"/>
              <a:gd name="connsiteX3" fmla="*/ 319087 w 2181225"/>
              <a:gd name="connsiteY3" fmla="*/ 66675 h 414338"/>
              <a:gd name="connsiteX4" fmla="*/ 638175 w 2181225"/>
              <a:gd name="connsiteY4" fmla="*/ 333376 h 414338"/>
              <a:gd name="connsiteX5" fmla="*/ 1233488 w 2181225"/>
              <a:gd name="connsiteY5" fmla="*/ 338138 h 414338"/>
              <a:gd name="connsiteX6" fmla="*/ 1233488 w 2181225"/>
              <a:gd name="connsiteY6" fmla="*/ 414338 h 414338"/>
              <a:gd name="connsiteX7" fmla="*/ 2181225 w 2181225"/>
              <a:gd name="connsiteY7" fmla="*/ 409576 h 414338"/>
              <a:gd name="connsiteX8" fmla="*/ 2181225 w 2181225"/>
              <a:gd name="connsiteY8" fmla="*/ 409576 h 414338"/>
              <a:gd name="connsiteX0" fmla="*/ 0 w 2181225"/>
              <a:gd name="connsiteY0" fmla="*/ 0 h 414338"/>
              <a:gd name="connsiteX1" fmla="*/ 257175 w 2181225"/>
              <a:gd name="connsiteY1" fmla="*/ 4763 h 414338"/>
              <a:gd name="connsiteX2" fmla="*/ 257174 w 2181225"/>
              <a:gd name="connsiteY2" fmla="*/ 61913 h 414338"/>
              <a:gd name="connsiteX3" fmla="*/ 319087 w 2181225"/>
              <a:gd name="connsiteY3" fmla="*/ 66675 h 414338"/>
              <a:gd name="connsiteX4" fmla="*/ 333374 w 2181225"/>
              <a:gd name="connsiteY4" fmla="*/ 138113 h 414338"/>
              <a:gd name="connsiteX5" fmla="*/ 638175 w 2181225"/>
              <a:gd name="connsiteY5" fmla="*/ 333376 h 414338"/>
              <a:gd name="connsiteX6" fmla="*/ 1233488 w 2181225"/>
              <a:gd name="connsiteY6" fmla="*/ 338138 h 414338"/>
              <a:gd name="connsiteX7" fmla="*/ 1233488 w 2181225"/>
              <a:gd name="connsiteY7" fmla="*/ 414338 h 414338"/>
              <a:gd name="connsiteX8" fmla="*/ 2181225 w 2181225"/>
              <a:gd name="connsiteY8" fmla="*/ 409576 h 414338"/>
              <a:gd name="connsiteX9" fmla="*/ 2181225 w 2181225"/>
              <a:gd name="connsiteY9" fmla="*/ 409576 h 414338"/>
              <a:gd name="connsiteX0" fmla="*/ 0 w 2181225"/>
              <a:gd name="connsiteY0" fmla="*/ 0 h 414338"/>
              <a:gd name="connsiteX1" fmla="*/ 257175 w 2181225"/>
              <a:gd name="connsiteY1" fmla="*/ 4763 h 414338"/>
              <a:gd name="connsiteX2" fmla="*/ 257174 w 2181225"/>
              <a:gd name="connsiteY2" fmla="*/ 61913 h 414338"/>
              <a:gd name="connsiteX3" fmla="*/ 319087 w 2181225"/>
              <a:gd name="connsiteY3" fmla="*/ 66675 h 414338"/>
              <a:gd name="connsiteX4" fmla="*/ 333374 w 2181225"/>
              <a:gd name="connsiteY4" fmla="*/ 138113 h 414338"/>
              <a:gd name="connsiteX5" fmla="*/ 638175 w 2181225"/>
              <a:gd name="connsiteY5" fmla="*/ 333376 h 414338"/>
              <a:gd name="connsiteX6" fmla="*/ 1233488 w 2181225"/>
              <a:gd name="connsiteY6" fmla="*/ 338138 h 414338"/>
              <a:gd name="connsiteX7" fmla="*/ 1233488 w 2181225"/>
              <a:gd name="connsiteY7" fmla="*/ 414338 h 414338"/>
              <a:gd name="connsiteX8" fmla="*/ 2181225 w 2181225"/>
              <a:gd name="connsiteY8" fmla="*/ 409576 h 414338"/>
              <a:gd name="connsiteX9" fmla="*/ 2181225 w 2181225"/>
              <a:gd name="connsiteY9" fmla="*/ 409576 h 414338"/>
              <a:gd name="connsiteX0" fmla="*/ 0 w 2181225"/>
              <a:gd name="connsiteY0" fmla="*/ 0 h 414338"/>
              <a:gd name="connsiteX1" fmla="*/ 257175 w 2181225"/>
              <a:gd name="connsiteY1" fmla="*/ 4763 h 414338"/>
              <a:gd name="connsiteX2" fmla="*/ 257174 w 2181225"/>
              <a:gd name="connsiteY2" fmla="*/ 61913 h 414338"/>
              <a:gd name="connsiteX3" fmla="*/ 319087 w 2181225"/>
              <a:gd name="connsiteY3" fmla="*/ 66675 h 414338"/>
              <a:gd name="connsiteX4" fmla="*/ 323849 w 2181225"/>
              <a:gd name="connsiteY4" fmla="*/ 128588 h 414338"/>
              <a:gd name="connsiteX5" fmla="*/ 638175 w 2181225"/>
              <a:gd name="connsiteY5" fmla="*/ 333376 h 414338"/>
              <a:gd name="connsiteX6" fmla="*/ 1233488 w 2181225"/>
              <a:gd name="connsiteY6" fmla="*/ 338138 h 414338"/>
              <a:gd name="connsiteX7" fmla="*/ 1233488 w 2181225"/>
              <a:gd name="connsiteY7" fmla="*/ 414338 h 414338"/>
              <a:gd name="connsiteX8" fmla="*/ 2181225 w 2181225"/>
              <a:gd name="connsiteY8" fmla="*/ 409576 h 414338"/>
              <a:gd name="connsiteX9" fmla="*/ 2181225 w 2181225"/>
              <a:gd name="connsiteY9" fmla="*/ 409576 h 414338"/>
              <a:gd name="connsiteX0" fmla="*/ 0 w 2181225"/>
              <a:gd name="connsiteY0" fmla="*/ 0 h 414338"/>
              <a:gd name="connsiteX1" fmla="*/ 257175 w 2181225"/>
              <a:gd name="connsiteY1" fmla="*/ 4763 h 414338"/>
              <a:gd name="connsiteX2" fmla="*/ 257174 w 2181225"/>
              <a:gd name="connsiteY2" fmla="*/ 61913 h 414338"/>
              <a:gd name="connsiteX3" fmla="*/ 319087 w 2181225"/>
              <a:gd name="connsiteY3" fmla="*/ 66675 h 414338"/>
              <a:gd name="connsiteX4" fmla="*/ 323849 w 2181225"/>
              <a:gd name="connsiteY4" fmla="*/ 128588 h 414338"/>
              <a:gd name="connsiteX5" fmla="*/ 452437 w 2181225"/>
              <a:gd name="connsiteY5" fmla="*/ 138113 h 414338"/>
              <a:gd name="connsiteX6" fmla="*/ 638175 w 2181225"/>
              <a:gd name="connsiteY6" fmla="*/ 333376 h 414338"/>
              <a:gd name="connsiteX7" fmla="*/ 1233488 w 2181225"/>
              <a:gd name="connsiteY7" fmla="*/ 338138 h 414338"/>
              <a:gd name="connsiteX8" fmla="*/ 1233488 w 2181225"/>
              <a:gd name="connsiteY8" fmla="*/ 414338 h 414338"/>
              <a:gd name="connsiteX9" fmla="*/ 2181225 w 2181225"/>
              <a:gd name="connsiteY9" fmla="*/ 409576 h 414338"/>
              <a:gd name="connsiteX10" fmla="*/ 2181225 w 2181225"/>
              <a:gd name="connsiteY10" fmla="*/ 409576 h 414338"/>
              <a:gd name="connsiteX0" fmla="*/ 0 w 2181225"/>
              <a:gd name="connsiteY0" fmla="*/ 0 h 414338"/>
              <a:gd name="connsiteX1" fmla="*/ 257175 w 2181225"/>
              <a:gd name="connsiteY1" fmla="*/ 4763 h 414338"/>
              <a:gd name="connsiteX2" fmla="*/ 257174 w 2181225"/>
              <a:gd name="connsiteY2" fmla="*/ 61913 h 414338"/>
              <a:gd name="connsiteX3" fmla="*/ 319087 w 2181225"/>
              <a:gd name="connsiteY3" fmla="*/ 66675 h 414338"/>
              <a:gd name="connsiteX4" fmla="*/ 323849 w 2181225"/>
              <a:gd name="connsiteY4" fmla="*/ 128588 h 414338"/>
              <a:gd name="connsiteX5" fmla="*/ 452437 w 2181225"/>
              <a:gd name="connsiteY5" fmla="*/ 138113 h 414338"/>
              <a:gd name="connsiteX6" fmla="*/ 638175 w 2181225"/>
              <a:gd name="connsiteY6" fmla="*/ 333376 h 414338"/>
              <a:gd name="connsiteX7" fmla="*/ 1233488 w 2181225"/>
              <a:gd name="connsiteY7" fmla="*/ 338138 h 414338"/>
              <a:gd name="connsiteX8" fmla="*/ 1233488 w 2181225"/>
              <a:gd name="connsiteY8" fmla="*/ 414338 h 414338"/>
              <a:gd name="connsiteX9" fmla="*/ 2181225 w 2181225"/>
              <a:gd name="connsiteY9" fmla="*/ 409576 h 414338"/>
              <a:gd name="connsiteX10" fmla="*/ 2181225 w 2181225"/>
              <a:gd name="connsiteY10" fmla="*/ 409576 h 414338"/>
              <a:gd name="connsiteX0" fmla="*/ 0 w 2181225"/>
              <a:gd name="connsiteY0" fmla="*/ 0 h 414338"/>
              <a:gd name="connsiteX1" fmla="*/ 257175 w 2181225"/>
              <a:gd name="connsiteY1" fmla="*/ 4763 h 414338"/>
              <a:gd name="connsiteX2" fmla="*/ 257174 w 2181225"/>
              <a:gd name="connsiteY2" fmla="*/ 61913 h 414338"/>
              <a:gd name="connsiteX3" fmla="*/ 319087 w 2181225"/>
              <a:gd name="connsiteY3" fmla="*/ 66675 h 414338"/>
              <a:gd name="connsiteX4" fmla="*/ 323849 w 2181225"/>
              <a:gd name="connsiteY4" fmla="*/ 128588 h 414338"/>
              <a:gd name="connsiteX5" fmla="*/ 452437 w 2181225"/>
              <a:gd name="connsiteY5" fmla="*/ 138113 h 414338"/>
              <a:gd name="connsiteX6" fmla="*/ 438149 w 2181225"/>
              <a:gd name="connsiteY6" fmla="*/ 228601 h 414338"/>
              <a:gd name="connsiteX7" fmla="*/ 638175 w 2181225"/>
              <a:gd name="connsiteY7" fmla="*/ 333376 h 414338"/>
              <a:gd name="connsiteX8" fmla="*/ 1233488 w 2181225"/>
              <a:gd name="connsiteY8" fmla="*/ 338138 h 414338"/>
              <a:gd name="connsiteX9" fmla="*/ 1233488 w 2181225"/>
              <a:gd name="connsiteY9" fmla="*/ 414338 h 414338"/>
              <a:gd name="connsiteX10" fmla="*/ 2181225 w 2181225"/>
              <a:gd name="connsiteY10" fmla="*/ 409576 h 414338"/>
              <a:gd name="connsiteX11" fmla="*/ 2181225 w 2181225"/>
              <a:gd name="connsiteY11" fmla="*/ 409576 h 414338"/>
              <a:gd name="connsiteX0" fmla="*/ 0 w 2181225"/>
              <a:gd name="connsiteY0" fmla="*/ 0 h 414338"/>
              <a:gd name="connsiteX1" fmla="*/ 257175 w 2181225"/>
              <a:gd name="connsiteY1" fmla="*/ 4763 h 414338"/>
              <a:gd name="connsiteX2" fmla="*/ 257174 w 2181225"/>
              <a:gd name="connsiteY2" fmla="*/ 61913 h 414338"/>
              <a:gd name="connsiteX3" fmla="*/ 319087 w 2181225"/>
              <a:gd name="connsiteY3" fmla="*/ 66675 h 414338"/>
              <a:gd name="connsiteX4" fmla="*/ 323849 w 2181225"/>
              <a:gd name="connsiteY4" fmla="*/ 128588 h 414338"/>
              <a:gd name="connsiteX5" fmla="*/ 452437 w 2181225"/>
              <a:gd name="connsiteY5" fmla="*/ 138113 h 414338"/>
              <a:gd name="connsiteX6" fmla="*/ 438149 w 2181225"/>
              <a:gd name="connsiteY6" fmla="*/ 228601 h 414338"/>
              <a:gd name="connsiteX7" fmla="*/ 638175 w 2181225"/>
              <a:gd name="connsiteY7" fmla="*/ 333376 h 414338"/>
              <a:gd name="connsiteX8" fmla="*/ 1233488 w 2181225"/>
              <a:gd name="connsiteY8" fmla="*/ 338138 h 414338"/>
              <a:gd name="connsiteX9" fmla="*/ 1233488 w 2181225"/>
              <a:gd name="connsiteY9" fmla="*/ 414338 h 414338"/>
              <a:gd name="connsiteX10" fmla="*/ 2181225 w 2181225"/>
              <a:gd name="connsiteY10" fmla="*/ 409576 h 414338"/>
              <a:gd name="connsiteX11" fmla="*/ 2181225 w 2181225"/>
              <a:gd name="connsiteY11" fmla="*/ 409576 h 414338"/>
              <a:gd name="connsiteX0" fmla="*/ 0 w 2181225"/>
              <a:gd name="connsiteY0" fmla="*/ 0 h 414338"/>
              <a:gd name="connsiteX1" fmla="*/ 257175 w 2181225"/>
              <a:gd name="connsiteY1" fmla="*/ 4763 h 414338"/>
              <a:gd name="connsiteX2" fmla="*/ 257174 w 2181225"/>
              <a:gd name="connsiteY2" fmla="*/ 61913 h 414338"/>
              <a:gd name="connsiteX3" fmla="*/ 319087 w 2181225"/>
              <a:gd name="connsiteY3" fmla="*/ 66675 h 414338"/>
              <a:gd name="connsiteX4" fmla="*/ 323849 w 2181225"/>
              <a:gd name="connsiteY4" fmla="*/ 128588 h 414338"/>
              <a:gd name="connsiteX5" fmla="*/ 452437 w 2181225"/>
              <a:gd name="connsiteY5" fmla="*/ 138113 h 414338"/>
              <a:gd name="connsiteX6" fmla="*/ 452436 w 2181225"/>
              <a:gd name="connsiteY6" fmla="*/ 204789 h 414338"/>
              <a:gd name="connsiteX7" fmla="*/ 638175 w 2181225"/>
              <a:gd name="connsiteY7" fmla="*/ 333376 h 414338"/>
              <a:gd name="connsiteX8" fmla="*/ 1233488 w 2181225"/>
              <a:gd name="connsiteY8" fmla="*/ 338138 h 414338"/>
              <a:gd name="connsiteX9" fmla="*/ 1233488 w 2181225"/>
              <a:gd name="connsiteY9" fmla="*/ 414338 h 414338"/>
              <a:gd name="connsiteX10" fmla="*/ 2181225 w 2181225"/>
              <a:gd name="connsiteY10" fmla="*/ 409576 h 414338"/>
              <a:gd name="connsiteX11" fmla="*/ 2181225 w 2181225"/>
              <a:gd name="connsiteY11" fmla="*/ 409576 h 414338"/>
              <a:gd name="connsiteX0" fmla="*/ 0 w 2181225"/>
              <a:gd name="connsiteY0" fmla="*/ 0 h 414338"/>
              <a:gd name="connsiteX1" fmla="*/ 257175 w 2181225"/>
              <a:gd name="connsiteY1" fmla="*/ 4763 h 414338"/>
              <a:gd name="connsiteX2" fmla="*/ 257174 w 2181225"/>
              <a:gd name="connsiteY2" fmla="*/ 61913 h 414338"/>
              <a:gd name="connsiteX3" fmla="*/ 319087 w 2181225"/>
              <a:gd name="connsiteY3" fmla="*/ 66675 h 414338"/>
              <a:gd name="connsiteX4" fmla="*/ 323849 w 2181225"/>
              <a:gd name="connsiteY4" fmla="*/ 128588 h 414338"/>
              <a:gd name="connsiteX5" fmla="*/ 452437 w 2181225"/>
              <a:gd name="connsiteY5" fmla="*/ 138113 h 414338"/>
              <a:gd name="connsiteX6" fmla="*/ 452436 w 2181225"/>
              <a:gd name="connsiteY6" fmla="*/ 204789 h 414338"/>
              <a:gd name="connsiteX7" fmla="*/ 600074 w 2181225"/>
              <a:gd name="connsiteY7" fmla="*/ 223838 h 414338"/>
              <a:gd name="connsiteX8" fmla="*/ 638175 w 2181225"/>
              <a:gd name="connsiteY8" fmla="*/ 333376 h 414338"/>
              <a:gd name="connsiteX9" fmla="*/ 1233488 w 2181225"/>
              <a:gd name="connsiteY9" fmla="*/ 338138 h 414338"/>
              <a:gd name="connsiteX10" fmla="*/ 1233488 w 2181225"/>
              <a:gd name="connsiteY10" fmla="*/ 414338 h 414338"/>
              <a:gd name="connsiteX11" fmla="*/ 2181225 w 2181225"/>
              <a:gd name="connsiteY11" fmla="*/ 409576 h 414338"/>
              <a:gd name="connsiteX12" fmla="*/ 2181225 w 2181225"/>
              <a:gd name="connsiteY12" fmla="*/ 409576 h 414338"/>
              <a:gd name="connsiteX0" fmla="*/ 0 w 2181225"/>
              <a:gd name="connsiteY0" fmla="*/ 0 h 414338"/>
              <a:gd name="connsiteX1" fmla="*/ 257175 w 2181225"/>
              <a:gd name="connsiteY1" fmla="*/ 4763 h 414338"/>
              <a:gd name="connsiteX2" fmla="*/ 257174 w 2181225"/>
              <a:gd name="connsiteY2" fmla="*/ 61913 h 414338"/>
              <a:gd name="connsiteX3" fmla="*/ 319087 w 2181225"/>
              <a:gd name="connsiteY3" fmla="*/ 66675 h 414338"/>
              <a:gd name="connsiteX4" fmla="*/ 323849 w 2181225"/>
              <a:gd name="connsiteY4" fmla="*/ 128588 h 414338"/>
              <a:gd name="connsiteX5" fmla="*/ 452437 w 2181225"/>
              <a:gd name="connsiteY5" fmla="*/ 138113 h 414338"/>
              <a:gd name="connsiteX6" fmla="*/ 452436 w 2181225"/>
              <a:gd name="connsiteY6" fmla="*/ 204789 h 414338"/>
              <a:gd name="connsiteX7" fmla="*/ 600074 w 2181225"/>
              <a:gd name="connsiteY7" fmla="*/ 223838 h 414338"/>
              <a:gd name="connsiteX8" fmla="*/ 638175 w 2181225"/>
              <a:gd name="connsiteY8" fmla="*/ 333376 h 414338"/>
              <a:gd name="connsiteX9" fmla="*/ 1233488 w 2181225"/>
              <a:gd name="connsiteY9" fmla="*/ 338138 h 414338"/>
              <a:gd name="connsiteX10" fmla="*/ 1233488 w 2181225"/>
              <a:gd name="connsiteY10" fmla="*/ 414338 h 414338"/>
              <a:gd name="connsiteX11" fmla="*/ 2181225 w 2181225"/>
              <a:gd name="connsiteY11" fmla="*/ 409576 h 414338"/>
              <a:gd name="connsiteX12" fmla="*/ 2181225 w 2181225"/>
              <a:gd name="connsiteY12" fmla="*/ 409576 h 414338"/>
              <a:gd name="connsiteX0" fmla="*/ 0 w 2181225"/>
              <a:gd name="connsiteY0" fmla="*/ 0 h 414338"/>
              <a:gd name="connsiteX1" fmla="*/ 257175 w 2181225"/>
              <a:gd name="connsiteY1" fmla="*/ 4763 h 414338"/>
              <a:gd name="connsiteX2" fmla="*/ 257174 w 2181225"/>
              <a:gd name="connsiteY2" fmla="*/ 61913 h 414338"/>
              <a:gd name="connsiteX3" fmla="*/ 319087 w 2181225"/>
              <a:gd name="connsiteY3" fmla="*/ 66675 h 414338"/>
              <a:gd name="connsiteX4" fmla="*/ 323849 w 2181225"/>
              <a:gd name="connsiteY4" fmla="*/ 128588 h 414338"/>
              <a:gd name="connsiteX5" fmla="*/ 452437 w 2181225"/>
              <a:gd name="connsiteY5" fmla="*/ 138113 h 414338"/>
              <a:gd name="connsiteX6" fmla="*/ 452436 w 2181225"/>
              <a:gd name="connsiteY6" fmla="*/ 204789 h 414338"/>
              <a:gd name="connsiteX7" fmla="*/ 490537 w 2181225"/>
              <a:gd name="connsiteY7" fmla="*/ 200026 h 414338"/>
              <a:gd name="connsiteX8" fmla="*/ 638175 w 2181225"/>
              <a:gd name="connsiteY8" fmla="*/ 333376 h 414338"/>
              <a:gd name="connsiteX9" fmla="*/ 1233488 w 2181225"/>
              <a:gd name="connsiteY9" fmla="*/ 338138 h 414338"/>
              <a:gd name="connsiteX10" fmla="*/ 1233488 w 2181225"/>
              <a:gd name="connsiteY10" fmla="*/ 414338 h 414338"/>
              <a:gd name="connsiteX11" fmla="*/ 2181225 w 2181225"/>
              <a:gd name="connsiteY11" fmla="*/ 409576 h 414338"/>
              <a:gd name="connsiteX12" fmla="*/ 2181225 w 2181225"/>
              <a:gd name="connsiteY12" fmla="*/ 409576 h 414338"/>
              <a:gd name="connsiteX0" fmla="*/ 0 w 2181225"/>
              <a:gd name="connsiteY0" fmla="*/ 0 h 414338"/>
              <a:gd name="connsiteX1" fmla="*/ 257175 w 2181225"/>
              <a:gd name="connsiteY1" fmla="*/ 4763 h 414338"/>
              <a:gd name="connsiteX2" fmla="*/ 257174 w 2181225"/>
              <a:gd name="connsiteY2" fmla="*/ 61913 h 414338"/>
              <a:gd name="connsiteX3" fmla="*/ 319087 w 2181225"/>
              <a:gd name="connsiteY3" fmla="*/ 66675 h 414338"/>
              <a:gd name="connsiteX4" fmla="*/ 323849 w 2181225"/>
              <a:gd name="connsiteY4" fmla="*/ 128588 h 414338"/>
              <a:gd name="connsiteX5" fmla="*/ 452437 w 2181225"/>
              <a:gd name="connsiteY5" fmla="*/ 138113 h 414338"/>
              <a:gd name="connsiteX6" fmla="*/ 452436 w 2181225"/>
              <a:gd name="connsiteY6" fmla="*/ 204789 h 414338"/>
              <a:gd name="connsiteX7" fmla="*/ 490537 w 2181225"/>
              <a:gd name="connsiteY7" fmla="*/ 209551 h 414338"/>
              <a:gd name="connsiteX8" fmla="*/ 638175 w 2181225"/>
              <a:gd name="connsiteY8" fmla="*/ 333376 h 414338"/>
              <a:gd name="connsiteX9" fmla="*/ 1233488 w 2181225"/>
              <a:gd name="connsiteY9" fmla="*/ 338138 h 414338"/>
              <a:gd name="connsiteX10" fmla="*/ 1233488 w 2181225"/>
              <a:gd name="connsiteY10" fmla="*/ 414338 h 414338"/>
              <a:gd name="connsiteX11" fmla="*/ 2181225 w 2181225"/>
              <a:gd name="connsiteY11" fmla="*/ 409576 h 414338"/>
              <a:gd name="connsiteX12" fmla="*/ 2181225 w 2181225"/>
              <a:gd name="connsiteY12" fmla="*/ 409576 h 414338"/>
              <a:gd name="connsiteX0" fmla="*/ 0 w 2181225"/>
              <a:gd name="connsiteY0" fmla="*/ 0 h 414338"/>
              <a:gd name="connsiteX1" fmla="*/ 257175 w 2181225"/>
              <a:gd name="connsiteY1" fmla="*/ 4763 h 414338"/>
              <a:gd name="connsiteX2" fmla="*/ 257174 w 2181225"/>
              <a:gd name="connsiteY2" fmla="*/ 61913 h 414338"/>
              <a:gd name="connsiteX3" fmla="*/ 319087 w 2181225"/>
              <a:gd name="connsiteY3" fmla="*/ 66675 h 414338"/>
              <a:gd name="connsiteX4" fmla="*/ 323849 w 2181225"/>
              <a:gd name="connsiteY4" fmla="*/ 128588 h 414338"/>
              <a:gd name="connsiteX5" fmla="*/ 452437 w 2181225"/>
              <a:gd name="connsiteY5" fmla="*/ 138113 h 414338"/>
              <a:gd name="connsiteX6" fmla="*/ 452436 w 2181225"/>
              <a:gd name="connsiteY6" fmla="*/ 204789 h 414338"/>
              <a:gd name="connsiteX7" fmla="*/ 504824 w 2181225"/>
              <a:gd name="connsiteY7" fmla="*/ 209551 h 414338"/>
              <a:gd name="connsiteX8" fmla="*/ 638175 w 2181225"/>
              <a:gd name="connsiteY8" fmla="*/ 333376 h 414338"/>
              <a:gd name="connsiteX9" fmla="*/ 1233488 w 2181225"/>
              <a:gd name="connsiteY9" fmla="*/ 338138 h 414338"/>
              <a:gd name="connsiteX10" fmla="*/ 1233488 w 2181225"/>
              <a:gd name="connsiteY10" fmla="*/ 414338 h 414338"/>
              <a:gd name="connsiteX11" fmla="*/ 2181225 w 2181225"/>
              <a:gd name="connsiteY11" fmla="*/ 409576 h 414338"/>
              <a:gd name="connsiteX12" fmla="*/ 2181225 w 2181225"/>
              <a:gd name="connsiteY12" fmla="*/ 409576 h 414338"/>
              <a:gd name="connsiteX0" fmla="*/ 0 w 2181225"/>
              <a:gd name="connsiteY0" fmla="*/ 0 h 414338"/>
              <a:gd name="connsiteX1" fmla="*/ 257175 w 2181225"/>
              <a:gd name="connsiteY1" fmla="*/ 4763 h 414338"/>
              <a:gd name="connsiteX2" fmla="*/ 257174 w 2181225"/>
              <a:gd name="connsiteY2" fmla="*/ 61913 h 414338"/>
              <a:gd name="connsiteX3" fmla="*/ 319087 w 2181225"/>
              <a:gd name="connsiteY3" fmla="*/ 66675 h 414338"/>
              <a:gd name="connsiteX4" fmla="*/ 323849 w 2181225"/>
              <a:gd name="connsiteY4" fmla="*/ 128588 h 414338"/>
              <a:gd name="connsiteX5" fmla="*/ 452437 w 2181225"/>
              <a:gd name="connsiteY5" fmla="*/ 138113 h 414338"/>
              <a:gd name="connsiteX6" fmla="*/ 452436 w 2181225"/>
              <a:gd name="connsiteY6" fmla="*/ 204789 h 414338"/>
              <a:gd name="connsiteX7" fmla="*/ 504824 w 2181225"/>
              <a:gd name="connsiteY7" fmla="*/ 209551 h 414338"/>
              <a:gd name="connsiteX8" fmla="*/ 495299 w 2181225"/>
              <a:gd name="connsiteY8" fmla="*/ 290513 h 414338"/>
              <a:gd name="connsiteX9" fmla="*/ 638175 w 2181225"/>
              <a:gd name="connsiteY9" fmla="*/ 333376 h 414338"/>
              <a:gd name="connsiteX10" fmla="*/ 1233488 w 2181225"/>
              <a:gd name="connsiteY10" fmla="*/ 338138 h 414338"/>
              <a:gd name="connsiteX11" fmla="*/ 1233488 w 2181225"/>
              <a:gd name="connsiteY11" fmla="*/ 414338 h 414338"/>
              <a:gd name="connsiteX12" fmla="*/ 2181225 w 2181225"/>
              <a:gd name="connsiteY12" fmla="*/ 409576 h 414338"/>
              <a:gd name="connsiteX13" fmla="*/ 2181225 w 2181225"/>
              <a:gd name="connsiteY13" fmla="*/ 409576 h 414338"/>
              <a:gd name="connsiteX0" fmla="*/ 0 w 2181225"/>
              <a:gd name="connsiteY0" fmla="*/ 0 h 414338"/>
              <a:gd name="connsiteX1" fmla="*/ 257175 w 2181225"/>
              <a:gd name="connsiteY1" fmla="*/ 4763 h 414338"/>
              <a:gd name="connsiteX2" fmla="*/ 257174 w 2181225"/>
              <a:gd name="connsiteY2" fmla="*/ 61913 h 414338"/>
              <a:gd name="connsiteX3" fmla="*/ 319087 w 2181225"/>
              <a:gd name="connsiteY3" fmla="*/ 66675 h 414338"/>
              <a:gd name="connsiteX4" fmla="*/ 323849 w 2181225"/>
              <a:gd name="connsiteY4" fmla="*/ 128588 h 414338"/>
              <a:gd name="connsiteX5" fmla="*/ 452437 w 2181225"/>
              <a:gd name="connsiteY5" fmla="*/ 138113 h 414338"/>
              <a:gd name="connsiteX6" fmla="*/ 452436 w 2181225"/>
              <a:gd name="connsiteY6" fmla="*/ 204789 h 414338"/>
              <a:gd name="connsiteX7" fmla="*/ 504824 w 2181225"/>
              <a:gd name="connsiteY7" fmla="*/ 209551 h 414338"/>
              <a:gd name="connsiteX8" fmla="*/ 495299 w 2181225"/>
              <a:gd name="connsiteY8" fmla="*/ 290513 h 414338"/>
              <a:gd name="connsiteX9" fmla="*/ 638175 w 2181225"/>
              <a:gd name="connsiteY9" fmla="*/ 333376 h 414338"/>
              <a:gd name="connsiteX10" fmla="*/ 1233488 w 2181225"/>
              <a:gd name="connsiteY10" fmla="*/ 338138 h 414338"/>
              <a:gd name="connsiteX11" fmla="*/ 1233488 w 2181225"/>
              <a:gd name="connsiteY11" fmla="*/ 414338 h 414338"/>
              <a:gd name="connsiteX12" fmla="*/ 2181225 w 2181225"/>
              <a:gd name="connsiteY12" fmla="*/ 409576 h 414338"/>
              <a:gd name="connsiteX13" fmla="*/ 2181225 w 2181225"/>
              <a:gd name="connsiteY13" fmla="*/ 409576 h 414338"/>
              <a:gd name="connsiteX0" fmla="*/ 0 w 2181225"/>
              <a:gd name="connsiteY0" fmla="*/ 0 h 414338"/>
              <a:gd name="connsiteX1" fmla="*/ 257175 w 2181225"/>
              <a:gd name="connsiteY1" fmla="*/ 4763 h 414338"/>
              <a:gd name="connsiteX2" fmla="*/ 257174 w 2181225"/>
              <a:gd name="connsiteY2" fmla="*/ 61913 h 414338"/>
              <a:gd name="connsiteX3" fmla="*/ 319087 w 2181225"/>
              <a:gd name="connsiteY3" fmla="*/ 66675 h 414338"/>
              <a:gd name="connsiteX4" fmla="*/ 323849 w 2181225"/>
              <a:gd name="connsiteY4" fmla="*/ 128588 h 414338"/>
              <a:gd name="connsiteX5" fmla="*/ 452437 w 2181225"/>
              <a:gd name="connsiteY5" fmla="*/ 138113 h 414338"/>
              <a:gd name="connsiteX6" fmla="*/ 452436 w 2181225"/>
              <a:gd name="connsiteY6" fmla="*/ 204789 h 414338"/>
              <a:gd name="connsiteX7" fmla="*/ 504824 w 2181225"/>
              <a:gd name="connsiteY7" fmla="*/ 209551 h 414338"/>
              <a:gd name="connsiteX8" fmla="*/ 509586 w 2181225"/>
              <a:gd name="connsiteY8" fmla="*/ 271463 h 414338"/>
              <a:gd name="connsiteX9" fmla="*/ 638175 w 2181225"/>
              <a:gd name="connsiteY9" fmla="*/ 333376 h 414338"/>
              <a:gd name="connsiteX10" fmla="*/ 1233488 w 2181225"/>
              <a:gd name="connsiteY10" fmla="*/ 338138 h 414338"/>
              <a:gd name="connsiteX11" fmla="*/ 1233488 w 2181225"/>
              <a:gd name="connsiteY11" fmla="*/ 414338 h 414338"/>
              <a:gd name="connsiteX12" fmla="*/ 2181225 w 2181225"/>
              <a:gd name="connsiteY12" fmla="*/ 409576 h 414338"/>
              <a:gd name="connsiteX13" fmla="*/ 2181225 w 2181225"/>
              <a:gd name="connsiteY13" fmla="*/ 409576 h 414338"/>
              <a:gd name="connsiteX0" fmla="*/ 0 w 2181225"/>
              <a:gd name="connsiteY0" fmla="*/ 0 h 414338"/>
              <a:gd name="connsiteX1" fmla="*/ 257175 w 2181225"/>
              <a:gd name="connsiteY1" fmla="*/ 4763 h 414338"/>
              <a:gd name="connsiteX2" fmla="*/ 257174 w 2181225"/>
              <a:gd name="connsiteY2" fmla="*/ 61913 h 414338"/>
              <a:gd name="connsiteX3" fmla="*/ 319087 w 2181225"/>
              <a:gd name="connsiteY3" fmla="*/ 66675 h 414338"/>
              <a:gd name="connsiteX4" fmla="*/ 323849 w 2181225"/>
              <a:gd name="connsiteY4" fmla="*/ 128588 h 414338"/>
              <a:gd name="connsiteX5" fmla="*/ 452437 w 2181225"/>
              <a:gd name="connsiteY5" fmla="*/ 138113 h 414338"/>
              <a:gd name="connsiteX6" fmla="*/ 452436 w 2181225"/>
              <a:gd name="connsiteY6" fmla="*/ 204789 h 414338"/>
              <a:gd name="connsiteX7" fmla="*/ 504824 w 2181225"/>
              <a:gd name="connsiteY7" fmla="*/ 209551 h 414338"/>
              <a:gd name="connsiteX8" fmla="*/ 509586 w 2181225"/>
              <a:gd name="connsiteY8" fmla="*/ 271463 h 414338"/>
              <a:gd name="connsiteX9" fmla="*/ 638174 w 2181225"/>
              <a:gd name="connsiteY9" fmla="*/ 271463 h 414338"/>
              <a:gd name="connsiteX10" fmla="*/ 638175 w 2181225"/>
              <a:gd name="connsiteY10" fmla="*/ 333376 h 414338"/>
              <a:gd name="connsiteX11" fmla="*/ 1233488 w 2181225"/>
              <a:gd name="connsiteY11" fmla="*/ 338138 h 414338"/>
              <a:gd name="connsiteX12" fmla="*/ 1233488 w 2181225"/>
              <a:gd name="connsiteY12" fmla="*/ 414338 h 414338"/>
              <a:gd name="connsiteX13" fmla="*/ 2181225 w 2181225"/>
              <a:gd name="connsiteY13" fmla="*/ 409576 h 414338"/>
              <a:gd name="connsiteX14" fmla="*/ 2181225 w 2181225"/>
              <a:gd name="connsiteY14" fmla="*/ 409576 h 414338"/>
              <a:gd name="connsiteX0" fmla="*/ 0 w 2181225"/>
              <a:gd name="connsiteY0" fmla="*/ 0 h 414338"/>
              <a:gd name="connsiteX1" fmla="*/ 257175 w 2181225"/>
              <a:gd name="connsiteY1" fmla="*/ 4763 h 414338"/>
              <a:gd name="connsiteX2" fmla="*/ 257174 w 2181225"/>
              <a:gd name="connsiteY2" fmla="*/ 61913 h 414338"/>
              <a:gd name="connsiteX3" fmla="*/ 319087 w 2181225"/>
              <a:gd name="connsiteY3" fmla="*/ 66675 h 414338"/>
              <a:gd name="connsiteX4" fmla="*/ 323849 w 2181225"/>
              <a:gd name="connsiteY4" fmla="*/ 128588 h 414338"/>
              <a:gd name="connsiteX5" fmla="*/ 452437 w 2181225"/>
              <a:gd name="connsiteY5" fmla="*/ 138113 h 414338"/>
              <a:gd name="connsiteX6" fmla="*/ 452436 w 2181225"/>
              <a:gd name="connsiteY6" fmla="*/ 204789 h 414338"/>
              <a:gd name="connsiteX7" fmla="*/ 504824 w 2181225"/>
              <a:gd name="connsiteY7" fmla="*/ 209551 h 414338"/>
              <a:gd name="connsiteX8" fmla="*/ 509586 w 2181225"/>
              <a:gd name="connsiteY8" fmla="*/ 271463 h 414338"/>
              <a:gd name="connsiteX9" fmla="*/ 638174 w 2181225"/>
              <a:gd name="connsiteY9" fmla="*/ 271463 h 414338"/>
              <a:gd name="connsiteX10" fmla="*/ 638175 w 2181225"/>
              <a:gd name="connsiteY10" fmla="*/ 333376 h 414338"/>
              <a:gd name="connsiteX11" fmla="*/ 1233488 w 2181225"/>
              <a:gd name="connsiteY11" fmla="*/ 338138 h 414338"/>
              <a:gd name="connsiteX12" fmla="*/ 1233488 w 2181225"/>
              <a:gd name="connsiteY12" fmla="*/ 414338 h 414338"/>
              <a:gd name="connsiteX13" fmla="*/ 2181225 w 2181225"/>
              <a:gd name="connsiteY13" fmla="*/ 409576 h 414338"/>
              <a:gd name="connsiteX14" fmla="*/ 2181225 w 2181225"/>
              <a:gd name="connsiteY14" fmla="*/ 409576 h 414338"/>
              <a:gd name="connsiteX0" fmla="*/ 0 w 2181225"/>
              <a:gd name="connsiteY0" fmla="*/ 0 h 414338"/>
              <a:gd name="connsiteX1" fmla="*/ 257175 w 2181225"/>
              <a:gd name="connsiteY1" fmla="*/ 4763 h 414338"/>
              <a:gd name="connsiteX2" fmla="*/ 257174 w 2181225"/>
              <a:gd name="connsiteY2" fmla="*/ 61913 h 414338"/>
              <a:gd name="connsiteX3" fmla="*/ 319087 w 2181225"/>
              <a:gd name="connsiteY3" fmla="*/ 66675 h 414338"/>
              <a:gd name="connsiteX4" fmla="*/ 323849 w 2181225"/>
              <a:gd name="connsiteY4" fmla="*/ 128588 h 414338"/>
              <a:gd name="connsiteX5" fmla="*/ 452437 w 2181225"/>
              <a:gd name="connsiteY5" fmla="*/ 138113 h 414338"/>
              <a:gd name="connsiteX6" fmla="*/ 452436 w 2181225"/>
              <a:gd name="connsiteY6" fmla="*/ 204789 h 414338"/>
              <a:gd name="connsiteX7" fmla="*/ 504824 w 2181225"/>
              <a:gd name="connsiteY7" fmla="*/ 209551 h 414338"/>
              <a:gd name="connsiteX8" fmla="*/ 509586 w 2181225"/>
              <a:gd name="connsiteY8" fmla="*/ 271463 h 414338"/>
              <a:gd name="connsiteX9" fmla="*/ 638174 w 2181225"/>
              <a:gd name="connsiteY9" fmla="*/ 271463 h 414338"/>
              <a:gd name="connsiteX10" fmla="*/ 638175 w 2181225"/>
              <a:gd name="connsiteY10" fmla="*/ 333376 h 414338"/>
              <a:gd name="connsiteX11" fmla="*/ 1233488 w 2181225"/>
              <a:gd name="connsiteY11" fmla="*/ 338138 h 414338"/>
              <a:gd name="connsiteX12" fmla="*/ 1233488 w 2181225"/>
              <a:gd name="connsiteY12" fmla="*/ 414338 h 414338"/>
              <a:gd name="connsiteX13" fmla="*/ 2181225 w 2181225"/>
              <a:gd name="connsiteY13" fmla="*/ 409576 h 414338"/>
              <a:gd name="connsiteX14" fmla="*/ 2181225 w 2181225"/>
              <a:gd name="connsiteY14" fmla="*/ 409576 h 414338"/>
              <a:gd name="connsiteX0" fmla="*/ 0 w 2181225"/>
              <a:gd name="connsiteY0" fmla="*/ 0 h 414338"/>
              <a:gd name="connsiteX1" fmla="*/ 257175 w 2181225"/>
              <a:gd name="connsiteY1" fmla="*/ 4763 h 414338"/>
              <a:gd name="connsiteX2" fmla="*/ 257174 w 2181225"/>
              <a:gd name="connsiteY2" fmla="*/ 61913 h 414338"/>
              <a:gd name="connsiteX3" fmla="*/ 319087 w 2181225"/>
              <a:gd name="connsiteY3" fmla="*/ 66675 h 414338"/>
              <a:gd name="connsiteX4" fmla="*/ 323849 w 2181225"/>
              <a:gd name="connsiteY4" fmla="*/ 128588 h 414338"/>
              <a:gd name="connsiteX5" fmla="*/ 452437 w 2181225"/>
              <a:gd name="connsiteY5" fmla="*/ 138113 h 414338"/>
              <a:gd name="connsiteX6" fmla="*/ 452436 w 2181225"/>
              <a:gd name="connsiteY6" fmla="*/ 204789 h 414338"/>
              <a:gd name="connsiteX7" fmla="*/ 504824 w 2181225"/>
              <a:gd name="connsiteY7" fmla="*/ 209551 h 414338"/>
              <a:gd name="connsiteX8" fmla="*/ 504824 w 2181225"/>
              <a:gd name="connsiteY8" fmla="*/ 271463 h 414338"/>
              <a:gd name="connsiteX9" fmla="*/ 638174 w 2181225"/>
              <a:gd name="connsiteY9" fmla="*/ 271463 h 414338"/>
              <a:gd name="connsiteX10" fmla="*/ 638175 w 2181225"/>
              <a:gd name="connsiteY10" fmla="*/ 333376 h 414338"/>
              <a:gd name="connsiteX11" fmla="*/ 1233488 w 2181225"/>
              <a:gd name="connsiteY11" fmla="*/ 338138 h 414338"/>
              <a:gd name="connsiteX12" fmla="*/ 1233488 w 2181225"/>
              <a:gd name="connsiteY12" fmla="*/ 414338 h 414338"/>
              <a:gd name="connsiteX13" fmla="*/ 2181225 w 2181225"/>
              <a:gd name="connsiteY13" fmla="*/ 409576 h 414338"/>
              <a:gd name="connsiteX14" fmla="*/ 2181225 w 2181225"/>
              <a:gd name="connsiteY14" fmla="*/ 409576 h 414338"/>
              <a:gd name="connsiteX0" fmla="*/ 0 w 2200275"/>
              <a:gd name="connsiteY0" fmla="*/ 0 h 414338"/>
              <a:gd name="connsiteX1" fmla="*/ 276225 w 2200275"/>
              <a:gd name="connsiteY1" fmla="*/ 4763 h 414338"/>
              <a:gd name="connsiteX2" fmla="*/ 276224 w 2200275"/>
              <a:gd name="connsiteY2" fmla="*/ 61913 h 414338"/>
              <a:gd name="connsiteX3" fmla="*/ 338137 w 2200275"/>
              <a:gd name="connsiteY3" fmla="*/ 66675 h 414338"/>
              <a:gd name="connsiteX4" fmla="*/ 342899 w 2200275"/>
              <a:gd name="connsiteY4" fmla="*/ 128588 h 414338"/>
              <a:gd name="connsiteX5" fmla="*/ 471487 w 2200275"/>
              <a:gd name="connsiteY5" fmla="*/ 138113 h 414338"/>
              <a:gd name="connsiteX6" fmla="*/ 471486 w 2200275"/>
              <a:gd name="connsiteY6" fmla="*/ 204789 h 414338"/>
              <a:gd name="connsiteX7" fmla="*/ 523874 w 2200275"/>
              <a:gd name="connsiteY7" fmla="*/ 209551 h 414338"/>
              <a:gd name="connsiteX8" fmla="*/ 523874 w 2200275"/>
              <a:gd name="connsiteY8" fmla="*/ 271463 h 414338"/>
              <a:gd name="connsiteX9" fmla="*/ 657224 w 2200275"/>
              <a:gd name="connsiteY9" fmla="*/ 271463 h 414338"/>
              <a:gd name="connsiteX10" fmla="*/ 657225 w 2200275"/>
              <a:gd name="connsiteY10" fmla="*/ 333376 h 414338"/>
              <a:gd name="connsiteX11" fmla="*/ 1252538 w 2200275"/>
              <a:gd name="connsiteY11" fmla="*/ 338138 h 414338"/>
              <a:gd name="connsiteX12" fmla="*/ 1252538 w 2200275"/>
              <a:gd name="connsiteY12" fmla="*/ 414338 h 414338"/>
              <a:gd name="connsiteX13" fmla="*/ 2200275 w 2200275"/>
              <a:gd name="connsiteY13" fmla="*/ 409576 h 414338"/>
              <a:gd name="connsiteX14" fmla="*/ 2200275 w 2200275"/>
              <a:gd name="connsiteY14" fmla="*/ 409576 h 414338"/>
              <a:gd name="connsiteX0" fmla="*/ 0 w 2288549"/>
              <a:gd name="connsiteY0" fmla="*/ 0 h 417196"/>
              <a:gd name="connsiteX1" fmla="*/ 276225 w 2288549"/>
              <a:gd name="connsiteY1" fmla="*/ 4763 h 417196"/>
              <a:gd name="connsiteX2" fmla="*/ 276224 w 2288549"/>
              <a:gd name="connsiteY2" fmla="*/ 61913 h 417196"/>
              <a:gd name="connsiteX3" fmla="*/ 338137 w 2288549"/>
              <a:gd name="connsiteY3" fmla="*/ 66675 h 417196"/>
              <a:gd name="connsiteX4" fmla="*/ 342899 w 2288549"/>
              <a:gd name="connsiteY4" fmla="*/ 128588 h 417196"/>
              <a:gd name="connsiteX5" fmla="*/ 471487 w 2288549"/>
              <a:gd name="connsiteY5" fmla="*/ 138113 h 417196"/>
              <a:gd name="connsiteX6" fmla="*/ 471486 w 2288549"/>
              <a:gd name="connsiteY6" fmla="*/ 204789 h 417196"/>
              <a:gd name="connsiteX7" fmla="*/ 523874 w 2288549"/>
              <a:gd name="connsiteY7" fmla="*/ 209551 h 417196"/>
              <a:gd name="connsiteX8" fmla="*/ 523874 w 2288549"/>
              <a:gd name="connsiteY8" fmla="*/ 271463 h 417196"/>
              <a:gd name="connsiteX9" fmla="*/ 657224 w 2288549"/>
              <a:gd name="connsiteY9" fmla="*/ 271463 h 417196"/>
              <a:gd name="connsiteX10" fmla="*/ 657225 w 2288549"/>
              <a:gd name="connsiteY10" fmla="*/ 333376 h 417196"/>
              <a:gd name="connsiteX11" fmla="*/ 1252538 w 2288549"/>
              <a:gd name="connsiteY11" fmla="*/ 338138 h 417196"/>
              <a:gd name="connsiteX12" fmla="*/ 1252538 w 2288549"/>
              <a:gd name="connsiteY12" fmla="*/ 414338 h 417196"/>
              <a:gd name="connsiteX13" fmla="*/ 2200275 w 2288549"/>
              <a:gd name="connsiteY13" fmla="*/ 409576 h 417196"/>
              <a:gd name="connsiteX14" fmla="*/ 2261235 w 2288549"/>
              <a:gd name="connsiteY14" fmla="*/ 417196 h 417196"/>
              <a:gd name="connsiteX0" fmla="*/ 0 w 2200275"/>
              <a:gd name="connsiteY0" fmla="*/ 0 h 414338"/>
              <a:gd name="connsiteX1" fmla="*/ 276225 w 2200275"/>
              <a:gd name="connsiteY1" fmla="*/ 4763 h 414338"/>
              <a:gd name="connsiteX2" fmla="*/ 276224 w 2200275"/>
              <a:gd name="connsiteY2" fmla="*/ 61913 h 414338"/>
              <a:gd name="connsiteX3" fmla="*/ 338137 w 2200275"/>
              <a:gd name="connsiteY3" fmla="*/ 66675 h 414338"/>
              <a:gd name="connsiteX4" fmla="*/ 342899 w 2200275"/>
              <a:gd name="connsiteY4" fmla="*/ 128588 h 414338"/>
              <a:gd name="connsiteX5" fmla="*/ 471487 w 2200275"/>
              <a:gd name="connsiteY5" fmla="*/ 138113 h 414338"/>
              <a:gd name="connsiteX6" fmla="*/ 471486 w 2200275"/>
              <a:gd name="connsiteY6" fmla="*/ 204789 h 414338"/>
              <a:gd name="connsiteX7" fmla="*/ 523874 w 2200275"/>
              <a:gd name="connsiteY7" fmla="*/ 209551 h 414338"/>
              <a:gd name="connsiteX8" fmla="*/ 523874 w 2200275"/>
              <a:gd name="connsiteY8" fmla="*/ 271463 h 414338"/>
              <a:gd name="connsiteX9" fmla="*/ 657224 w 2200275"/>
              <a:gd name="connsiteY9" fmla="*/ 271463 h 414338"/>
              <a:gd name="connsiteX10" fmla="*/ 657225 w 2200275"/>
              <a:gd name="connsiteY10" fmla="*/ 333376 h 414338"/>
              <a:gd name="connsiteX11" fmla="*/ 1252538 w 2200275"/>
              <a:gd name="connsiteY11" fmla="*/ 338138 h 414338"/>
              <a:gd name="connsiteX12" fmla="*/ 1252538 w 2200275"/>
              <a:gd name="connsiteY12" fmla="*/ 414338 h 414338"/>
              <a:gd name="connsiteX13" fmla="*/ 2200275 w 2200275"/>
              <a:gd name="connsiteY13" fmla="*/ 409576 h 414338"/>
              <a:gd name="connsiteX0" fmla="*/ 0 w 2207895"/>
              <a:gd name="connsiteY0" fmla="*/ 0 h 414338"/>
              <a:gd name="connsiteX1" fmla="*/ 276225 w 2207895"/>
              <a:gd name="connsiteY1" fmla="*/ 4763 h 414338"/>
              <a:gd name="connsiteX2" fmla="*/ 276224 w 2207895"/>
              <a:gd name="connsiteY2" fmla="*/ 61913 h 414338"/>
              <a:gd name="connsiteX3" fmla="*/ 338137 w 2207895"/>
              <a:gd name="connsiteY3" fmla="*/ 66675 h 414338"/>
              <a:gd name="connsiteX4" fmla="*/ 342899 w 2207895"/>
              <a:gd name="connsiteY4" fmla="*/ 128588 h 414338"/>
              <a:gd name="connsiteX5" fmla="*/ 471487 w 2207895"/>
              <a:gd name="connsiteY5" fmla="*/ 138113 h 414338"/>
              <a:gd name="connsiteX6" fmla="*/ 471486 w 2207895"/>
              <a:gd name="connsiteY6" fmla="*/ 204789 h 414338"/>
              <a:gd name="connsiteX7" fmla="*/ 523874 w 2207895"/>
              <a:gd name="connsiteY7" fmla="*/ 209551 h 414338"/>
              <a:gd name="connsiteX8" fmla="*/ 523874 w 2207895"/>
              <a:gd name="connsiteY8" fmla="*/ 271463 h 414338"/>
              <a:gd name="connsiteX9" fmla="*/ 657224 w 2207895"/>
              <a:gd name="connsiteY9" fmla="*/ 271463 h 414338"/>
              <a:gd name="connsiteX10" fmla="*/ 657225 w 2207895"/>
              <a:gd name="connsiteY10" fmla="*/ 333376 h 414338"/>
              <a:gd name="connsiteX11" fmla="*/ 1252538 w 2207895"/>
              <a:gd name="connsiteY11" fmla="*/ 338138 h 414338"/>
              <a:gd name="connsiteX12" fmla="*/ 1252538 w 2207895"/>
              <a:gd name="connsiteY12" fmla="*/ 414338 h 414338"/>
              <a:gd name="connsiteX13" fmla="*/ 2207895 w 2207895"/>
              <a:gd name="connsiteY13" fmla="*/ 409576 h 414338"/>
              <a:gd name="connsiteX0" fmla="*/ 0 w 2230755"/>
              <a:gd name="connsiteY0" fmla="*/ 0 h 417196"/>
              <a:gd name="connsiteX1" fmla="*/ 276225 w 2230755"/>
              <a:gd name="connsiteY1" fmla="*/ 4763 h 417196"/>
              <a:gd name="connsiteX2" fmla="*/ 276224 w 2230755"/>
              <a:gd name="connsiteY2" fmla="*/ 61913 h 417196"/>
              <a:gd name="connsiteX3" fmla="*/ 338137 w 2230755"/>
              <a:gd name="connsiteY3" fmla="*/ 66675 h 417196"/>
              <a:gd name="connsiteX4" fmla="*/ 342899 w 2230755"/>
              <a:gd name="connsiteY4" fmla="*/ 128588 h 417196"/>
              <a:gd name="connsiteX5" fmla="*/ 471487 w 2230755"/>
              <a:gd name="connsiteY5" fmla="*/ 138113 h 417196"/>
              <a:gd name="connsiteX6" fmla="*/ 471486 w 2230755"/>
              <a:gd name="connsiteY6" fmla="*/ 204789 h 417196"/>
              <a:gd name="connsiteX7" fmla="*/ 523874 w 2230755"/>
              <a:gd name="connsiteY7" fmla="*/ 209551 h 417196"/>
              <a:gd name="connsiteX8" fmla="*/ 523874 w 2230755"/>
              <a:gd name="connsiteY8" fmla="*/ 271463 h 417196"/>
              <a:gd name="connsiteX9" fmla="*/ 657224 w 2230755"/>
              <a:gd name="connsiteY9" fmla="*/ 271463 h 417196"/>
              <a:gd name="connsiteX10" fmla="*/ 657225 w 2230755"/>
              <a:gd name="connsiteY10" fmla="*/ 333376 h 417196"/>
              <a:gd name="connsiteX11" fmla="*/ 1252538 w 2230755"/>
              <a:gd name="connsiteY11" fmla="*/ 338138 h 417196"/>
              <a:gd name="connsiteX12" fmla="*/ 1252538 w 2230755"/>
              <a:gd name="connsiteY12" fmla="*/ 414338 h 417196"/>
              <a:gd name="connsiteX13" fmla="*/ 2230755 w 2230755"/>
              <a:gd name="connsiteY13" fmla="*/ 417196 h 4171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30755" h="417196">
                <a:moveTo>
                  <a:pt x="0" y="0"/>
                </a:moveTo>
                <a:lnTo>
                  <a:pt x="276225" y="4763"/>
                </a:lnTo>
                <a:cubicBezTo>
                  <a:pt x="276225" y="23813"/>
                  <a:pt x="276224" y="42863"/>
                  <a:pt x="276224" y="61913"/>
                </a:cubicBezTo>
                <a:lnTo>
                  <a:pt x="338137" y="66675"/>
                </a:lnTo>
                <a:lnTo>
                  <a:pt x="342899" y="128588"/>
                </a:lnTo>
                <a:lnTo>
                  <a:pt x="471487" y="138113"/>
                </a:lnTo>
                <a:cubicBezTo>
                  <a:pt x="471487" y="160338"/>
                  <a:pt x="471486" y="182564"/>
                  <a:pt x="471486" y="204789"/>
                </a:cubicBezTo>
                <a:lnTo>
                  <a:pt x="523874" y="209551"/>
                </a:lnTo>
                <a:lnTo>
                  <a:pt x="523874" y="271463"/>
                </a:lnTo>
                <a:lnTo>
                  <a:pt x="657224" y="271463"/>
                </a:lnTo>
                <a:cubicBezTo>
                  <a:pt x="657224" y="292101"/>
                  <a:pt x="657225" y="312738"/>
                  <a:pt x="657225" y="333376"/>
                </a:cubicBezTo>
                <a:lnTo>
                  <a:pt x="1252538" y="338138"/>
                </a:lnTo>
                <a:lnTo>
                  <a:pt x="1252538" y="414338"/>
                </a:lnTo>
                <a:lnTo>
                  <a:pt x="2230755" y="417196"/>
                </a:lnTo>
              </a:path>
            </a:pathLst>
          </a:cu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5361" name="Freeform 15360"/>
          <p:cNvSpPr/>
          <p:nvPr/>
        </p:nvSpPr>
        <p:spPr>
          <a:xfrm>
            <a:off x="983924" y="4134802"/>
            <a:ext cx="2216150" cy="1110764"/>
          </a:xfrm>
          <a:custGeom>
            <a:avLst/>
            <a:gdLst>
              <a:gd name="connsiteX0" fmla="*/ 0 w 685800"/>
              <a:gd name="connsiteY0" fmla="*/ 0 h 1043940"/>
              <a:gd name="connsiteX1" fmla="*/ 45720 w 685800"/>
              <a:gd name="connsiteY1" fmla="*/ 7620 h 1043940"/>
              <a:gd name="connsiteX2" fmla="*/ 30480 w 685800"/>
              <a:gd name="connsiteY2" fmla="*/ 38100 h 1043940"/>
              <a:gd name="connsiteX3" fmla="*/ 68580 w 685800"/>
              <a:gd name="connsiteY3" fmla="*/ 45720 h 1043940"/>
              <a:gd name="connsiteX4" fmla="*/ 83820 w 685800"/>
              <a:gd name="connsiteY4" fmla="*/ 137160 h 1043940"/>
              <a:gd name="connsiteX5" fmla="*/ 114300 w 685800"/>
              <a:gd name="connsiteY5" fmla="*/ 152400 h 1043940"/>
              <a:gd name="connsiteX6" fmla="*/ 167640 w 685800"/>
              <a:gd name="connsiteY6" fmla="*/ 373380 h 1043940"/>
              <a:gd name="connsiteX7" fmla="*/ 182880 w 685800"/>
              <a:gd name="connsiteY7" fmla="*/ 426720 h 1043940"/>
              <a:gd name="connsiteX8" fmla="*/ 213360 w 685800"/>
              <a:gd name="connsiteY8" fmla="*/ 434340 h 1043940"/>
              <a:gd name="connsiteX9" fmla="*/ 259080 w 685800"/>
              <a:gd name="connsiteY9" fmla="*/ 571500 h 1043940"/>
              <a:gd name="connsiteX10" fmla="*/ 266700 w 685800"/>
              <a:gd name="connsiteY10" fmla="*/ 685800 h 1043940"/>
              <a:gd name="connsiteX11" fmla="*/ 304800 w 685800"/>
              <a:gd name="connsiteY11" fmla="*/ 693420 h 1043940"/>
              <a:gd name="connsiteX12" fmla="*/ 335280 w 685800"/>
              <a:gd name="connsiteY12" fmla="*/ 784860 h 1043940"/>
              <a:gd name="connsiteX13" fmla="*/ 350520 w 685800"/>
              <a:gd name="connsiteY13" fmla="*/ 807720 h 1043940"/>
              <a:gd name="connsiteX14" fmla="*/ 358140 w 685800"/>
              <a:gd name="connsiteY14" fmla="*/ 853440 h 1043940"/>
              <a:gd name="connsiteX15" fmla="*/ 388620 w 685800"/>
              <a:gd name="connsiteY15" fmla="*/ 861060 h 1043940"/>
              <a:gd name="connsiteX16" fmla="*/ 403860 w 685800"/>
              <a:gd name="connsiteY16" fmla="*/ 891540 h 1043940"/>
              <a:gd name="connsiteX17" fmla="*/ 434340 w 685800"/>
              <a:gd name="connsiteY17" fmla="*/ 899160 h 1043940"/>
              <a:gd name="connsiteX18" fmla="*/ 457200 w 685800"/>
              <a:gd name="connsiteY18" fmla="*/ 914400 h 1043940"/>
              <a:gd name="connsiteX19" fmla="*/ 502920 w 685800"/>
              <a:gd name="connsiteY19" fmla="*/ 922020 h 1043940"/>
              <a:gd name="connsiteX20" fmla="*/ 541020 w 685800"/>
              <a:gd name="connsiteY20" fmla="*/ 929640 h 1043940"/>
              <a:gd name="connsiteX21" fmla="*/ 548640 w 685800"/>
              <a:gd name="connsiteY21" fmla="*/ 952500 h 1043940"/>
              <a:gd name="connsiteX22" fmla="*/ 556260 w 685800"/>
              <a:gd name="connsiteY22" fmla="*/ 998220 h 1043940"/>
              <a:gd name="connsiteX23" fmla="*/ 601980 w 685800"/>
              <a:gd name="connsiteY23" fmla="*/ 1021080 h 1043940"/>
              <a:gd name="connsiteX24" fmla="*/ 685800 w 685800"/>
              <a:gd name="connsiteY24" fmla="*/ 1043940 h 1043940"/>
              <a:gd name="connsiteX0" fmla="*/ 0 w 688912"/>
              <a:gd name="connsiteY0" fmla="*/ 0 h 1045633"/>
              <a:gd name="connsiteX1" fmla="*/ 45720 w 688912"/>
              <a:gd name="connsiteY1" fmla="*/ 7620 h 1045633"/>
              <a:gd name="connsiteX2" fmla="*/ 30480 w 688912"/>
              <a:gd name="connsiteY2" fmla="*/ 38100 h 1045633"/>
              <a:gd name="connsiteX3" fmla="*/ 68580 w 688912"/>
              <a:gd name="connsiteY3" fmla="*/ 45720 h 1045633"/>
              <a:gd name="connsiteX4" fmla="*/ 83820 w 688912"/>
              <a:gd name="connsiteY4" fmla="*/ 137160 h 1045633"/>
              <a:gd name="connsiteX5" fmla="*/ 114300 w 688912"/>
              <a:gd name="connsiteY5" fmla="*/ 152400 h 1045633"/>
              <a:gd name="connsiteX6" fmla="*/ 167640 w 688912"/>
              <a:gd name="connsiteY6" fmla="*/ 373380 h 1045633"/>
              <a:gd name="connsiteX7" fmla="*/ 182880 w 688912"/>
              <a:gd name="connsiteY7" fmla="*/ 426720 h 1045633"/>
              <a:gd name="connsiteX8" fmla="*/ 213360 w 688912"/>
              <a:gd name="connsiteY8" fmla="*/ 434340 h 1045633"/>
              <a:gd name="connsiteX9" fmla="*/ 259080 w 688912"/>
              <a:gd name="connsiteY9" fmla="*/ 571500 h 1045633"/>
              <a:gd name="connsiteX10" fmla="*/ 266700 w 688912"/>
              <a:gd name="connsiteY10" fmla="*/ 685800 h 1045633"/>
              <a:gd name="connsiteX11" fmla="*/ 304800 w 688912"/>
              <a:gd name="connsiteY11" fmla="*/ 693420 h 1045633"/>
              <a:gd name="connsiteX12" fmla="*/ 335280 w 688912"/>
              <a:gd name="connsiteY12" fmla="*/ 784860 h 1045633"/>
              <a:gd name="connsiteX13" fmla="*/ 350520 w 688912"/>
              <a:gd name="connsiteY13" fmla="*/ 807720 h 1045633"/>
              <a:gd name="connsiteX14" fmla="*/ 358140 w 688912"/>
              <a:gd name="connsiteY14" fmla="*/ 853440 h 1045633"/>
              <a:gd name="connsiteX15" fmla="*/ 388620 w 688912"/>
              <a:gd name="connsiteY15" fmla="*/ 861060 h 1045633"/>
              <a:gd name="connsiteX16" fmla="*/ 403860 w 688912"/>
              <a:gd name="connsiteY16" fmla="*/ 891540 h 1045633"/>
              <a:gd name="connsiteX17" fmla="*/ 434340 w 688912"/>
              <a:gd name="connsiteY17" fmla="*/ 899160 h 1045633"/>
              <a:gd name="connsiteX18" fmla="*/ 457200 w 688912"/>
              <a:gd name="connsiteY18" fmla="*/ 914400 h 1045633"/>
              <a:gd name="connsiteX19" fmla="*/ 502920 w 688912"/>
              <a:gd name="connsiteY19" fmla="*/ 922020 h 1045633"/>
              <a:gd name="connsiteX20" fmla="*/ 541020 w 688912"/>
              <a:gd name="connsiteY20" fmla="*/ 929640 h 1045633"/>
              <a:gd name="connsiteX21" fmla="*/ 548640 w 688912"/>
              <a:gd name="connsiteY21" fmla="*/ 952500 h 1045633"/>
              <a:gd name="connsiteX22" fmla="*/ 556260 w 688912"/>
              <a:gd name="connsiteY22" fmla="*/ 998220 h 1045633"/>
              <a:gd name="connsiteX23" fmla="*/ 601980 w 688912"/>
              <a:gd name="connsiteY23" fmla="*/ 1021080 h 1045633"/>
              <a:gd name="connsiteX24" fmla="*/ 685800 w 688912"/>
              <a:gd name="connsiteY24" fmla="*/ 1043940 h 1045633"/>
              <a:gd name="connsiteX25" fmla="*/ 670560 w 688912"/>
              <a:gd name="connsiteY25" fmla="*/ 1043940 h 1045633"/>
              <a:gd name="connsiteX0" fmla="*/ 0 w 709101"/>
              <a:gd name="connsiteY0" fmla="*/ 0 h 1127760"/>
              <a:gd name="connsiteX1" fmla="*/ 45720 w 709101"/>
              <a:gd name="connsiteY1" fmla="*/ 7620 h 1127760"/>
              <a:gd name="connsiteX2" fmla="*/ 30480 w 709101"/>
              <a:gd name="connsiteY2" fmla="*/ 38100 h 1127760"/>
              <a:gd name="connsiteX3" fmla="*/ 68580 w 709101"/>
              <a:gd name="connsiteY3" fmla="*/ 45720 h 1127760"/>
              <a:gd name="connsiteX4" fmla="*/ 83820 w 709101"/>
              <a:gd name="connsiteY4" fmla="*/ 137160 h 1127760"/>
              <a:gd name="connsiteX5" fmla="*/ 114300 w 709101"/>
              <a:gd name="connsiteY5" fmla="*/ 152400 h 1127760"/>
              <a:gd name="connsiteX6" fmla="*/ 167640 w 709101"/>
              <a:gd name="connsiteY6" fmla="*/ 373380 h 1127760"/>
              <a:gd name="connsiteX7" fmla="*/ 182880 w 709101"/>
              <a:gd name="connsiteY7" fmla="*/ 426720 h 1127760"/>
              <a:gd name="connsiteX8" fmla="*/ 213360 w 709101"/>
              <a:gd name="connsiteY8" fmla="*/ 434340 h 1127760"/>
              <a:gd name="connsiteX9" fmla="*/ 259080 w 709101"/>
              <a:gd name="connsiteY9" fmla="*/ 571500 h 1127760"/>
              <a:gd name="connsiteX10" fmla="*/ 266700 w 709101"/>
              <a:gd name="connsiteY10" fmla="*/ 685800 h 1127760"/>
              <a:gd name="connsiteX11" fmla="*/ 304800 w 709101"/>
              <a:gd name="connsiteY11" fmla="*/ 693420 h 1127760"/>
              <a:gd name="connsiteX12" fmla="*/ 335280 w 709101"/>
              <a:gd name="connsiteY12" fmla="*/ 784860 h 1127760"/>
              <a:gd name="connsiteX13" fmla="*/ 350520 w 709101"/>
              <a:gd name="connsiteY13" fmla="*/ 807720 h 1127760"/>
              <a:gd name="connsiteX14" fmla="*/ 358140 w 709101"/>
              <a:gd name="connsiteY14" fmla="*/ 853440 h 1127760"/>
              <a:gd name="connsiteX15" fmla="*/ 388620 w 709101"/>
              <a:gd name="connsiteY15" fmla="*/ 861060 h 1127760"/>
              <a:gd name="connsiteX16" fmla="*/ 403860 w 709101"/>
              <a:gd name="connsiteY16" fmla="*/ 891540 h 1127760"/>
              <a:gd name="connsiteX17" fmla="*/ 434340 w 709101"/>
              <a:gd name="connsiteY17" fmla="*/ 899160 h 1127760"/>
              <a:gd name="connsiteX18" fmla="*/ 457200 w 709101"/>
              <a:gd name="connsiteY18" fmla="*/ 914400 h 1127760"/>
              <a:gd name="connsiteX19" fmla="*/ 502920 w 709101"/>
              <a:gd name="connsiteY19" fmla="*/ 922020 h 1127760"/>
              <a:gd name="connsiteX20" fmla="*/ 541020 w 709101"/>
              <a:gd name="connsiteY20" fmla="*/ 929640 h 1127760"/>
              <a:gd name="connsiteX21" fmla="*/ 548640 w 709101"/>
              <a:gd name="connsiteY21" fmla="*/ 952500 h 1127760"/>
              <a:gd name="connsiteX22" fmla="*/ 556260 w 709101"/>
              <a:gd name="connsiteY22" fmla="*/ 998220 h 1127760"/>
              <a:gd name="connsiteX23" fmla="*/ 601980 w 709101"/>
              <a:gd name="connsiteY23" fmla="*/ 1021080 h 1127760"/>
              <a:gd name="connsiteX24" fmla="*/ 685800 w 709101"/>
              <a:gd name="connsiteY24" fmla="*/ 1043940 h 1127760"/>
              <a:gd name="connsiteX25" fmla="*/ 708660 w 709101"/>
              <a:gd name="connsiteY25" fmla="*/ 1127760 h 1127760"/>
              <a:gd name="connsiteX0" fmla="*/ 0 w 2171705"/>
              <a:gd name="connsiteY0" fmla="*/ 0 h 1104900"/>
              <a:gd name="connsiteX1" fmla="*/ 45720 w 2171705"/>
              <a:gd name="connsiteY1" fmla="*/ 7620 h 1104900"/>
              <a:gd name="connsiteX2" fmla="*/ 30480 w 2171705"/>
              <a:gd name="connsiteY2" fmla="*/ 38100 h 1104900"/>
              <a:gd name="connsiteX3" fmla="*/ 68580 w 2171705"/>
              <a:gd name="connsiteY3" fmla="*/ 45720 h 1104900"/>
              <a:gd name="connsiteX4" fmla="*/ 83820 w 2171705"/>
              <a:gd name="connsiteY4" fmla="*/ 137160 h 1104900"/>
              <a:gd name="connsiteX5" fmla="*/ 114300 w 2171705"/>
              <a:gd name="connsiteY5" fmla="*/ 152400 h 1104900"/>
              <a:gd name="connsiteX6" fmla="*/ 167640 w 2171705"/>
              <a:gd name="connsiteY6" fmla="*/ 373380 h 1104900"/>
              <a:gd name="connsiteX7" fmla="*/ 182880 w 2171705"/>
              <a:gd name="connsiteY7" fmla="*/ 426720 h 1104900"/>
              <a:gd name="connsiteX8" fmla="*/ 213360 w 2171705"/>
              <a:gd name="connsiteY8" fmla="*/ 434340 h 1104900"/>
              <a:gd name="connsiteX9" fmla="*/ 259080 w 2171705"/>
              <a:gd name="connsiteY9" fmla="*/ 571500 h 1104900"/>
              <a:gd name="connsiteX10" fmla="*/ 266700 w 2171705"/>
              <a:gd name="connsiteY10" fmla="*/ 685800 h 1104900"/>
              <a:gd name="connsiteX11" fmla="*/ 304800 w 2171705"/>
              <a:gd name="connsiteY11" fmla="*/ 693420 h 1104900"/>
              <a:gd name="connsiteX12" fmla="*/ 335280 w 2171705"/>
              <a:gd name="connsiteY12" fmla="*/ 784860 h 1104900"/>
              <a:gd name="connsiteX13" fmla="*/ 350520 w 2171705"/>
              <a:gd name="connsiteY13" fmla="*/ 807720 h 1104900"/>
              <a:gd name="connsiteX14" fmla="*/ 358140 w 2171705"/>
              <a:gd name="connsiteY14" fmla="*/ 853440 h 1104900"/>
              <a:gd name="connsiteX15" fmla="*/ 388620 w 2171705"/>
              <a:gd name="connsiteY15" fmla="*/ 861060 h 1104900"/>
              <a:gd name="connsiteX16" fmla="*/ 403860 w 2171705"/>
              <a:gd name="connsiteY16" fmla="*/ 891540 h 1104900"/>
              <a:gd name="connsiteX17" fmla="*/ 434340 w 2171705"/>
              <a:gd name="connsiteY17" fmla="*/ 899160 h 1104900"/>
              <a:gd name="connsiteX18" fmla="*/ 457200 w 2171705"/>
              <a:gd name="connsiteY18" fmla="*/ 914400 h 1104900"/>
              <a:gd name="connsiteX19" fmla="*/ 502920 w 2171705"/>
              <a:gd name="connsiteY19" fmla="*/ 922020 h 1104900"/>
              <a:gd name="connsiteX20" fmla="*/ 541020 w 2171705"/>
              <a:gd name="connsiteY20" fmla="*/ 929640 h 1104900"/>
              <a:gd name="connsiteX21" fmla="*/ 548640 w 2171705"/>
              <a:gd name="connsiteY21" fmla="*/ 952500 h 1104900"/>
              <a:gd name="connsiteX22" fmla="*/ 556260 w 2171705"/>
              <a:gd name="connsiteY22" fmla="*/ 998220 h 1104900"/>
              <a:gd name="connsiteX23" fmla="*/ 601980 w 2171705"/>
              <a:gd name="connsiteY23" fmla="*/ 1021080 h 1104900"/>
              <a:gd name="connsiteX24" fmla="*/ 685800 w 2171705"/>
              <a:gd name="connsiteY24" fmla="*/ 1043940 h 1104900"/>
              <a:gd name="connsiteX25" fmla="*/ 2171700 w 2171705"/>
              <a:gd name="connsiteY25" fmla="*/ 1104900 h 1104900"/>
              <a:gd name="connsiteX0" fmla="*/ 0 w 2171700"/>
              <a:gd name="connsiteY0" fmla="*/ 0 h 1115050"/>
              <a:gd name="connsiteX1" fmla="*/ 45720 w 2171700"/>
              <a:gd name="connsiteY1" fmla="*/ 7620 h 1115050"/>
              <a:gd name="connsiteX2" fmla="*/ 30480 w 2171700"/>
              <a:gd name="connsiteY2" fmla="*/ 38100 h 1115050"/>
              <a:gd name="connsiteX3" fmla="*/ 68580 w 2171700"/>
              <a:gd name="connsiteY3" fmla="*/ 45720 h 1115050"/>
              <a:gd name="connsiteX4" fmla="*/ 83820 w 2171700"/>
              <a:gd name="connsiteY4" fmla="*/ 137160 h 1115050"/>
              <a:gd name="connsiteX5" fmla="*/ 114300 w 2171700"/>
              <a:gd name="connsiteY5" fmla="*/ 152400 h 1115050"/>
              <a:gd name="connsiteX6" fmla="*/ 167640 w 2171700"/>
              <a:gd name="connsiteY6" fmla="*/ 373380 h 1115050"/>
              <a:gd name="connsiteX7" fmla="*/ 182880 w 2171700"/>
              <a:gd name="connsiteY7" fmla="*/ 426720 h 1115050"/>
              <a:gd name="connsiteX8" fmla="*/ 213360 w 2171700"/>
              <a:gd name="connsiteY8" fmla="*/ 434340 h 1115050"/>
              <a:gd name="connsiteX9" fmla="*/ 259080 w 2171700"/>
              <a:gd name="connsiteY9" fmla="*/ 571500 h 1115050"/>
              <a:gd name="connsiteX10" fmla="*/ 266700 w 2171700"/>
              <a:gd name="connsiteY10" fmla="*/ 685800 h 1115050"/>
              <a:gd name="connsiteX11" fmla="*/ 304800 w 2171700"/>
              <a:gd name="connsiteY11" fmla="*/ 693420 h 1115050"/>
              <a:gd name="connsiteX12" fmla="*/ 335280 w 2171700"/>
              <a:gd name="connsiteY12" fmla="*/ 784860 h 1115050"/>
              <a:gd name="connsiteX13" fmla="*/ 350520 w 2171700"/>
              <a:gd name="connsiteY13" fmla="*/ 807720 h 1115050"/>
              <a:gd name="connsiteX14" fmla="*/ 358140 w 2171700"/>
              <a:gd name="connsiteY14" fmla="*/ 853440 h 1115050"/>
              <a:gd name="connsiteX15" fmla="*/ 388620 w 2171700"/>
              <a:gd name="connsiteY15" fmla="*/ 861060 h 1115050"/>
              <a:gd name="connsiteX16" fmla="*/ 403860 w 2171700"/>
              <a:gd name="connsiteY16" fmla="*/ 891540 h 1115050"/>
              <a:gd name="connsiteX17" fmla="*/ 434340 w 2171700"/>
              <a:gd name="connsiteY17" fmla="*/ 899160 h 1115050"/>
              <a:gd name="connsiteX18" fmla="*/ 457200 w 2171700"/>
              <a:gd name="connsiteY18" fmla="*/ 914400 h 1115050"/>
              <a:gd name="connsiteX19" fmla="*/ 502920 w 2171700"/>
              <a:gd name="connsiteY19" fmla="*/ 922020 h 1115050"/>
              <a:gd name="connsiteX20" fmla="*/ 541020 w 2171700"/>
              <a:gd name="connsiteY20" fmla="*/ 929640 h 1115050"/>
              <a:gd name="connsiteX21" fmla="*/ 548640 w 2171700"/>
              <a:gd name="connsiteY21" fmla="*/ 952500 h 1115050"/>
              <a:gd name="connsiteX22" fmla="*/ 556260 w 2171700"/>
              <a:gd name="connsiteY22" fmla="*/ 998220 h 1115050"/>
              <a:gd name="connsiteX23" fmla="*/ 601980 w 2171700"/>
              <a:gd name="connsiteY23" fmla="*/ 1021080 h 1115050"/>
              <a:gd name="connsiteX24" fmla="*/ 685800 w 2171700"/>
              <a:gd name="connsiteY24" fmla="*/ 1043940 h 1115050"/>
              <a:gd name="connsiteX25" fmla="*/ 1333500 w 2171700"/>
              <a:gd name="connsiteY25" fmla="*/ 1112519 h 1115050"/>
              <a:gd name="connsiteX26" fmla="*/ 2171700 w 2171700"/>
              <a:gd name="connsiteY26" fmla="*/ 1104900 h 1115050"/>
              <a:gd name="connsiteX0" fmla="*/ 0 w 2171700"/>
              <a:gd name="connsiteY0" fmla="*/ 0 h 1115050"/>
              <a:gd name="connsiteX1" fmla="*/ 45720 w 2171700"/>
              <a:gd name="connsiteY1" fmla="*/ 7620 h 1115050"/>
              <a:gd name="connsiteX2" fmla="*/ 30480 w 2171700"/>
              <a:gd name="connsiteY2" fmla="*/ 38100 h 1115050"/>
              <a:gd name="connsiteX3" fmla="*/ 68580 w 2171700"/>
              <a:gd name="connsiteY3" fmla="*/ 45720 h 1115050"/>
              <a:gd name="connsiteX4" fmla="*/ 83820 w 2171700"/>
              <a:gd name="connsiteY4" fmla="*/ 137160 h 1115050"/>
              <a:gd name="connsiteX5" fmla="*/ 114300 w 2171700"/>
              <a:gd name="connsiteY5" fmla="*/ 152400 h 1115050"/>
              <a:gd name="connsiteX6" fmla="*/ 167640 w 2171700"/>
              <a:gd name="connsiteY6" fmla="*/ 373380 h 1115050"/>
              <a:gd name="connsiteX7" fmla="*/ 182880 w 2171700"/>
              <a:gd name="connsiteY7" fmla="*/ 426720 h 1115050"/>
              <a:gd name="connsiteX8" fmla="*/ 213360 w 2171700"/>
              <a:gd name="connsiteY8" fmla="*/ 434340 h 1115050"/>
              <a:gd name="connsiteX9" fmla="*/ 259080 w 2171700"/>
              <a:gd name="connsiteY9" fmla="*/ 571500 h 1115050"/>
              <a:gd name="connsiteX10" fmla="*/ 266700 w 2171700"/>
              <a:gd name="connsiteY10" fmla="*/ 685800 h 1115050"/>
              <a:gd name="connsiteX11" fmla="*/ 304800 w 2171700"/>
              <a:gd name="connsiteY11" fmla="*/ 693420 h 1115050"/>
              <a:gd name="connsiteX12" fmla="*/ 335280 w 2171700"/>
              <a:gd name="connsiteY12" fmla="*/ 784860 h 1115050"/>
              <a:gd name="connsiteX13" fmla="*/ 350520 w 2171700"/>
              <a:gd name="connsiteY13" fmla="*/ 807720 h 1115050"/>
              <a:gd name="connsiteX14" fmla="*/ 358140 w 2171700"/>
              <a:gd name="connsiteY14" fmla="*/ 853440 h 1115050"/>
              <a:gd name="connsiteX15" fmla="*/ 388620 w 2171700"/>
              <a:gd name="connsiteY15" fmla="*/ 861060 h 1115050"/>
              <a:gd name="connsiteX16" fmla="*/ 403860 w 2171700"/>
              <a:gd name="connsiteY16" fmla="*/ 891540 h 1115050"/>
              <a:gd name="connsiteX17" fmla="*/ 434340 w 2171700"/>
              <a:gd name="connsiteY17" fmla="*/ 899160 h 1115050"/>
              <a:gd name="connsiteX18" fmla="*/ 457200 w 2171700"/>
              <a:gd name="connsiteY18" fmla="*/ 914400 h 1115050"/>
              <a:gd name="connsiteX19" fmla="*/ 502920 w 2171700"/>
              <a:gd name="connsiteY19" fmla="*/ 922020 h 1115050"/>
              <a:gd name="connsiteX20" fmla="*/ 541020 w 2171700"/>
              <a:gd name="connsiteY20" fmla="*/ 929640 h 1115050"/>
              <a:gd name="connsiteX21" fmla="*/ 548640 w 2171700"/>
              <a:gd name="connsiteY21" fmla="*/ 952500 h 1115050"/>
              <a:gd name="connsiteX22" fmla="*/ 556260 w 2171700"/>
              <a:gd name="connsiteY22" fmla="*/ 998220 h 1115050"/>
              <a:gd name="connsiteX23" fmla="*/ 601980 w 2171700"/>
              <a:gd name="connsiteY23" fmla="*/ 1021080 h 1115050"/>
              <a:gd name="connsiteX24" fmla="*/ 685800 w 2171700"/>
              <a:gd name="connsiteY24" fmla="*/ 1043940 h 1115050"/>
              <a:gd name="connsiteX25" fmla="*/ 1083310 w 2171700"/>
              <a:gd name="connsiteY25" fmla="*/ 1038859 h 1115050"/>
              <a:gd name="connsiteX26" fmla="*/ 1333500 w 2171700"/>
              <a:gd name="connsiteY26" fmla="*/ 1112519 h 1115050"/>
              <a:gd name="connsiteX27" fmla="*/ 2171700 w 2171700"/>
              <a:gd name="connsiteY27" fmla="*/ 1104900 h 1115050"/>
              <a:gd name="connsiteX0" fmla="*/ 0 w 2171700"/>
              <a:gd name="connsiteY0" fmla="*/ 0 h 1118557"/>
              <a:gd name="connsiteX1" fmla="*/ 45720 w 2171700"/>
              <a:gd name="connsiteY1" fmla="*/ 7620 h 1118557"/>
              <a:gd name="connsiteX2" fmla="*/ 30480 w 2171700"/>
              <a:gd name="connsiteY2" fmla="*/ 38100 h 1118557"/>
              <a:gd name="connsiteX3" fmla="*/ 68580 w 2171700"/>
              <a:gd name="connsiteY3" fmla="*/ 45720 h 1118557"/>
              <a:gd name="connsiteX4" fmla="*/ 83820 w 2171700"/>
              <a:gd name="connsiteY4" fmla="*/ 137160 h 1118557"/>
              <a:gd name="connsiteX5" fmla="*/ 114300 w 2171700"/>
              <a:gd name="connsiteY5" fmla="*/ 152400 h 1118557"/>
              <a:gd name="connsiteX6" fmla="*/ 167640 w 2171700"/>
              <a:gd name="connsiteY6" fmla="*/ 373380 h 1118557"/>
              <a:gd name="connsiteX7" fmla="*/ 182880 w 2171700"/>
              <a:gd name="connsiteY7" fmla="*/ 426720 h 1118557"/>
              <a:gd name="connsiteX8" fmla="*/ 213360 w 2171700"/>
              <a:gd name="connsiteY8" fmla="*/ 434340 h 1118557"/>
              <a:gd name="connsiteX9" fmla="*/ 259080 w 2171700"/>
              <a:gd name="connsiteY9" fmla="*/ 571500 h 1118557"/>
              <a:gd name="connsiteX10" fmla="*/ 266700 w 2171700"/>
              <a:gd name="connsiteY10" fmla="*/ 685800 h 1118557"/>
              <a:gd name="connsiteX11" fmla="*/ 304800 w 2171700"/>
              <a:gd name="connsiteY11" fmla="*/ 693420 h 1118557"/>
              <a:gd name="connsiteX12" fmla="*/ 335280 w 2171700"/>
              <a:gd name="connsiteY12" fmla="*/ 784860 h 1118557"/>
              <a:gd name="connsiteX13" fmla="*/ 350520 w 2171700"/>
              <a:gd name="connsiteY13" fmla="*/ 807720 h 1118557"/>
              <a:gd name="connsiteX14" fmla="*/ 358140 w 2171700"/>
              <a:gd name="connsiteY14" fmla="*/ 853440 h 1118557"/>
              <a:gd name="connsiteX15" fmla="*/ 388620 w 2171700"/>
              <a:gd name="connsiteY15" fmla="*/ 861060 h 1118557"/>
              <a:gd name="connsiteX16" fmla="*/ 403860 w 2171700"/>
              <a:gd name="connsiteY16" fmla="*/ 891540 h 1118557"/>
              <a:gd name="connsiteX17" fmla="*/ 434340 w 2171700"/>
              <a:gd name="connsiteY17" fmla="*/ 899160 h 1118557"/>
              <a:gd name="connsiteX18" fmla="*/ 457200 w 2171700"/>
              <a:gd name="connsiteY18" fmla="*/ 914400 h 1118557"/>
              <a:gd name="connsiteX19" fmla="*/ 502920 w 2171700"/>
              <a:gd name="connsiteY19" fmla="*/ 922020 h 1118557"/>
              <a:gd name="connsiteX20" fmla="*/ 541020 w 2171700"/>
              <a:gd name="connsiteY20" fmla="*/ 929640 h 1118557"/>
              <a:gd name="connsiteX21" fmla="*/ 548640 w 2171700"/>
              <a:gd name="connsiteY21" fmla="*/ 952500 h 1118557"/>
              <a:gd name="connsiteX22" fmla="*/ 556260 w 2171700"/>
              <a:gd name="connsiteY22" fmla="*/ 998220 h 1118557"/>
              <a:gd name="connsiteX23" fmla="*/ 601980 w 2171700"/>
              <a:gd name="connsiteY23" fmla="*/ 1021080 h 1118557"/>
              <a:gd name="connsiteX24" fmla="*/ 685800 w 2171700"/>
              <a:gd name="connsiteY24" fmla="*/ 1043940 h 1118557"/>
              <a:gd name="connsiteX25" fmla="*/ 1083310 w 2171700"/>
              <a:gd name="connsiteY25" fmla="*/ 1038859 h 1118557"/>
              <a:gd name="connsiteX26" fmla="*/ 1096010 w 2171700"/>
              <a:gd name="connsiteY26" fmla="*/ 1115059 h 1118557"/>
              <a:gd name="connsiteX27" fmla="*/ 1333500 w 2171700"/>
              <a:gd name="connsiteY27" fmla="*/ 1112519 h 1118557"/>
              <a:gd name="connsiteX28" fmla="*/ 2171700 w 2171700"/>
              <a:gd name="connsiteY28" fmla="*/ 1104900 h 1118557"/>
              <a:gd name="connsiteX0" fmla="*/ 0 w 2171700"/>
              <a:gd name="connsiteY0" fmla="*/ 0 h 1117176"/>
              <a:gd name="connsiteX1" fmla="*/ 45720 w 2171700"/>
              <a:gd name="connsiteY1" fmla="*/ 7620 h 1117176"/>
              <a:gd name="connsiteX2" fmla="*/ 30480 w 2171700"/>
              <a:gd name="connsiteY2" fmla="*/ 38100 h 1117176"/>
              <a:gd name="connsiteX3" fmla="*/ 68580 w 2171700"/>
              <a:gd name="connsiteY3" fmla="*/ 45720 h 1117176"/>
              <a:gd name="connsiteX4" fmla="*/ 83820 w 2171700"/>
              <a:gd name="connsiteY4" fmla="*/ 137160 h 1117176"/>
              <a:gd name="connsiteX5" fmla="*/ 114300 w 2171700"/>
              <a:gd name="connsiteY5" fmla="*/ 152400 h 1117176"/>
              <a:gd name="connsiteX6" fmla="*/ 167640 w 2171700"/>
              <a:gd name="connsiteY6" fmla="*/ 373380 h 1117176"/>
              <a:gd name="connsiteX7" fmla="*/ 182880 w 2171700"/>
              <a:gd name="connsiteY7" fmla="*/ 426720 h 1117176"/>
              <a:gd name="connsiteX8" fmla="*/ 213360 w 2171700"/>
              <a:gd name="connsiteY8" fmla="*/ 434340 h 1117176"/>
              <a:gd name="connsiteX9" fmla="*/ 259080 w 2171700"/>
              <a:gd name="connsiteY9" fmla="*/ 571500 h 1117176"/>
              <a:gd name="connsiteX10" fmla="*/ 266700 w 2171700"/>
              <a:gd name="connsiteY10" fmla="*/ 685800 h 1117176"/>
              <a:gd name="connsiteX11" fmla="*/ 304800 w 2171700"/>
              <a:gd name="connsiteY11" fmla="*/ 693420 h 1117176"/>
              <a:gd name="connsiteX12" fmla="*/ 335280 w 2171700"/>
              <a:gd name="connsiteY12" fmla="*/ 784860 h 1117176"/>
              <a:gd name="connsiteX13" fmla="*/ 350520 w 2171700"/>
              <a:gd name="connsiteY13" fmla="*/ 807720 h 1117176"/>
              <a:gd name="connsiteX14" fmla="*/ 358140 w 2171700"/>
              <a:gd name="connsiteY14" fmla="*/ 853440 h 1117176"/>
              <a:gd name="connsiteX15" fmla="*/ 388620 w 2171700"/>
              <a:gd name="connsiteY15" fmla="*/ 861060 h 1117176"/>
              <a:gd name="connsiteX16" fmla="*/ 403860 w 2171700"/>
              <a:gd name="connsiteY16" fmla="*/ 891540 h 1117176"/>
              <a:gd name="connsiteX17" fmla="*/ 434340 w 2171700"/>
              <a:gd name="connsiteY17" fmla="*/ 899160 h 1117176"/>
              <a:gd name="connsiteX18" fmla="*/ 457200 w 2171700"/>
              <a:gd name="connsiteY18" fmla="*/ 914400 h 1117176"/>
              <a:gd name="connsiteX19" fmla="*/ 502920 w 2171700"/>
              <a:gd name="connsiteY19" fmla="*/ 922020 h 1117176"/>
              <a:gd name="connsiteX20" fmla="*/ 541020 w 2171700"/>
              <a:gd name="connsiteY20" fmla="*/ 929640 h 1117176"/>
              <a:gd name="connsiteX21" fmla="*/ 548640 w 2171700"/>
              <a:gd name="connsiteY21" fmla="*/ 952500 h 1117176"/>
              <a:gd name="connsiteX22" fmla="*/ 556260 w 2171700"/>
              <a:gd name="connsiteY22" fmla="*/ 998220 h 1117176"/>
              <a:gd name="connsiteX23" fmla="*/ 601980 w 2171700"/>
              <a:gd name="connsiteY23" fmla="*/ 1021080 h 1117176"/>
              <a:gd name="connsiteX24" fmla="*/ 685800 w 2171700"/>
              <a:gd name="connsiteY24" fmla="*/ 1043940 h 1117176"/>
              <a:gd name="connsiteX25" fmla="*/ 1083310 w 2171700"/>
              <a:gd name="connsiteY25" fmla="*/ 1038859 h 1117176"/>
              <a:gd name="connsiteX26" fmla="*/ 1096010 w 2171700"/>
              <a:gd name="connsiteY26" fmla="*/ 1115059 h 1117176"/>
              <a:gd name="connsiteX27" fmla="*/ 1324610 w 2171700"/>
              <a:gd name="connsiteY27" fmla="*/ 1070609 h 1117176"/>
              <a:gd name="connsiteX28" fmla="*/ 1333500 w 2171700"/>
              <a:gd name="connsiteY28" fmla="*/ 1112519 h 1117176"/>
              <a:gd name="connsiteX29" fmla="*/ 2171700 w 2171700"/>
              <a:gd name="connsiteY29" fmla="*/ 1104900 h 1117176"/>
              <a:gd name="connsiteX0" fmla="*/ 0 w 2171700"/>
              <a:gd name="connsiteY0" fmla="*/ 0 h 1117176"/>
              <a:gd name="connsiteX1" fmla="*/ 45720 w 2171700"/>
              <a:gd name="connsiteY1" fmla="*/ 7620 h 1117176"/>
              <a:gd name="connsiteX2" fmla="*/ 30480 w 2171700"/>
              <a:gd name="connsiteY2" fmla="*/ 38100 h 1117176"/>
              <a:gd name="connsiteX3" fmla="*/ 68580 w 2171700"/>
              <a:gd name="connsiteY3" fmla="*/ 45720 h 1117176"/>
              <a:gd name="connsiteX4" fmla="*/ 83820 w 2171700"/>
              <a:gd name="connsiteY4" fmla="*/ 137160 h 1117176"/>
              <a:gd name="connsiteX5" fmla="*/ 114300 w 2171700"/>
              <a:gd name="connsiteY5" fmla="*/ 152400 h 1117176"/>
              <a:gd name="connsiteX6" fmla="*/ 167640 w 2171700"/>
              <a:gd name="connsiteY6" fmla="*/ 373380 h 1117176"/>
              <a:gd name="connsiteX7" fmla="*/ 182880 w 2171700"/>
              <a:gd name="connsiteY7" fmla="*/ 426720 h 1117176"/>
              <a:gd name="connsiteX8" fmla="*/ 213360 w 2171700"/>
              <a:gd name="connsiteY8" fmla="*/ 434340 h 1117176"/>
              <a:gd name="connsiteX9" fmla="*/ 259080 w 2171700"/>
              <a:gd name="connsiteY9" fmla="*/ 571500 h 1117176"/>
              <a:gd name="connsiteX10" fmla="*/ 266700 w 2171700"/>
              <a:gd name="connsiteY10" fmla="*/ 685800 h 1117176"/>
              <a:gd name="connsiteX11" fmla="*/ 304800 w 2171700"/>
              <a:gd name="connsiteY11" fmla="*/ 693420 h 1117176"/>
              <a:gd name="connsiteX12" fmla="*/ 335280 w 2171700"/>
              <a:gd name="connsiteY12" fmla="*/ 784860 h 1117176"/>
              <a:gd name="connsiteX13" fmla="*/ 350520 w 2171700"/>
              <a:gd name="connsiteY13" fmla="*/ 807720 h 1117176"/>
              <a:gd name="connsiteX14" fmla="*/ 358140 w 2171700"/>
              <a:gd name="connsiteY14" fmla="*/ 853440 h 1117176"/>
              <a:gd name="connsiteX15" fmla="*/ 388620 w 2171700"/>
              <a:gd name="connsiteY15" fmla="*/ 861060 h 1117176"/>
              <a:gd name="connsiteX16" fmla="*/ 403860 w 2171700"/>
              <a:gd name="connsiteY16" fmla="*/ 891540 h 1117176"/>
              <a:gd name="connsiteX17" fmla="*/ 434340 w 2171700"/>
              <a:gd name="connsiteY17" fmla="*/ 899160 h 1117176"/>
              <a:gd name="connsiteX18" fmla="*/ 457200 w 2171700"/>
              <a:gd name="connsiteY18" fmla="*/ 914400 h 1117176"/>
              <a:gd name="connsiteX19" fmla="*/ 502920 w 2171700"/>
              <a:gd name="connsiteY19" fmla="*/ 922020 h 1117176"/>
              <a:gd name="connsiteX20" fmla="*/ 541020 w 2171700"/>
              <a:gd name="connsiteY20" fmla="*/ 929640 h 1117176"/>
              <a:gd name="connsiteX21" fmla="*/ 548640 w 2171700"/>
              <a:gd name="connsiteY21" fmla="*/ 952500 h 1117176"/>
              <a:gd name="connsiteX22" fmla="*/ 556260 w 2171700"/>
              <a:gd name="connsiteY22" fmla="*/ 998220 h 1117176"/>
              <a:gd name="connsiteX23" fmla="*/ 601980 w 2171700"/>
              <a:gd name="connsiteY23" fmla="*/ 1021080 h 1117176"/>
              <a:gd name="connsiteX24" fmla="*/ 685800 w 2171700"/>
              <a:gd name="connsiteY24" fmla="*/ 1043940 h 1117176"/>
              <a:gd name="connsiteX25" fmla="*/ 1083310 w 2171700"/>
              <a:gd name="connsiteY25" fmla="*/ 1038859 h 1117176"/>
              <a:gd name="connsiteX26" fmla="*/ 1096010 w 2171700"/>
              <a:gd name="connsiteY26" fmla="*/ 1115059 h 1117176"/>
              <a:gd name="connsiteX27" fmla="*/ 1324610 w 2171700"/>
              <a:gd name="connsiteY27" fmla="*/ 1070609 h 1117176"/>
              <a:gd name="connsiteX28" fmla="*/ 1333500 w 2171700"/>
              <a:gd name="connsiteY28" fmla="*/ 1112519 h 1117176"/>
              <a:gd name="connsiteX29" fmla="*/ 2171700 w 2171700"/>
              <a:gd name="connsiteY29" fmla="*/ 1104900 h 1117176"/>
              <a:gd name="connsiteX0" fmla="*/ 0 w 2171700"/>
              <a:gd name="connsiteY0" fmla="*/ 0 h 1115059"/>
              <a:gd name="connsiteX1" fmla="*/ 45720 w 2171700"/>
              <a:gd name="connsiteY1" fmla="*/ 7620 h 1115059"/>
              <a:gd name="connsiteX2" fmla="*/ 30480 w 2171700"/>
              <a:gd name="connsiteY2" fmla="*/ 38100 h 1115059"/>
              <a:gd name="connsiteX3" fmla="*/ 68580 w 2171700"/>
              <a:gd name="connsiteY3" fmla="*/ 45720 h 1115059"/>
              <a:gd name="connsiteX4" fmla="*/ 83820 w 2171700"/>
              <a:gd name="connsiteY4" fmla="*/ 137160 h 1115059"/>
              <a:gd name="connsiteX5" fmla="*/ 114300 w 2171700"/>
              <a:gd name="connsiteY5" fmla="*/ 152400 h 1115059"/>
              <a:gd name="connsiteX6" fmla="*/ 167640 w 2171700"/>
              <a:gd name="connsiteY6" fmla="*/ 373380 h 1115059"/>
              <a:gd name="connsiteX7" fmla="*/ 182880 w 2171700"/>
              <a:gd name="connsiteY7" fmla="*/ 426720 h 1115059"/>
              <a:gd name="connsiteX8" fmla="*/ 213360 w 2171700"/>
              <a:gd name="connsiteY8" fmla="*/ 434340 h 1115059"/>
              <a:gd name="connsiteX9" fmla="*/ 259080 w 2171700"/>
              <a:gd name="connsiteY9" fmla="*/ 571500 h 1115059"/>
              <a:gd name="connsiteX10" fmla="*/ 266700 w 2171700"/>
              <a:gd name="connsiteY10" fmla="*/ 685800 h 1115059"/>
              <a:gd name="connsiteX11" fmla="*/ 304800 w 2171700"/>
              <a:gd name="connsiteY11" fmla="*/ 693420 h 1115059"/>
              <a:gd name="connsiteX12" fmla="*/ 335280 w 2171700"/>
              <a:gd name="connsiteY12" fmla="*/ 784860 h 1115059"/>
              <a:gd name="connsiteX13" fmla="*/ 350520 w 2171700"/>
              <a:gd name="connsiteY13" fmla="*/ 807720 h 1115059"/>
              <a:gd name="connsiteX14" fmla="*/ 358140 w 2171700"/>
              <a:gd name="connsiteY14" fmla="*/ 853440 h 1115059"/>
              <a:gd name="connsiteX15" fmla="*/ 388620 w 2171700"/>
              <a:gd name="connsiteY15" fmla="*/ 861060 h 1115059"/>
              <a:gd name="connsiteX16" fmla="*/ 403860 w 2171700"/>
              <a:gd name="connsiteY16" fmla="*/ 891540 h 1115059"/>
              <a:gd name="connsiteX17" fmla="*/ 434340 w 2171700"/>
              <a:gd name="connsiteY17" fmla="*/ 899160 h 1115059"/>
              <a:gd name="connsiteX18" fmla="*/ 457200 w 2171700"/>
              <a:gd name="connsiteY18" fmla="*/ 914400 h 1115059"/>
              <a:gd name="connsiteX19" fmla="*/ 502920 w 2171700"/>
              <a:gd name="connsiteY19" fmla="*/ 922020 h 1115059"/>
              <a:gd name="connsiteX20" fmla="*/ 541020 w 2171700"/>
              <a:gd name="connsiteY20" fmla="*/ 929640 h 1115059"/>
              <a:gd name="connsiteX21" fmla="*/ 548640 w 2171700"/>
              <a:gd name="connsiteY21" fmla="*/ 952500 h 1115059"/>
              <a:gd name="connsiteX22" fmla="*/ 556260 w 2171700"/>
              <a:gd name="connsiteY22" fmla="*/ 998220 h 1115059"/>
              <a:gd name="connsiteX23" fmla="*/ 601980 w 2171700"/>
              <a:gd name="connsiteY23" fmla="*/ 1021080 h 1115059"/>
              <a:gd name="connsiteX24" fmla="*/ 685800 w 2171700"/>
              <a:gd name="connsiteY24" fmla="*/ 1043940 h 1115059"/>
              <a:gd name="connsiteX25" fmla="*/ 1083310 w 2171700"/>
              <a:gd name="connsiteY25" fmla="*/ 1038859 h 1115059"/>
              <a:gd name="connsiteX26" fmla="*/ 1096010 w 2171700"/>
              <a:gd name="connsiteY26" fmla="*/ 1115059 h 1115059"/>
              <a:gd name="connsiteX27" fmla="*/ 1324610 w 2171700"/>
              <a:gd name="connsiteY27" fmla="*/ 1070609 h 1115059"/>
              <a:gd name="connsiteX28" fmla="*/ 1333500 w 2171700"/>
              <a:gd name="connsiteY28" fmla="*/ 1112519 h 1115059"/>
              <a:gd name="connsiteX29" fmla="*/ 2171700 w 2171700"/>
              <a:gd name="connsiteY29" fmla="*/ 1104900 h 1115059"/>
              <a:gd name="connsiteX0" fmla="*/ 0 w 2171700"/>
              <a:gd name="connsiteY0" fmla="*/ 0 h 1115059"/>
              <a:gd name="connsiteX1" fmla="*/ 45720 w 2171700"/>
              <a:gd name="connsiteY1" fmla="*/ 7620 h 1115059"/>
              <a:gd name="connsiteX2" fmla="*/ 30480 w 2171700"/>
              <a:gd name="connsiteY2" fmla="*/ 38100 h 1115059"/>
              <a:gd name="connsiteX3" fmla="*/ 68580 w 2171700"/>
              <a:gd name="connsiteY3" fmla="*/ 45720 h 1115059"/>
              <a:gd name="connsiteX4" fmla="*/ 83820 w 2171700"/>
              <a:gd name="connsiteY4" fmla="*/ 137160 h 1115059"/>
              <a:gd name="connsiteX5" fmla="*/ 114300 w 2171700"/>
              <a:gd name="connsiteY5" fmla="*/ 152400 h 1115059"/>
              <a:gd name="connsiteX6" fmla="*/ 167640 w 2171700"/>
              <a:gd name="connsiteY6" fmla="*/ 373380 h 1115059"/>
              <a:gd name="connsiteX7" fmla="*/ 182880 w 2171700"/>
              <a:gd name="connsiteY7" fmla="*/ 426720 h 1115059"/>
              <a:gd name="connsiteX8" fmla="*/ 213360 w 2171700"/>
              <a:gd name="connsiteY8" fmla="*/ 434340 h 1115059"/>
              <a:gd name="connsiteX9" fmla="*/ 259080 w 2171700"/>
              <a:gd name="connsiteY9" fmla="*/ 571500 h 1115059"/>
              <a:gd name="connsiteX10" fmla="*/ 266700 w 2171700"/>
              <a:gd name="connsiteY10" fmla="*/ 685800 h 1115059"/>
              <a:gd name="connsiteX11" fmla="*/ 304800 w 2171700"/>
              <a:gd name="connsiteY11" fmla="*/ 693420 h 1115059"/>
              <a:gd name="connsiteX12" fmla="*/ 335280 w 2171700"/>
              <a:gd name="connsiteY12" fmla="*/ 784860 h 1115059"/>
              <a:gd name="connsiteX13" fmla="*/ 350520 w 2171700"/>
              <a:gd name="connsiteY13" fmla="*/ 807720 h 1115059"/>
              <a:gd name="connsiteX14" fmla="*/ 358140 w 2171700"/>
              <a:gd name="connsiteY14" fmla="*/ 853440 h 1115059"/>
              <a:gd name="connsiteX15" fmla="*/ 388620 w 2171700"/>
              <a:gd name="connsiteY15" fmla="*/ 861060 h 1115059"/>
              <a:gd name="connsiteX16" fmla="*/ 403860 w 2171700"/>
              <a:gd name="connsiteY16" fmla="*/ 891540 h 1115059"/>
              <a:gd name="connsiteX17" fmla="*/ 434340 w 2171700"/>
              <a:gd name="connsiteY17" fmla="*/ 899160 h 1115059"/>
              <a:gd name="connsiteX18" fmla="*/ 457200 w 2171700"/>
              <a:gd name="connsiteY18" fmla="*/ 914400 h 1115059"/>
              <a:gd name="connsiteX19" fmla="*/ 502920 w 2171700"/>
              <a:gd name="connsiteY19" fmla="*/ 922020 h 1115059"/>
              <a:gd name="connsiteX20" fmla="*/ 541020 w 2171700"/>
              <a:gd name="connsiteY20" fmla="*/ 929640 h 1115059"/>
              <a:gd name="connsiteX21" fmla="*/ 548640 w 2171700"/>
              <a:gd name="connsiteY21" fmla="*/ 952500 h 1115059"/>
              <a:gd name="connsiteX22" fmla="*/ 556260 w 2171700"/>
              <a:gd name="connsiteY22" fmla="*/ 998220 h 1115059"/>
              <a:gd name="connsiteX23" fmla="*/ 601980 w 2171700"/>
              <a:gd name="connsiteY23" fmla="*/ 1021080 h 1115059"/>
              <a:gd name="connsiteX24" fmla="*/ 685800 w 2171700"/>
              <a:gd name="connsiteY24" fmla="*/ 1043940 h 1115059"/>
              <a:gd name="connsiteX25" fmla="*/ 1083310 w 2171700"/>
              <a:gd name="connsiteY25" fmla="*/ 1038859 h 1115059"/>
              <a:gd name="connsiteX26" fmla="*/ 1096010 w 2171700"/>
              <a:gd name="connsiteY26" fmla="*/ 1115059 h 1115059"/>
              <a:gd name="connsiteX27" fmla="*/ 1324610 w 2171700"/>
              <a:gd name="connsiteY27" fmla="*/ 1070609 h 1115059"/>
              <a:gd name="connsiteX28" fmla="*/ 1333500 w 2171700"/>
              <a:gd name="connsiteY28" fmla="*/ 1112519 h 1115059"/>
              <a:gd name="connsiteX29" fmla="*/ 2171700 w 2171700"/>
              <a:gd name="connsiteY29" fmla="*/ 1104900 h 1115059"/>
              <a:gd name="connsiteX0" fmla="*/ 0 w 2171700"/>
              <a:gd name="connsiteY0" fmla="*/ 0 h 1115050"/>
              <a:gd name="connsiteX1" fmla="*/ 45720 w 2171700"/>
              <a:gd name="connsiteY1" fmla="*/ 7620 h 1115050"/>
              <a:gd name="connsiteX2" fmla="*/ 30480 w 2171700"/>
              <a:gd name="connsiteY2" fmla="*/ 38100 h 1115050"/>
              <a:gd name="connsiteX3" fmla="*/ 68580 w 2171700"/>
              <a:gd name="connsiteY3" fmla="*/ 45720 h 1115050"/>
              <a:gd name="connsiteX4" fmla="*/ 83820 w 2171700"/>
              <a:gd name="connsiteY4" fmla="*/ 137160 h 1115050"/>
              <a:gd name="connsiteX5" fmla="*/ 114300 w 2171700"/>
              <a:gd name="connsiteY5" fmla="*/ 152400 h 1115050"/>
              <a:gd name="connsiteX6" fmla="*/ 167640 w 2171700"/>
              <a:gd name="connsiteY6" fmla="*/ 373380 h 1115050"/>
              <a:gd name="connsiteX7" fmla="*/ 182880 w 2171700"/>
              <a:gd name="connsiteY7" fmla="*/ 426720 h 1115050"/>
              <a:gd name="connsiteX8" fmla="*/ 213360 w 2171700"/>
              <a:gd name="connsiteY8" fmla="*/ 434340 h 1115050"/>
              <a:gd name="connsiteX9" fmla="*/ 259080 w 2171700"/>
              <a:gd name="connsiteY9" fmla="*/ 571500 h 1115050"/>
              <a:gd name="connsiteX10" fmla="*/ 266700 w 2171700"/>
              <a:gd name="connsiteY10" fmla="*/ 685800 h 1115050"/>
              <a:gd name="connsiteX11" fmla="*/ 304800 w 2171700"/>
              <a:gd name="connsiteY11" fmla="*/ 693420 h 1115050"/>
              <a:gd name="connsiteX12" fmla="*/ 335280 w 2171700"/>
              <a:gd name="connsiteY12" fmla="*/ 784860 h 1115050"/>
              <a:gd name="connsiteX13" fmla="*/ 350520 w 2171700"/>
              <a:gd name="connsiteY13" fmla="*/ 807720 h 1115050"/>
              <a:gd name="connsiteX14" fmla="*/ 358140 w 2171700"/>
              <a:gd name="connsiteY14" fmla="*/ 853440 h 1115050"/>
              <a:gd name="connsiteX15" fmla="*/ 388620 w 2171700"/>
              <a:gd name="connsiteY15" fmla="*/ 861060 h 1115050"/>
              <a:gd name="connsiteX16" fmla="*/ 403860 w 2171700"/>
              <a:gd name="connsiteY16" fmla="*/ 891540 h 1115050"/>
              <a:gd name="connsiteX17" fmla="*/ 434340 w 2171700"/>
              <a:gd name="connsiteY17" fmla="*/ 899160 h 1115050"/>
              <a:gd name="connsiteX18" fmla="*/ 457200 w 2171700"/>
              <a:gd name="connsiteY18" fmla="*/ 914400 h 1115050"/>
              <a:gd name="connsiteX19" fmla="*/ 502920 w 2171700"/>
              <a:gd name="connsiteY19" fmla="*/ 922020 h 1115050"/>
              <a:gd name="connsiteX20" fmla="*/ 541020 w 2171700"/>
              <a:gd name="connsiteY20" fmla="*/ 929640 h 1115050"/>
              <a:gd name="connsiteX21" fmla="*/ 548640 w 2171700"/>
              <a:gd name="connsiteY21" fmla="*/ 952500 h 1115050"/>
              <a:gd name="connsiteX22" fmla="*/ 556260 w 2171700"/>
              <a:gd name="connsiteY22" fmla="*/ 998220 h 1115050"/>
              <a:gd name="connsiteX23" fmla="*/ 601980 w 2171700"/>
              <a:gd name="connsiteY23" fmla="*/ 1021080 h 1115050"/>
              <a:gd name="connsiteX24" fmla="*/ 685800 w 2171700"/>
              <a:gd name="connsiteY24" fmla="*/ 1043940 h 1115050"/>
              <a:gd name="connsiteX25" fmla="*/ 1083310 w 2171700"/>
              <a:gd name="connsiteY25" fmla="*/ 1038859 h 1115050"/>
              <a:gd name="connsiteX26" fmla="*/ 1076960 w 2171700"/>
              <a:gd name="connsiteY26" fmla="*/ 1089659 h 1115050"/>
              <a:gd name="connsiteX27" fmla="*/ 1324610 w 2171700"/>
              <a:gd name="connsiteY27" fmla="*/ 1070609 h 1115050"/>
              <a:gd name="connsiteX28" fmla="*/ 1333500 w 2171700"/>
              <a:gd name="connsiteY28" fmla="*/ 1112519 h 1115050"/>
              <a:gd name="connsiteX29" fmla="*/ 2171700 w 2171700"/>
              <a:gd name="connsiteY29" fmla="*/ 1104900 h 1115050"/>
              <a:gd name="connsiteX0" fmla="*/ 0 w 2171700"/>
              <a:gd name="connsiteY0" fmla="*/ 0 h 1115050"/>
              <a:gd name="connsiteX1" fmla="*/ 45720 w 2171700"/>
              <a:gd name="connsiteY1" fmla="*/ 7620 h 1115050"/>
              <a:gd name="connsiteX2" fmla="*/ 30480 w 2171700"/>
              <a:gd name="connsiteY2" fmla="*/ 38100 h 1115050"/>
              <a:gd name="connsiteX3" fmla="*/ 68580 w 2171700"/>
              <a:gd name="connsiteY3" fmla="*/ 45720 h 1115050"/>
              <a:gd name="connsiteX4" fmla="*/ 83820 w 2171700"/>
              <a:gd name="connsiteY4" fmla="*/ 137160 h 1115050"/>
              <a:gd name="connsiteX5" fmla="*/ 114300 w 2171700"/>
              <a:gd name="connsiteY5" fmla="*/ 152400 h 1115050"/>
              <a:gd name="connsiteX6" fmla="*/ 167640 w 2171700"/>
              <a:gd name="connsiteY6" fmla="*/ 373380 h 1115050"/>
              <a:gd name="connsiteX7" fmla="*/ 182880 w 2171700"/>
              <a:gd name="connsiteY7" fmla="*/ 426720 h 1115050"/>
              <a:gd name="connsiteX8" fmla="*/ 213360 w 2171700"/>
              <a:gd name="connsiteY8" fmla="*/ 434340 h 1115050"/>
              <a:gd name="connsiteX9" fmla="*/ 259080 w 2171700"/>
              <a:gd name="connsiteY9" fmla="*/ 571500 h 1115050"/>
              <a:gd name="connsiteX10" fmla="*/ 266700 w 2171700"/>
              <a:gd name="connsiteY10" fmla="*/ 685800 h 1115050"/>
              <a:gd name="connsiteX11" fmla="*/ 304800 w 2171700"/>
              <a:gd name="connsiteY11" fmla="*/ 693420 h 1115050"/>
              <a:gd name="connsiteX12" fmla="*/ 335280 w 2171700"/>
              <a:gd name="connsiteY12" fmla="*/ 784860 h 1115050"/>
              <a:gd name="connsiteX13" fmla="*/ 350520 w 2171700"/>
              <a:gd name="connsiteY13" fmla="*/ 807720 h 1115050"/>
              <a:gd name="connsiteX14" fmla="*/ 358140 w 2171700"/>
              <a:gd name="connsiteY14" fmla="*/ 853440 h 1115050"/>
              <a:gd name="connsiteX15" fmla="*/ 388620 w 2171700"/>
              <a:gd name="connsiteY15" fmla="*/ 861060 h 1115050"/>
              <a:gd name="connsiteX16" fmla="*/ 403860 w 2171700"/>
              <a:gd name="connsiteY16" fmla="*/ 891540 h 1115050"/>
              <a:gd name="connsiteX17" fmla="*/ 434340 w 2171700"/>
              <a:gd name="connsiteY17" fmla="*/ 899160 h 1115050"/>
              <a:gd name="connsiteX18" fmla="*/ 457200 w 2171700"/>
              <a:gd name="connsiteY18" fmla="*/ 914400 h 1115050"/>
              <a:gd name="connsiteX19" fmla="*/ 502920 w 2171700"/>
              <a:gd name="connsiteY19" fmla="*/ 922020 h 1115050"/>
              <a:gd name="connsiteX20" fmla="*/ 541020 w 2171700"/>
              <a:gd name="connsiteY20" fmla="*/ 929640 h 1115050"/>
              <a:gd name="connsiteX21" fmla="*/ 548640 w 2171700"/>
              <a:gd name="connsiteY21" fmla="*/ 952500 h 1115050"/>
              <a:gd name="connsiteX22" fmla="*/ 556260 w 2171700"/>
              <a:gd name="connsiteY22" fmla="*/ 998220 h 1115050"/>
              <a:gd name="connsiteX23" fmla="*/ 601980 w 2171700"/>
              <a:gd name="connsiteY23" fmla="*/ 1021080 h 1115050"/>
              <a:gd name="connsiteX24" fmla="*/ 685800 w 2171700"/>
              <a:gd name="connsiteY24" fmla="*/ 1043940 h 1115050"/>
              <a:gd name="connsiteX25" fmla="*/ 1083310 w 2171700"/>
              <a:gd name="connsiteY25" fmla="*/ 1038859 h 1115050"/>
              <a:gd name="connsiteX26" fmla="*/ 1089660 w 2171700"/>
              <a:gd name="connsiteY26" fmla="*/ 1083309 h 1115050"/>
              <a:gd name="connsiteX27" fmla="*/ 1324610 w 2171700"/>
              <a:gd name="connsiteY27" fmla="*/ 1070609 h 1115050"/>
              <a:gd name="connsiteX28" fmla="*/ 1333500 w 2171700"/>
              <a:gd name="connsiteY28" fmla="*/ 1112519 h 1115050"/>
              <a:gd name="connsiteX29" fmla="*/ 2171700 w 2171700"/>
              <a:gd name="connsiteY29" fmla="*/ 1104900 h 1115050"/>
              <a:gd name="connsiteX0" fmla="*/ 0 w 2171700"/>
              <a:gd name="connsiteY0" fmla="*/ 0 h 1115050"/>
              <a:gd name="connsiteX1" fmla="*/ 45720 w 2171700"/>
              <a:gd name="connsiteY1" fmla="*/ 7620 h 1115050"/>
              <a:gd name="connsiteX2" fmla="*/ 30480 w 2171700"/>
              <a:gd name="connsiteY2" fmla="*/ 38100 h 1115050"/>
              <a:gd name="connsiteX3" fmla="*/ 68580 w 2171700"/>
              <a:gd name="connsiteY3" fmla="*/ 45720 h 1115050"/>
              <a:gd name="connsiteX4" fmla="*/ 83820 w 2171700"/>
              <a:gd name="connsiteY4" fmla="*/ 137160 h 1115050"/>
              <a:gd name="connsiteX5" fmla="*/ 114300 w 2171700"/>
              <a:gd name="connsiteY5" fmla="*/ 152400 h 1115050"/>
              <a:gd name="connsiteX6" fmla="*/ 167640 w 2171700"/>
              <a:gd name="connsiteY6" fmla="*/ 373380 h 1115050"/>
              <a:gd name="connsiteX7" fmla="*/ 182880 w 2171700"/>
              <a:gd name="connsiteY7" fmla="*/ 426720 h 1115050"/>
              <a:gd name="connsiteX8" fmla="*/ 213360 w 2171700"/>
              <a:gd name="connsiteY8" fmla="*/ 434340 h 1115050"/>
              <a:gd name="connsiteX9" fmla="*/ 259080 w 2171700"/>
              <a:gd name="connsiteY9" fmla="*/ 571500 h 1115050"/>
              <a:gd name="connsiteX10" fmla="*/ 266700 w 2171700"/>
              <a:gd name="connsiteY10" fmla="*/ 685800 h 1115050"/>
              <a:gd name="connsiteX11" fmla="*/ 304800 w 2171700"/>
              <a:gd name="connsiteY11" fmla="*/ 693420 h 1115050"/>
              <a:gd name="connsiteX12" fmla="*/ 335280 w 2171700"/>
              <a:gd name="connsiteY12" fmla="*/ 784860 h 1115050"/>
              <a:gd name="connsiteX13" fmla="*/ 350520 w 2171700"/>
              <a:gd name="connsiteY13" fmla="*/ 807720 h 1115050"/>
              <a:gd name="connsiteX14" fmla="*/ 358140 w 2171700"/>
              <a:gd name="connsiteY14" fmla="*/ 853440 h 1115050"/>
              <a:gd name="connsiteX15" fmla="*/ 388620 w 2171700"/>
              <a:gd name="connsiteY15" fmla="*/ 861060 h 1115050"/>
              <a:gd name="connsiteX16" fmla="*/ 403860 w 2171700"/>
              <a:gd name="connsiteY16" fmla="*/ 891540 h 1115050"/>
              <a:gd name="connsiteX17" fmla="*/ 434340 w 2171700"/>
              <a:gd name="connsiteY17" fmla="*/ 899160 h 1115050"/>
              <a:gd name="connsiteX18" fmla="*/ 457200 w 2171700"/>
              <a:gd name="connsiteY18" fmla="*/ 914400 h 1115050"/>
              <a:gd name="connsiteX19" fmla="*/ 502920 w 2171700"/>
              <a:gd name="connsiteY19" fmla="*/ 922020 h 1115050"/>
              <a:gd name="connsiteX20" fmla="*/ 541020 w 2171700"/>
              <a:gd name="connsiteY20" fmla="*/ 929640 h 1115050"/>
              <a:gd name="connsiteX21" fmla="*/ 548640 w 2171700"/>
              <a:gd name="connsiteY21" fmla="*/ 952500 h 1115050"/>
              <a:gd name="connsiteX22" fmla="*/ 556260 w 2171700"/>
              <a:gd name="connsiteY22" fmla="*/ 998220 h 1115050"/>
              <a:gd name="connsiteX23" fmla="*/ 601980 w 2171700"/>
              <a:gd name="connsiteY23" fmla="*/ 1021080 h 1115050"/>
              <a:gd name="connsiteX24" fmla="*/ 685800 w 2171700"/>
              <a:gd name="connsiteY24" fmla="*/ 1043940 h 1115050"/>
              <a:gd name="connsiteX25" fmla="*/ 1096010 w 2171700"/>
              <a:gd name="connsiteY25" fmla="*/ 1045209 h 1115050"/>
              <a:gd name="connsiteX26" fmla="*/ 1089660 w 2171700"/>
              <a:gd name="connsiteY26" fmla="*/ 1083309 h 1115050"/>
              <a:gd name="connsiteX27" fmla="*/ 1324610 w 2171700"/>
              <a:gd name="connsiteY27" fmla="*/ 1070609 h 1115050"/>
              <a:gd name="connsiteX28" fmla="*/ 1333500 w 2171700"/>
              <a:gd name="connsiteY28" fmla="*/ 1112519 h 1115050"/>
              <a:gd name="connsiteX29" fmla="*/ 2171700 w 2171700"/>
              <a:gd name="connsiteY29" fmla="*/ 1104900 h 1115050"/>
              <a:gd name="connsiteX0" fmla="*/ 0 w 2171700"/>
              <a:gd name="connsiteY0" fmla="*/ 0 h 1115050"/>
              <a:gd name="connsiteX1" fmla="*/ 45720 w 2171700"/>
              <a:gd name="connsiteY1" fmla="*/ 7620 h 1115050"/>
              <a:gd name="connsiteX2" fmla="*/ 30480 w 2171700"/>
              <a:gd name="connsiteY2" fmla="*/ 38100 h 1115050"/>
              <a:gd name="connsiteX3" fmla="*/ 68580 w 2171700"/>
              <a:gd name="connsiteY3" fmla="*/ 45720 h 1115050"/>
              <a:gd name="connsiteX4" fmla="*/ 83820 w 2171700"/>
              <a:gd name="connsiteY4" fmla="*/ 137160 h 1115050"/>
              <a:gd name="connsiteX5" fmla="*/ 114300 w 2171700"/>
              <a:gd name="connsiteY5" fmla="*/ 152400 h 1115050"/>
              <a:gd name="connsiteX6" fmla="*/ 167640 w 2171700"/>
              <a:gd name="connsiteY6" fmla="*/ 373380 h 1115050"/>
              <a:gd name="connsiteX7" fmla="*/ 182880 w 2171700"/>
              <a:gd name="connsiteY7" fmla="*/ 426720 h 1115050"/>
              <a:gd name="connsiteX8" fmla="*/ 213360 w 2171700"/>
              <a:gd name="connsiteY8" fmla="*/ 434340 h 1115050"/>
              <a:gd name="connsiteX9" fmla="*/ 259080 w 2171700"/>
              <a:gd name="connsiteY9" fmla="*/ 571500 h 1115050"/>
              <a:gd name="connsiteX10" fmla="*/ 266700 w 2171700"/>
              <a:gd name="connsiteY10" fmla="*/ 685800 h 1115050"/>
              <a:gd name="connsiteX11" fmla="*/ 304800 w 2171700"/>
              <a:gd name="connsiteY11" fmla="*/ 693420 h 1115050"/>
              <a:gd name="connsiteX12" fmla="*/ 335280 w 2171700"/>
              <a:gd name="connsiteY12" fmla="*/ 784860 h 1115050"/>
              <a:gd name="connsiteX13" fmla="*/ 350520 w 2171700"/>
              <a:gd name="connsiteY13" fmla="*/ 807720 h 1115050"/>
              <a:gd name="connsiteX14" fmla="*/ 358140 w 2171700"/>
              <a:gd name="connsiteY14" fmla="*/ 853440 h 1115050"/>
              <a:gd name="connsiteX15" fmla="*/ 388620 w 2171700"/>
              <a:gd name="connsiteY15" fmla="*/ 861060 h 1115050"/>
              <a:gd name="connsiteX16" fmla="*/ 403860 w 2171700"/>
              <a:gd name="connsiteY16" fmla="*/ 891540 h 1115050"/>
              <a:gd name="connsiteX17" fmla="*/ 434340 w 2171700"/>
              <a:gd name="connsiteY17" fmla="*/ 899160 h 1115050"/>
              <a:gd name="connsiteX18" fmla="*/ 457200 w 2171700"/>
              <a:gd name="connsiteY18" fmla="*/ 914400 h 1115050"/>
              <a:gd name="connsiteX19" fmla="*/ 502920 w 2171700"/>
              <a:gd name="connsiteY19" fmla="*/ 922020 h 1115050"/>
              <a:gd name="connsiteX20" fmla="*/ 541020 w 2171700"/>
              <a:gd name="connsiteY20" fmla="*/ 929640 h 1115050"/>
              <a:gd name="connsiteX21" fmla="*/ 548640 w 2171700"/>
              <a:gd name="connsiteY21" fmla="*/ 952500 h 1115050"/>
              <a:gd name="connsiteX22" fmla="*/ 556260 w 2171700"/>
              <a:gd name="connsiteY22" fmla="*/ 998220 h 1115050"/>
              <a:gd name="connsiteX23" fmla="*/ 601980 w 2171700"/>
              <a:gd name="connsiteY23" fmla="*/ 1021080 h 1115050"/>
              <a:gd name="connsiteX24" fmla="*/ 685800 w 2171700"/>
              <a:gd name="connsiteY24" fmla="*/ 1043940 h 1115050"/>
              <a:gd name="connsiteX25" fmla="*/ 1096010 w 2171700"/>
              <a:gd name="connsiteY25" fmla="*/ 1045209 h 1115050"/>
              <a:gd name="connsiteX26" fmla="*/ 1089660 w 2171700"/>
              <a:gd name="connsiteY26" fmla="*/ 1083309 h 1115050"/>
              <a:gd name="connsiteX27" fmla="*/ 1324610 w 2171700"/>
              <a:gd name="connsiteY27" fmla="*/ 1070609 h 1115050"/>
              <a:gd name="connsiteX28" fmla="*/ 1333500 w 2171700"/>
              <a:gd name="connsiteY28" fmla="*/ 1112519 h 1115050"/>
              <a:gd name="connsiteX29" fmla="*/ 2171700 w 2171700"/>
              <a:gd name="connsiteY29" fmla="*/ 1104900 h 1115050"/>
              <a:gd name="connsiteX0" fmla="*/ 0 w 2171700"/>
              <a:gd name="connsiteY0" fmla="*/ 0 h 1115050"/>
              <a:gd name="connsiteX1" fmla="*/ 45720 w 2171700"/>
              <a:gd name="connsiteY1" fmla="*/ 7620 h 1115050"/>
              <a:gd name="connsiteX2" fmla="*/ 30480 w 2171700"/>
              <a:gd name="connsiteY2" fmla="*/ 38100 h 1115050"/>
              <a:gd name="connsiteX3" fmla="*/ 68580 w 2171700"/>
              <a:gd name="connsiteY3" fmla="*/ 45720 h 1115050"/>
              <a:gd name="connsiteX4" fmla="*/ 83820 w 2171700"/>
              <a:gd name="connsiteY4" fmla="*/ 137160 h 1115050"/>
              <a:gd name="connsiteX5" fmla="*/ 114300 w 2171700"/>
              <a:gd name="connsiteY5" fmla="*/ 152400 h 1115050"/>
              <a:gd name="connsiteX6" fmla="*/ 167640 w 2171700"/>
              <a:gd name="connsiteY6" fmla="*/ 373380 h 1115050"/>
              <a:gd name="connsiteX7" fmla="*/ 182880 w 2171700"/>
              <a:gd name="connsiteY7" fmla="*/ 426720 h 1115050"/>
              <a:gd name="connsiteX8" fmla="*/ 213360 w 2171700"/>
              <a:gd name="connsiteY8" fmla="*/ 434340 h 1115050"/>
              <a:gd name="connsiteX9" fmla="*/ 259080 w 2171700"/>
              <a:gd name="connsiteY9" fmla="*/ 571500 h 1115050"/>
              <a:gd name="connsiteX10" fmla="*/ 266700 w 2171700"/>
              <a:gd name="connsiteY10" fmla="*/ 685800 h 1115050"/>
              <a:gd name="connsiteX11" fmla="*/ 304800 w 2171700"/>
              <a:gd name="connsiteY11" fmla="*/ 693420 h 1115050"/>
              <a:gd name="connsiteX12" fmla="*/ 335280 w 2171700"/>
              <a:gd name="connsiteY12" fmla="*/ 784860 h 1115050"/>
              <a:gd name="connsiteX13" fmla="*/ 350520 w 2171700"/>
              <a:gd name="connsiteY13" fmla="*/ 807720 h 1115050"/>
              <a:gd name="connsiteX14" fmla="*/ 358140 w 2171700"/>
              <a:gd name="connsiteY14" fmla="*/ 853440 h 1115050"/>
              <a:gd name="connsiteX15" fmla="*/ 388620 w 2171700"/>
              <a:gd name="connsiteY15" fmla="*/ 861060 h 1115050"/>
              <a:gd name="connsiteX16" fmla="*/ 403860 w 2171700"/>
              <a:gd name="connsiteY16" fmla="*/ 891540 h 1115050"/>
              <a:gd name="connsiteX17" fmla="*/ 434340 w 2171700"/>
              <a:gd name="connsiteY17" fmla="*/ 899160 h 1115050"/>
              <a:gd name="connsiteX18" fmla="*/ 457200 w 2171700"/>
              <a:gd name="connsiteY18" fmla="*/ 914400 h 1115050"/>
              <a:gd name="connsiteX19" fmla="*/ 502920 w 2171700"/>
              <a:gd name="connsiteY19" fmla="*/ 922020 h 1115050"/>
              <a:gd name="connsiteX20" fmla="*/ 541020 w 2171700"/>
              <a:gd name="connsiteY20" fmla="*/ 929640 h 1115050"/>
              <a:gd name="connsiteX21" fmla="*/ 548640 w 2171700"/>
              <a:gd name="connsiteY21" fmla="*/ 952500 h 1115050"/>
              <a:gd name="connsiteX22" fmla="*/ 556260 w 2171700"/>
              <a:gd name="connsiteY22" fmla="*/ 998220 h 1115050"/>
              <a:gd name="connsiteX23" fmla="*/ 601980 w 2171700"/>
              <a:gd name="connsiteY23" fmla="*/ 1021080 h 1115050"/>
              <a:gd name="connsiteX24" fmla="*/ 685800 w 2171700"/>
              <a:gd name="connsiteY24" fmla="*/ 1043940 h 1115050"/>
              <a:gd name="connsiteX25" fmla="*/ 1089660 w 2171700"/>
              <a:gd name="connsiteY25" fmla="*/ 1051559 h 1115050"/>
              <a:gd name="connsiteX26" fmla="*/ 1089660 w 2171700"/>
              <a:gd name="connsiteY26" fmla="*/ 1083309 h 1115050"/>
              <a:gd name="connsiteX27" fmla="*/ 1324610 w 2171700"/>
              <a:gd name="connsiteY27" fmla="*/ 1070609 h 1115050"/>
              <a:gd name="connsiteX28" fmla="*/ 1333500 w 2171700"/>
              <a:gd name="connsiteY28" fmla="*/ 1112519 h 1115050"/>
              <a:gd name="connsiteX29" fmla="*/ 2171700 w 2171700"/>
              <a:gd name="connsiteY29" fmla="*/ 1104900 h 1115050"/>
              <a:gd name="connsiteX0" fmla="*/ 0 w 2171700"/>
              <a:gd name="connsiteY0" fmla="*/ 0 h 1115050"/>
              <a:gd name="connsiteX1" fmla="*/ 45720 w 2171700"/>
              <a:gd name="connsiteY1" fmla="*/ 7620 h 1115050"/>
              <a:gd name="connsiteX2" fmla="*/ 30480 w 2171700"/>
              <a:gd name="connsiteY2" fmla="*/ 38100 h 1115050"/>
              <a:gd name="connsiteX3" fmla="*/ 68580 w 2171700"/>
              <a:gd name="connsiteY3" fmla="*/ 45720 h 1115050"/>
              <a:gd name="connsiteX4" fmla="*/ 83820 w 2171700"/>
              <a:gd name="connsiteY4" fmla="*/ 137160 h 1115050"/>
              <a:gd name="connsiteX5" fmla="*/ 114300 w 2171700"/>
              <a:gd name="connsiteY5" fmla="*/ 152400 h 1115050"/>
              <a:gd name="connsiteX6" fmla="*/ 167640 w 2171700"/>
              <a:gd name="connsiteY6" fmla="*/ 373380 h 1115050"/>
              <a:gd name="connsiteX7" fmla="*/ 182880 w 2171700"/>
              <a:gd name="connsiteY7" fmla="*/ 426720 h 1115050"/>
              <a:gd name="connsiteX8" fmla="*/ 213360 w 2171700"/>
              <a:gd name="connsiteY8" fmla="*/ 434340 h 1115050"/>
              <a:gd name="connsiteX9" fmla="*/ 259080 w 2171700"/>
              <a:gd name="connsiteY9" fmla="*/ 571500 h 1115050"/>
              <a:gd name="connsiteX10" fmla="*/ 266700 w 2171700"/>
              <a:gd name="connsiteY10" fmla="*/ 685800 h 1115050"/>
              <a:gd name="connsiteX11" fmla="*/ 304800 w 2171700"/>
              <a:gd name="connsiteY11" fmla="*/ 693420 h 1115050"/>
              <a:gd name="connsiteX12" fmla="*/ 335280 w 2171700"/>
              <a:gd name="connsiteY12" fmla="*/ 784860 h 1115050"/>
              <a:gd name="connsiteX13" fmla="*/ 350520 w 2171700"/>
              <a:gd name="connsiteY13" fmla="*/ 807720 h 1115050"/>
              <a:gd name="connsiteX14" fmla="*/ 358140 w 2171700"/>
              <a:gd name="connsiteY14" fmla="*/ 853440 h 1115050"/>
              <a:gd name="connsiteX15" fmla="*/ 388620 w 2171700"/>
              <a:gd name="connsiteY15" fmla="*/ 861060 h 1115050"/>
              <a:gd name="connsiteX16" fmla="*/ 403860 w 2171700"/>
              <a:gd name="connsiteY16" fmla="*/ 891540 h 1115050"/>
              <a:gd name="connsiteX17" fmla="*/ 434340 w 2171700"/>
              <a:gd name="connsiteY17" fmla="*/ 899160 h 1115050"/>
              <a:gd name="connsiteX18" fmla="*/ 457200 w 2171700"/>
              <a:gd name="connsiteY18" fmla="*/ 914400 h 1115050"/>
              <a:gd name="connsiteX19" fmla="*/ 502920 w 2171700"/>
              <a:gd name="connsiteY19" fmla="*/ 922020 h 1115050"/>
              <a:gd name="connsiteX20" fmla="*/ 541020 w 2171700"/>
              <a:gd name="connsiteY20" fmla="*/ 929640 h 1115050"/>
              <a:gd name="connsiteX21" fmla="*/ 548640 w 2171700"/>
              <a:gd name="connsiteY21" fmla="*/ 952500 h 1115050"/>
              <a:gd name="connsiteX22" fmla="*/ 556260 w 2171700"/>
              <a:gd name="connsiteY22" fmla="*/ 998220 h 1115050"/>
              <a:gd name="connsiteX23" fmla="*/ 601980 w 2171700"/>
              <a:gd name="connsiteY23" fmla="*/ 1021080 h 1115050"/>
              <a:gd name="connsiteX24" fmla="*/ 685800 w 2171700"/>
              <a:gd name="connsiteY24" fmla="*/ 1043940 h 1115050"/>
              <a:gd name="connsiteX25" fmla="*/ 1089660 w 2171700"/>
              <a:gd name="connsiteY25" fmla="*/ 1051559 h 1115050"/>
              <a:gd name="connsiteX26" fmla="*/ 1089660 w 2171700"/>
              <a:gd name="connsiteY26" fmla="*/ 1083309 h 1115050"/>
              <a:gd name="connsiteX27" fmla="*/ 1333500 w 2171700"/>
              <a:gd name="connsiteY27" fmla="*/ 1112519 h 1115050"/>
              <a:gd name="connsiteX28" fmla="*/ 2171700 w 2171700"/>
              <a:gd name="connsiteY28" fmla="*/ 1104900 h 1115050"/>
              <a:gd name="connsiteX0" fmla="*/ 0 w 2171700"/>
              <a:gd name="connsiteY0" fmla="*/ 0 h 1115050"/>
              <a:gd name="connsiteX1" fmla="*/ 45720 w 2171700"/>
              <a:gd name="connsiteY1" fmla="*/ 7620 h 1115050"/>
              <a:gd name="connsiteX2" fmla="*/ 30480 w 2171700"/>
              <a:gd name="connsiteY2" fmla="*/ 38100 h 1115050"/>
              <a:gd name="connsiteX3" fmla="*/ 68580 w 2171700"/>
              <a:gd name="connsiteY3" fmla="*/ 45720 h 1115050"/>
              <a:gd name="connsiteX4" fmla="*/ 83820 w 2171700"/>
              <a:gd name="connsiteY4" fmla="*/ 137160 h 1115050"/>
              <a:gd name="connsiteX5" fmla="*/ 114300 w 2171700"/>
              <a:gd name="connsiteY5" fmla="*/ 152400 h 1115050"/>
              <a:gd name="connsiteX6" fmla="*/ 167640 w 2171700"/>
              <a:gd name="connsiteY6" fmla="*/ 373380 h 1115050"/>
              <a:gd name="connsiteX7" fmla="*/ 182880 w 2171700"/>
              <a:gd name="connsiteY7" fmla="*/ 426720 h 1115050"/>
              <a:gd name="connsiteX8" fmla="*/ 213360 w 2171700"/>
              <a:gd name="connsiteY8" fmla="*/ 434340 h 1115050"/>
              <a:gd name="connsiteX9" fmla="*/ 259080 w 2171700"/>
              <a:gd name="connsiteY9" fmla="*/ 571500 h 1115050"/>
              <a:gd name="connsiteX10" fmla="*/ 266700 w 2171700"/>
              <a:gd name="connsiteY10" fmla="*/ 685800 h 1115050"/>
              <a:gd name="connsiteX11" fmla="*/ 304800 w 2171700"/>
              <a:gd name="connsiteY11" fmla="*/ 693420 h 1115050"/>
              <a:gd name="connsiteX12" fmla="*/ 335280 w 2171700"/>
              <a:gd name="connsiteY12" fmla="*/ 784860 h 1115050"/>
              <a:gd name="connsiteX13" fmla="*/ 350520 w 2171700"/>
              <a:gd name="connsiteY13" fmla="*/ 807720 h 1115050"/>
              <a:gd name="connsiteX14" fmla="*/ 358140 w 2171700"/>
              <a:gd name="connsiteY14" fmla="*/ 853440 h 1115050"/>
              <a:gd name="connsiteX15" fmla="*/ 388620 w 2171700"/>
              <a:gd name="connsiteY15" fmla="*/ 861060 h 1115050"/>
              <a:gd name="connsiteX16" fmla="*/ 403860 w 2171700"/>
              <a:gd name="connsiteY16" fmla="*/ 891540 h 1115050"/>
              <a:gd name="connsiteX17" fmla="*/ 434340 w 2171700"/>
              <a:gd name="connsiteY17" fmla="*/ 899160 h 1115050"/>
              <a:gd name="connsiteX18" fmla="*/ 457200 w 2171700"/>
              <a:gd name="connsiteY18" fmla="*/ 914400 h 1115050"/>
              <a:gd name="connsiteX19" fmla="*/ 502920 w 2171700"/>
              <a:gd name="connsiteY19" fmla="*/ 922020 h 1115050"/>
              <a:gd name="connsiteX20" fmla="*/ 541020 w 2171700"/>
              <a:gd name="connsiteY20" fmla="*/ 929640 h 1115050"/>
              <a:gd name="connsiteX21" fmla="*/ 548640 w 2171700"/>
              <a:gd name="connsiteY21" fmla="*/ 952500 h 1115050"/>
              <a:gd name="connsiteX22" fmla="*/ 556260 w 2171700"/>
              <a:gd name="connsiteY22" fmla="*/ 998220 h 1115050"/>
              <a:gd name="connsiteX23" fmla="*/ 601980 w 2171700"/>
              <a:gd name="connsiteY23" fmla="*/ 1021080 h 1115050"/>
              <a:gd name="connsiteX24" fmla="*/ 685800 w 2171700"/>
              <a:gd name="connsiteY24" fmla="*/ 1043940 h 1115050"/>
              <a:gd name="connsiteX25" fmla="*/ 1089660 w 2171700"/>
              <a:gd name="connsiteY25" fmla="*/ 1051559 h 1115050"/>
              <a:gd name="connsiteX26" fmla="*/ 1089660 w 2171700"/>
              <a:gd name="connsiteY26" fmla="*/ 1083309 h 1115050"/>
              <a:gd name="connsiteX27" fmla="*/ 1324610 w 2171700"/>
              <a:gd name="connsiteY27" fmla="*/ 1064260 h 1115050"/>
              <a:gd name="connsiteX28" fmla="*/ 1333500 w 2171700"/>
              <a:gd name="connsiteY28" fmla="*/ 1112519 h 1115050"/>
              <a:gd name="connsiteX29" fmla="*/ 2171700 w 2171700"/>
              <a:gd name="connsiteY29" fmla="*/ 1104900 h 1115050"/>
              <a:gd name="connsiteX0" fmla="*/ 0 w 2171700"/>
              <a:gd name="connsiteY0" fmla="*/ 0 h 1115050"/>
              <a:gd name="connsiteX1" fmla="*/ 45720 w 2171700"/>
              <a:gd name="connsiteY1" fmla="*/ 7620 h 1115050"/>
              <a:gd name="connsiteX2" fmla="*/ 30480 w 2171700"/>
              <a:gd name="connsiteY2" fmla="*/ 38100 h 1115050"/>
              <a:gd name="connsiteX3" fmla="*/ 68580 w 2171700"/>
              <a:gd name="connsiteY3" fmla="*/ 45720 h 1115050"/>
              <a:gd name="connsiteX4" fmla="*/ 83820 w 2171700"/>
              <a:gd name="connsiteY4" fmla="*/ 137160 h 1115050"/>
              <a:gd name="connsiteX5" fmla="*/ 114300 w 2171700"/>
              <a:gd name="connsiteY5" fmla="*/ 152400 h 1115050"/>
              <a:gd name="connsiteX6" fmla="*/ 167640 w 2171700"/>
              <a:gd name="connsiteY6" fmla="*/ 373380 h 1115050"/>
              <a:gd name="connsiteX7" fmla="*/ 182880 w 2171700"/>
              <a:gd name="connsiteY7" fmla="*/ 426720 h 1115050"/>
              <a:gd name="connsiteX8" fmla="*/ 213360 w 2171700"/>
              <a:gd name="connsiteY8" fmla="*/ 434340 h 1115050"/>
              <a:gd name="connsiteX9" fmla="*/ 259080 w 2171700"/>
              <a:gd name="connsiteY9" fmla="*/ 571500 h 1115050"/>
              <a:gd name="connsiteX10" fmla="*/ 266700 w 2171700"/>
              <a:gd name="connsiteY10" fmla="*/ 685800 h 1115050"/>
              <a:gd name="connsiteX11" fmla="*/ 304800 w 2171700"/>
              <a:gd name="connsiteY11" fmla="*/ 693420 h 1115050"/>
              <a:gd name="connsiteX12" fmla="*/ 335280 w 2171700"/>
              <a:gd name="connsiteY12" fmla="*/ 784860 h 1115050"/>
              <a:gd name="connsiteX13" fmla="*/ 350520 w 2171700"/>
              <a:gd name="connsiteY13" fmla="*/ 807720 h 1115050"/>
              <a:gd name="connsiteX14" fmla="*/ 358140 w 2171700"/>
              <a:gd name="connsiteY14" fmla="*/ 853440 h 1115050"/>
              <a:gd name="connsiteX15" fmla="*/ 388620 w 2171700"/>
              <a:gd name="connsiteY15" fmla="*/ 861060 h 1115050"/>
              <a:gd name="connsiteX16" fmla="*/ 403860 w 2171700"/>
              <a:gd name="connsiteY16" fmla="*/ 891540 h 1115050"/>
              <a:gd name="connsiteX17" fmla="*/ 434340 w 2171700"/>
              <a:gd name="connsiteY17" fmla="*/ 899160 h 1115050"/>
              <a:gd name="connsiteX18" fmla="*/ 457200 w 2171700"/>
              <a:gd name="connsiteY18" fmla="*/ 914400 h 1115050"/>
              <a:gd name="connsiteX19" fmla="*/ 502920 w 2171700"/>
              <a:gd name="connsiteY19" fmla="*/ 922020 h 1115050"/>
              <a:gd name="connsiteX20" fmla="*/ 541020 w 2171700"/>
              <a:gd name="connsiteY20" fmla="*/ 929640 h 1115050"/>
              <a:gd name="connsiteX21" fmla="*/ 548640 w 2171700"/>
              <a:gd name="connsiteY21" fmla="*/ 952500 h 1115050"/>
              <a:gd name="connsiteX22" fmla="*/ 556260 w 2171700"/>
              <a:gd name="connsiteY22" fmla="*/ 998220 h 1115050"/>
              <a:gd name="connsiteX23" fmla="*/ 601980 w 2171700"/>
              <a:gd name="connsiteY23" fmla="*/ 1021080 h 1115050"/>
              <a:gd name="connsiteX24" fmla="*/ 685800 w 2171700"/>
              <a:gd name="connsiteY24" fmla="*/ 1043940 h 1115050"/>
              <a:gd name="connsiteX25" fmla="*/ 1089660 w 2171700"/>
              <a:gd name="connsiteY25" fmla="*/ 1051559 h 1115050"/>
              <a:gd name="connsiteX26" fmla="*/ 1089660 w 2171700"/>
              <a:gd name="connsiteY26" fmla="*/ 1083309 h 1115050"/>
              <a:gd name="connsiteX27" fmla="*/ 1324610 w 2171700"/>
              <a:gd name="connsiteY27" fmla="*/ 1064260 h 1115050"/>
              <a:gd name="connsiteX28" fmla="*/ 1333500 w 2171700"/>
              <a:gd name="connsiteY28" fmla="*/ 1112519 h 1115050"/>
              <a:gd name="connsiteX29" fmla="*/ 2171700 w 2171700"/>
              <a:gd name="connsiteY29" fmla="*/ 1104900 h 1115050"/>
              <a:gd name="connsiteX0" fmla="*/ 0 w 2171700"/>
              <a:gd name="connsiteY0" fmla="*/ 0 h 1115050"/>
              <a:gd name="connsiteX1" fmla="*/ 45720 w 2171700"/>
              <a:gd name="connsiteY1" fmla="*/ 7620 h 1115050"/>
              <a:gd name="connsiteX2" fmla="*/ 30480 w 2171700"/>
              <a:gd name="connsiteY2" fmla="*/ 38100 h 1115050"/>
              <a:gd name="connsiteX3" fmla="*/ 68580 w 2171700"/>
              <a:gd name="connsiteY3" fmla="*/ 45720 h 1115050"/>
              <a:gd name="connsiteX4" fmla="*/ 83820 w 2171700"/>
              <a:gd name="connsiteY4" fmla="*/ 137160 h 1115050"/>
              <a:gd name="connsiteX5" fmla="*/ 114300 w 2171700"/>
              <a:gd name="connsiteY5" fmla="*/ 152400 h 1115050"/>
              <a:gd name="connsiteX6" fmla="*/ 167640 w 2171700"/>
              <a:gd name="connsiteY6" fmla="*/ 373380 h 1115050"/>
              <a:gd name="connsiteX7" fmla="*/ 182880 w 2171700"/>
              <a:gd name="connsiteY7" fmla="*/ 426720 h 1115050"/>
              <a:gd name="connsiteX8" fmla="*/ 213360 w 2171700"/>
              <a:gd name="connsiteY8" fmla="*/ 434340 h 1115050"/>
              <a:gd name="connsiteX9" fmla="*/ 259080 w 2171700"/>
              <a:gd name="connsiteY9" fmla="*/ 571500 h 1115050"/>
              <a:gd name="connsiteX10" fmla="*/ 266700 w 2171700"/>
              <a:gd name="connsiteY10" fmla="*/ 685800 h 1115050"/>
              <a:gd name="connsiteX11" fmla="*/ 304800 w 2171700"/>
              <a:gd name="connsiteY11" fmla="*/ 693420 h 1115050"/>
              <a:gd name="connsiteX12" fmla="*/ 335280 w 2171700"/>
              <a:gd name="connsiteY12" fmla="*/ 784860 h 1115050"/>
              <a:gd name="connsiteX13" fmla="*/ 350520 w 2171700"/>
              <a:gd name="connsiteY13" fmla="*/ 807720 h 1115050"/>
              <a:gd name="connsiteX14" fmla="*/ 358140 w 2171700"/>
              <a:gd name="connsiteY14" fmla="*/ 853440 h 1115050"/>
              <a:gd name="connsiteX15" fmla="*/ 388620 w 2171700"/>
              <a:gd name="connsiteY15" fmla="*/ 861060 h 1115050"/>
              <a:gd name="connsiteX16" fmla="*/ 403860 w 2171700"/>
              <a:gd name="connsiteY16" fmla="*/ 891540 h 1115050"/>
              <a:gd name="connsiteX17" fmla="*/ 434340 w 2171700"/>
              <a:gd name="connsiteY17" fmla="*/ 899160 h 1115050"/>
              <a:gd name="connsiteX18" fmla="*/ 457200 w 2171700"/>
              <a:gd name="connsiteY18" fmla="*/ 914400 h 1115050"/>
              <a:gd name="connsiteX19" fmla="*/ 502920 w 2171700"/>
              <a:gd name="connsiteY19" fmla="*/ 922020 h 1115050"/>
              <a:gd name="connsiteX20" fmla="*/ 541020 w 2171700"/>
              <a:gd name="connsiteY20" fmla="*/ 929640 h 1115050"/>
              <a:gd name="connsiteX21" fmla="*/ 548640 w 2171700"/>
              <a:gd name="connsiteY21" fmla="*/ 952500 h 1115050"/>
              <a:gd name="connsiteX22" fmla="*/ 556260 w 2171700"/>
              <a:gd name="connsiteY22" fmla="*/ 998220 h 1115050"/>
              <a:gd name="connsiteX23" fmla="*/ 601980 w 2171700"/>
              <a:gd name="connsiteY23" fmla="*/ 1021080 h 1115050"/>
              <a:gd name="connsiteX24" fmla="*/ 685800 w 2171700"/>
              <a:gd name="connsiteY24" fmla="*/ 1043940 h 1115050"/>
              <a:gd name="connsiteX25" fmla="*/ 1089660 w 2171700"/>
              <a:gd name="connsiteY25" fmla="*/ 1051559 h 1115050"/>
              <a:gd name="connsiteX26" fmla="*/ 1089660 w 2171700"/>
              <a:gd name="connsiteY26" fmla="*/ 1083309 h 1115050"/>
              <a:gd name="connsiteX27" fmla="*/ 1337310 w 2171700"/>
              <a:gd name="connsiteY27" fmla="*/ 1076960 h 1115050"/>
              <a:gd name="connsiteX28" fmla="*/ 1333500 w 2171700"/>
              <a:gd name="connsiteY28" fmla="*/ 1112519 h 1115050"/>
              <a:gd name="connsiteX29" fmla="*/ 2171700 w 2171700"/>
              <a:gd name="connsiteY29" fmla="*/ 1104900 h 1115050"/>
              <a:gd name="connsiteX0" fmla="*/ 0 w 2171700"/>
              <a:gd name="connsiteY0" fmla="*/ 0 h 1115050"/>
              <a:gd name="connsiteX1" fmla="*/ 45720 w 2171700"/>
              <a:gd name="connsiteY1" fmla="*/ 7620 h 1115050"/>
              <a:gd name="connsiteX2" fmla="*/ 30480 w 2171700"/>
              <a:gd name="connsiteY2" fmla="*/ 38100 h 1115050"/>
              <a:gd name="connsiteX3" fmla="*/ 68580 w 2171700"/>
              <a:gd name="connsiteY3" fmla="*/ 45720 h 1115050"/>
              <a:gd name="connsiteX4" fmla="*/ 83820 w 2171700"/>
              <a:gd name="connsiteY4" fmla="*/ 137160 h 1115050"/>
              <a:gd name="connsiteX5" fmla="*/ 114300 w 2171700"/>
              <a:gd name="connsiteY5" fmla="*/ 152400 h 1115050"/>
              <a:gd name="connsiteX6" fmla="*/ 167640 w 2171700"/>
              <a:gd name="connsiteY6" fmla="*/ 373380 h 1115050"/>
              <a:gd name="connsiteX7" fmla="*/ 182880 w 2171700"/>
              <a:gd name="connsiteY7" fmla="*/ 426720 h 1115050"/>
              <a:gd name="connsiteX8" fmla="*/ 213360 w 2171700"/>
              <a:gd name="connsiteY8" fmla="*/ 434340 h 1115050"/>
              <a:gd name="connsiteX9" fmla="*/ 259080 w 2171700"/>
              <a:gd name="connsiteY9" fmla="*/ 571500 h 1115050"/>
              <a:gd name="connsiteX10" fmla="*/ 266700 w 2171700"/>
              <a:gd name="connsiteY10" fmla="*/ 685800 h 1115050"/>
              <a:gd name="connsiteX11" fmla="*/ 304800 w 2171700"/>
              <a:gd name="connsiteY11" fmla="*/ 693420 h 1115050"/>
              <a:gd name="connsiteX12" fmla="*/ 335280 w 2171700"/>
              <a:gd name="connsiteY12" fmla="*/ 784860 h 1115050"/>
              <a:gd name="connsiteX13" fmla="*/ 350520 w 2171700"/>
              <a:gd name="connsiteY13" fmla="*/ 807720 h 1115050"/>
              <a:gd name="connsiteX14" fmla="*/ 358140 w 2171700"/>
              <a:gd name="connsiteY14" fmla="*/ 853440 h 1115050"/>
              <a:gd name="connsiteX15" fmla="*/ 388620 w 2171700"/>
              <a:gd name="connsiteY15" fmla="*/ 861060 h 1115050"/>
              <a:gd name="connsiteX16" fmla="*/ 403860 w 2171700"/>
              <a:gd name="connsiteY16" fmla="*/ 891540 h 1115050"/>
              <a:gd name="connsiteX17" fmla="*/ 434340 w 2171700"/>
              <a:gd name="connsiteY17" fmla="*/ 899160 h 1115050"/>
              <a:gd name="connsiteX18" fmla="*/ 457200 w 2171700"/>
              <a:gd name="connsiteY18" fmla="*/ 914400 h 1115050"/>
              <a:gd name="connsiteX19" fmla="*/ 502920 w 2171700"/>
              <a:gd name="connsiteY19" fmla="*/ 922020 h 1115050"/>
              <a:gd name="connsiteX20" fmla="*/ 541020 w 2171700"/>
              <a:gd name="connsiteY20" fmla="*/ 929640 h 1115050"/>
              <a:gd name="connsiteX21" fmla="*/ 548640 w 2171700"/>
              <a:gd name="connsiteY21" fmla="*/ 952500 h 1115050"/>
              <a:gd name="connsiteX22" fmla="*/ 556260 w 2171700"/>
              <a:gd name="connsiteY22" fmla="*/ 998220 h 1115050"/>
              <a:gd name="connsiteX23" fmla="*/ 690880 w 2171700"/>
              <a:gd name="connsiteY23" fmla="*/ 970280 h 1115050"/>
              <a:gd name="connsiteX24" fmla="*/ 685800 w 2171700"/>
              <a:gd name="connsiteY24" fmla="*/ 1043940 h 1115050"/>
              <a:gd name="connsiteX25" fmla="*/ 1089660 w 2171700"/>
              <a:gd name="connsiteY25" fmla="*/ 1051559 h 1115050"/>
              <a:gd name="connsiteX26" fmla="*/ 1089660 w 2171700"/>
              <a:gd name="connsiteY26" fmla="*/ 1083309 h 1115050"/>
              <a:gd name="connsiteX27" fmla="*/ 1337310 w 2171700"/>
              <a:gd name="connsiteY27" fmla="*/ 1076960 h 1115050"/>
              <a:gd name="connsiteX28" fmla="*/ 1333500 w 2171700"/>
              <a:gd name="connsiteY28" fmla="*/ 1112519 h 1115050"/>
              <a:gd name="connsiteX29" fmla="*/ 2171700 w 2171700"/>
              <a:gd name="connsiteY29" fmla="*/ 1104900 h 1115050"/>
              <a:gd name="connsiteX0" fmla="*/ 0 w 2171700"/>
              <a:gd name="connsiteY0" fmla="*/ 0 h 1115050"/>
              <a:gd name="connsiteX1" fmla="*/ 45720 w 2171700"/>
              <a:gd name="connsiteY1" fmla="*/ 7620 h 1115050"/>
              <a:gd name="connsiteX2" fmla="*/ 30480 w 2171700"/>
              <a:gd name="connsiteY2" fmla="*/ 38100 h 1115050"/>
              <a:gd name="connsiteX3" fmla="*/ 68580 w 2171700"/>
              <a:gd name="connsiteY3" fmla="*/ 45720 h 1115050"/>
              <a:gd name="connsiteX4" fmla="*/ 83820 w 2171700"/>
              <a:gd name="connsiteY4" fmla="*/ 137160 h 1115050"/>
              <a:gd name="connsiteX5" fmla="*/ 114300 w 2171700"/>
              <a:gd name="connsiteY5" fmla="*/ 152400 h 1115050"/>
              <a:gd name="connsiteX6" fmla="*/ 167640 w 2171700"/>
              <a:gd name="connsiteY6" fmla="*/ 373380 h 1115050"/>
              <a:gd name="connsiteX7" fmla="*/ 182880 w 2171700"/>
              <a:gd name="connsiteY7" fmla="*/ 426720 h 1115050"/>
              <a:gd name="connsiteX8" fmla="*/ 213360 w 2171700"/>
              <a:gd name="connsiteY8" fmla="*/ 434340 h 1115050"/>
              <a:gd name="connsiteX9" fmla="*/ 259080 w 2171700"/>
              <a:gd name="connsiteY9" fmla="*/ 571500 h 1115050"/>
              <a:gd name="connsiteX10" fmla="*/ 266700 w 2171700"/>
              <a:gd name="connsiteY10" fmla="*/ 685800 h 1115050"/>
              <a:gd name="connsiteX11" fmla="*/ 304800 w 2171700"/>
              <a:gd name="connsiteY11" fmla="*/ 693420 h 1115050"/>
              <a:gd name="connsiteX12" fmla="*/ 335280 w 2171700"/>
              <a:gd name="connsiteY12" fmla="*/ 784860 h 1115050"/>
              <a:gd name="connsiteX13" fmla="*/ 350520 w 2171700"/>
              <a:gd name="connsiteY13" fmla="*/ 807720 h 1115050"/>
              <a:gd name="connsiteX14" fmla="*/ 358140 w 2171700"/>
              <a:gd name="connsiteY14" fmla="*/ 853440 h 1115050"/>
              <a:gd name="connsiteX15" fmla="*/ 388620 w 2171700"/>
              <a:gd name="connsiteY15" fmla="*/ 861060 h 1115050"/>
              <a:gd name="connsiteX16" fmla="*/ 403860 w 2171700"/>
              <a:gd name="connsiteY16" fmla="*/ 891540 h 1115050"/>
              <a:gd name="connsiteX17" fmla="*/ 434340 w 2171700"/>
              <a:gd name="connsiteY17" fmla="*/ 899160 h 1115050"/>
              <a:gd name="connsiteX18" fmla="*/ 457200 w 2171700"/>
              <a:gd name="connsiteY18" fmla="*/ 914400 h 1115050"/>
              <a:gd name="connsiteX19" fmla="*/ 502920 w 2171700"/>
              <a:gd name="connsiteY19" fmla="*/ 922020 h 1115050"/>
              <a:gd name="connsiteX20" fmla="*/ 541020 w 2171700"/>
              <a:gd name="connsiteY20" fmla="*/ 929640 h 1115050"/>
              <a:gd name="connsiteX21" fmla="*/ 548640 w 2171700"/>
              <a:gd name="connsiteY21" fmla="*/ 952500 h 1115050"/>
              <a:gd name="connsiteX22" fmla="*/ 556260 w 2171700"/>
              <a:gd name="connsiteY22" fmla="*/ 998220 h 1115050"/>
              <a:gd name="connsiteX23" fmla="*/ 690880 w 2171700"/>
              <a:gd name="connsiteY23" fmla="*/ 970280 h 1115050"/>
              <a:gd name="connsiteX24" fmla="*/ 685800 w 2171700"/>
              <a:gd name="connsiteY24" fmla="*/ 1043940 h 1115050"/>
              <a:gd name="connsiteX25" fmla="*/ 1089660 w 2171700"/>
              <a:gd name="connsiteY25" fmla="*/ 1051559 h 1115050"/>
              <a:gd name="connsiteX26" fmla="*/ 1089660 w 2171700"/>
              <a:gd name="connsiteY26" fmla="*/ 1083309 h 1115050"/>
              <a:gd name="connsiteX27" fmla="*/ 1337310 w 2171700"/>
              <a:gd name="connsiteY27" fmla="*/ 1076960 h 1115050"/>
              <a:gd name="connsiteX28" fmla="*/ 1333500 w 2171700"/>
              <a:gd name="connsiteY28" fmla="*/ 1112519 h 1115050"/>
              <a:gd name="connsiteX29" fmla="*/ 2171700 w 2171700"/>
              <a:gd name="connsiteY29" fmla="*/ 1104900 h 1115050"/>
              <a:gd name="connsiteX0" fmla="*/ 0 w 2171700"/>
              <a:gd name="connsiteY0" fmla="*/ 0 h 1115050"/>
              <a:gd name="connsiteX1" fmla="*/ 45720 w 2171700"/>
              <a:gd name="connsiteY1" fmla="*/ 7620 h 1115050"/>
              <a:gd name="connsiteX2" fmla="*/ 30480 w 2171700"/>
              <a:gd name="connsiteY2" fmla="*/ 38100 h 1115050"/>
              <a:gd name="connsiteX3" fmla="*/ 68580 w 2171700"/>
              <a:gd name="connsiteY3" fmla="*/ 45720 h 1115050"/>
              <a:gd name="connsiteX4" fmla="*/ 83820 w 2171700"/>
              <a:gd name="connsiteY4" fmla="*/ 137160 h 1115050"/>
              <a:gd name="connsiteX5" fmla="*/ 114300 w 2171700"/>
              <a:gd name="connsiteY5" fmla="*/ 152400 h 1115050"/>
              <a:gd name="connsiteX6" fmla="*/ 167640 w 2171700"/>
              <a:gd name="connsiteY6" fmla="*/ 373380 h 1115050"/>
              <a:gd name="connsiteX7" fmla="*/ 182880 w 2171700"/>
              <a:gd name="connsiteY7" fmla="*/ 426720 h 1115050"/>
              <a:gd name="connsiteX8" fmla="*/ 213360 w 2171700"/>
              <a:gd name="connsiteY8" fmla="*/ 434340 h 1115050"/>
              <a:gd name="connsiteX9" fmla="*/ 259080 w 2171700"/>
              <a:gd name="connsiteY9" fmla="*/ 571500 h 1115050"/>
              <a:gd name="connsiteX10" fmla="*/ 266700 w 2171700"/>
              <a:gd name="connsiteY10" fmla="*/ 685800 h 1115050"/>
              <a:gd name="connsiteX11" fmla="*/ 304800 w 2171700"/>
              <a:gd name="connsiteY11" fmla="*/ 693420 h 1115050"/>
              <a:gd name="connsiteX12" fmla="*/ 335280 w 2171700"/>
              <a:gd name="connsiteY12" fmla="*/ 784860 h 1115050"/>
              <a:gd name="connsiteX13" fmla="*/ 350520 w 2171700"/>
              <a:gd name="connsiteY13" fmla="*/ 807720 h 1115050"/>
              <a:gd name="connsiteX14" fmla="*/ 358140 w 2171700"/>
              <a:gd name="connsiteY14" fmla="*/ 853440 h 1115050"/>
              <a:gd name="connsiteX15" fmla="*/ 388620 w 2171700"/>
              <a:gd name="connsiteY15" fmla="*/ 861060 h 1115050"/>
              <a:gd name="connsiteX16" fmla="*/ 403860 w 2171700"/>
              <a:gd name="connsiteY16" fmla="*/ 891540 h 1115050"/>
              <a:gd name="connsiteX17" fmla="*/ 434340 w 2171700"/>
              <a:gd name="connsiteY17" fmla="*/ 899160 h 1115050"/>
              <a:gd name="connsiteX18" fmla="*/ 457200 w 2171700"/>
              <a:gd name="connsiteY18" fmla="*/ 914400 h 1115050"/>
              <a:gd name="connsiteX19" fmla="*/ 502920 w 2171700"/>
              <a:gd name="connsiteY19" fmla="*/ 922020 h 1115050"/>
              <a:gd name="connsiteX20" fmla="*/ 541020 w 2171700"/>
              <a:gd name="connsiteY20" fmla="*/ 929640 h 1115050"/>
              <a:gd name="connsiteX21" fmla="*/ 548640 w 2171700"/>
              <a:gd name="connsiteY21" fmla="*/ 952500 h 1115050"/>
              <a:gd name="connsiteX22" fmla="*/ 556260 w 2171700"/>
              <a:gd name="connsiteY22" fmla="*/ 998220 h 1115050"/>
              <a:gd name="connsiteX23" fmla="*/ 690880 w 2171700"/>
              <a:gd name="connsiteY23" fmla="*/ 970280 h 1115050"/>
              <a:gd name="connsiteX24" fmla="*/ 685800 w 2171700"/>
              <a:gd name="connsiteY24" fmla="*/ 1043940 h 1115050"/>
              <a:gd name="connsiteX25" fmla="*/ 1089660 w 2171700"/>
              <a:gd name="connsiteY25" fmla="*/ 1051559 h 1115050"/>
              <a:gd name="connsiteX26" fmla="*/ 1089660 w 2171700"/>
              <a:gd name="connsiteY26" fmla="*/ 1083309 h 1115050"/>
              <a:gd name="connsiteX27" fmla="*/ 1337310 w 2171700"/>
              <a:gd name="connsiteY27" fmla="*/ 1076960 h 1115050"/>
              <a:gd name="connsiteX28" fmla="*/ 1333500 w 2171700"/>
              <a:gd name="connsiteY28" fmla="*/ 1112519 h 1115050"/>
              <a:gd name="connsiteX29" fmla="*/ 2171700 w 2171700"/>
              <a:gd name="connsiteY29" fmla="*/ 1104900 h 1115050"/>
              <a:gd name="connsiteX0" fmla="*/ 0 w 2171700"/>
              <a:gd name="connsiteY0" fmla="*/ 0 h 1115050"/>
              <a:gd name="connsiteX1" fmla="*/ 45720 w 2171700"/>
              <a:gd name="connsiteY1" fmla="*/ 7620 h 1115050"/>
              <a:gd name="connsiteX2" fmla="*/ 30480 w 2171700"/>
              <a:gd name="connsiteY2" fmla="*/ 38100 h 1115050"/>
              <a:gd name="connsiteX3" fmla="*/ 68580 w 2171700"/>
              <a:gd name="connsiteY3" fmla="*/ 45720 h 1115050"/>
              <a:gd name="connsiteX4" fmla="*/ 83820 w 2171700"/>
              <a:gd name="connsiteY4" fmla="*/ 137160 h 1115050"/>
              <a:gd name="connsiteX5" fmla="*/ 114300 w 2171700"/>
              <a:gd name="connsiteY5" fmla="*/ 152400 h 1115050"/>
              <a:gd name="connsiteX6" fmla="*/ 167640 w 2171700"/>
              <a:gd name="connsiteY6" fmla="*/ 373380 h 1115050"/>
              <a:gd name="connsiteX7" fmla="*/ 182880 w 2171700"/>
              <a:gd name="connsiteY7" fmla="*/ 426720 h 1115050"/>
              <a:gd name="connsiteX8" fmla="*/ 213360 w 2171700"/>
              <a:gd name="connsiteY8" fmla="*/ 434340 h 1115050"/>
              <a:gd name="connsiteX9" fmla="*/ 259080 w 2171700"/>
              <a:gd name="connsiteY9" fmla="*/ 571500 h 1115050"/>
              <a:gd name="connsiteX10" fmla="*/ 266700 w 2171700"/>
              <a:gd name="connsiteY10" fmla="*/ 685800 h 1115050"/>
              <a:gd name="connsiteX11" fmla="*/ 304800 w 2171700"/>
              <a:gd name="connsiteY11" fmla="*/ 693420 h 1115050"/>
              <a:gd name="connsiteX12" fmla="*/ 335280 w 2171700"/>
              <a:gd name="connsiteY12" fmla="*/ 784860 h 1115050"/>
              <a:gd name="connsiteX13" fmla="*/ 350520 w 2171700"/>
              <a:gd name="connsiteY13" fmla="*/ 807720 h 1115050"/>
              <a:gd name="connsiteX14" fmla="*/ 358140 w 2171700"/>
              <a:gd name="connsiteY14" fmla="*/ 853440 h 1115050"/>
              <a:gd name="connsiteX15" fmla="*/ 388620 w 2171700"/>
              <a:gd name="connsiteY15" fmla="*/ 861060 h 1115050"/>
              <a:gd name="connsiteX16" fmla="*/ 403860 w 2171700"/>
              <a:gd name="connsiteY16" fmla="*/ 891540 h 1115050"/>
              <a:gd name="connsiteX17" fmla="*/ 434340 w 2171700"/>
              <a:gd name="connsiteY17" fmla="*/ 899160 h 1115050"/>
              <a:gd name="connsiteX18" fmla="*/ 457200 w 2171700"/>
              <a:gd name="connsiteY18" fmla="*/ 914400 h 1115050"/>
              <a:gd name="connsiteX19" fmla="*/ 502920 w 2171700"/>
              <a:gd name="connsiteY19" fmla="*/ 922020 h 1115050"/>
              <a:gd name="connsiteX20" fmla="*/ 541020 w 2171700"/>
              <a:gd name="connsiteY20" fmla="*/ 929640 h 1115050"/>
              <a:gd name="connsiteX21" fmla="*/ 548640 w 2171700"/>
              <a:gd name="connsiteY21" fmla="*/ 952500 h 1115050"/>
              <a:gd name="connsiteX22" fmla="*/ 556260 w 2171700"/>
              <a:gd name="connsiteY22" fmla="*/ 998220 h 1115050"/>
              <a:gd name="connsiteX23" fmla="*/ 684530 w 2171700"/>
              <a:gd name="connsiteY23" fmla="*/ 1008380 h 1115050"/>
              <a:gd name="connsiteX24" fmla="*/ 685800 w 2171700"/>
              <a:gd name="connsiteY24" fmla="*/ 1043940 h 1115050"/>
              <a:gd name="connsiteX25" fmla="*/ 1089660 w 2171700"/>
              <a:gd name="connsiteY25" fmla="*/ 1051559 h 1115050"/>
              <a:gd name="connsiteX26" fmla="*/ 1089660 w 2171700"/>
              <a:gd name="connsiteY26" fmla="*/ 1083309 h 1115050"/>
              <a:gd name="connsiteX27" fmla="*/ 1337310 w 2171700"/>
              <a:gd name="connsiteY27" fmla="*/ 1076960 h 1115050"/>
              <a:gd name="connsiteX28" fmla="*/ 1333500 w 2171700"/>
              <a:gd name="connsiteY28" fmla="*/ 1112519 h 1115050"/>
              <a:gd name="connsiteX29" fmla="*/ 2171700 w 2171700"/>
              <a:gd name="connsiteY29" fmla="*/ 1104900 h 1115050"/>
              <a:gd name="connsiteX0" fmla="*/ 0 w 2171700"/>
              <a:gd name="connsiteY0" fmla="*/ 0 h 1115050"/>
              <a:gd name="connsiteX1" fmla="*/ 45720 w 2171700"/>
              <a:gd name="connsiteY1" fmla="*/ 7620 h 1115050"/>
              <a:gd name="connsiteX2" fmla="*/ 30480 w 2171700"/>
              <a:gd name="connsiteY2" fmla="*/ 38100 h 1115050"/>
              <a:gd name="connsiteX3" fmla="*/ 68580 w 2171700"/>
              <a:gd name="connsiteY3" fmla="*/ 45720 h 1115050"/>
              <a:gd name="connsiteX4" fmla="*/ 83820 w 2171700"/>
              <a:gd name="connsiteY4" fmla="*/ 137160 h 1115050"/>
              <a:gd name="connsiteX5" fmla="*/ 114300 w 2171700"/>
              <a:gd name="connsiteY5" fmla="*/ 152400 h 1115050"/>
              <a:gd name="connsiteX6" fmla="*/ 167640 w 2171700"/>
              <a:gd name="connsiteY6" fmla="*/ 373380 h 1115050"/>
              <a:gd name="connsiteX7" fmla="*/ 182880 w 2171700"/>
              <a:gd name="connsiteY7" fmla="*/ 426720 h 1115050"/>
              <a:gd name="connsiteX8" fmla="*/ 213360 w 2171700"/>
              <a:gd name="connsiteY8" fmla="*/ 434340 h 1115050"/>
              <a:gd name="connsiteX9" fmla="*/ 259080 w 2171700"/>
              <a:gd name="connsiteY9" fmla="*/ 571500 h 1115050"/>
              <a:gd name="connsiteX10" fmla="*/ 266700 w 2171700"/>
              <a:gd name="connsiteY10" fmla="*/ 685800 h 1115050"/>
              <a:gd name="connsiteX11" fmla="*/ 304800 w 2171700"/>
              <a:gd name="connsiteY11" fmla="*/ 693420 h 1115050"/>
              <a:gd name="connsiteX12" fmla="*/ 335280 w 2171700"/>
              <a:gd name="connsiteY12" fmla="*/ 784860 h 1115050"/>
              <a:gd name="connsiteX13" fmla="*/ 350520 w 2171700"/>
              <a:gd name="connsiteY13" fmla="*/ 807720 h 1115050"/>
              <a:gd name="connsiteX14" fmla="*/ 358140 w 2171700"/>
              <a:gd name="connsiteY14" fmla="*/ 853440 h 1115050"/>
              <a:gd name="connsiteX15" fmla="*/ 388620 w 2171700"/>
              <a:gd name="connsiteY15" fmla="*/ 861060 h 1115050"/>
              <a:gd name="connsiteX16" fmla="*/ 403860 w 2171700"/>
              <a:gd name="connsiteY16" fmla="*/ 891540 h 1115050"/>
              <a:gd name="connsiteX17" fmla="*/ 434340 w 2171700"/>
              <a:gd name="connsiteY17" fmla="*/ 899160 h 1115050"/>
              <a:gd name="connsiteX18" fmla="*/ 457200 w 2171700"/>
              <a:gd name="connsiteY18" fmla="*/ 914400 h 1115050"/>
              <a:gd name="connsiteX19" fmla="*/ 502920 w 2171700"/>
              <a:gd name="connsiteY19" fmla="*/ 922020 h 1115050"/>
              <a:gd name="connsiteX20" fmla="*/ 541020 w 2171700"/>
              <a:gd name="connsiteY20" fmla="*/ 929640 h 1115050"/>
              <a:gd name="connsiteX21" fmla="*/ 548640 w 2171700"/>
              <a:gd name="connsiteY21" fmla="*/ 952500 h 1115050"/>
              <a:gd name="connsiteX22" fmla="*/ 549910 w 2171700"/>
              <a:gd name="connsiteY22" fmla="*/ 998220 h 1115050"/>
              <a:gd name="connsiteX23" fmla="*/ 684530 w 2171700"/>
              <a:gd name="connsiteY23" fmla="*/ 1008380 h 1115050"/>
              <a:gd name="connsiteX24" fmla="*/ 685800 w 2171700"/>
              <a:gd name="connsiteY24" fmla="*/ 1043940 h 1115050"/>
              <a:gd name="connsiteX25" fmla="*/ 1089660 w 2171700"/>
              <a:gd name="connsiteY25" fmla="*/ 1051559 h 1115050"/>
              <a:gd name="connsiteX26" fmla="*/ 1089660 w 2171700"/>
              <a:gd name="connsiteY26" fmla="*/ 1083309 h 1115050"/>
              <a:gd name="connsiteX27" fmla="*/ 1337310 w 2171700"/>
              <a:gd name="connsiteY27" fmla="*/ 1076960 h 1115050"/>
              <a:gd name="connsiteX28" fmla="*/ 1333500 w 2171700"/>
              <a:gd name="connsiteY28" fmla="*/ 1112519 h 1115050"/>
              <a:gd name="connsiteX29" fmla="*/ 2171700 w 2171700"/>
              <a:gd name="connsiteY29" fmla="*/ 1104900 h 1115050"/>
              <a:gd name="connsiteX0" fmla="*/ 0 w 2171700"/>
              <a:gd name="connsiteY0" fmla="*/ 0 h 1115050"/>
              <a:gd name="connsiteX1" fmla="*/ 45720 w 2171700"/>
              <a:gd name="connsiteY1" fmla="*/ 7620 h 1115050"/>
              <a:gd name="connsiteX2" fmla="*/ 30480 w 2171700"/>
              <a:gd name="connsiteY2" fmla="*/ 38100 h 1115050"/>
              <a:gd name="connsiteX3" fmla="*/ 68580 w 2171700"/>
              <a:gd name="connsiteY3" fmla="*/ 45720 h 1115050"/>
              <a:gd name="connsiteX4" fmla="*/ 83820 w 2171700"/>
              <a:gd name="connsiteY4" fmla="*/ 137160 h 1115050"/>
              <a:gd name="connsiteX5" fmla="*/ 114300 w 2171700"/>
              <a:gd name="connsiteY5" fmla="*/ 152400 h 1115050"/>
              <a:gd name="connsiteX6" fmla="*/ 167640 w 2171700"/>
              <a:gd name="connsiteY6" fmla="*/ 373380 h 1115050"/>
              <a:gd name="connsiteX7" fmla="*/ 182880 w 2171700"/>
              <a:gd name="connsiteY7" fmla="*/ 426720 h 1115050"/>
              <a:gd name="connsiteX8" fmla="*/ 213360 w 2171700"/>
              <a:gd name="connsiteY8" fmla="*/ 434340 h 1115050"/>
              <a:gd name="connsiteX9" fmla="*/ 259080 w 2171700"/>
              <a:gd name="connsiteY9" fmla="*/ 571500 h 1115050"/>
              <a:gd name="connsiteX10" fmla="*/ 266700 w 2171700"/>
              <a:gd name="connsiteY10" fmla="*/ 685800 h 1115050"/>
              <a:gd name="connsiteX11" fmla="*/ 304800 w 2171700"/>
              <a:gd name="connsiteY11" fmla="*/ 693420 h 1115050"/>
              <a:gd name="connsiteX12" fmla="*/ 335280 w 2171700"/>
              <a:gd name="connsiteY12" fmla="*/ 784860 h 1115050"/>
              <a:gd name="connsiteX13" fmla="*/ 350520 w 2171700"/>
              <a:gd name="connsiteY13" fmla="*/ 807720 h 1115050"/>
              <a:gd name="connsiteX14" fmla="*/ 358140 w 2171700"/>
              <a:gd name="connsiteY14" fmla="*/ 853440 h 1115050"/>
              <a:gd name="connsiteX15" fmla="*/ 388620 w 2171700"/>
              <a:gd name="connsiteY15" fmla="*/ 861060 h 1115050"/>
              <a:gd name="connsiteX16" fmla="*/ 403860 w 2171700"/>
              <a:gd name="connsiteY16" fmla="*/ 891540 h 1115050"/>
              <a:gd name="connsiteX17" fmla="*/ 434340 w 2171700"/>
              <a:gd name="connsiteY17" fmla="*/ 899160 h 1115050"/>
              <a:gd name="connsiteX18" fmla="*/ 457200 w 2171700"/>
              <a:gd name="connsiteY18" fmla="*/ 914400 h 1115050"/>
              <a:gd name="connsiteX19" fmla="*/ 502920 w 2171700"/>
              <a:gd name="connsiteY19" fmla="*/ 922020 h 1115050"/>
              <a:gd name="connsiteX20" fmla="*/ 541020 w 2171700"/>
              <a:gd name="connsiteY20" fmla="*/ 929640 h 1115050"/>
              <a:gd name="connsiteX21" fmla="*/ 548640 w 2171700"/>
              <a:gd name="connsiteY21" fmla="*/ 952500 h 1115050"/>
              <a:gd name="connsiteX22" fmla="*/ 549910 w 2171700"/>
              <a:gd name="connsiteY22" fmla="*/ 998220 h 1115050"/>
              <a:gd name="connsiteX23" fmla="*/ 684530 w 2171700"/>
              <a:gd name="connsiteY23" fmla="*/ 1008380 h 1115050"/>
              <a:gd name="connsiteX24" fmla="*/ 685800 w 2171700"/>
              <a:gd name="connsiteY24" fmla="*/ 1043940 h 1115050"/>
              <a:gd name="connsiteX25" fmla="*/ 1089660 w 2171700"/>
              <a:gd name="connsiteY25" fmla="*/ 1051559 h 1115050"/>
              <a:gd name="connsiteX26" fmla="*/ 1089660 w 2171700"/>
              <a:gd name="connsiteY26" fmla="*/ 1083309 h 1115050"/>
              <a:gd name="connsiteX27" fmla="*/ 1337310 w 2171700"/>
              <a:gd name="connsiteY27" fmla="*/ 1076960 h 1115050"/>
              <a:gd name="connsiteX28" fmla="*/ 1333500 w 2171700"/>
              <a:gd name="connsiteY28" fmla="*/ 1112519 h 1115050"/>
              <a:gd name="connsiteX29" fmla="*/ 2171700 w 2171700"/>
              <a:gd name="connsiteY29" fmla="*/ 1104900 h 1115050"/>
              <a:gd name="connsiteX0" fmla="*/ 0 w 2171700"/>
              <a:gd name="connsiteY0" fmla="*/ 0 h 1115050"/>
              <a:gd name="connsiteX1" fmla="*/ 45720 w 2171700"/>
              <a:gd name="connsiteY1" fmla="*/ 7620 h 1115050"/>
              <a:gd name="connsiteX2" fmla="*/ 30480 w 2171700"/>
              <a:gd name="connsiteY2" fmla="*/ 38100 h 1115050"/>
              <a:gd name="connsiteX3" fmla="*/ 68580 w 2171700"/>
              <a:gd name="connsiteY3" fmla="*/ 45720 h 1115050"/>
              <a:gd name="connsiteX4" fmla="*/ 83820 w 2171700"/>
              <a:gd name="connsiteY4" fmla="*/ 137160 h 1115050"/>
              <a:gd name="connsiteX5" fmla="*/ 114300 w 2171700"/>
              <a:gd name="connsiteY5" fmla="*/ 152400 h 1115050"/>
              <a:gd name="connsiteX6" fmla="*/ 167640 w 2171700"/>
              <a:gd name="connsiteY6" fmla="*/ 373380 h 1115050"/>
              <a:gd name="connsiteX7" fmla="*/ 182880 w 2171700"/>
              <a:gd name="connsiteY7" fmla="*/ 426720 h 1115050"/>
              <a:gd name="connsiteX8" fmla="*/ 213360 w 2171700"/>
              <a:gd name="connsiteY8" fmla="*/ 434340 h 1115050"/>
              <a:gd name="connsiteX9" fmla="*/ 259080 w 2171700"/>
              <a:gd name="connsiteY9" fmla="*/ 571500 h 1115050"/>
              <a:gd name="connsiteX10" fmla="*/ 266700 w 2171700"/>
              <a:gd name="connsiteY10" fmla="*/ 685800 h 1115050"/>
              <a:gd name="connsiteX11" fmla="*/ 304800 w 2171700"/>
              <a:gd name="connsiteY11" fmla="*/ 693420 h 1115050"/>
              <a:gd name="connsiteX12" fmla="*/ 335280 w 2171700"/>
              <a:gd name="connsiteY12" fmla="*/ 784860 h 1115050"/>
              <a:gd name="connsiteX13" fmla="*/ 350520 w 2171700"/>
              <a:gd name="connsiteY13" fmla="*/ 807720 h 1115050"/>
              <a:gd name="connsiteX14" fmla="*/ 358140 w 2171700"/>
              <a:gd name="connsiteY14" fmla="*/ 853440 h 1115050"/>
              <a:gd name="connsiteX15" fmla="*/ 388620 w 2171700"/>
              <a:gd name="connsiteY15" fmla="*/ 861060 h 1115050"/>
              <a:gd name="connsiteX16" fmla="*/ 403860 w 2171700"/>
              <a:gd name="connsiteY16" fmla="*/ 891540 h 1115050"/>
              <a:gd name="connsiteX17" fmla="*/ 434340 w 2171700"/>
              <a:gd name="connsiteY17" fmla="*/ 899160 h 1115050"/>
              <a:gd name="connsiteX18" fmla="*/ 457200 w 2171700"/>
              <a:gd name="connsiteY18" fmla="*/ 914400 h 1115050"/>
              <a:gd name="connsiteX19" fmla="*/ 502920 w 2171700"/>
              <a:gd name="connsiteY19" fmla="*/ 922020 h 1115050"/>
              <a:gd name="connsiteX20" fmla="*/ 541020 w 2171700"/>
              <a:gd name="connsiteY20" fmla="*/ 929640 h 1115050"/>
              <a:gd name="connsiteX21" fmla="*/ 548640 w 2171700"/>
              <a:gd name="connsiteY21" fmla="*/ 952500 h 1115050"/>
              <a:gd name="connsiteX22" fmla="*/ 549910 w 2171700"/>
              <a:gd name="connsiteY22" fmla="*/ 998220 h 1115050"/>
              <a:gd name="connsiteX23" fmla="*/ 684530 w 2171700"/>
              <a:gd name="connsiteY23" fmla="*/ 1008380 h 1115050"/>
              <a:gd name="connsiteX24" fmla="*/ 685800 w 2171700"/>
              <a:gd name="connsiteY24" fmla="*/ 1043940 h 1115050"/>
              <a:gd name="connsiteX25" fmla="*/ 1089660 w 2171700"/>
              <a:gd name="connsiteY25" fmla="*/ 1051559 h 1115050"/>
              <a:gd name="connsiteX26" fmla="*/ 1089660 w 2171700"/>
              <a:gd name="connsiteY26" fmla="*/ 1083309 h 1115050"/>
              <a:gd name="connsiteX27" fmla="*/ 1337310 w 2171700"/>
              <a:gd name="connsiteY27" fmla="*/ 1076960 h 1115050"/>
              <a:gd name="connsiteX28" fmla="*/ 1333500 w 2171700"/>
              <a:gd name="connsiteY28" fmla="*/ 1112519 h 1115050"/>
              <a:gd name="connsiteX29" fmla="*/ 2171700 w 2171700"/>
              <a:gd name="connsiteY29" fmla="*/ 1104900 h 1115050"/>
              <a:gd name="connsiteX0" fmla="*/ 0 w 2171700"/>
              <a:gd name="connsiteY0" fmla="*/ 0 h 1115050"/>
              <a:gd name="connsiteX1" fmla="*/ 45720 w 2171700"/>
              <a:gd name="connsiteY1" fmla="*/ 7620 h 1115050"/>
              <a:gd name="connsiteX2" fmla="*/ 30480 w 2171700"/>
              <a:gd name="connsiteY2" fmla="*/ 38100 h 1115050"/>
              <a:gd name="connsiteX3" fmla="*/ 68580 w 2171700"/>
              <a:gd name="connsiteY3" fmla="*/ 45720 h 1115050"/>
              <a:gd name="connsiteX4" fmla="*/ 83820 w 2171700"/>
              <a:gd name="connsiteY4" fmla="*/ 137160 h 1115050"/>
              <a:gd name="connsiteX5" fmla="*/ 114300 w 2171700"/>
              <a:gd name="connsiteY5" fmla="*/ 152400 h 1115050"/>
              <a:gd name="connsiteX6" fmla="*/ 105410 w 2171700"/>
              <a:gd name="connsiteY6" fmla="*/ 378460 h 1115050"/>
              <a:gd name="connsiteX7" fmla="*/ 167640 w 2171700"/>
              <a:gd name="connsiteY7" fmla="*/ 373380 h 1115050"/>
              <a:gd name="connsiteX8" fmla="*/ 182880 w 2171700"/>
              <a:gd name="connsiteY8" fmla="*/ 426720 h 1115050"/>
              <a:gd name="connsiteX9" fmla="*/ 213360 w 2171700"/>
              <a:gd name="connsiteY9" fmla="*/ 434340 h 1115050"/>
              <a:gd name="connsiteX10" fmla="*/ 259080 w 2171700"/>
              <a:gd name="connsiteY10" fmla="*/ 571500 h 1115050"/>
              <a:gd name="connsiteX11" fmla="*/ 266700 w 2171700"/>
              <a:gd name="connsiteY11" fmla="*/ 685800 h 1115050"/>
              <a:gd name="connsiteX12" fmla="*/ 304800 w 2171700"/>
              <a:gd name="connsiteY12" fmla="*/ 693420 h 1115050"/>
              <a:gd name="connsiteX13" fmla="*/ 335280 w 2171700"/>
              <a:gd name="connsiteY13" fmla="*/ 784860 h 1115050"/>
              <a:gd name="connsiteX14" fmla="*/ 350520 w 2171700"/>
              <a:gd name="connsiteY14" fmla="*/ 807720 h 1115050"/>
              <a:gd name="connsiteX15" fmla="*/ 358140 w 2171700"/>
              <a:gd name="connsiteY15" fmla="*/ 853440 h 1115050"/>
              <a:gd name="connsiteX16" fmla="*/ 388620 w 2171700"/>
              <a:gd name="connsiteY16" fmla="*/ 861060 h 1115050"/>
              <a:gd name="connsiteX17" fmla="*/ 403860 w 2171700"/>
              <a:gd name="connsiteY17" fmla="*/ 891540 h 1115050"/>
              <a:gd name="connsiteX18" fmla="*/ 434340 w 2171700"/>
              <a:gd name="connsiteY18" fmla="*/ 899160 h 1115050"/>
              <a:gd name="connsiteX19" fmla="*/ 457200 w 2171700"/>
              <a:gd name="connsiteY19" fmla="*/ 914400 h 1115050"/>
              <a:gd name="connsiteX20" fmla="*/ 502920 w 2171700"/>
              <a:gd name="connsiteY20" fmla="*/ 922020 h 1115050"/>
              <a:gd name="connsiteX21" fmla="*/ 541020 w 2171700"/>
              <a:gd name="connsiteY21" fmla="*/ 929640 h 1115050"/>
              <a:gd name="connsiteX22" fmla="*/ 548640 w 2171700"/>
              <a:gd name="connsiteY22" fmla="*/ 952500 h 1115050"/>
              <a:gd name="connsiteX23" fmla="*/ 549910 w 2171700"/>
              <a:gd name="connsiteY23" fmla="*/ 998220 h 1115050"/>
              <a:gd name="connsiteX24" fmla="*/ 684530 w 2171700"/>
              <a:gd name="connsiteY24" fmla="*/ 1008380 h 1115050"/>
              <a:gd name="connsiteX25" fmla="*/ 685800 w 2171700"/>
              <a:gd name="connsiteY25" fmla="*/ 1043940 h 1115050"/>
              <a:gd name="connsiteX26" fmla="*/ 1089660 w 2171700"/>
              <a:gd name="connsiteY26" fmla="*/ 1051559 h 1115050"/>
              <a:gd name="connsiteX27" fmla="*/ 1089660 w 2171700"/>
              <a:gd name="connsiteY27" fmla="*/ 1083309 h 1115050"/>
              <a:gd name="connsiteX28" fmla="*/ 1337310 w 2171700"/>
              <a:gd name="connsiteY28" fmla="*/ 1076960 h 1115050"/>
              <a:gd name="connsiteX29" fmla="*/ 1333500 w 2171700"/>
              <a:gd name="connsiteY29" fmla="*/ 1112519 h 1115050"/>
              <a:gd name="connsiteX30" fmla="*/ 2171700 w 2171700"/>
              <a:gd name="connsiteY30" fmla="*/ 1104900 h 1115050"/>
              <a:gd name="connsiteX0" fmla="*/ 0 w 2171700"/>
              <a:gd name="connsiteY0" fmla="*/ 0 h 1115050"/>
              <a:gd name="connsiteX1" fmla="*/ 45720 w 2171700"/>
              <a:gd name="connsiteY1" fmla="*/ 7620 h 1115050"/>
              <a:gd name="connsiteX2" fmla="*/ 30480 w 2171700"/>
              <a:gd name="connsiteY2" fmla="*/ 38100 h 1115050"/>
              <a:gd name="connsiteX3" fmla="*/ 68580 w 2171700"/>
              <a:gd name="connsiteY3" fmla="*/ 45720 h 1115050"/>
              <a:gd name="connsiteX4" fmla="*/ 83820 w 2171700"/>
              <a:gd name="connsiteY4" fmla="*/ 137160 h 1115050"/>
              <a:gd name="connsiteX5" fmla="*/ 114300 w 2171700"/>
              <a:gd name="connsiteY5" fmla="*/ 152400 h 1115050"/>
              <a:gd name="connsiteX6" fmla="*/ 105410 w 2171700"/>
              <a:gd name="connsiteY6" fmla="*/ 378460 h 1115050"/>
              <a:gd name="connsiteX7" fmla="*/ 167640 w 2171700"/>
              <a:gd name="connsiteY7" fmla="*/ 373380 h 1115050"/>
              <a:gd name="connsiteX8" fmla="*/ 182880 w 2171700"/>
              <a:gd name="connsiteY8" fmla="*/ 426720 h 1115050"/>
              <a:gd name="connsiteX9" fmla="*/ 213360 w 2171700"/>
              <a:gd name="connsiteY9" fmla="*/ 434340 h 1115050"/>
              <a:gd name="connsiteX10" fmla="*/ 259080 w 2171700"/>
              <a:gd name="connsiteY10" fmla="*/ 571500 h 1115050"/>
              <a:gd name="connsiteX11" fmla="*/ 266700 w 2171700"/>
              <a:gd name="connsiteY11" fmla="*/ 685800 h 1115050"/>
              <a:gd name="connsiteX12" fmla="*/ 304800 w 2171700"/>
              <a:gd name="connsiteY12" fmla="*/ 693420 h 1115050"/>
              <a:gd name="connsiteX13" fmla="*/ 335280 w 2171700"/>
              <a:gd name="connsiteY13" fmla="*/ 784860 h 1115050"/>
              <a:gd name="connsiteX14" fmla="*/ 350520 w 2171700"/>
              <a:gd name="connsiteY14" fmla="*/ 807720 h 1115050"/>
              <a:gd name="connsiteX15" fmla="*/ 358140 w 2171700"/>
              <a:gd name="connsiteY15" fmla="*/ 853440 h 1115050"/>
              <a:gd name="connsiteX16" fmla="*/ 388620 w 2171700"/>
              <a:gd name="connsiteY16" fmla="*/ 861060 h 1115050"/>
              <a:gd name="connsiteX17" fmla="*/ 403860 w 2171700"/>
              <a:gd name="connsiteY17" fmla="*/ 891540 h 1115050"/>
              <a:gd name="connsiteX18" fmla="*/ 434340 w 2171700"/>
              <a:gd name="connsiteY18" fmla="*/ 899160 h 1115050"/>
              <a:gd name="connsiteX19" fmla="*/ 457200 w 2171700"/>
              <a:gd name="connsiteY19" fmla="*/ 914400 h 1115050"/>
              <a:gd name="connsiteX20" fmla="*/ 502920 w 2171700"/>
              <a:gd name="connsiteY20" fmla="*/ 922020 h 1115050"/>
              <a:gd name="connsiteX21" fmla="*/ 541020 w 2171700"/>
              <a:gd name="connsiteY21" fmla="*/ 929640 h 1115050"/>
              <a:gd name="connsiteX22" fmla="*/ 548640 w 2171700"/>
              <a:gd name="connsiteY22" fmla="*/ 952500 h 1115050"/>
              <a:gd name="connsiteX23" fmla="*/ 549910 w 2171700"/>
              <a:gd name="connsiteY23" fmla="*/ 998220 h 1115050"/>
              <a:gd name="connsiteX24" fmla="*/ 684530 w 2171700"/>
              <a:gd name="connsiteY24" fmla="*/ 1008380 h 1115050"/>
              <a:gd name="connsiteX25" fmla="*/ 685800 w 2171700"/>
              <a:gd name="connsiteY25" fmla="*/ 1043940 h 1115050"/>
              <a:gd name="connsiteX26" fmla="*/ 1089660 w 2171700"/>
              <a:gd name="connsiteY26" fmla="*/ 1051559 h 1115050"/>
              <a:gd name="connsiteX27" fmla="*/ 1089660 w 2171700"/>
              <a:gd name="connsiteY27" fmla="*/ 1083309 h 1115050"/>
              <a:gd name="connsiteX28" fmla="*/ 1337310 w 2171700"/>
              <a:gd name="connsiteY28" fmla="*/ 1076960 h 1115050"/>
              <a:gd name="connsiteX29" fmla="*/ 1333500 w 2171700"/>
              <a:gd name="connsiteY29" fmla="*/ 1112519 h 1115050"/>
              <a:gd name="connsiteX30" fmla="*/ 2171700 w 2171700"/>
              <a:gd name="connsiteY30" fmla="*/ 1104900 h 1115050"/>
              <a:gd name="connsiteX0" fmla="*/ 0 w 2171700"/>
              <a:gd name="connsiteY0" fmla="*/ 0 h 1115050"/>
              <a:gd name="connsiteX1" fmla="*/ 45720 w 2171700"/>
              <a:gd name="connsiteY1" fmla="*/ 7620 h 1115050"/>
              <a:gd name="connsiteX2" fmla="*/ 30480 w 2171700"/>
              <a:gd name="connsiteY2" fmla="*/ 38100 h 1115050"/>
              <a:gd name="connsiteX3" fmla="*/ 68580 w 2171700"/>
              <a:gd name="connsiteY3" fmla="*/ 45720 h 1115050"/>
              <a:gd name="connsiteX4" fmla="*/ 83820 w 2171700"/>
              <a:gd name="connsiteY4" fmla="*/ 137160 h 1115050"/>
              <a:gd name="connsiteX5" fmla="*/ 114300 w 2171700"/>
              <a:gd name="connsiteY5" fmla="*/ 152400 h 1115050"/>
              <a:gd name="connsiteX6" fmla="*/ 124460 w 2171700"/>
              <a:gd name="connsiteY6" fmla="*/ 378460 h 1115050"/>
              <a:gd name="connsiteX7" fmla="*/ 167640 w 2171700"/>
              <a:gd name="connsiteY7" fmla="*/ 373380 h 1115050"/>
              <a:gd name="connsiteX8" fmla="*/ 182880 w 2171700"/>
              <a:gd name="connsiteY8" fmla="*/ 426720 h 1115050"/>
              <a:gd name="connsiteX9" fmla="*/ 213360 w 2171700"/>
              <a:gd name="connsiteY9" fmla="*/ 434340 h 1115050"/>
              <a:gd name="connsiteX10" fmla="*/ 259080 w 2171700"/>
              <a:gd name="connsiteY10" fmla="*/ 571500 h 1115050"/>
              <a:gd name="connsiteX11" fmla="*/ 266700 w 2171700"/>
              <a:gd name="connsiteY11" fmla="*/ 685800 h 1115050"/>
              <a:gd name="connsiteX12" fmla="*/ 304800 w 2171700"/>
              <a:gd name="connsiteY12" fmla="*/ 693420 h 1115050"/>
              <a:gd name="connsiteX13" fmla="*/ 335280 w 2171700"/>
              <a:gd name="connsiteY13" fmla="*/ 784860 h 1115050"/>
              <a:gd name="connsiteX14" fmla="*/ 350520 w 2171700"/>
              <a:gd name="connsiteY14" fmla="*/ 807720 h 1115050"/>
              <a:gd name="connsiteX15" fmla="*/ 358140 w 2171700"/>
              <a:gd name="connsiteY15" fmla="*/ 853440 h 1115050"/>
              <a:gd name="connsiteX16" fmla="*/ 388620 w 2171700"/>
              <a:gd name="connsiteY16" fmla="*/ 861060 h 1115050"/>
              <a:gd name="connsiteX17" fmla="*/ 403860 w 2171700"/>
              <a:gd name="connsiteY17" fmla="*/ 891540 h 1115050"/>
              <a:gd name="connsiteX18" fmla="*/ 434340 w 2171700"/>
              <a:gd name="connsiteY18" fmla="*/ 899160 h 1115050"/>
              <a:gd name="connsiteX19" fmla="*/ 457200 w 2171700"/>
              <a:gd name="connsiteY19" fmla="*/ 914400 h 1115050"/>
              <a:gd name="connsiteX20" fmla="*/ 502920 w 2171700"/>
              <a:gd name="connsiteY20" fmla="*/ 922020 h 1115050"/>
              <a:gd name="connsiteX21" fmla="*/ 541020 w 2171700"/>
              <a:gd name="connsiteY21" fmla="*/ 929640 h 1115050"/>
              <a:gd name="connsiteX22" fmla="*/ 548640 w 2171700"/>
              <a:gd name="connsiteY22" fmla="*/ 952500 h 1115050"/>
              <a:gd name="connsiteX23" fmla="*/ 549910 w 2171700"/>
              <a:gd name="connsiteY23" fmla="*/ 998220 h 1115050"/>
              <a:gd name="connsiteX24" fmla="*/ 684530 w 2171700"/>
              <a:gd name="connsiteY24" fmla="*/ 1008380 h 1115050"/>
              <a:gd name="connsiteX25" fmla="*/ 685800 w 2171700"/>
              <a:gd name="connsiteY25" fmla="*/ 1043940 h 1115050"/>
              <a:gd name="connsiteX26" fmla="*/ 1089660 w 2171700"/>
              <a:gd name="connsiteY26" fmla="*/ 1051559 h 1115050"/>
              <a:gd name="connsiteX27" fmla="*/ 1089660 w 2171700"/>
              <a:gd name="connsiteY27" fmla="*/ 1083309 h 1115050"/>
              <a:gd name="connsiteX28" fmla="*/ 1337310 w 2171700"/>
              <a:gd name="connsiteY28" fmla="*/ 1076960 h 1115050"/>
              <a:gd name="connsiteX29" fmla="*/ 1333500 w 2171700"/>
              <a:gd name="connsiteY29" fmla="*/ 1112519 h 1115050"/>
              <a:gd name="connsiteX30" fmla="*/ 2171700 w 2171700"/>
              <a:gd name="connsiteY30" fmla="*/ 1104900 h 1115050"/>
              <a:gd name="connsiteX0" fmla="*/ 0 w 2171700"/>
              <a:gd name="connsiteY0" fmla="*/ 0 h 1115050"/>
              <a:gd name="connsiteX1" fmla="*/ 45720 w 2171700"/>
              <a:gd name="connsiteY1" fmla="*/ 7620 h 1115050"/>
              <a:gd name="connsiteX2" fmla="*/ 30480 w 2171700"/>
              <a:gd name="connsiteY2" fmla="*/ 38100 h 1115050"/>
              <a:gd name="connsiteX3" fmla="*/ 68580 w 2171700"/>
              <a:gd name="connsiteY3" fmla="*/ 45720 h 1115050"/>
              <a:gd name="connsiteX4" fmla="*/ 83820 w 2171700"/>
              <a:gd name="connsiteY4" fmla="*/ 137160 h 1115050"/>
              <a:gd name="connsiteX5" fmla="*/ 114300 w 2171700"/>
              <a:gd name="connsiteY5" fmla="*/ 152400 h 1115050"/>
              <a:gd name="connsiteX6" fmla="*/ 124460 w 2171700"/>
              <a:gd name="connsiteY6" fmla="*/ 378460 h 1115050"/>
              <a:gd name="connsiteX7" fmla="*/ 167640 w 2171700"/>
              <a:gd name="connsiteY7" fmla="*/ 373380 h 1115050"/>
              <a:gd name="connsiteX8" fmla="*/ 182880 w 2171700"/>
              <a:gd name="connsiteY8" fmla="*/ 426720 h 1115050"/>
              <a:gd name="connsiteX9" fmla="*/ 213360 w 2171700"/>
              <a:gd name="connsiteY9" fmla="*/ 434340 h 1115050"/>
              <a:gd name="connsiteX10" fmla="*/ 259080 w 2171700"/>
              <a:gd name="connsiteY10" fmla="*/ 571500 h 1115050"/>
              <a:gd name="connsiteX11" fmla="*/ 266700 w 2171700"/>
              <a:gd name="connsiteY11" fmla="*/ 685800 h 1115050"/>
              <a:gd name="connsiteX12" fmla="*/ 304800 w 2171700"/>
              <a:gd name="connsiteY12" fmla="*/ 693420 h 1115050"/>
              <a:gd name="connsiteX13" fmla="*/ 335280 w 2171700"/>
              <a:gd name="connsiteY13" fmla="*/ 784860 h 1115050"/>
              <a:gd name="connsiteX14" fmla="*/ 350520 w 2171700"/>
              <a:gd name="connsiteY14" fmla="*/ 807720 h 1115050"/>
              <a:gd name="connsiteX15" fmla="*/ 358140 w 2171700"/>
              <a:gd name="connsiteY15" fmla="*/ 853440 h 1115050"/>
              <a:gd name="connsiteX16" fmla="*/ 388620 w 2171700"/>
              <a:gd name="connsiteY16" fmla="*/ 861060 h 1115050"/>
              <a:gd name="connsiteX17" fmla="*/ 403860 w 2171700"/>
              <a:gd name="connsiteY17" fmla="*/ 891540 h 1115050"/>
              <a:gd name="connsiteX18" fmla="*/ 434340 w 2171700"/>
              <a:gd name="connsiteY18" fmla="*/ 899160 h 1115050"/>
              <a:gd name="connsiteX19" fmla="*/ 457200 w 2171700"/>
              <a:gd name="connsiteY19" fmla="*/ 914400 h 1115050"/>
              <a:gd name="connsiteX20" fmla="*/ 502920 w 2171700"/>
              <a:gd name="connsiteY20" fmla="*/ 922020 h 1115050"/>
              <a:gd name="connsiteX21" fmla="*/ 541020 w 2171700"/>
              <a:gd name="connsiteY21" fmla="*/ 929640 h 1115050"/>
              <a:gd name="connsiteX22" fmla="*/ 548640 w 2171700"/>
              <a:gd name="connsiteY22" fmla="*/ 952500 h 1115050"/>
              <a:gd name="connsiteX23" fmla="*/ 549910 w 2171700"/>
              <a:gd name="connsiteY23" fmla="*/ 998220 h 1115050"/>
              <a:gd name="connsiteX24" fmla="*/ 684530 w 2171700"/>
              <a:gd name="connsiteY24" fmla="*/ 1008380 h 1115050"/>
              <a:gd name="connsiteX25" fmla="*/ 685800 w 2171700"/>
              <a:gd name="connsiteY25" fmla="*/ 1043940 h 1115050"/>
              <a:gd name="connsiteX26" fmla="*/ 1089660 w 2171700"/>
              <a:gd name="connsiteY26" fmla="*/ 1051559 h 1115050"/>
              <a:gd name="connsiteX27" fmla="*/ 1089660 w 2171700"/>
              <a:gd name="connsiteY27" fmla="*/ 1083309 h 1115050"/>
              <a:gd name="connsiteX28" fmla="*/ 1337310 w 2171700"/>
              <a:gd name="connsiteY28" fmla="*/ 1076960 h 1115050"/>
              <a:gd name="connsiteX29" fmla="*/ 1333500 w 2171700"/>
              <a:gd name="connsiteY29" fmla="*/ 1112519 h 1115050"/>
              <a:gd name="connsiteX30" fmla="*/ 2171700 w 2171700"/>
              <a:gd name="connsiteY30" fmla="*/ 1104900 h 1115050"/>
              <a:gd name="connsiteX0" fmla="*/ 0 w 2171700"/>
              <a:gd name="connsiteY0" fmla="*/ 0 h 1115050"/>
              <a:gd name="connsiteX1" fmla="*/ 26670 w 2171700"/>
              <a:gd name="connsiteY1" fmla="*/ 7620 h 1115050"/>
              <a:gd name="connsiteX2" fmla="*/ 30480 w 2171700"/>
              <a:gd name="connsiteY2" fmla="*/ 38100 h 1115050"/>
              <a:gd name="connsiteX3" fmla="*/ 68580 w 2171700"/>
              <a:gd name="connsiteY3" fmla="*/ 45720 h 1115050"/>
              <a:gd name="connsiteX4" fmla="*/ 83820 w 2171700"/>
              <a:gd name="connsiteY4" fmla="*/ 137160 h 1115050"/>
              <a:gd name="connsiteX5" fmla="*/ 114300 w 2171700"/>
              <a:gd name="connsiteY5" fmla="*/ 152400 h 1115050"/>
              <a:gd name="connsiteX6" fmla="*/ 124460 w 2171700"/>
              <a:gd name="connsiteY6" fmla="*/ 378460 h 1115050"/>
              <a:gd name="connsiteX7" fmla="*/ 167640 w 2171700"/>
              <a:gd name="connsiteY7" fmla="*/ 373380 h 1115050"/>
              <a:gd name="connsiteX8" fmla="*/ 182880 w 2171700"/>
              <a:gd name="connsiteY8" fmla="*/ 426720 h 1115050"/>
              <a:gd name="connsiteX9" fmla="*/ 213360 w 2171700"/>
              <a:gd name="connsiteY9" fmla="*/ 434340 h 1115050"/>
              <a:gd name="connsiteX10" fmla="*/ 259080 w 2171700"/>
              <a:gd name="connsiteY10" fmla="*/ 571500 h 1115050"/>
              <a:gd name="connsiteX11" fmla="*/ 266700 w 2171700"/>
              <a:gd name="connsiteY11" fmla="*/ 685800 h 1115050"/>
              <a:gd name="connsiteX12" fmla="*/ 304800 w 2171700"/>
              <a:gd name="connsiteY12" fmla="*/ 693420 h 1115050"/>
              <a:gd name="connsiteX13" fmla="*/ 335280 w 2171700"/>
              <a:gd name="connsiteY13" fmla="*/ 784860 h 1115050"/>
              <a:gd name="connsiteX14" fmla="*/ 350520 w 2171700"/>
              <a:gd name="connsiteY14" fmla="*/ 807720 h 1115050"/>
              <a:gd name="connsiteX15" fmla="*/ 358140 w 2171700"/>
              <a:gd name="connsiteY15" fmla="*/ 853440 h 1115050"/>
              <a:gd name="connsiteX16" fmla="*/ 388620 w 2171700"/>
              <a:gd name="connsiteY16" fmla="*/ 861060 h 1115050"/>
              <a:gd name="connsiteX17" fmla="*/ 403860 w 2171700"/>
              <a:gd name="connsiteY17" fmla="*/ 891540 h 1115050"/>
              <a:gd name="connsiteX18" fmla="*/ 434340 w 2171700"/>
              <a:gd name="connsiteY18" fmla="*/ 899160 h 1115050"/>
              <a:gd name="connsiteX19" fmla="*/ 457200 w 2171700"/>
              <a:gd name="connsiteY19" fmla="*/ 914400 h 1115050"/>
              <a:gd name="connsiteX20" fmla="*/ 502920 w 2171700"/>
              <a:gd name="connsiteY20" fmla="*/ 922020 h 1115050"/>
              <a:gd name="connsiteX21" fmla="*/ 541020 w 2171700"/>
              <a:gd name="connsiteY21" fmla="*/ 929640 h 1115050"/>
              <a:gd name="connsiteX22" fmla="*/ 548640 w 2171700"/>
              <a:gd name="connsiteY22" fmla="*/ 952500 h 1115050"/>
              <a:gd name="connsiteX23" fmla="*/ 549910 w 2171700"/>
              <a:gd name="connsiteY23" fmla="*/ 998220 h 1115050"/>
              <a:gd name="connsiteX24" fmla="*/ 684530 w 2171700"/>
              <a:gd name="connsiteY24" fmla="*/ 1008380 h 1115050"/>
              <a:gd name="connsiteX25" fmla="*/ 685800 w 2171700"/>
              <a:gd name="connsiteY25" fmla="*/ 1043940 h 1115050"/>
              <a:gd name="connsiteX26" fmla="*/ 1089660 w 2171700"/>
              <a:gd name="connsiteY26" fmla="*/ 1051559 h 1115050"/>
              <a:gd name="connsiteX27" fmla="*/ 1089660 w 2171700"/>
              <a:gd name="connsiteY27" fmla="*/ 1083309 h 1115050"/>
              <a:gd name="connsiteX28" fmla="*/ 1337310 w 2171700"/>
              <a:gd name="connsiteY28" fmla="*/ 1076960 h 1115050"/>
              <a:gd name="connsiteX29" fmla="*/ 1333500 w 2171700"/>
              <a:gd name="connsiteY29" fmla="*/ 1112519 h 1115050"/>
              <a:gd name="connsiteX30" fmla="*/ 2171700 w 2171700"/>
              <a:gd name="connsiteY30" fmla="*/ 1104900 h 1115050"/>
              <a:gd name="connsiteX0" fmla="*/ 0 w 2178050"/>
              <a:gd name="connsiteY0" fmla="*/ 0 h 1115050"/>
              <a:gd name="connsiteX1" fmla="*/ 33020 w 2178050"/>
              <a:gd name="connsiteY1" fmla="*/ 7620 h 1115050"/>
              <a:gd name="connsiteX2" fmla="*/ 36830 w 2178050"/>
              <a:gd name="connsiteY2" fmla="*/ 38100 h 1115050"/>
              <a:gd name="connsiteX3" fmla="*/ 74930 w 2178050"/>
              <a:gd name="connsiteY3" fmla="*/ 45720 h 1115050"/>
              <a:gd name="connsiteX4" fmla="*/ 90170 w 2178050"/>
              <a:gd name="connsiteY4" fmla="*/ 137160 h 1115050"/>
              <a:gd name="connsiteX5" fmla="*/ 120650 w 2178050"/>
              <a:gd name="connsiteY5" fmla="*/ 152400 h 1115050"/>
              <a:gd name="connsiteX6" fmla="*/ 130810 w 2178050"/>
              <a:gd name="connsiteY6" fmla="*/ 378460 h 1115050"/>
              <a:gd name="connsiteX7" fmla="*/ 173990 w 2178050"/>
              <a:gd name="connsiteY7" fmla="*/ 373380 h 1115050"/>
              <a:gd name="connsiteX8" fmla="*/ 189230 w 2178050"/>
              <a:gd name="connsiteY8" fmla="*/ 426720 h 1115050"/>
              <a:gd name="connsiteX9" fmla="*/ 219710 w 2178050"/>
              <a:gd name="connsiteY9" fmla="*/ 434340 h 1115050"/>
              <a:gd name="connsiteX10" fmla="*/ 265430 w 2178050"/>
              <a:gd name="connsiteY10" fmla="*/ 571500 h 1115050"/>
              <a:gd name="connsiteX11" fmla="*/ 273050 w 2178050"/>
              <a:gd name="connsiteY11" fmla="*/ 685800 h 1115050"/>
              <a:gd name="connsiteX12" fmla="*/ 311150 w 2178050"/>
              <a:gd name="connsiteY12" fmla="*/ 693420 h 1115050"/>
              <a:gd name="connsiteX13" fmla="*/ 341630 w 2178050"/>
              <a:gd name="connsiteY13" fmla="*/ 784860 h 1115050"/>
              <a:gd name="connsiteX14" fmla="*/ 356870 w 2178050"/>
              <a:gd name="connsiteY14" fmla="*/ 807720 h 1115050"/>
              <a:gd name="connsiteX15" fmla="*/ 364490 w 2178050"/>
              <a:gd name="connsiteY15" fmla="*/ 853440 h 1115050"/>
              <a:gd name="connsiteX16" fmla="*/ 394970 w 2178050"/>
              <a:gd name="connsiteY16" fmla="*/ 861060 h 1115050"/>
              <a:gd name="connsiteX17" fmla="*/ 410210 w 2178050"/>
              <a:gd name="connsiteY17" fmla="*/ 891540 h 1115050"/>
              <a:gd name="connsiteX18" fmla="*/ 440690 w 2178050"/>
              <a:gd name="connsiteY18" fmla="*/ 899160 h 1115050"/>
              <a:gd name="connsiteX19" fmla="*/ 463550 w 2178050"/>
              <a:gd name="connsiteY19" fmla="*/ 914400 h 1115050"/>
              <a:gd name="connsiteX20" fmla="*/ 509270 w 2178050"/>
              <a:gd name="connsiteY20" fmla="*/ 922020 h 1115050"/>
              <a:gd name="connsiteX21" fmla="*/ 547370 w 2178050"/>
              <a:gd name="connsiteY21" fmla="*/ 929640 h 1115050"/>
              <a:gd name="connsiteX22" fmla="*/ 554990 w 2178050"/>
              <a:gd name="connsiteY22" fmla="*/ 952500 h 1115050"/>
              <a:gd name="connsiteX23" fmla="*/ 556260 w 2178050"/>
              <a:gd name="connsiteY23" fmla="*/ 998220 h 1115050"/>
              <a:gd name="connsiteX24" fmla="*/ 690880 w 2178050"/>
              <a:gd name="connsiteY24" fmla="*/ 1008380 h 1115050"/>
              <a:gd name="connsiteX25" fmla="*/ 692150 w 2178050"/>
              <a:gd name="connsiteY25" fmla="*/ 1043940 h 1115050"/>
              <a:gd name="connsiteX26" fmla="*/ 1096010 w 2178050"/>
              <a:gd name="connsiteY26" fmla="*/ 1051559 h 1115050"/>
              <a:gd name="connsiteX27" fmla="*/ 1096010 w 2178050"/>
              <a:gd name="connsiteY27" fmla="*/ 1083309 h 1115050"/>
              <a:gd name="connsiteX28" fmla="*/ 1343660 w 2178050"/>
              <a:gd name="connsiteY28" fmla="*/ 1076960 h 1115050"/>
              <a:gd name="connsiteX29" fmla="*/ 1339850 w 2178050"/>
              <a:gd name="connsiteY29" fmla="*/ 1112519 h 1115050"/>
              <a:gd name="connsiteX30" fmla="*/ 2178050 w 2178050"/>
              <a:gd name="connsiteY30" fmla="*/ 1104900 h 1115050"/>
              <a:gd name="connsiteX0" fmla="*/ 0 w 2178050"/>
              <a:gd name="connsiteY0" fmla="*/ 0 h 1115050"/>
              <a:gd name="connsiteX1" fmla="*/ 33020 w 2178050"/>
              <a:gd name="connsiteY1" fmla="*/ 7620 h 1115050"/>
              <a:gd name="connsiteX2" fmla="*/ 36830 w 2178050"/>
              <a:gd name="connsiteY2" fmla="*/ 38100 h 1115050"/>
              <a:gd name="connsiteX3" fmla="*/ 74930 w 2178050"/>
              <a:gd name="connsiteY3" fmla="*/ 45720 h 1115050"/>
              <a:gd name="connsiteX4" fmla="*/ 90170 w 2178050"/>
              <a:gd name="connsiteY4" fmla="*/ 137160 h 1115050"/>
              <a:gd name="connsiteX5" fmla="*/ 165100 w 2178050"/>
              <a:gd name="connsiteY5" fmla="*/ 101600 h 1115050"/>
              <a:gd name="connsiteX6" fmla="*/ 130810 w 2178050"/>
              <a:gd name="connsiteY6" fmla="*/ 378460 h 1115050"/>
              <a:gd name="connsiteX7" fmla="*/ 173990 w 2178050"/>
              <a:gd name="connsiteY7" fmla="*/ 373380 h 1115050"/>
              <a:gd name="connsiteX8" fmla="*/ 189230 w 2178050"/>
              <a:gd name="connsiteY8" fmla="*/ 426720 h 1115050"/>
              <a:gd name="connsiteX9" fmla="*/ 219710 w 2178050"/>
              <a:gd name="connsiteY9" fmla="*/ 434340 h 1115050"/>
              <a:gd name="connsiteX10" fmla="*/ 265430 w 2178050"/>
              <a:gd name="connsiteY10" fmla="*/ 571500 h 1115050"/>
              <a:gd name="connsiteX11" fmla="*/ 273050 w 2178050"/>
              <a:gd name="connsiteY11" fmla="*/ 685800 h 1115050"/>
              <a:gd name="connsiteX12" fmla="*/ 311150 w 2178050"/>
              <a:gd name="connsiteY12" fmla="*/ 693420 h 1115050"/>
              <a:gd name="connsiteX13" fmla="*/ 341630 w 2178050"/>
              <a:gd name="connsiteY13" fmla="*/ 784860 h 1115050"/>
              <a:gd name="connsiteX14" fmla="*/ 356870 w 2178050"/>
              <a:gd name="connsiteY14" fmla="*/ 807720 h 1115050"/>
              <a:gd name="connsiteX15" fmla="*/ 364490 w 2178050"/>
              <a:gd name="connsiteY15" fmla="*/ 853440 h 1115050"/>
              <a:gd name="connsiteX16" fmla="*/ 394970 w 2178050"/>
              <a:gd name="connsiteY16" fmla="*/ 861060 h 1115050"/>
              <a:gd name="connsiteX17" fmla="*/ 410210 w 2178050"/>
              <a:gd name="connsiteY17" fmla="*/ 891540 h 1115050"/>
              <a:gd name="connsiteX18" fmla="*/ 440690 w 2178050"/>
              <a:gd name="connsiteY18" fmla="*/ 899160 h 1115050"/>
              <a:gd name="connsiteX19" fmla="*/ 463550 w 2178050"/>
              <a:gd name="connsiteY19" fmla="*/ 914400 h 1115050"/>
              <a:gd name="connsiteX20" fmla="*/ 509270 w 2178050"/>
              <a:gd name="connsiteY20" fmla="*/ 922020 h 1115050"/>
              <a:gd name="connsiteX21" fmla="*/ 547370 w 2178050"/>
              <a:gd name="connsiteY21" fmla="*/ 929640 h 1115050"/>
              <a:gd name="connsiteX22" fmla="*/ 554990 w 2178050"/>
              <a:gd name="connsiteY22" fmla="*/ 952500 h 1115050"/>
              <a:gd name="connsiteX23" fmla="*/ 556260 w 2178050"/>
              <a:gd name="connsiteY23" fmla="*/ 998220 h 1115050"/>
              <a:gd name="connsiteX24" fmla="*/ 690880 w 2178050"/>
              <a:gd name="connsiteY24" fmla="*/ 1008380 h 1115050"/>
              <a:gd name="connsiteX25" fmla="*/ 692150 w 2178050"/>
              <a:gd name="connsiteY25" fmla="*/ 1043940 h 1115050"/>
              <a:gd name="connsiteX26" fmla="*/ 1096010 w 2178050"/>
              <a:gd name="connsiteY26" fmla="*/ 1051559 h 1115050"/>
              <a:gd name="connsiteX27" fmla="*/ 1096010 w 2178050"/>
              <a:gd name="connsiteY27" fmla="*/ 1083309 h 1115050"/>
              <a:gd name="connsiteX28" fmla="*/ 1343660 w 2178050"/>
              <a:gd name="connsiteY28" fmla="*/ 1076960 h 1115050"/>
              <a:gd name="connsiteX29" fmla="*/ 1339850 w 2178050"/>
              <a:gd name="connsiteY29" fmla="*/ 1112519 h 1115050"/>
              <a:gd name="connsiteX30" fmla="*/ 2178050 w 2178050"/>
              <a:gd name="connsiteY30" fmla="*/ 1104900 h 1115050"/>
              <a:gd name="connsiteX0" fmla="*/ 0 w 2178050"/>
              <a:gd name="connsiteY0" fmla="*/ 0 h 1115050"/>
              <a:gd name="connsiteX1" fmla="*/ 33020 w 2178050"/>
              <a:gd name="connsiteY1" fmla="*/ 7620 h 1115050"/>
              <a:gd name="connsiteX2" fmla="*/ 36830 w 2178050"/>
              <a:gd name="connsiteY2" fmla="*/ 38100 h 1115050"/>
              <a:gd name="connsiteX3" fmla="*/ 74930 w 2178050"/>
              <a:gd name="connsiteY3" fmla="*/ 45720 h 1115050"/>
              <a:gd name="connsiteX4" fmla="*/ 90170 w 2178050"/>
              <a:gd name="connsiteY4" fmla="*/ 137160 h 1115050"/>
              <a:gd name="connsiteX5" fmla="*/ 165100 w 2178050"/>
              <a:gd name="connsiteY5" fmla="*/ 101600 h 1115050"/>
              <a:gd name="connsiteX6" fmla="*/ 130810 w 2178050"/>
              <a:gd name="connsiteY6" fmla="*/ 378460 h 1115050"/>
              <a:gd name="connsiteX7" fmla="*/ 173990 w 2178050"/>
              <a:gd name="connsiteY7" fmla="*/ 373380 h 1115050"/>
              <a:gd name="connsiteX8" fmla="*/ 189230 w 2178050"/>
              <a:gd name="connsiteY8" fmla="*/ 426720 h 1115050"/>
              <a:gd name="connsiteX9" fmla="*/ 219710 w 2178050"/>
              <a:gd name="connsiteY9" fmla="*/ 434340 h 1115050"/>
              <a:gd name="connsiteX10" fmla="*/ 265430 w 2178050"/>
              <a:gd name="connsiteY10" fmla="*/ 571500 h 1115050"/>
              <a:gd name="connsiteX11" fmla="*/ 273050 w 2178050"/>
              <a:gd name="connsiteY11" fmla="*/ 685800 h 1115050"/>
              <a:gd name="connsiteX12" fmla="*/ 311150 w 2178050"/>
              <a:gd name="connsiteY12" fmla="*/ 693420 h 1115050"/>
              <a:gd name="connsiteX13" fmla="*/ 341630 w 2178050"/>
              <a:gd name="connsiteY13" fmla="*/ 784860 h 1115050"/>
              <a:gd name="connsiteX14" fmla="*/ 356870 w 2178050"/>
              <a:gd name="connsiteY14" fmla="*/ 807720 h 1115050"/>
              <a:gd name="connsiteX15" fmla="*/ 364490 w 2178050"/>
              <a:gd name="connsiteY15" fmla="*/ 853440 h 1115050"/>
              <a:gd name="connsiteX16" fmla="*/ 394970 w 2178050"/>
              <a:gd name="connsiteY16" fmla="*/ 861060 h 1115050"/>
              <a:gd name="connsiteX17" fmla="*/ 410210 w 2178050"/>
              <a:gd name="connsiteY17" fmla="*/ 891540 h 1115050"/>
              <a:gd name="connsiteX18" fmla="*/ 440690 w 2178050"/>
              <a:gd name="connsiteY18" fmla="*/ 899160 h 1115050"/>
              <a:gd name="connsiteX19" fmla="*/ 463550 w 2178050"/>
              <a:gd name="connsiteY19" fmla="*/ 914400 h 1115050"/>
              <a:gd name="connsiteX20" fmla="*/ 509270 w 2178050"/>
              <a:gd name="connsiteY20" fmla="*/ 922020 h 1115050"/>
              <a:gd name="connsiteX21" fmla="*/ 547370 w 2178050"/>
              <a:gd name="connsiteY21" fmla="*/ 929640 h 1115050"/>
              <a:gd name="connsiteX22" fmla="*/ 554990 w 2178050"/>
              <a:gd name="connsiteY22" fmla="*/ 952500 h 1115050"/>
              <a:gd name="connsiteX23" fmla="*/ 556260 w 2178050"/>
              <a:gd name="connsiteY23" fmla="*/ 998220 h 1115050"/>
              <a:gd name="connsiteX24" fmla="*/ 690880 w 2178050"/>
              <a:gd name="connsiteY24" fmla="*/ 1008380 h 1115050"/>
              <a:gd name="connsiteX25" fmla="*/ 692150 w 2178050"/>
              <a:gd name="connsiteY25" fmla="*/ 1043940 h 1115050"/>
              <a:gd name="connsiteX26" fmla="*/ 1096010 w 2178050"/>
              <a:gd name="connsiteY26" fmla="*/ 1051559 h 1115050"/>
              <a:gd name="connsiteX27" fmla="*/ 1096010 w 2178050"/>
              <a:gd name="connsiteY27" fmla="*/ 1083309 h 1115050"/>
              <a:gd name="connsiteX28" fmla="*/ 1343660 w 2178050"/>
              <a:gd name="connsiteY28" fmla="*/ 1076960 h 1115050"/>
              <a:gd name="connsiteX29" fmla="*/ 1339850 w 2178050"/>
              <a:gd name="connsiteY29" fmla="*/ 1112519 h 1115050"/>
              <a:gd name="connsiteX30" fmla="*/ 2178050 w 2178050"/>
              <a:gd name="connsiteY30" fmla="*/ 1104900 h 1115050"/>
              <a:gd name="connsiteX0" fmla="*/ 0 w 2178050"/>
              <a:gd name="connsiteY0" fmla="*/ 0 h 1115050"/>
              <a:gd name="connsiteX1" fmla="*/ 33020 w 2178050"/>
              <a:gd name="connsiteY1" fmla="*/ 7620 h 1115050"/>
              <a:gd name="connsiteX2" fmla="*/ 36830 w 2178050"/>
              <a:gd name="connsiteY2" fmla="*/ 38100 h 1115050"/>
              <a:gd name="connsiteX3" fmla="*/ 74930 w 2178050"/>
              <a:gd name="connsiteY3" fmla="*/ 45720 h 1115050"/>
              <a:gd name="connsiteX4" fmla="*/ 90170 w 2178050"/>
              <a:gd name="connsiteY4" fmla="*/ 137160 h 1115050"/>
              <a:gd name="connsiteX5" fmla="*/ 165100 w 2178050"/>
              <a:gd name="connsiteY5" fmla="*/ 101600 h 1115050"/>
              <a:gd name="connsiteX6" fmla="*/ 130810 w 2178050"/>
              <a:gd name="connsiteY6" fmla="*/ 378460 h 1115050"/>
              <a:gd name="connsiteX7" fmla="*/ 173990 w 2178050"/>
              <a:gd name="connsiteY7" fmla="*/ 373380 h 1115050"/>
              <a:gd name="connsiteX8" fmla="*/ 189230 w 2178050"/>
              <a:gd name="connsiteY8" fmla="*/ 426720 h 1115050"/>
              <a:gd name="connsiteX9" fmla="*/ 219710 w 2178050"/>
              <a:gd name="connsiteY9" fmla="*/ 434340 h 1115050"/>
              <a:gd name="connsiteX10" fmla="*/ 265430 w 2178050"/>
              <a:gd name="connsiteY10" fmla="*/ 571500 h 1115050"/>
              <a:gd name="connsiteX11" fmla="*/ 273050 w 2178050"/>
              <a:gd name="connsiteY11" fmla="*/ 685800 h 1115050"/>
              <a:gd name="connsiteX12" fmla="*/ 311150 w 2178050"/>
              <a:gd name="connsiteY12" fmla="*/ 693420 h 1115050"/>
              <a:gd name="connsiteX13" fmla="*/ 341630 w 2178050"/>
              <a:gd name="connsiteY13" fmla="*/ 784860 h 1115050"/>
              <a:gd name="connsiteX14" fmla="*/ 356870 w 2178050"/>
              <a:gd name="connsiteY14" fmla="*/ 807720 h 1115050"/>
              <a:gd name="connsiteX15" fmla="*/ 364490 w 2178050"/>
              <a:gd name="connsiteY15" fmla="*/ 853440 h 1115050"/>
              <a:gd name="connsiteX16" fmla="*/ 394970 w 2178050"/>
              <a:gd name="connsiteY16" fmla="*/ 861060 h 1115050"/>
              <a:gd name="connsiteX17" fmla="*/ 410210 w 2178050"/>
              <a:gd name="connsiteY17" fmla="*/ 891540 h 1115050"/>
              <a:gd name="connsiteX18" fmla="*/ 440690 w 2178050"/>
              <a:gd name="connsiteY18" fmla="*/ 899160 h 1115050"/>
              <a:gd name="connsiteX19" fmla="*/ 463550 w 2178050"/>
              <a:gd name="connsiteY19" fmla="*/ 914400 h 1115050"/>
              <a:gd name="connsiteX20" fmla="*/ 509270 w 2178050"/>
              <a:gd name="connsiteY20" fmla="*/ 922020 h 1115050"/>
              <a:gd name="connsiteX21" fmla="*/ 547370 w 2178050"/>
              <a:gd name="connsiteY21" fmla="*/ 929640 h 1115050"/>
              <a:gd name="connsiteX22" fmla="*/ 554990 w 2178050"/>
              <a:gd name="connsiteY22" fmla="*/ 952500 h 1115050"/>
              <a:gd name="connsiteX23" fmla="*/ 556260 w 2178050"/>
              <a:gd name="connsiteY23" fmla="*/ 998220 h 1115050"/>
              <a:gd name="connsiteX24" fmla="*/ 690880 w 2178050"/>
              <a:gd name="connsiteY24" fmla="*/ 1008380 h 1115050"/>
              <a:gd name="connsiteX25" fmla="*/ 692150 w 2178050"/>
              <a:gd name="connsiteY25" fmla="*/ 1043940 h 1115050"/>
              <a:gd name="connsiteX26" fmla="*/ 1096010 w 2178050"/>
              <a:gd name="connsiteY26" fmla="*/ 1051559 h 1115050"/>
              <a:gd name="connsiteX27" fmla="*/ 1096010 w 2178050"/>
              <a:gd name="connsiteY27" fmla="*/ 1083309 h 1115050"/>
              <a:gd name="connsiteX28" fmla="*/ 1343660 w 2178050"/>
              <a:gd name="connsiteY28" fmla="*/ 1076960 h 1115050"/>
              <a:gd name="connsiteX29" fmla="*/ 1339850 w 2178050"/>
              <a:gd name="connsiteY29" fmla="*/ 1112519 h 1115050"/>
              <a:gd name="connsiteX30" fmla="*/ 2178050 w 2178050"/>
              <a:gd name="connsiteY30" fmla="*/ 1104900 h 1115050"/>
              <a:gd name="connsiteX0" fmla="*/ 0 w 2178050"/>
              <a:gd name="connsiteY0" fmla="*/ 0 h 1115050"/>
              <a:gd name="connsiteX1" fmla="*/ 33020 w 2178050"/>
              <a:gd name="connsiteY1" fmla="*/ 7620 h 1115050"/>
              <a:gd name="connsiteX2" fmla="*/ 36830 w 2178050"/>
              <a:gd name="connsiteY2" fmla="*/ 38100 h 1115050"/>
              <a:gd name="connsiteX3" fmla="*/ 74930 w 2178050"/>
              <a:gd name="connsiteY3" fmla="*/ 45720 h 1115050"/>
              <a:gd name="connsiteX4" fmla="*/ 90170 w 2178050"/>
              <a:gd name="connsiteY4" fmla="*/ 137160 h 1115050"/>
              <a:gd name="connsiteX5" fmla="*/ 120650 w 2178050"/>
              <a:gd name="connsiteY5" fmla="*/ 133350 h 1115050"/>
              <a:gd name="connsiteX6" fmla="*/ 130810 w 2178050"/>
              <a:gd name="connsiteY6" fmla="*/ 378460 h 1115050"/>
              <a:gd name="connsiteX7" fmla="*/ 173990 w 2178050"/>
              <a:gd name="connsiteY7" fmla="*/ 373380 h 1115050"/>
              <a:gd name="connsiteX8" fmla="*/ 189230 w 2178050"/>
              <a:gd name="connsiteY8" fmla="*/ 426720 h 1115050"/>
              <a:gd name="connsiteX9" fmla="*/ 219710 w 2178050"/>
              <a:gd name="connsiteY9" fmla="*/ 434340 h 1115050"/>
              <a:gd name="connsiteX10" fmla="*/ 265430 w 2178050"/>
              <a:gd name="connsiteY10" fmla="*/ 571500 h 1115050"/>
              <a:gd name="connsiteX11" fmla="*/ 273050 w 2178050"/>
              <a:gd name="connsiteY11" fmla="*/ 685800 h 1115050"/>
              <a:gd name="connsiteX12" fmla="*/ 311150 w 2178050"/>
              <a:gd name="connsiteY12" fmla="*/ 693420 h 1115050"/>
              <a:gd name="connsiteX13" fmla="*/ 341630 w 2178050"/>
              <a:gd name="connsiteY13" fmla="*/ 784860 h 1115050"/>
              <a:gd name="connsiteX14" fmla="*/ 356870 w 2178050"/>
              <a:gd name="connsiteY14" fmla="*/ 807720 h 1115050"/>
              <a:gd name="connsiteX15" fmla="*/ 364490 w 2178050"/>
              <a:gd name="connsiteY15" fmla="*/ 853440 h 1115050"/>
              <a:gd name="connsiteX16" fmla="*/ 394970 w 2178050"/>
              <a:gd name="connsiteY16" fmla="*/ 861060 h 1115050"/>
              <a:gd name="connsiteX17" fmla="*/ 410210 w 2178050"/>
              <a:gd name="connsiteY17" fmla="*/ 891540 h 1115050"/>
              <a:gd name="connsiteX18" fmla="*/ 440690 w 2178050"/>
              <a:gd name="connsiteY18" fmla="*/ 899160 h 1115050"/>
              <a:gd name="connsiteX19" fmla="*/ 463550 w 2178050"/>
              <a:gd name="connsiteY19" fmla="*/ 914400 h 1115050"/>
              <a:gd name="connsiteX20" fmla="*/ 509270 w 2178050"/>
              <a:gd name="connsiteY20" fmla="*/ 922020 h 1115050"/>
              <a:gd name="connsiteX21" fmla="*/ 547370 w 2178050"/>
              <a:gd name="connsiteY21" fmla="*/ 929640 h 1115050"/>
              <a:gd name="connsiteX22" fmla="*/ 554990 w 2178050"/>
              <a:gd name="connsiteY22" fmla="*/ 952500 h 1115050"/>
              <a:gd name="connsiteX23" fmla="*/ 556260 w 2178050"/>
              <a:gd name="connsiteY23" fmla="*/ 998220 h 1115050"/>
              <a:gd name="connsiteX24" fmla="*/ 690880 w 2178050"/>
              <a:gd name="connsiteY24" fmla="*/ 1008380 h 1115050"/>
              <a:gd name="connsiteX25" fmla="*/ 692150 w 2178050"/>
              <a:gd name="connsiteY25" fmla="*/ 1043940 h 1115050"/>
              <a:gd name="connsiteX26" fmla="*/ 1096010 w 2178050"/>
              <a:gd name="connsiteY26" fmla="*/ 1051559 h 1115050"/>
              <a:gd name="connsiteX27" fmla="*/ 1096010 w 2178050"/>
              <a:gd name="connsiteY27" fmla="*/ 1083309 h 1115050"/>
              <a:gd name="connsiteX28" fmla="*/ 1343660 w 2178050"/>
              <a:gd name="connsiteY28" fmla="*/ 1076960 h 1115050"/>
              <a:gd name="connsiteX29" fmla="*/ 1339850 w 2178050"/>
              <a:gd name="connsiteY29" fmla="*/ 1112519 h 1115050"/>
              <a:gd name="connsiteX30" fmla="*/ 2178050 w 2178050"/>
              <a:gd name="connsiteY30" fmla="*/ 1104900 h 1115050"/>
              <a:gd name="connsiteX0" fmla="*/ 0 w 2178050"/>
              <a:gd name="connsiteY0" fmla="*/ 0 h 1115050"/>
              <a:gd name="connsiteX1" fmla="*/ 33020 w 2178050"/>
              <a:gd name="connsiteY1" fmla="*/ 7620 h 1115050"/>
              <a:gd name="connsiteX2" fmla="*/ 36830 w 2178050"/>
              <a:gd name="connsiteY2" fmla="*/ 38100 h 1115050"/>
              <a:gd name="connsiteX3" fmla="*/ 74930 w 2178050"/>
              <a:gd name="connsiteY3" fmla="*/ 45720 h 1115050"/>
              <a:gd name="connsiteX4" fmla="*/ 90170 w 2178050"/>
              <a:gd name="connsiteY4" fmla="*/ 137160 h 1115050"/>
              <a:gd name="connsiteX5" fmla="*/ 120650 w 2178050"/>
              <a:gd name="connsiteY5" fmla="*/ 133350 h 1115050"/>
              <a:gd name="connsiteX6" fmla="*/ 130810 w 2178050"/>
              <a:gd name="connsiteY6" fmla="*/ 378460 h 1115050"/>
              <a:gd name="connsiteX7" fmla="*/ 173990 w 2178050"/>
              <a:gd name="connsiteY7" fmla="*/ 373380 h 1115050"/>
              <a:gd name="connsiteX8" fmla="*/ 189230 w 2178050"/>
              <a:gd name="connsiteY8" fmla="*/ 426720 h 1115050"/>
              <a:gd name="connsiteX9" fmla="*/ 219710 w 2178050"/>
              <a:gd name="connsiteY9" fmla="*/ 434340 h 1115050"/>
              <a:gd name="connsiteX10" fmla="*/ 265430 w 2178050"/>
              <a:gd name="connsiteY10" fmla="*/ 571500 h 1115050"/>
              <a:gd name="connsiteX11" fmla="*/ 273050 w 2178050"/>
              <a:gd name="connsiteY11" fmla="*/ 685800 h 1115050"/>
              <a:gd name="connsiteX12" fmla="*/ 311150 w 2178050"/>
              <a:gd name="connsiteY12" fmla="*/ 693420 h 1115050"/>
              <a:gd name="connsiteX13" fmla="*/ 341630 w 2178050"/>
              <a:gd name="connsiteY13" fmla="*/ 784860 h 1115050"/>
              <a:gd name="connsiteX14" fmla="*/ 356870 w 2178050"/>
              <a:gd name="connsiteY14" fmla="*/ 807720 h 1115050"/>
              <a:gd name="connsiteX15" fmla="*/ 364490 w 2178050"/>
              <a:gd name="connsiteY15" fmla="*/ 853440 h 1115050"/>
              <a:gd name="connsiteX16" fmla="*/ 394970 w 2178050"/>
              <a:gd name="connsiteY16" fmla="*/ 861060 h 1115050"/>
              <a:gd name="connsiteX17" fmla="*/ 410210 w 2178050"/>
              <a:gd name="connsiteY17" fmla="*/ 891540 h 1115050"/>
              <a:gd name="connsiteX18" fmla="*/ 440690 w 2178050"/>
              <a:gd name="connsiteY18" fmla="*/ 899160 h 1115050"/>
              <a:gd name="connsiteX19" fmla="*/ 463550 w 2178050"/>
              <a:gd name="connsiteY19" fmla="*/ 914400 h 1115050"/>
              <a:gd name="connsiteX20" fmla="*/ 509270 w 2178050"/>
              <a:gd name="connsiteY20" fmla="*/ 922020 h 1115050"/>
              <a:gd name="connsiteX21" fmla="*/ 547370 w 2178050"/>
              <a:gd name="connsiteY21" fmla="*/ 929640 h 1115050"/>
              <a:gd name="connsiteX22" fmla="*/ 554990 w 2178050"/>
              <a:gd name="connsiteY22" fmla="*/ 952500 h 1115050"/>
              <a:gd name="connsiteX23" fmla="*/ 556260 w 2178050"/>
              <a:gd name="connsiteY23" fmla="*/ 998220 h 1115050"/>
              <a:gd name="connsiteX24" fmla="*/ 690880 w 2178050"/>
              <a:gd name="connsiteY24" fmla="*/ 1008380 h 1115050"/>
              <a:gd name="connsiteX25" fmla="*/ 692150 w 2178050"/>
              <a:gd name="connsiteY25" fmla="*/ 1043940 h 1115050"/>
              <a:gd name="connsiteX26" fmla="*/ 1096010 w 2178050"/>
              <a:gd name="connsiteY26" fmla="*/ 1051559 h 1115050"/>
              <a:gd name="connsiteX27" fmla="*/ 1096010 w 2178050"/>
              <a:gd name="connsiteY27" fmla="*/ 1083309 h 1115050"/>
              <a:gd name="connsiteX28" fmla="*/ 1343660 w 2178050"/>
              <a:gd name="connsiteY28" fmla="*/ 1076960 h 1115050"/>
              <a:gd name="connsiteX29" fmla="*/ 1339850 w 2178050"/>
              <a:gd name="connsiteY29" fmla="*/ 1112519 h 1115050"/>
              <a:gd name="connsiteX30" fmla="*/ 2178050 w 2178050"/>
              <a:gd name="connsiteY30" fmla="*/ 1104900 h 1115050"/>
              <a:gd name="connsiteX0" fmla="*/ 0 w 2178050"/>
              <a:gd name="connsiteY0" fmla="*/ 0 h 1115050"/>
              <a:gd name="connsiteX1" fmla="*/ 33020 w 2178050"/>
              <a:gd name="connsiteY1" fmla="*/ 7620 h 1115050"/>
              <a:gd name="connsiteX2" fmla="*/ 36830 w 2178050"/>
              <a:gd name="connsiteY2" fmla="*/ 38100 h 1115050"/>
              <a:gd name="connsiteX3" fmla="*/ 74930 w 2178050"/>
              <a:gd name="connsiteY3" fmla="*/ 45720 h 1115050"/>
              <a:gd name="connsiteX4" fmla="*/ 90170 w 2178050"/>
              <a:gd name="connsiteY4" fmla="*/ 137160 h 1115050"/>
              <a:gd name="connsiteX5" fmla="*/ 120650 w 2178050"/>
              <a:gd name="connsiteY5" fmla="*/ 133350 h 1115050"/>
              <a:gd name="connsiteX6" fmla="*/ 130810 w 2178050"/>
              <a:gd name="connsiteY6" fmla="*/ 378460 h 1115050"/>
              <a:gd name="connsiteX7" fmla="*/ 173990 w 2178050"/>
              <a:gd name="connsiteY7" fmla="*/ 373380 h 1115050"/>
              <a:gd name="connsiteX8" fmla="*/ 189230 w 2178050"/>
              <a:gd name="connsiteY8" fmla="*/ 426720 h 1115050"/>
              <a:gd name="connsiteX9" fmla="*/ 219710 w 2178050"/>
              <a:gd name="connsiteY9" fmla="*/ 434340 h 1115050"/>
              <a:gd name="connsiteX10" fmla="*/ 265430 w 2178050"/>
              <a:gd name="connsiteY10" fmla="*/ 571500 h 1115050"/>
              <a:gd name="connsiteX11" fmla="*/ 273050 w 2178050"/>
              <a:gd name="connsiteY11" fmla="*/ 685800 h 1115050"/>
              <a:gd name="connsiteX12" fmla="*/ 311150 w 2178050"/>
              <a:gd name="connsiteY12" fmla="*/ 693420 h 1115050"/>
              <a:gd name="connsiteX13" fmla="*/ 341630 w 2178050"/>
              <a:gd name="connsiteY13" fmla="*/ 784860 h 1115050"/>
              <a:gd name="connsiteX14" fmla="*/ 356870 w 2178050"/>
              <a:gd name="connsiteY14" fmla="*/ 807720 h 1115050"/>
              <a:gd name="connsiteX15" fmla="*/ 364490 w 2178050"/>
              <a:gd name="connsiteY15" fmla="*/ 853440 h 1115050"/>
              <a:gd name="connsiteX16" fmla="*/ 394970 w 2178050"/>
              <a:gd name="connsiteY16" fmla="*/ 861060 h 1115050"/>
              <a:gd name="connsiteX17" fmla="*/ 410210 w 2178050"/>
              <a:gd name="connsiteY17" fmla="*/ 891540 h 1115050"/>
              <a:gd name="connsiteX18" fmla="*/ 454978 w 2178050"/>
              <a:gd name="connsiteY18" fmla="*/ 896779 h 1115050"/>
              <a:gd name="connsiteX19" fmla="*/ 463550 w 2178050"/>
              <a:gd name="connsiteY19" fmla="*/ 914400 h 1115050"/>
              <a:gd name="connsiteX20" fmla="*/ 509270 w 2178050"/>
              <a:gd name="connsiteY20" fmla="*/ 922020 h 1115050"/>
              <a:gd name="connsiteX21" fmla="*/ 547370 w 2178050"/>
              <a:gd name="connsiteY21" fmla="*/ 929640 h 1115050"/>
              <a:gd name="connsiteX22" fmla="*/ 554990 w 2178050"/>
              <a:gd name="connsiteY22" fmla="*/ 952500 h 1115050"/>
              <a:gd name="connsiteX23" fmla="*/ 556260 w 2178050"/>
              <a:gd name="connsiteY23" fmla="*/ 998220 h 1115050"/>
              <a:gd name="connsiteX24" fmla="*/ 690880 w 2178050"/>
              <a:gd name="connsiteY24" fmla="*/ 1008380 h 1115050"/>
              <a:gd name="connsiteX25" fmla="*/ 692150 w 2178050"/>
              <a:gd name="connsiteY25" fmla="*/ 1043940 h 1115050"/>
              <a:gd name="connsiteX26" fmla="*/ 1096010 w 2178050"/>
              <a:gd name="connsiteY26" fmla="*/ 1051559 h 1115050"/>
              <a:gd name="connsiteX27" fmla="*/ 1096010 w 2178050"/>
              <a:gd name="connsiteY27" fmla="*/ 1083309 h 1115050"/>
              <a:gd name="connsiteX28" fmla="*/ 1343660 w 2178050"/>
              <a:gd name="connsiteY28" fmla="*/ 1076960 h 1115050"/>
              <a:gd name="connsiteX29" fmla="*/ 1339850 w 2178050"/>
              <a:gd name="connsiteY29" fmla="*/ 1112519 h 1115050"/>
              <a:gd name="connsiteX30" fmla="*/ 2178050 w 2178050"/>
              <a:gd name="connsiteY30" fmla="*/ 1104900 h 1115050"/>
              <a:gd name="connsiteX0" fmla="*/ 0 w 2178050"/>
              <a:gd name="connsiteY0" fmla="*/ 0 h 1115050"/>
              <a:gd name="connsiteX1" fmla="*/ 33020 w 2178050"/>
              <a:gd name="connsiteY1" fmla="*/ 7620 h 1115050"/>
              <a:gd name="connsiteX2" fmla="*/ 36830 w 2178050"/>
              <a:gd name="connsiteY2" fmla="*/ 38100 h 1115050"/>
              <a:gd name="connsiteX3" fmla="*/ 74930 w 2178050"/>
              <a:gd name="connsiteY3" fmla="*/ 45720 h 1115050"/>
              <a:gd name="connsiteX4" fmla="*/ 90170 w 2178050"/>
              <a:gd name="connsiteY4" fmla="*/ 137160 h 1115050"/>
              <a:gd name="connsiteX5" fmla="*/ 120650 w 2178050"/>
              <a:gd name="connsiteY5" fmla="*/ 133350 h 1115050"/>
              <a:gd name="connsiteX6" fmla="*/ 130810 w 2178050"/>
              <a:gd name="connsiteY6" fmla="*/ 378460 h 1115050"/>
              <a:gd name="connsiteX7" fmla="*/ 173990 w 2178050"/>
              <a:gd name="connsiteY7" fmla="*/ 373380 h 1115050"/>
              <a:gd name="connsiteX8" fmla="*/ 189230 w 2178050"/>
              <a:gd name="connsiteY8" fmla="*/ 426720 h 1115050"/>
              <a:gd name="connsiteX9" fmla="*/ 219710 w 2178050"/>
              <a:gd name="connsiteY9" fmla="*/ 434340 h 1115050"/>
              <a:gd name="connsiteX10" fmla="*/ 265430 w 2178050"/>
              <a:gd name="connsiteY10" fmla="*/ 571500 h 1115050"/>
              <a:gd name="connsiteX11" fmla="*/ 273050 w 2178050"/>
              <a:gd name="connsiteY11" fmla="*/ 685800 h 1115050"/>
              <a:gd name="connsiteX12" fmla="*/ 311150 w 2178050"/>
              <a:gd name="connsiteY12" fmla="*/ 693420 h 1115050"/>
              <a:gd name="connsiteX13" fmla="*/ 341630 w 2178050"/>
              <a:gd name="connsiteY13" fmla="*/ 784860 h 1115050"/>
              <a:gd name="connsiteX14" fmla="*/ 356870 w 2178050"/>
              <a:gd name="connsiteY14" fmla="*/ 807720 h 1115050"/>
              <a:gd name="connsiteX15" fmla="*/ 364490 w 2178050"/>
              <a:gd name="connsiteY15" fmla="*/ 853440 h 1115050"/>
              <a:gd name="connsiteX16" fmla="*/ 404495 w 2178050"/>
              <a:gd name="connsiteY16" fmla="*/ 861060 h 1115050"/>
              <a:gd name="connsiteX17" fmla="*/ 410210 w 2178050"/>
              <a:gd name="connsiteY17" fmla="*/ 891540 h 1115050"/>
              <a:gd name="connsiteX18" fmla="*/ 454978 w 2178050"/>
              <a:gd name="connsiteY18" fmla="*/ 896779 h 1115050"/>
              <a:gd name="connsiteX19" fmla="*/ 463550 w 2178050"/>
              <a:gd name="connsiteY19" fmla="*/ 914400 h 1115050"/>
              <a:gd name="connsiteX20" fmla="*/ 509270 w 2178050"/>
              <a:gd name="connsiteY20" fmla="*/ 922020 h 1115050"/>
              <a:gd name="connsiteX21" fmla="*/ 547370 w 2178050"/>
              <a:gd name="connsiteY21" fmla="*/ 929640 h 1115050"/>
              <a:gd name="connsiteX22" fmla="*/ 554990 w 2178050"/>
              <a:gd name="connsiteY22" fmla="*/ 952500 h 1115050"/>
              <a:gd name="connsiteX23" fmla="*/ 556260 w 2178050"/>
              <a:gd name="connsiteY23" fmla="*/ 998220 h 1115050"/>
              <a:gd name="connsiteX24" fmla="*/ 690880 w 2178050"/>
              <a:gd name="connsiteY24" fmla="*/ 1008380 h 1115050"/>
              <a:gd name="connsiteX25" fmla="*/ 692150 w 2178050"/>
              <a:gd name="connsiteY25" fmla="*/ 1043940 h 1115050"/>
              <a:gd name="connsiteX26" fmla="*/ 1096010 w 2178050"/>
              <a:gd name="connsiteY26" fmla="*/ 1051559 h 1115050"/>
              <a:gd name="connsiteX27" fmla="*/ 1096010 w 2178050"/>
              <a:gd name="connsiteY27" fmla="*/ 1083309 h 1115050"/>
              <a:gd name="connsiteX28" fmla="*/ 1343660 w 2178050"/>
              <a:gd name="connsiteY28" fmla="*/ 1076960 h 1115050"/>
              <a:gd name="connsiteX29" fmla="*/ 1339850 w 2178050"/>
              <a:gd name="connsiteY29" fmla="*/ 1112519 h 1115050"/>
              <a:gd name="connsiteX30" fmla="*/ 2178050 w 2178050"/>
              <a:gd name="connsiteY30" fmla="*/ 1104900 h 1115050"/>
              <a:gd name="connsiteX0" fmla="*/ 0 w 2178050"/>
              <a:gd name="connsiteY0" fmla="*/ 0 h 1115050"/>
              <a:gd name="connsiteX1" fmla="*/ 33020 w 2178050"/>
              <a:gd name="connsiteY1" fmla="*/ 7620 h 1115050"/>
              <a:gd name="connsiteX2" fmla="*/ 36830 w 2178050"/>
              <a:gd name="connsiteY2" fmla="*/ 38100 h 1115050"/>
              <a:gd name="connsiteX3" fmla="*/ 74930 w 2178050"/>
              <a:gd name="connsiteY3" fmla="*/ 45720 h 1115050"/>
              <a:gd name="connsiteX4" fmla="*/ 90170 w 2178050"/>
              <a:gd name="connsiteY4" fmla="*/ 137160 h 1115050"/>
              <a:gd name="connsiteX5" fmla="*/ 120650 w 2178050"/>
              <a:gd name="connsiteY5" fmla="*/ 133350 h 1115050"/>
              <a:gd name="connsiteX6" fmla="*/ 130810 w 2178050"/>
              <a:gd name="connsiteY6" fmla="*/ 378460 h 1115050"/>
              <a:gd name="connsiteX7" fmla="*/ 173990 w 2178050"/>
              <a:gd name="connsiteY7" fmla="*/ 373380 h 1115050"/>
              <a:gd name="connsiteX8" fmla="*/ 189230 w 2178050"/>
              <a:gd name="connsiteY8" fmla="*/ 426720 h 1115050"/>
              <a:gd name="connsiteX9" fmla="*/ 219710 w 2178050"/>
              <a:gd name="connsiteY9" fmla="*/ 434340 h 1115050"/>
              <a:gd name="connsiteX10" fmla="*/ 265430 w 2178050"/>
              <a:gd name="connsiteY10" fmla="*/ 571500 h 1115050"/>
              <a:gd name="connsiteX11" fmla="*/ 273050 w 2178050"/>
              <a:gd name="connsiteY11" fmla="*/ 685800 h 1115050"/>
              <a:gd name="connsiteX12" fmla="*/ 311150 w 2178050"/>
              <a:gd name="connsiteY12" fmla="*/ 693420 h 1115050"/>
              <a:gd name="connsiteX13" fmla="*/ 341630 w 2178050"/>
              <a:gd name="connsiteY13" fmla="*/ 784860 h 1115050"/>
              <a:gd name="connsiteX14" fmla="*/ 356870 w 2178050"/>
              <a:gd name="connsiteY14" fmla="*/ 807720 h 1115050"/>
              <a:gd name="connsiteX15" fmla="*/ 364490 w 2178050"/>
              <a:gd name="connsiteY15" fmla="*/ 853440 h 1115050"/>
              <a:gd name="connsiteX16" fmla="*/ 404495 w 2178050"/>
              <a:gd name="connsiteY16" fmla="*/ 861060 h 1115050"/>
              <a:gd name="connsiteX17" fmla="*/ 410210 w 2178050"/>
              <a:gd name="connsiteY17" fmla="*/ 891540 h 1115050"/>
              <a:gd name="connsiteX18" fmla="*/ 454978 w 2178050"/>
              <a:gd name="connsiteY18" fmla="*/ 896779 h 1115050"/>
              <a:gd name="connsiteX19" fmla="*/ 463550 w 2178050"/>
              <a:gd name="connsiteY19" fmla="*/ 914400 h 1115050"/>
              <a:gd name="connsiteX20" fmla="*/ 509270 w 2178050"/>
              <a:gd name="connsiteY20" fmla="*/ 922020 h 1115050"/>
              <a:gd name="connsiteX21" fmla="*/ 547370 w 2178050"/>
              <a:gd name="connsiteY21" fmla="*/ 929640 h 1115050"/>
              <a:gd name="connsiteX22" fmla="*/ 554990 w 2178050"/>
              <a:gd name="connsiteY22" fmla="*/ 952500 h 1115050"/>
              <a:gd name="connsiteX23" fmla="*/ 556260 w 2178050"/>
              <a:gd name="connsiteY23" fmla="*/ 998220 h 1115050"/>
              <a:gd name="connsiteX24" fmla="*/ 690880 w 2178050"/>
              <a:gd name="connsiteY24" fmla="*/ 1008380 h 1115050"/>
              <a:gd name="connsiteX25" fmla="*/ 692150 w 2178050"/>
              <a:gd name="connsiteY25" fmla="*/ 1043940 h 1115050"/>
              <a:gd name="connsiteX26" fmla="*/ 1096010 w 2178050"/>
              <a:gd name="connsiteY26" fmla="*/ 1051559 h 1115050"/>
              <a:gd name="connsiteX27" fmla="*/ 1096010 w 2178050"/>
              <a:gd name="connsiteY27" fmla="*/ 1083309 h 1115050"/>
              <a:gd name="connsiteX28" fmla="*/ 1343660 w 2178050"/>
              <a:gd name="connsiteY28" fmla="*/ 1076960 h 1115050"/>
              <a:gd name="connsiteX29" fmla="*/ 1339850 w 2178050"/>
              <a:gd name="connsiteY29" fmla="*/ 1112519 h 1115050"/>
              <a:gd name="connsiteX30" fmla="*/ 2178050 w 2178050"/>
              <a:gd name="connsiteY30" fmla="*/ 1104900 h 1115050"/>
              <a:gd name="connsiteX0" fmla="*/ 0 w 2178050"/>
              <a:gd name="connsiteY0" fmla="*/ 0 h 1115050"/>
              <a:gd name="connsiteX1" fmla="*/ 33020 w 2178050"/>
              <a:gd name="connsiteY1" fmla="*/ 7620 h 1115050"/>
              <a:gd name="connsiteX2" fmla="*/ 36830 w 2178050"/>
              <a:gd name="connsiteY2" fmla="*/ 38100 h 1115050"/>
              <a:gd name="connsiteX3" fmla="*/ 74930 w 2178050"/>
              <a:gd name="connsiteY3" fmla="*/ 45720 h 1115050"/>
              <a:gd name="connsiteX4" fmla="*/ 90170 w 2178050"/>
              <a:gd name="connsiteY4" fmla="*/ 137160 h 1115050"/>
              <a:gd name="connsiteX5" fmla="*/ 120650 w 2178050"/>
              <a:gd name="connsiteY5" fmla="*/ 133350 h 1115050"/>
              <a:gd name="connsiteX6" fmla="*/ 130810 w 2178050"/>
              <a:gd name="connsiteY6" fmla="*/ 378460 h 1115050"/>
              <a:gd name="connsiteX7" fmla="*/ 173990 w 2178050"/>
              <a:gd name="connsiteY7" fmla="*/ 373380 h 1115050"/>
              <a:gd name="connsiteX8" fmla="*/ 189230 w 2178050"/>
              <a:gd name="connsiteY8" fmla="*/ 426720 h 1115050"/>
              <a:gd name="connsiteX9" fmla="*/ 219710 w 2178050"/>
              <a:gd name="connsiteY9" fmla="*/ 434340 h 1115050"/>
              <a:gd name="connsiteX10" fmla="*/ 265430 w 2178050"/>
              <a:gd name="connsiteY10" fmla="*/ 571500 h 1115050"/>
              <a:gd name="connsiteX11" fmla="*/ 273050 w 2178050"/>
              <a:gd name="connsiteY11" fmla="*/ 685800 h 1115050"/>
              <a:gd name="connsiteX12" fmla="*/ 311150 w 2178050"/>
              <a:gd name="connsiteY12" fmla="*/ 693420 h 1115050"/>
              <a:gd name="connsiteX13" fmla="*/ 324485 w 2178050"/>
              <a:gd name="connsiteY13" fmla="*/ 777716 h 1115050"/>
              <a:gd name="connsiteX14" fmla="*/ 341630 w 2178050"/>
              <a:gd name="connsiteY14" fmla="*/ 784860 h 1115050"/>
              <a:gd name="connsiteX15" fmla="*/ 356870 w 2178050"/>
              <a:gd name="connsiteY15" fmla="*/ 807720 h 1115050"/>
              <a:gd name="connsiteX16" fmla="*/ 364490 w 2178050"/>
              <a:gd name="connsiteY16" fmla="*/ 853440 h 1115050"/>
              <a:gd name="connsiteX17" fmla="*/ 404495 w 2178050"/>
              <a:gd name="connsiteY17" fmla="*/ 861060 h 1115050"/>
              <a:gd name="connsiteX18" fmla="*/ 410210 w 2178050"/>
              <a:gd name="connsiteY18" fmla="*/ 891540 h 1115050"/>
              <a:gd name="connsiteX19" fmla="*/ 454978 w 2178050"/>
              <a:gd name="connsiteY19" fmla="*/ 896779 h 1115050"/>
              <a:gd name="connsiteX20" fmla="*/ 463550 w 2178050"/>
              <a:gd name="connsiteY20" fmla="*/ 914400 h 1115050"/>
              <a:gd name="connsiteX21" fmla="*/ 509270 w 2178050"/>
              <a:gd name="connsiteY21" fmla="*/ 922020 h 1115050"/>
              <a:gd name="connsiteX22" fmla="*/ 547370 w 2178050"/>
              <a:gd name="connsiteY22" fmla="*/ 929640 h 1115050"/>
              <a:gd name="connsiteX23" fmla="*/ 554990 w 2178050"/>
              <a:gd name="connsiteY23" fmla="*/ 952500 h 1115050"/>
              <a:gd name="connsiteX24" fmla="*/ 556260 w 2178050"/>
              <a:gd name="connsiteY24" fmla="*/ 998220 h 1115050"/>
              <a:gd name="connsiteX25" fmla="*/ 690880 w 2178050"/>
              <a:gd name="connsiteY25" fmla="*/ 1008380 h 1115050"/>
              <a:gd name="connsiteX26" fmla="*/ 692150 w 2178050"/>
              <a:gd name="connsiteY26" fmla="*/ 1043940 h 1115050"/>
              <a:gd name="connsiteX27" fmla="*/ 1096010 w 2178050"/>
              <a:gd name="connsiteY27" fmla="*/ 1051559 h 1115050"/>
              <a:gd name="connsiteX28" fmla="*/ 1096010 w 2178050"/>
              <a:gd name="connsiteY28" fmla="*/ 1083309 h 1115050"/>
              <a:gd name="connsiteX29" fmla="*/ 1343660 w 2178050"/>
              <a:gd name="connsiteY29" fmla="*/ 1076960 h 1115050"/>
              <a:gd name="connsiteX30" fmla="*/ 1339850 w 2178050"/>
              <a:gd name="connsiteY30" fmla="*/ 1112519 h 1115050"/>
              <a:gd name="connsiteX31" fmla="*/ 2178050 w 2178050"/>
              <a:gd name="connsiteY31" fmla="*/ 1104900 h 1115050"/>
              <a:gd name="connsiteX0" fmla="*/ 0 w 2178050"/>
              <a:gd name="connsiteY0" fmla="*/ 0 h 1115050"/>
              <a:gd name="connsiteX1" fmla="*/ 33020 w 2178050"/>
              <a:gd name="connsiteY1" fmla="*/ 7620 h 1115050"/>
              <a:gd name="connsiteX2" fmla="*/ 36830 w 2178050"/>
              <a:gd name="connsiteY2" fmla="*/ 38100 h 1115050"/>
              <a:gd name="connsiteX3" fmla="*/ 74930 w 2178050"/>
              <a:gd name="connsiteY3" fmla="*/ 45720 h 1115050"/>
              <a:gd name="connsiteX4" fmla="*/ 90170 w 2178050"/>
              <a:gd name="connsiteY4" fmla="*/ 137160 h 1115050"/>
              <a:gd name="connsiteX5" fmla="*/ 120650 w 2178050"/>
              <a:gd name="connsiteY5" fmla="*/ 133350 h 1115050"/>
              <a:gd name="connsiteX6" fmla="*/ 130810 w 2178050"/>
              <a:gd name="connsiteY6" fmla="*/ 378460 h 1115050"/>
              <a:gd name="connsiteX7" fmla="*/ 173990 w 2178050"/>
              <a:gd name="connsiteY7" fmla="*/ 373380 h 1115050"/>
              <a:gd name="connsiteX8" fmla="*/ 189230 w 2178050"/>
              <a:gd name="connsiteY8" fmla="*/ 426720 h 1115050"/>
              <a:gd name="connsiteX9" fmla="*/ 219710 w 2178050"/>
              <a:gd name="connsiteY9" fmla="*/ 434340 h 1115050"/>
              <a:gd name="connsiteX10" fmla="*/ 265430 w 2178050"/>
              <a:gd name="connsiteY10" fmla="*/ 571500 h 1115050"/>
              <a:gd name="connsiteX11" fmla="*/ 273050 w 2178050"/>
              <a:gd name="connsiteY11" fmla="*/ 685800 h 1115050"/>
              <a:gd name="connsiteX12" fmla="*/ 311150 w 2178050"/>
              <a:gd name="connsiteY12" fmla="*/ 693420 h 1115050"/>
              <a:gd name="connsiteX13" fmla="*/ 324485 w 2178050"/>
              <a:gd name="connsiteY13" fmla="*/ 777716 h 1115050"/>
              <a:gd name="connsiteX14" fmla="*/ 341630 w 2178050"/>
              <a:gd name="connsiteY14" fmla="*/ 784860 h 1115050"/>
              <a:gd name="connsiteX15" fmla="*/ 356870 w 2178050"/>
              <a:gd name="connsiteY15" fmla="*/ 807720 h 1115050"/>
              <a:gd name="connsiteX16" fmla="*/ 364490 w 2178050"/>
              <a:gd name="connsiteY16" fmla="*/ 853440 h 1115050"/>
              <a:gd name="connsiteX17" fmla="*/ 404495 w 2178050"/>
              <a:gd name="connsiteY17" fmla="*/ 861060 h 1115050"/>
              <a:gd name="connsiteX18" fmla="*/ 410210 w 2178050"/>
              <a:gd name="connsiteY18" fmla="*/ 891540 h 1115050"/>
              <a:gd name="connsiteX19" fmla="*/ 454978 w 2178050"/>
              <a:gd name="connsiteY19" fmla="*/ 896779 h 1115050"/>
              <a:gd name="connsiteX20" fmla="*/ 463550 w 2178050"/>
              <a:gd name="connsiteY20" fmla="*/ 914400 h 1115050"/>
              <a:gd name="connsiteX21" fmla="*/ 509270 w 2178050"/>
              <a:gd name="connsiteY21" fmla="*/ 922020 h 1115050"/>
              <a:gd name="connsiteX22" fmla="*/ 547370 w 2178050"/>
              <a:gd name="connsiteY22" fmla="*/ 929640 h 1115050"/>
              <a:gd name="connsiteX23" fmla="*/ 554990 w 2178050"/>
              <a:gd name="connsiteY23" fmla="*/ 952500 h 1115050"/>
              <a:gd name="connsiteX24" fmla="*/ 556260 w 2178050"/>
              <a:gd name="connsiteY24" fmla="*/ 998220 h 1115050"/>
              <a:gd name="connsiteX25" fmla="*/ 690880 w 2178050"/>
              <a:gd name="connsiteY25" fmla="*/ 1008380 h 1115050"/>
              <a:gd name="connsiteX26" fmla="*/ 692150 w 2178050"/>
              <a:gd name="connsiteY26" fmla="*/ 1043940 h 1115050"/>
              <a:gd name="connsiteX27" fmla="*/ 1096010 w 2178050"/>
              <a:gd name="connsiteY27" fmla="*/ 1051559 h 1115050"/>
              <a:gd name="connsiteX28" fmla="*/ 1096010 w 2178050"/>
              <a:gd name="connsiteY28" fmla="*/ 1083309 h 1115050"/>
              <a:gd name="connsiteX29" fmla="*/ 1343660 w 2178050"/>
              <a:gd name="connsiteY29" fmla="*/ 1076960 h 1115050"/>
              <a:gd name="connsiteX30" fmla="*/ 1339850 w 2178050"/>
              <a:gd name="connsiteY30" fmla="*/ 1112519 h 1115050"/>
              <a:gd name="connsiteX31" fmla="*/ 2178050 w 2178050"/>
              <a:gd name="connsiteY31" fmla="*/ 1104900 h 1115050"/>
              <a:gd name="connsiteX0" fmla="*/ 0 w 2178050"/>
              <a:gd name="connsiteY0" fmla="*/ 0 h 1115050"/>
              <a:gd name="connsiteX1" fmla="*/ 33020 w 2178050"/>
              <a:gd name="connsiteY1" fmla="*/ 7620 h 1115050"/>
              <a:gd name="connsiteX2" fmla="*/ 36830 w 2178050"/>
              <a:gd name="connsiteY2" fmla="*/ 38100 h 1115050"/>
              <a:gd name="connsiteX3" fmla="*/ 74930 w 2178050"/>
              <a:gd name="connsiteY3" fmla="*/ 45720 h 1115050"/>
              <a:gd name="connsiteX4" fmla="*/ 90170 w 2178050"/>
              <a:gd name="connsiteY4" fmla="*/ 137160 h 1115050"/>
              <a:gd name="connsiteX5" fmla="*/ 120650 w 2178050"/>
              <a:gd name="connsiteY5" fmla="*/ 133350 h 1115050"/>
              <a:gd name="connsiteX6" fmla="*/ 130810 w 2178050"/>
              <a:gd name="connsiteY6" fmla="*/ 378460 h 1115050"/>
              <a:gd name="connsiteX7" fmla="*/ 173990 w 2178050"/>
              <a:gd name="connsiteY7" fmla="*/ 373380 h 1115050"/>
              <a:gd name="connsiteX8" fmla="*/ 189230 w 2178050"/>
              <a:gd name="connsiteY8" fmla="*/ 426720 h 1115050"/>
              <a:gd name="connsiteX9" fmla="*/ 219710 w 2178050"/>
              <a:gd name="connsiteY9" fmla="*/ 434340 h 1115050"/>
              <a:gd name="connsiteX10" fmla="*/ 265430 w 2178050"/>
              <a:gd name="connsiteY10" fmla="*/ 571500 h 1115050"/>
              <a:gd name="connsiteX11" fmla="*/ 273050 w 2178050"/>
              <a:gd name="connsiteY11" fmla="*/ 685800 h 1115050"/>
              <a:gd name="connsiteX12" fmla="*/ 311150 w 2178050"/>
              <a:gd name="connsiteY12" fmla="*/ 693420 h 1115050"/>
              <a:gd name="connsiteX13" fmla="*/ 324485 w 2178050"/>
              <a:gd name="connsiteY13" fmla="*/ 777716 h 1115050"/>
              <a:gd name="connsiteX14" fmla="*/ 341630 w 2178050"/>
              <a:gd name="connsiteY14" fmla="*/ 784860 h 1115050"/>
              <a:gd name="connsiteX15" fmla="*/ 356870 w 2178050"/>
              <a:gd name="connsiteY15" fmla="*/ 807720 h 1115050"/>
              <a:gd name="connsiteX16" fmla="*/ 364490 w 2178050"/>
              <a:gd name="connsiteY16" fmla="*/ 853440 h 1115050"/>
              <a:gd name="connsiteX17" fmla="*/ 404495 w 2178050"/>
              <a:gd name="connsiteY17" fmla="*/ 861060 h 1115050"/>
              <a:gd name="connsiteX18" fmla="*/ 410210 w 2178050"/>
              <a:gd name="connsiteY18" fmla="*/ 891540 h 1115050"/>
              <a:gd name="connsiteX19" fmla="*/ 454978 w 2178050"/>
              <a:gd name="connsiteY19" fmla="*/ 896779 h 1115050"/>
              <a:gd name="connsiteX20" fmla="*/ 463550 w 2178050"/>
              <a:gd name="connsiteY20" fmla="*/ 914400 h 1115050"/>
              <a:gd name="connsiteX21" fmla="*/ 509270 w 2178050"/>
              <a:gd name="connsiteY21" fmla="*/ 922020 h 1115050"/>
              <a:gd name="connsiteX22" fmla="*/ 547370 w 2178050"/>
              <a:gd name="connsiteY22" fmla="*/ 929640 h 1115050"/>
              <a:gd name="connsiteX23" fmla="*/ 554990 w 2178050"/>
              <a:gd name="connsiteY23" fmla="*/ 952500 h 1115050"/>
              <a:gd name="connsiteX24" fmla="*/ 556260 w 2178050"/>
              <a:gd name="connsiteY24" fmla="*/ 998220 h 1115050"/>
              <a:gd name="connsiteX25" fmla="*/ 690880 w 2178050"/>
              <a:gd name="connsiteY25" fmla="*/ 1008380 h 1115050"/>
              <a:gd name="connsiteX26" fmla="*/ 692150 w 2178050"/>
              <a:gd name="connsiteY26" fmla="*/ 1043940 h 1115050"/>
              <a:gd name="connsiteX27" fmla="*/ 1096010 w 2178050"/>
              <a:gd name="connsiteY27" fmla="*/ 1051559 h 1115050"/>
              <a:gd name="connsiteX28" fmla="*/ 1096010 w 2178050"/>
              <a:gd name="connsiteY28" fmla="*/ 1083309 h 1115050"/>
              <a:gd name="connsiteX29" fmla="*/ 1343660 w 2178050"/>
              <a:gd name="connsiteY29" fmla="*/ 1076960 h 1115050"/>
              <a:gd name="connsiteX30" fmla="*/ 1339850 w 2178050"/>
              <a:gd name="connsiteY30" fmla="*/ 1112519 h 1115050"/>
              <a:gd name="connsiteX31" fmla="*/ 2178050 w 2178050"/>
              <a:gd name="connsiteY31" fmla="*/ 1104900 h 1115050"/>
              <a:gd name="connsiteX0" fmla="*/ 0 w 2178050"/>
              <a:gd name="connsiteY0" fmla="*/ 0 h 1115050"/>
              <a:gd name="connsiteX1" fmla="*/ 33020 w 2178050"/>
              <a:gd name="connsiteY1" fmla="*/ 7620 h 1115050"/>
              <a:gd name="connsiteX2" fmla="*/ 36830 w 2178050"/>
              <a:gd name="connsiteY2" fmla="*/ 38100 h 1115050"/>
              <a:gd name="connsiteX3" fmla="*/ 74930 w 2178050"/>
              <a:gd name="connsiteY3" fmla="*/ 45720 h 1115050"/>
              <a:gd name="connsiteX4" fmla="*/ 90170 w 2178050"/>
              <a:gd name="connsiteY4" fmla="*/ 137160 h 1115050"/>
              <a:gd name="connsiteX5" fmla="*/ 120650 w 2178050"/>
              <a:gd name="connsiteY5" fmla="*/ 133350 h 1115050"/>
              <a:gd name="connsiteX6" fmla="*/ 130810 w 2178050"/>
              <a:gd name="connsiteY6" fmla="*/ 378460 h 1115050"/>
              <a:gd name="connsiteX7" fmla="*/ 173990 w 2178050"/>
              <a:gd name="connsiteY7" fmla="*/ 373380 h 1115050"/>
              <a:gd name="connsiteX8" fmla="*/ 189230 w 2178050"/>
              <a:gd name="connsiteY8" fmla="*/ 426720 h 1115050"/>
              <a:gd name="connsiteX9" fmla="*/ 219710 w 2178050"/>
              <a:gd name="connsiteY9" fmla="*/ 434340 h 1115050"/>
              <a:gd name="connsiteX10" fmla="*/ 265430 w 2178050"/>
              <a:gd name="connsiteY10" fmla="*/ 571500 h 1115050"/>
              <a:gd name="connsiteX11" fmla="*/ 273050 w 2178050"/>
              <a:gd name="connsiteY11" fmla="*/ 685800 h 1115050"/>
              <a:gd name="connsiteX12" fmla="*/ 311150 w 2178050"/>
              <a:gd name="connsiteY12" fmla="*/ 693420 h 1115050"/>
              <a:gd name="connsiteX13" fmla="*/ 324485 w 2178050"/>
              <a:gd name="connsiteY13" fmla="*/ 777716 h 1115050"/>
              <a:gd name="connsiteX14" fmla="*/ 341630 w 2178050"/>
              <a:gd name="connsiteY14" fmla="*/ 784860 h 1115050"/>
              <a:gd name="connsiteX15" fmla="*/ 356870 w 2178050"/>
              <a:gd name="connsiteY15" fmla="*/ 807720 h 1115050"/>
              <a:gd name="connsiteX16" fmla="*/ 364490 w 2178050"/>
              <a:gd name="connsiteY16" fmla="*/ 853440 h 1115050"/>
              <a:gd name="connsiteX17" fmla="*/ 404495 w 2178050"/>
              <a:gd name="connsiteY17" fmla="*/ 861060 h 1115050"/>
              <a:gd name="connsiteX18" fmla="*/ 410210 w 2178050"/>
              <a:gd name="connsiteY18" fmla="*/ 891540 h 1115050"/>
              <a:gd name="connsiteX19" fmla="*/ 454978 w 2178050"/>
              <a:gd name="connsiteY19" fmla="*/ 896779 h 1115050"/>
              <a:gd name="connsiteX20" fmla="*/ 463550 w 2178050"/>
              <a:gd name="connsiteY20" fmla="*/ 914400 h 1115050"/>
              <a:gd name="connsiteX21" fmla="*/ 509270 w 2178050"/>
              <a:gd name="connsiteY21" fmla="*/ 922020 h 1115050"/>
              <a:gd name="connsiteX22" fmla="*/ 547370 w 2178050"/>
              <a:gd name="connsiteY22" fmla="*/ 929640 h 1115050"/>
              <a:gd name="connsiteX23" fmla="*/ 554990 w 2178050"/>
              <a:gd name="connsiteY23" fmla="*/ 952500 h 1115050"/>
              <a:gd name="connsiteX24" fmla="*/ 556260 w 2178050"/>
              <a:gd name="connsiteY24" fmla="*/ 998220 h 1115050"/>
              <a:gd name="connsiteX25" fmla="*/ 690880 w 2178050"/>
              <a:gd name="connsiteY25" fmla="*/ 1008380 h 1115050"/>
              <a:gd name="connsiteX26" fmla="*/ 692150 w 2178050"/>
              <a:gd name="connsiteY26" fmla="*/ 1043940 h 1115050"/>
              <a:gd name="connsiteX27" fmla="*/ 1096010 w 2178050"/>
              <a:gd name="connsiteY27" fmla="*/ 1051559 h 1115050"/>
              <a:gd name="connsiteX28" fmla="*/ 1096010 w 2178050"/>
              <a:gd name="connsiteY28" fmla="*/ 1083309 h 1115050"/>
              <a:gd name="connsiteX29" fmla="*/ 1343660 w 2178050"/>
              <a:gd name="connsiteY29" fmla="*/ 1076960 h 1115050"/>
              <a:gd name="connsiteX30" fmla="*/ 1339850 w 2178050"/>
              <a:gd name="connsiteY30" fmla="*/ 1112519 h 1115050"/>
              <a:gd name="connsiteX31" fmla="*/ 2178050 w 2178050"/>
              <a:gd name="connsiteY31" fmla="*/ 1104900 h 1115050"/>
              <a:gd name="connsiteX0" fmla="*/ 0 w 2178050"/>
              <a:gd name="connsiteY0" fmla="*/ 0 h 1115050"/>
              <a:gd name="connsiteX1" fmla="*/ 33020 w 2178050"/>
              <a:gd name="connsiteY1" fmla="*/ 7620 h 1115050"/>
              <a:gd name="connsiteX2" fmla="*/ 36830 w 2178050"/>
              <a:gd name="connsiteY2" fmla="*/ 38100 h 1115050"/>
              <a:gd name="connsiteX3" fmla="*/ 74930 w 2178050"/>
              <a:gd name="connsiteY3" fmla="*/ 45720 h 1115050"/>
              <a:gd name="connsiteX4" fmla="*/ 90170 w 2178050"/>
              <a:gd name="connsiteY4" fmla="*/ 137160 h 1115050"/>
              <a:gd name="connsiteX5" fmla="*/ 120650 w 2178050"/>
              <a:gd name="connsiteY5" fmla="*/ 133350 h 1115050"/>
              <a:gd name="connsiteX6" fmla="*/ 130810 w 2178050"/>
              <a:gd name="connsiteY6" fmla="*/ 378460 h 1115050"/>
              <a:gd name="connsiteX7" fmla="*/ 173990 w 2178050"/>
              <a:gd name="connsiteY7" fmla="*/ 373380 h 1115050"/>
              <a:gd name="connsiteX8" fmla="*/ 189230 w 2178050"/>
              <a:gd name="connsiteY8" fmla="*/ 426720 h 1115050"/>
              <a:gd name="connsiteX9" fmla="*/ 219710 w 2178050"/>
              <a:gd name="connsiteY9" fmla="*/ 434340 h 1115050"/>
              <a:gd name="connsiteX10" fmla="*/ 226854 w 2178050"/>
              <a:gd name="connsiteY10" fmla="*/ 553879 h 1115050"/>
              <a:gd name="connsiteX11" fmla="*/ 265430 w 2178050"/>
              <a:gd name="connsiteY11" fmla="*/ 571500 h 1115050"/>
              <a:gd name="connsiteX12" fmla="*/ 273050 w 2178050"/>
              <a:gd name="connsiteY12" fmla="*/ 685800 h 1115050"/>
              <a:gd name="connsiteX13" fmla="*/ 311150 w 2178050"/>
              <a:gd name="connsiteY13" fmla="*/ 693420 h 1115050"/>
              <a:gd name="connsiteX14" fmla="*/ 324485 w 2178050"/>
              <a:gd name="connsiteY14" fmla="*/ 777716 h 1115050"/>
              <a:gd name="connsiteX15" fmla="*/ 341630 w 2178050"/>
              <a:gd name="connsiteY15" fmla="*/ 784860 h 1115050"/>
              <a:gd name="connsiteX16" fmla="*/ 356870 w 2178050"/>
              <a:gd name="connsiteY16" fmla="*/ 807720 h 1115050"/>
              <a:gd name="connsiteX17" fmla="*/ 364490 w 2178050"/>
              <a:gd name="connsiteY17" fmla="*/ 853440 h 1115050"/>
              <a:gd name="connsiteX18" fmla="*/ 404495 w 2178050"/>
              <a:gd name="connsiteY18" fmla="*/ 861060 h 1115050"/>
              <a:gd name="connsiteX19" fmla="*/ 410210 w 2178050"/>
              <a:gd name="connsiteY19" fmla="*/ 891540 h 1115050"/>
              <a:gd name="connsiteX20" fmla="*/ 454978 w 2178050"/>
              <a:gd name="connsiteY20" fmla="*/ 896779 h 1115050"/>
              <a:gd name="connsiteX21" fmla="*/ 463550 w 2178050"/>
              <a:gd name="connsiteY21" fmla="*/ 914400 h 1115050"/>
              <a:gd name="connsiteX22" fmla="*/ 509270 w 2178050"/>
              <a:gd name="connsiteY22" fmla="*/ 922020 h 1115050"/>
              <a:gd name="connsiteX23" fmla="*/ 547370 w 2178050"/>
              <a:gd name="connsiteY23" fmla="*/ 929640 h 1115050"/>
              <a:gd name="connsiteX24" fmla="*/ 554990 w 2178050"/>
              <a:gd name="connsiteY24" fmla="*/ 952500 h 1115050"/>
              <a:gd name="connsiteX25" fmla="*/ 556260 w 2178050"/>
              <a:gd name="connsiteY25" fmla="*/ 998220 h 1115050"/>
              <a:gd name="connsiteX26" fmla="*/ 690880 w 2178050"/>
              <a:gd name="connsiteY26" fmla="*/ 1008380 h 1115050"/>
              <a:gd name="connsiteX27" fmla="*/ 692150 w 2178050"/>
              <a:gd name="connsiteY27" fmla="*/ 1043940 h 1115050"/>
              <a:gd name="connsiteX28" fmla="*/ 1096010 w 2178050"/>
              <a:gd name="connsiteY28" fmla="*/ 1051559 h 1115050"/>
              <a:gd name="connsiteX29" fmla="*/ 1096010 w 2178050"/>
              <a:gd name="connsiteY29" fmla="*/ 1083309 h 1115050"/>
              <a:gd name="connsiteX30" fmla="*/ 1343660 w 2178050"/>
              <a:gd name="connsiteY30" fmla="*/ 1076960 h 1115050"/>
              <a:gd name="connsiteX31" fmla="*/ 1339850 w 2178050"/>
              <a:gd name="connsiteY31" fmla="*/ 1112519 h 1115050"/>
              <a:gd name="connsiteX32" fmla="*/ 2178050 w 2178050"/>
              <a:gd name="connsiteY32" fmla="*/ 1104900 h 1115050"/>
              <a:gd name="connsiteX0" fmla="*/ 0 w 2178050"/>
              <a:gd name="connsiteY0" fmla="*/ 0 h 1115050"/>
              <a:gd name="connsiteX1" fmla="*/ 33020 w 2178050"/>
              <a:gd name="connsiteY1" fmla="*/ 7620 h 1115050"/>
              <a:gd name="connsiteX2" fmla="*/ 36830 w 2178050"/>
              <a:gd name="connsiteY2" fmla="*/ 38100 h 1115050"/>
              <a:gd name="connsiteX3" fmla="*/ 74930 w 2178050"/>
              <a:gd name="connsiteY3" fmla="*/ 45720 h 1115050"/>
              <a:gd name="connsiteX4" fmla="*/ 90170 w 2178050"/>
              <a:gd name="connsiteY4" fmla="*/ 137160 h 1115050"/>
              <a:gd name="connsiteX5" fmla="*/ 120650 w 2178050"/>
              <a:gd name="connsiteY5" fmla="*/ 133350 h 1115050"/>
              <a:gd name="connsiteX6" fmla="*/ 130810 w 2178050"/>
              <a:gd name="connsiteY6" fmla="*/ 378460 h 1115050"/>
              <a:gd name="connsiteX7" fmla="*/ 173990 w 2178050"/>
              <a:gd name="connsiteY7" fmla="*/ 373380 h 1115050"/>
              <a:gd name="connsiteX8" fmla="*/ 189230 w 2178050"/>
              <a:gd name="connsiteY8" fmla="*/ 426720 h 1115050"/>
              <a:gd name="connsiteX9" fmla="*/ 219710 w 2178050"/>
              <a:gd name="connsiteY9" fmla="*/ 434340 h 1115050"/>
              <a:gd name="connsiteX10" fmla="*/ 226854 w 2178050"/>
              <a:gd name="connsiteY10" fmla="*/ 553879 h 1115050"/>
              <a:gd name="connsiteX11" fmla="*/ 267811 w 2178050"/>
              <a:gd name="connsiteY11" fmla="*/ 557213 h 1115050"/>
              <a:gd name="connsiteX12" fmla="*/ 273050 w 2178050"/>
              <a:gd name="connsiteY12" fmla="*/ 685800 h 1115050"/>
              <a:gd name="connsiteX13" fmla="*/ 311150 w 2178050"/>
              <a:gd name="connsiteY13" fmla="*/ 693420 h 1115050"/>
              <a:gd name="connsiteX14" fmla="*/ 324485 w 2178050"/>
              <a:gd name="connsiteY14" fmla="*/ 777716 h 1115050"/>
              <a:gd name="connsiteX15" fmla="*/ 341630 w 2178050"/>
              <a:gd name="connsiteY15" fmla="*/ 784860 h 1115050"/>
              <a:gd name="connsiteX16" fmla="*/ 356870 w 2178050"/>
              <a:gd name="connsiteY16" fmla="*/ 807720 h 1115050"/>
              <a:gd name="connsiteX17" fmla="*/ 364490 w 2178050"/>
              <a:gd name="connsiteY17" fmla="*/ 853440 h 1115050"/>
              <a:gd name="connsiteX18" fmla="*/ 404495 w 2178050"/>
              <a:gd name="connsiteY18" fmla="*/ 861060 h 1115050"/>
              <a:gd name="connsiteX19" fmla="*/ 410210 w 2178050"/>
              <a:gd name="connsiteY19" fmla="*/ 891540 h 1115050"/>
              <a:gd name="connsiteX20" fmla="*/ 454978 w 2178050"/>
              <a:gd name="connsiteY20" fmla="*/ 896779 h 1115050"/>
              <a:gd name="connsiteX21" fmla="*/ 463550 w 2178050"/>
              <a:gd name="connsiteY21" fmla="*/ 914400 h 1115050"/>
              <a:gd name="connsiteX22" fmla="*/ 509270 w 2178050"/>
              <a:gd name="connsiteY22" fmla="*/ 922020 h 1115050"/>
              <a:gd name="connsiteX23" fmla="*/ 547370 w 2178050"/>
              <a:gd name="connsiteY23" fmla="*/ 929640 h 1115050"/>
              <a:gd name="connsiteX24" fmla="*/ 554990 w 2178050"/>
              <a:gd name="connsiteY24" fmla="*/ 952500 h 1115050"/>
              <a:gd name="connsiteX25" fmla="*/ 556260 w 2178050"/>
              <a:gd name="connsiteY25" fmla="*/ 998220 h 1115050"/>
              <a:gd name="connsiteX26" fmla="*/ 690880 w 2178050"/>
              <a:gd name="connsiteY26" fmla="*/ 1008380 h 1115050"/>
              <a:gd name="connsiteX27" fmla="*/ 692150 w 2178050"/>
              <a:gd name="connsiteY27" fmla="*/ 1043940 h 1115050"/>
              <a:gd name="connsiteX28" fmla="*/ 1096010 w 2178050"/>
              <a:gd name="connsiteY28" fmla="*/ 1051559 h 1115050"/>
              <a:gd name="connsiteX29" fmla="*/ 1096010 w 2178050"/>
              <a:gd name="connsiteY29" fmla="*/ 1083309 h 1115050"/>
              <a:gd name="connsiteX30" fmla="*/ 1343660 w 2178050"/>
              <a:gd name="connsiteY30" fmla="*/ 1076960 h 1115050"/>
              <a:gd name="connsiteX31" fmla="*/ 1339850 w 2178050"/>
              <a:gd name="connsiteY31" fmla="*/ 1112519 h 1115050"/>
              <a:gd name="connsiteX32" fmla="*/ 2178050 w 2178050"/>
              <a:gd name="connsiteY32" fmla="*/ 1104900 h 1115050"/>
              <a:gd name="connsiteX0" fmla="*/ 0 w 2178050"/>
              <a:gd name="connsiteY0" fmla="*/ 0 h 1115050"/>
              <a:gd name="connsiteX1" fmla="*/ 33020 w 2178050"/>
              <a:gd name="connsiteY1" fmla="*/ 7620 h 1115050"/>
              <a:gd name="connsiteX2" fmla="*/ 36830 w 2178050"/>
              <a:gd name="connsiteY2" fmla="*/ 38100 h 1115050"/>
              <a:gd name="connsiteX3" fmla="*/ 74930 w 2178050"/>
              <a:gd name="connsiteY3" fmla="*/ 45720 h 1115050"/>
              <a:gd name="connsiteX4" fmla="*/ 90170 w 2178050"/>
              <a:gd name="connsiteY4" fmla="*/ 137160 h 1115050"/>
              <a:gd name="connsiteX5" fmla="*/ 120650 w 2178050"/>
              <a:gd name="connsiteY5" fmla="*/ 133350 h 1115050"/>
              <a:gd name="connsiteX6" fmla="*/ 130810 w 2178050"/>
              <a:gd name="connsiteY6" fmla="*/ 378460 h 1115050"/>
              <a:gd name="connsiteX7" fmla="*/ 173990 w 2178050"/>
              <a:gd name="connsiteY7" fmla="*/ 373380 h 1115050"/>
              <a:gd name="connsiteX8" fmla="*/ 189230 w 2178050"/>
              <a:gd name="connsiteY8" fmla="*/ 426720 h 1115050"/>
              <a:gd name="connsiteX9" fmla="*/ 219710 w 2178050"/>
              <a:gd name="connsiteY9" fmla="*/ 434340 h 1115050"/>
              <a:gd name="connsiteX10" fmla="*/ 226854 w 2178050"/>
              <a:gd name="connsiteY10" fmla="*/ 553879 h 1115050"/>
              <a:gd name="connsiteX11" fmla="*/ 267811 w 2178050"/>
              <a:gd name="connsiteY11" fmla="*/ 557213 h 1115050"/>
              <a:gd name="connsiteX12" fmla="*/ 273050 w 2178050"/>
              <a:gd name="connsiteY12" fmla="*/ 685800 h 1115050"/>
              <a:gd name="connsiteX13" fmla="*/ 311150 w 2178050"/>
              <a:gd name="connsiteY13" fmla="*/ 693420 h 1115050"/>
              <a:gd name="connsiteX14" fmla="*/ 324485 w 2178050"/>
              <a:gd name="connsiteY14" fmla="*/ 777716 h 1115050"/>
              <a:gd name="connsiteX15" fmla="*/ 341630 w 2178050"/>
              <a:gd name="connsiteY15" fmla="*/ 784860 h 1115050"/>
              <a:gd name="connsiteX16" fmla="*/ 356870 w 2178050"/>
              <a:gd name="connsiteY16" fmla="*/ 807720 h 1115050"/>
              <a:gd name="connsiteX17" fmla="*/ 364490 w 2178050"/>
              <a:gd name="connsiteY17" fmla="*/ 853440 h 1115050"/>
              <a:gd name="connsiteX18" fmla="*/ 404495 w 2178050"/>
              <a:gd name="connsiteY18" fmla="*/ 861060 h 1115050"/>
              <a:gd name="connsiteX19" fmla="*/ 410210 w 2178050"/>
              <a:gd name="connsiteY19" fmla="*/ 891540 h 1115050"/>
              <a:gd name="connsiteX20" fmla="*/ 454978 w 2178050"/>
              <a:gd name="connsiteY20" fmla="*/ 896779 h 1115050"/>
              <a:gd name="connsiteX21" fmla="*/ 463550 w 2178050"/>
              <a:gd name="connsiteY21" fmla="*/ 914400 h 1115050"/>
              <a:gd name="connsiteX22" fmla="*/ 509270 w 2178050"/>
              <a:gd name="connsiteY22" fmla="*/ 922020 h 1115050"/>
              <a:gd name="connsiteX23" fmla="*/ 547370 w 2178050"/>
              <a:gd name="connsiteY23" fmla="*/ 929640 h 1115050"/>
              <a:gd name="connsiteX24" fmla="*/ 554990 w 2178050"/>
              <a:gd name="connsiteY24" fmla="*/ 952500 h 1115050"/>
              <a:gd name="connsiteX25" fmla="*/ 556260 w 2178050"/>
              <a:gd name="connsiteY25" fmla="*/ 998220 h 1115050"/>
              <a:gd name="connsiteX26" fmla="*/ 690880 w 2178050"/>
              <a:gd name="connsiteY26" fmla="*/ 1008380 h 1115050"/>
              <a:gd name="connsiteX27" fmla="*/ 692150 w 2178050"/>
              <a:gd name="connsiteY27" fmla="*/ 1043940 h 1115050"/>
              <a:gd name="connsiteX28" fmla="*/ 1096010 w 2178050"/>
              <a:gd name="connsiteY28" fmla="*/ 1051559 h 1115050"/>
              <a:gd name="connsiteX29" fmla="*/ 1096010 w 2178050"/>
              <a:gd name="connsiteY29" fmla="*/ 1083309 h 1115050"/>
              <a:gd name="connsiteX30" fmla="*/ 1343660 w 2178050"/>
              <a:gd name="connsiteY30" fmla="*/ 1076960 h 1115050"/>
              <a:gd name="connsiteX31" fmla="*/ 1339850 w 2178050"/>
              <a:gd name="connsiteY31" fmla="*/ 1112519 h 1115050"/>
              <a:gd name="connsiteX32" fmla="*/ 2178050 w 2178050"/>
              <a:gd name="connsiteY32" fmla="*/ 1104900 h 1115050"/>
              <a:gd name="connsiteX0" fmla="*/ 0 w 2178050"/>
              <a:gd name="connsiteY0" fmla="*/ 0 h 1115050"/>
              <a:gd name="connsiteX1" fmla="*/ 33020 w 2178050"/>
              <a:gd name="connsiteY1" fmla="*/ 7620 h 1115050"/>
              <a:gd name="connsiteX2" fmla="*/ 36830 w 2178050"/>
              <a:gd name="connsiteY2" fmla="*/ 38100 h 1115050"/>
              <a:gd name="connsiteX3" fmla="*/ 74930 w 2178050"/>
              <a:gd name="connsiteY3" fmla="*/ 45720 h 1115050"/>
              <a:gd name="connsiteX4" fmla="*/ 90170 w 2178050"/>
              <a:gd name="connsiteY4" fmla="*/ 137160 h 1115050"/>
              <a:gd name="connsiteX5" fmla="*/ 120650 w 2178050"/>
              <a:gd name="connsiteY5" fmla="*/ 133350 h 1115050"/>
              <a:gd name="connsiteX6" fmla="*/ 130810 w 2178050"/>
              <a:gd name="connsiteY6" fmla="*/ 378460 h 1115050"/>
              <a:gd name="connsiteX7" fmla="*/ 173990 w 2178050"/>
              <a:gd name="connsiteY7" fmla="*/ 373380 h 1115050"/>
              <a:gd name="connsiteX8" fmla="*/ 189230 w 2178050"/>
              <a:gd name="connsiteY8" fmla="*/ 426720 h 1115050"/>
              <a:gd name="connsiteX9" fmla="*/ 219710 w 2178050"/>
              <a:gd name="connsiteY9" fmla="*/ 434340 h 1115050"/>
              <a:gd name="connsiteX10" fmla="*/ 226854 w 2178050"/>
              <a:gd name="connsiteY10" fmla="*/ 553879 h 1115050"/>
              <a:gd name="connsiteX11" fmla="*/ 267811 w 2178050"/>
              <a:gd name="connsiteY11" fmla="*/ 557213 h 1115050"/>
              <a:gd name="connsiteX12" fmla="*/ 273050 w 2178050"/>
              <a:gd name="connsiteY12" fmla="*/ 685800 h 1115050"/>
              <a:gd name="connsiteX13" fmla="*/ 311150 w 2178050"/>
              <a:gd name="connsiteY13" fmla="*/ 693420 h 1115050"/>
              <a:gd name="connsiteX14" fmla="*/ 324485 w 2178050"/>
              <a:gd name="connsiteY14" fmla="*/ 777716 h 1115050"/>
              <a:gd name="connsiteX15" fmla="*/ 341630 w 2178050"/>
              <a:gd name="connsiteY15" fmla="*/ 784860 h 1115050"/>
              <a:gd name="connsiteX16" fmla="*/ 356870 w 2178050"/>
              <a:gd name="connsiteY16" fmla="*/ 807720 h 1115050"/>
              <a:gd name="connsiteX17" fmla="*/ 364490 w 2178050"/>
              <a:gd name="connsiteY17" fmla="*/ 853440 h 1115050"/>
              <a:gd name="connsiteX18" fmla="*/ 404495 w 2178050"/>
              <a:gd name="connsiteY18" fmla="*/ 861060 h 1115050"/>
              <a:gd name="connsiteX19" fmla="*/ 410210 w 2178050"/>
              <a:gd name="connsiteY19" fmla="*/ 891540 h 1115050"/>
              <a:gd name="connsiteX20" fmla="*/ 454978 w 2178050"/>
              <a:gd name="connsiteY20" fmla="*/ 896779 h 1115050"/>
              <a:gd name="connsiteX21" fmla="*/ 463550 w 2178050"/>
              <a:gd name="connsiteY21" fmla="*/ 914400 h 1115050"/>
              <a:gd name="connsiteX22" fmla="*/ 509270 w 2178050"/>
              <a:gd name="connsiteY22" fmla="*/ 922020 h 1115050"/>
              <a:gd name="connsiteX23" fmla="*/ 547370 w 2178050"/>
              <a:gd name="connsiteY23" fmla="*/ 929640 h 1115050"/>
              <a:gd name="connsiteX24" fmla="*/ 554990 w 2178050"/>
              <a:gd name="connsiteY24" fmla="*/ 952500 h 1115050"/>
              <a:gd name="connsiteX25" fmla="*/ 556260 w 2178050"/>
              <a:gd name="connsiteY25" fmla="*/ 998220 h 1115050"/>
              <a:gd name="connsiteX26" fmla="*/ 690880 w 2178050"/>
              <a:gd name="connsiteY26" fmla="*/ 1008380 h 1115050"/>
              <a:gd name="connsiteX27" fmla="*/ 692150 w 2178050"/>
              <a:gd name="connsiteY27" fmla="*/ 1043940 h 1115050"/>
              <a:gd name="connsiteX28" fmla="*/ 1096010 w 2178050"/>
              <a:gd name="connsiteY28" fmla="*/ 1051559 h 1115050"/>
              <a:gd name="connsiteX29" fmla="*/ 1096010 w 2178050"/>
              <a:gd name="connsiteY29" fmla="*/ 1083309 h 1115050"/>
              <a:gd name="connsiteX30" fmla="*/ 1343660 w 2178050"/>
              <a:gd name="connsiteY30" fmla="*/ 1076960 h 1115050"/>
              <a:gd name="connsiteX31" fmla="*/ 1339850 w 2178050"/>
              <a:gd name="connsiteY31" fmla="*/ 1112519 h 1115050"/>
              <a:gd name="connsiteX32" fmla="*/ 2178050 w 2178050"/>
              <a:gd name="connsiteY32" fmla="*/ 1104900 h 1115050"/>
              <a:gd name="connsiteX0" fmla="*/ 0 w 2178050"/>
              <a:gd name="connsiteY0" fmla="*/ 0 h 1115050"/>
              <a:gd name="connsiteX1" fmla="*/ 33020 w 2178050"/>
              <a:gd name="connsiteY1" fmla="*/ 7620 h 1115050"/>
              <a:gd name="connsiteX2" fmla="*/ 36830 w 2178050"/>
              <a:gd name="connsiteY2" fmla="*/ 38100 h 1115050"/>
              <a:gd name="connsiteX3" fmla="*/ 74930 w 2178050"/>
              <a:gd name="connsiteY3" fmla="*/ 45720 h 1115050"/>
              <a:gd name="connsiteX4" fmla="*/ 90170 w 2178050"/>
              <a:gd name="connsiteY4" fmla="*/ 137160 h 1115050"/>
              <a:gd name="connsiteX5" fmla="*/ 120650 w 2178050"/>
              <a:gd name="connsiteY5" fmla="*/ 133350 h 1115050"/>
              <a:gd name="connsiteX6" fmla="*/ 130810 w 2178050"/>
              <a:gd name="connsiteY6" fmla="*/ 378460 h 1115050"/>
              <a:gd name="connsiteX7" fmla="*/ 173990 w 2178050"/>
              <a:gd name="connsiteY7" fmla="*/ 373380 h 1115050"/>
              <a:gd name="connsiteX8" fmla="*/ 189230 w 2178050"/>
              <a:gd name="connsiteY8" fmla="*/ 426720 h 1115050"/>
              <a:gd name="connsiteX9" fmla="*/ 219710 w 2178050"/>
              <a:gd name="connsiteY9" fmla="*/ 434340 h 1115050"/>
              <a:gd name="connsiteX10" fmla="*/ 226854 w 2178050"/>
              <a:gd name="connsiteY10" fmla="*/ 553879 h 1115050"/>
              <a:gd name="connsiteX11" fmla="*/ 267811 w 2178050"/>
              <a:gd name="connsiteY11" fmla="*/ 557213 h 1115050"/>
              <a:gd name="connsiteX12" fmla="*/ 273050 w 2178050"/>
              <a:gd name="connsiteY12" fmla="*/ 685800 h 1115050"/>
              <a:gd name="connsiteX13" fmla="*/ 311150 w 2178050"/>
              <a:gd name="connsiteY13" fmla="*/ 693420 h 1115050"/>
              <a:gd name="connsiteX14" fmla="*/ 324485 w 2178050"/>
              <a:gd name="connsiteY14" fmla="*/ 777716 h 1115050"/>
              <a:gd name="connsiteX15" fmla="*/ 341630 w 2178050"/>
              <a:gd name="connsiteY15" fmla="*/ 784860 h 1115050"/>
              <a:gd name="connsiteX16" fmla="*/ 356870 w 2178050"/>
              <a:gd name="connsiteY16" fmla="*/ 807720 h 1115050"/>
              <a:gd name="connsiteX17" fmla="*/ 364490 w 2178050"/>
              <a:gd name="connsiteY17" fmla="*/ 853440 h 1115050"/>
              <a:gd name="connsiteX18" fmla="*/ 404495 w 2178050"/>
              <a:gd name="connsiteY18" fmla="*/ 861060 h 1115050"/>
              <a:gd name="connsiteX19" fmla="*/ 410210 w 2178050"/>
              <a:gd name="connsiteY19" fmla="*/ 891540 h 1115050"/>
              <a:gd name="connsiteX20" fmla="*/ 454978 w 2178050"/>
              <a:gd name="connsiteY20" fmla="*/ 896779 h 1115050"/>
              <a:gd name="connsiteX21" fmla="*/ 463550 w 2178050"/>
              <a:gd name="connsiteY21" fmla="*/ 914400 h 1115050"/>
              <a:gd name="connsiteX22" fmla="*/ 509270 w 2178050"/>
              <a:gd name="connsiteY22" fmla="*/ 922020 h 1115050"/>
              <a:gd name="connsiteX23" fmla="*/ 547370 w 2178050"/>
              <a:gd name="connsiteY23" fmla="*/ 929640 h 1115050"/>
              <a:gd name="connsiteX24" fmla="*/ 554990 w 2178050"/>
              <a:gd name="connsiteY24" fmla="*/ 952500 h 1115050"/>
              <a:gd name="connsiteX25" fmla="*/ 556260 w 2178050"/>
              <a:gd name="connsiteY25" fmla="*/ 998220 h 1115050"/>
              <a:gd name="connsiteX26" fmla="*/ 690880 w 2178050"/>
              <a:gd name="connsiteY26" fmla="*/ 1008380 h 1115050"/>
              <a:gd name="connsiteX27" fmla="*/ 692150 w 2178050"/>
              <a:gd name="connsiteY27" fmla="*/ 1043940 h 1115050"/>
              <a:gd name="connsiteX28" fmla="*/ 1096010 w 2178050"/>
              <a:gd name="connsiteY28" fmla="*/ 1051559 h 1115050"/>
              <a:gd name="connsiteX29" fmla="*/ 1096010 w 2178050"/>
              <a:gd name="connsiteY29" fmla="*/ 1083309 h 1115050"/>
              <a:gd name="connsiteX30" fmla="*/ 1343660 w 2178050"/>
              <a:gd name="connsiteY30" fmla="*/ 1076960 h 1115050"/>
              <a:gd name="connsiteX31" fmla="*/ 1339850 w 2178050"/>
              <a:gd name="connsiteY31" fmla="*/ 1112519 h 1115050"/>
              <a:gd name="connsiteX32" fmla="*/ 2178050 w 2178050"/>
              <a:gd name="connsiteY32" fmla="*/ 1104900 h 1115050"/>
              <a:gd name="connsiteX0" fmla="*/ 0 w 2178050"/>
              <a:gd name="connsiteY0" fmla="*/ 0 h 1115050"/>
              <a:gd name="connsiteX1" fmla="*/ 33020 w 2178050"/>
              <a:gd name="connsiteY1" fmla="*/ 7620 h 1115050"/>
              <a:gd name="connsiteX2" fmla="*/ 36830 w 2178050"/>
              <a:gd name="connsiteY2" fmla="*/ 38100 h 1115050"/>
              <a:gd name="connsiteX3" fmla="*/ 74930 w 2178050"/>
              <a:gd name="connsiteY3" fmla="*/ 45720 h 1115050"/>
              <a:gd name="connsiteX4" fmla="*/ 90170 w 2178050"/>
              <a:gd name="connsiteY4" fmla="*/ 137160 h 1115050"/>
              <a:gd name="connsiteX5" fmla="*/ 120650 w 2178050"/>
              <a:gd name="connsiteY5" fmla="*/ 133350 h 1115050"/>
              <a:gd name="connsiteX6" fmla="*/ 130810 w 2178050"/>
              <a:gd name="connsiteY6" fmla="*/ 378460 h 1115050"/>
              <a:gd name="connsiteX7" fmla="*/ 173990 w 2178050"/>
              <a:gd name="connsiteY7" fmla="*/ 373380 h 1115050"/>
              <a:gd name="connsiteX8" fmla="*/ 189230 w 2178050"/>
              <a:gd name="connsiteY8" fmla="*/ 426720 h 1115050"/>
              <a:gd name="connsiteX9" fmla="*/ 219710 w 2178050"/>
              <a:gd name="connsiteY9" fmla="*/ 434340 h 1115050"/>
              <a:gd name="connsiteX10" fmla="*/ 226854 w 2178050"/>
              <a:gd name="connsiteY10" fmla="*/ 553879 h 1115050"/>
              <a:gd name="connsiteX11" fmla="*/ 267811 w 2178050"/>
              <a:gd name="connsiteY11" fmla="*/ 557213 h 1115050"/>
              <a:gd name="connsiteX12" fmla="*/ 273050 w 2178050"/>
              <a:gd name="connsiteY12" fmla="*/ 690562 h 1115050"/>
              <a:gd name="connsiteX13" fmla="*/ 311150 w 2178050"/>
              <a:gd name="connsiteY13" fmla="*/ 693420 h 1115050"/>
              <a:gd name="connsiteX14" fmla="*/ 324485 w 2178050"/>
              <a:gd name="connsiteY14" fmla="*/ 777716 h 1115050"/>
              <a:gd name="connsiteX15" fmla="*/ 341630 w 2178050"/>
              <a:gd name="connsiteY15" fmla="*/ 784860 h 1115050"/>
              <a:gd name="connsiteX16" fmla="*/ 356870 w 2178050"/>
              <a:gd name="connsiteY16" fmla="*/ 807720 h 1115050"/>
              <a:gd name="connsiteX17" fmla="*/ 364490 w 2178050"/>
              <a:gd name="connsiteY17" fmla="*/ 853440 h 1115050"/>
              <a:gd name="connsiteX18" fmla="*/ 404495 w 2178050"/>
              <a:gd name="connsiteY18" fmla="*/ 861060 h 1115050"/>
              <a:gd name="connsiteX19" fmla="*/ 410210 w 2178050"/>
              <a:gd name="connsiteY19" fmla="*/ 891540 h 1115050"/>
              <a:gd name="connsiteX20" fmla="*/ 454978 w 2178050"/>
              <a:gd name="connsiteY20" fmla="*/ 896779 h 1115050"/>
              <a:gd name="connsiteX21" fmla="*/ 463550 w 2178050"/>
              <a:gd name="connsiteY21" fmla="*/ 914400 h 1115050"/>
              <a:gd name="connsiteX22" fmla="*/ 509270 w 2178050"/>
              <a:gd name="connsiteY22" fmla="*/ 922020 h 1115050"/>
              <a:gd name="connsiteX23" fmla="*/ 547370 w 2178050"/>
              <a:gd name="connsiteY23" fmla="*/ 929640 h 1115050"/>
              <a:gd name="connsiteX24" fmla="*/ 554990 w 2178050"/>
              <a:gd name="connsiteY24" fmla="*/ 952500 h 1115050"/>
              <a:gd name="connsiteX25" fmla="*/ 556260 w 2178050"/>
              <a:gd name="connsiteY25" fmla="*/ 998220 h 1115050"/>
              <a:gd name="connsiteX26" fmla="*/ 690880 w 2178050"/>
              <a:gd name="connsiteY26" fmla="*/ 1008380 h 1115050"/>
              <a:gd name="connsiteX27" fmla="*/ 692150 w 2178050"/>
              <a:gd name="connsiteY27" fmla="*/ 1043940 h 1115050"/>
              <a:gd name="connsiteX28" fmla="*/ 1096010 w 2178050"/>
              <a:gd name="connsiteY28" fmla="*/ 1051559 h 1115050"/>
              <a:gd name="connsiteX29" fmla="*/ 1096010 w 2178050"/>
              <a:gd name="connsiteY29" fmla="*/ 1083309 h 1115050"/>
              <a:gd name="connsiteX30" fmla="*/ 1343660 w 2178050"/>
              <a:gd name="connsiteY30" fmla="*/ 1076960 h 1115050"/>
              <a:gd name="connsiteX31" fmla="*/ 1339850 w 2178050"/>
              <a:gd name="connsiteY31" fmla="*/ 1112519 h 1115050"/>
              <a:gd name="connsiteX32" fmla="*/ 2178050 w 2178050"/>
              <a:gd name="connsiteY32" fmla="*/ 1104900 h 1115050"/>
              <a:gd name="connsiteX0" fmla="*/ 0 w 2178050"/>
              <a:gd name="connsiteY0" fmla="*/ 0 h 1115050"/>
              <a:gd name="connsiteX1" fmla="*/ 33020 w 2178050"/>
              <a:gd name="connsiteY1" fmla="*/ 7620 h 1115050"/>
              <a:gd name="connsiteX2" fmla="*/ 36830 w 2178050"/>
              <a:gd name="connsiteY2" fmla="*/ 38100 h 1115050"/>
              <a:gd name="connsiteX3" fmla="*/ 74930 w 2178050"/>
              <a:gd name="connsiteY3" fmla="*/ 45720 h 1115050"/>
              <a:gd name="connsiteX4" fmla="*/ 90170 w 2178050"/>
              <a:gd name="connsiteY4" fmla="*/ 137160 h 1115050"/>
              <a:gd name="connsiteX5" fmla="*/ 120650 w 2178050"/>
              <a:gd name="connsiteY5" fmla="*/ 133350 h 1115050"/>
              <a:gd name="connsiteX6" fmla="*/ 130810 w 2178050"/>
              <a:gd name="connsiteY6" fmla="*/ 378460 h 1115050"/>
              <a:gd name="connsiteX7" fmla="*/ 173990 w 2178050"/>
              <a:gd name="connsiteY7" fmla="*/ 373380 h 1115050"/>
              <a:gd name="connsiteX8" fmla="*/ 189230 w 2178050"/>
              <a:gd name="connsiteY8" fmla="*/ 426720 h 1115050"/>
              <a:gd name="connsiteX9" fmla="*/ 219710 w 2178050"/>
              <a:gd name="connsiteY9" fmla="*/ 434340 h 1115050"/>
              <a:gd name="connsiteX10" fmla="*/ 226854 w 2178050"/>
              <a:gd name="connsiteY10" fmla="*/ 553879 h 1115050"/>
              <a:gd name="connsiteX11" fmla="*/ 267811 w 2178050"/>
              <a:gd name="connsiteY11" fmla="*/ 557213 h 1115050"/>
              <a:gd name="connsiteX12" fmla="*/ 273050 w 2178050"/>
              <a:gd name="connsiteY12" fmla="*/ 690562 h 1115050"/>
              <a:gd name="connsiteX13" fmla="*/ 311150 w 2178050"/>
              <a:gd name="connsiteY13" fmla="*/ 693420 h 1115050"/>
              <a:gd name="connsiteX14" fmla="*/ 324485 w 2178050"/>
              <a:gd name="connsiteY14" fmla="*/ 777716 h 1115050"/>
              <a:gd name="connsiteX15" fmla="*/ 341630 w 2178050"/>
              <a:gd name="connsiteY15" fmla="*/ 784860 h 1115050"/>
              <a:gd name="connsiteX16" fmla="*/ 356870 w 2178050"/>
              <a:gd name="connsiteY16" fmla="*/ 807720 h 1115050"/>
              <a:gd name="connsiteX17" fmla="*/ 364490 w 2178050"/>
              <a:gd name="connsiteY17" fmla="*/ 853440 h 1115050"/>
              <a:gd name="connsiteX18" fmla="*/ 404495 w 2178050"/>
              <a:gd name="connsiteY18" fmla="*/ 861060 h 1115050"/>
              <a:gd name="connsiteX19" fmla="*/ 410210 w 2178050"/>
              <a:gd name="connsiteY19" fmla="*/ 891540 h 1115050"/>
              <a:gd name="connsiteX20" fmla="*/ 454978 w 2178050"/>
              <a:gd name="connsiteY20" fmla="*/ 896779 h 1115050"/>
              <a:gd name="connsiteX21" fmla="*/ 463550 w 2178050"/>
              <a:gd name="connsiteY21" fmla="*/ 914400 h 1115050"/>
              <a:gd name="connsiteX22" fmla="*/ 509270 w 2178050"/>
              <a:gd name="connsiteY22" fmla="*/ 922020 h 1115050"/>
              <a:gd name="connsiteX23" fmla="*/ 547370 w 2178050"/>
              <a:gd name="connsiteY23" fmla="*/ 929640 h 1115050"/>
              <a:gd name="connsiteX24" fmla="*/ 554990 w 2178050"/>
              <a:gd name="connsiteY24" fmla="*/ 952500 h 1115050"/>
              <a:gd name="connsiteX25" fmla="*/ 556260 w 2178050"/>
              <a:gd name="connsiteY25" fmla="*/ 998220 h 1115050"/>
              <a:gd name="connsiteX26" fmla="*/ 690880 w 2178050"/>
              <a:gd name="connsiteY26" fmla="*/ 1008380 h 1115050"/>
              <a:gd name="connsiteX27" fmla="*/ 692150 w 2178050"/>
              <a:gd name="connsiteY27" fmla="*/ 1043940 h 1115050"/>
              <a:gd name="connsiteX28" fmla="*/ 1096010 w 2178050"/>
              <a:gd name="connsiteY28" fmla="*/ 1051559 h 1115050"/>
              <a:gd name="connsiteX29" fmla="*/ 1096010 w 2178050"/>
              <a:gd name="connsiteY29" fmla="*/ 1083309 h 1115050"/>
              <a:gd name="connsiteX30" fmla="*/ 1343660 w 2178050"/>
              <a:gd name="connsiteY30" fmla="*/ 1076960 h 1115050"/>
              <a:gd name="connsiteX31" fmla="*/ 1339850 w 2178050"/>
              <a:gd name="connsiteY31" fmla="*/ 1112519 h 1115050"/>
              <a:gd name="connsiteX32" fmla="*/ 2178050 w 2178050"/>
              <a:gd name="connsiteY32" fmla="*/ 1104900 h 1115050"/>
              <a:gd name="connsiteX0" fmla="*/ 0 w 2178050"/>
              <a:gd name="connsiteY0" fmla="*/ 0 h 1115050"/>
              <a:gd name="connsiteX1" fmla="*/ 33020 w 2178050"/>
              <a:gd name="connsiteY1" fmla="*/ 7620 h 1115050"/>
              <a:gd name="connsiteX2" fmla="*/ 36830 w 2178050"/>
              <a:gd name="connsiteY2" fmla="*/ 38100 h 1115050"/>
              <a:gd name="connsiteX3" fmla="*/ 74930 w 2178050"/>
              <a:gd name="connsiteY3" fmla="*/ 45720 h 1115050"/>
              <a:gd name="connsiteX4" fmla="*/ 90170 w 2178050"/>
              <a:gd name="connsiteY4" fmla="*/ 137160 h 1115050"/>
              <a:gd name="connsiteX5" fmla="*/ 120650 w 2178050"/>
              <a:gd name="connsiteY5" fmla="*/ 133350 h 1115050"/>
              <a:gd name="connsiteX6" fmla="*/ 130810 w 2178050"/>
              <a:gd name="connsiteY6" fmla="*/ 378460 h 1115050"/>
              <a:gd name="connsiteX7" fmla="*/ 173990 w 2178050"/>
              <a:gd name="connsiteY7" fmla="*/ 373380 h 1115050"/>
              <a:gd name="connsiteX8" fmla="*/ 189230 w 2178050"/>
              <a:gd name="connsiteY8" fmla="*/ 426720 h 1115050"/>
              <a:gd name="connsiteX9" fmla="*/ 219710 w 2178050"/>
              <a:gd name="connsiteY9" fmla="*/ 434340 h 1115050"/>
              <a:gd name="connsiteX10" fmla="*/ 226854 w 2178050"/>
              <a:gd name="connsiteY10" fmla="*/ 553879 h 1115050"/>
              <a:gd name="connsiteX11" fmla="*/ 267811 w 2178050"/>
              <a:gd name="connsiteY11" fmla="*/ 557213 h 1115050"/>
              <a:gd name="connsiteX12" fmla="*/ 273050 w 2178050"/>
              <a:gd name="connsiteY12" fmla="*/ 690562 h 1115050"/>
              <a:gd name="connsiteX13" fmla="*/ 311150 w 2178050"/>
              <a:gd name="connsiteY13" fmla="*/ 693420 h 1115050"/>
              <a:gd name="connsiteX14" fmla="*/ 324485 w 2178050"/>
              <a:gd name="connsiteY14" fmla="*/ 777716 h 1115050"/>
              <a:gd name="connsiteX15" fmla="*/ 341630 w 2178050"/>
              <a:gd name="connsiteY15" fmla="*/ 784860 h 1115050"/>
              <a:gd name="connsiteX16" fmla="*/ 356870 w 2178050"/>
              <a:gd name="connsiteY16" fmla="*/ 807720 h 1115050"/>
              <a:gd name="connsiteX17" fmla="*/ 364490 w 2178050"/>
              <a:gd name="connsiteY17" fmla="*/ 853440 h 1115050"/>
              <a:gd name="connsiteX18" fmla="*/ 404495 w 2178050"/>
              <a:gd name="connsiteY18" fmla="*/ 861060 h 1115050"/>
              <a:gd name="connsiteX19" fmla="*/ 410210 w 2178050"/>
              <a:gd name="connsiteY19" fmla="*/ 891540 h 1115050"/>
              <a:gd name="connsiteX20" fmla="*/ 454978 w 2178050"/>
              <a:gd name="connsiteY20" fmla="*/ 896779 h 1115050"/>
              <a:gd name="connsiteX21" fmla="*/ 463550 w 2178050"/>
              <a:gd name="connsiteY21" fmla="*/ 914400 h 1115050"/>
              <a:gd name="connsiteX22" fmla="*/ 509270 w 2178050"/>
              <a:gd name="connsiteY22" fmla="*/ 922020 h 1115050"/>
              <a:gd name="connsiteX23" fmla="*/ 547370 w 2178050"/>
              <a:gd name="connsiteY23" fmla="*/ 929640 h 1115050"/>
              <a:gd name="connsiteX24" fmla="*/ 554990 w 2178050"/>
              <a:gd name="connsiteY24" fmla="*/ 952500 h 1115050"/>
              <a:gd name="connsiteX25" fmla="*/ 556260 w 2178050"/>
              <a:gd name="connsiteY25" fmla="*/ 998220 h 1115050"/>
              <a:gd name="connsiteX26" fmla="*/ 690880 w 2178050"/>
              <a:gd name="connsiteY26" fmla="*/ 1008380 h 1115050"/>
              <a:gd name="connsiteX27" fmla="*/ 692150 w 2178050"/>
              <a:gd name="connsiteY27" fmla="*/ 1043940 h 1115050"/>
              <a:gd name="connsiteX28" fmla="*/ 1096010 w 2178050"/>
              <a:gd name="connsiteY28" fmla="*/ 1051559 h 1115050"/>
              <a:gd name="connsiteX29" fmla="*/ 1096010 w 2178050"/>
              <a:gd name="connsiteY29" fmla="*/ 1083309 h 1115050"/>
              <a:gd name="connsiteX30" fmla="*/ 1343660 w 2178050"/>
              <a:gd name="connsiteY30" fmla="*/ 1076960 h 1115050"/>
              <a:gd name="connsiteX31" fmla="*/ 1339850 w 2178050"/>
              <a:gd name="connsiteY31" fmla="*/ 1112519 h 1115050"/>
              <a:gd name="connsiteX32" fmla="*/ 2178050 w 2178050"/>
              <a:gd name="connsiteY32" fmla="*/ 1104900 h 1115050"/>
              <a:gd name="connsiteX0" fmla="*/ 0 w 2178050"/>
              <a:gd name="connsiteY0" fmla="*/ 0 h 1115050"/>
              <a:gd name="connsiteX1" fmla="*/ 33020 w 2178050"/>
              <a:gd name="connsiteY1" fmla="*/ 7620 h 1115050"/>
              <a:gd name="connsiteX2" fmla="*/ 36830 w 2178050"/>
              <a:gd name="connsiteY2" fmla="*/ 38100 h 1115050"/>
              <a:gd name="connsiteX3" fmla="*/ 74930 w 2178050"/>
              <a:gd name="connsiteY3" fmla="*/ 45720 h 1115050"/>
              <a:gd name="connsiteX4" fmla="*/ 90170 w 2178050"/>
              <a:gd name="connsiteY4" fmla="*/ 137160 h 1115050"/>
              <a:gd name="connsiteX5" fmla="*/ 120650 w 2178050"/>
              <a:gd name="connsiteY5" fmla="*/ 133350 h 1115050"/>
              <a:gd name="connsiteX6" fmla="*/ 135573 w 2178050"/>
              <a:gd name="connsiteY6" fmla="*/ 368935 h 1115050"/>
              <a:gd name="connsiteX7" fmla="*/ 173990 w 2178050"/>
              <a:gd name="connsiteY7" fmla="*/ 373380 h 1115050"/>
              <a:gd name="connsiteX8" fmla="*/ 189230 w 2178050"/>
              <a:gd name="connsiteY8" fmla="*/ 426720 h 1115050"/>
              <a:gd name="connsiteX9" fmla="*/ 219710 w 2178050"/>
              <a:gd name="connsiteY9" fmla="*/ 434340 h 1115050"/>
              <a:gd name="connsiteX10" fmla="*/ 226854 w 2178050"/>
              <a:gd name="connsiteY10" fmla="*/ 553879 h 1115050"/>
              <a:gd name="connsiteX11" fmla="*/ 267811 w 2178050"/>
              <a:gd name="connsiteY11" fmla="*/ 557213 h 1115050"/>
              <a:gd name="connsiteX12" fmla="*/ 273050 w 2178050"/>
              <a:gd name="connsiteY12" fmla="*/ 690562 h 1115050"/>
              <a:gd name="connsiteX13" fmla="*/ 311150 w 2178050"/>
              <a:gd name="connsiteY13" fmla="*/ 693420 h 1115050"/>
              <a:gd name="connsiteX14" fmla="*/ 324485 w 2178050"/>
              <a:gd name="connsiteY14" fmla="*/ 777716 h 1115050"/>
              <a:gd name="connsiteX15" fmla="*/ 341630 w 2178050"/>
              <a:gd name="connsiteY15" fmla="*/ 784860 h 1115050"/>
              <a:gd name="connsiteX16" fmla="*/ 356870 w 2178050"/>
              <a:gd name="connsiteY16" fmla="*/ 807720 h 1115050"/>
              <a:gd name="connsiteX17" fmla="*/ 364490 w 2178050"/>
              <a:gd name="connsiteY17" fmla="*/ 853440 h 1115050"/>
              <a:gd name="connsiteX18" fmla="*/ 404495 w 2178050"/>
              <a:gd name="connsiteY18" fmla="*/ 861060 h 1115050"/>
              <a:gd name="connsiteX19" fmla="*/ 410210 w 2178050"/>
              <a:gd name="connsiteY19" fmla="*/ 891540 h 1115050"/>
              <a:gd name="connsiteX20" fmla="*/ 454978 w 2178050"/>
              <a:gd name="connsiteY20" fmla="*/ 896779 h 1115050"/>
              <a:gd name="connsiteX21" fmla="*/ 463550 w 2178050"/>
              <a:gd name="connsiteY21" fmla="*/ 914400 h 1115050"/>
              <a:gd name="connsiteX22" fmla="*/ 509270 w 2178050"/>
              <a:gd name="connsiteY22" fmla="*/ 922020 h 1115050"/>
              <a:gd name="connsiteX23" fmla="*/ 547370 w 2178050"/>
              <a:gd name="connsiteY23" fmla="*/ 929640 h 1115050"/>
              <a:gd name="connsiteX24" fmla="*/ 554990 w 2178050"/>
              <a:gd name="connsiteY24" fmla="*/ 952500 h 1115050"/>
              <a:gd name="connsiteX25" fmla="*/ 556260 w 2178050"/>
              <a:gd name="connsiteY25" fmla="*/ 998220 h 1115050"/>
              <a:gd name="connsiteX26" fmla="*/ 690880 w 2178050"/>
              <a:gd name="connsiteY26" fmla="*/ 1008380 h 1115050"/>
              <a:gd name="connsiteX27" fmla="*/ 692150 w 2178050"/>
              <a:gd name="connsiteY27" fmla="*/ 1043940 h 1115050"/>
              <a:gd name="connsiteX28" fmla="*/ 1096010 w 2178050"/>
              <a:gd name="connsiteY28" fmla="*/ 1051559 h 1115050"/>
              <a:gd name="connsiteX29" fmla="*/ 1096010 w 2178050"/>
              <a:gd name="connsiteY29" fmla="*/ 1083309 h 1115050"/>
              <a:gd name="connsiteX30" fmla="*/ 1343660 w 2178050"/>
              <a:gd name="connsiteY30" fmla="*/ 1076960 h 1115050"/>
              <a:gd name="connsiteX31" fmla="*/ 1339850 w 2178050"/>
              <a:gd name="connsiteY31" fmla="*/ 1112519 h 1115050"/>
              <a:gd name="connsiteX32" fmla="*/ 2178050 w 2178050"/>
              <a:gd name="connsiteY32" fmla="*/ 1104900 h 1115050"/>
              <a:gd name="connsiteX0" fmla="*/ 0 w 2178050"/>
              <a:gd name="connsiteY0" fmla="*/ 0 h 1115050"/>
              <a:gd name="connsiteX1" fmla="*/ 33020 w 2178050"/>
              <a:gd name="connsiteY1" fmla="*/ 7620 h 1115050"/>
              <a:gd name="connsiteX2" fmla="*/ 36830 w 2178050"/>
              <a:gd name="connsiteY2" fmla="*/ 38100 h 1115050"/>
              <a:gd name="connsiteX3" fmla="*/ 74930 w 2178050"/>
              <a:gd name="connsiteY3" fmla="*/ 45720 h 1115050"/>
              <a:gd name="connsiteX4" fmla="*/ 90170 w 2178050"/>
              <a:gd name="connsiteY4" fmla="*/ 137160 h 1115050"/>
              <a:gd name="connsiteX5" fmla="*/ 120650 w 2178050"/>
              <a:gd name="connsiteY5" fmla="*/ 133350 h 1115050"/>
              <a:gd name="connsiteX6" fmla="*/ 135573 w 2178050"/>
              <a:gd name="connsiteY6" fmla="*/ 368935 h 1115050"/>
              <a:gd name="connsiteX7" fmla="*/ 173990 w 2178050"/>
              <a:gd name="connsiteY7" fmla="*/ 373380 h 1115050"/>
              <a:gd name="connsiteX8" fmla="*/ 189230 w 2178050"/>
              <a:gd name="connsiteY8" fmla="*/ 426720 h 1115050"/>
              <a:gd name="connsiteX9" fmla="*/ 219710 w 2178050"/>
              <a:gd name="connsiteY9" fmla="*/ 434340 h 1115050"/>
              <a:gd name="connsiteX10" fmla="*/ 226854 w 2178050"/>
              <a:gd name="connsiteY10" fmla="*/ 553879 h 1115050"/>
              <a:gd name="connsiteX11" fmla="*/ 267811 w 2178050"/>
              <a:gd name="connsiteY11" fmla="*/ 557213 h 1115050"/>
              <a:gd name="connsiteX12" fmla="*/ 273050 w 2178050"/>
              <a:gd name="connsiteY12" fmla="*/ 690562 h 1115050"/>
              <a:gd name="connsiteX13" fmla="*/ 311150 w 2178050"/>
              <a:gd name="connsiteY13" fmla="*/ 693420 h 1115050"/>
              <a:gd name="connsiteX14" fmla="*/ 324485 w 2178050"/>
              <a:gd name="connsiteY14" fmla="*/ 777716 h 1115050"/>
              <a:gd name="connsiteX15" fmla="*/ 341630 w 2178050"/>
              <a:gd name="connsiteY15" fmla="*/ 784860 h 1115050"/>
              <a:gd name="connsiteX16" fmla="*/ 356870 w 2178050"/>
              <a:gd name="connsiteY16" fmla="*/ 807720 h 1115050"/>
              <a:gd name="connsiteX17" fmla="*/ 364490 w 2178050"/>
              <a:gd name="connsiteY17" fmla="*/ 853440 h 1115050"/>
              <a:gd name="connsiteX18" fmla="*/ 404495 w 2178050"/>
              <a:gd name="connsiteY18" fmla="*/ 861060 h 1115050"/>
              <a:gd name="connsiteX19" fmla="*/ 410210 w 2178050"/>
              <a:gd name="connsiteY19" fmla="*/ 891540 h 1115050"/>
              <a:gd name="connsiteX20" fmla="*/ 454978 w 2178050"/>
              <a:gd name="connsiteY20" fmla="*/ 896779 h 1115050"/>
              <a:gd name="connsiteX21" fmla="*/ 463550 w 2178050"/>
              <a:gd name="connsiteY21" fmla="*/ 914400 h 1115050"/>
              <a:gd name="connsiteX22" fmla="*/ 509270 w 2178050"/>
              <a:gd name="connsiteY22" fmla="*/ 922020 h 1115050"/>
              <a:gd name="connsiteX23" fmla="*/ 547370 w 2178050"/>
              <a:gd name="connsiteY23" fmla="*/ 929640 h 1115050"/>
              <a:gd name="connsiteX24" fmla="*/ 554990 w 2178050"/>
              <a:gd name="connsiteY24" fmla="*/ 952500 h 1115050"/>
              <a:gd name="connsiteX25" fmla="*/ 556260 w 2178050"/>
              <a:gd name="connsiteY25" fmla="*/ 998220 h 1115050"/>
              <a:gd name="connsiteX26" fmla="*/ 690880 w 2178050"/>
              <a:gd name="connsiteY26" fmla="*/ 1008380 h 1115050"/>
              <a:gd name="connsiteX27" fmla="*/ 692150 w 2178050"/>
              <a:gd name="connsiteY27" fmla="*/ 1043940 h 1115050"/>
              <a:gd name="connsiteX28" fmla="*/ 1096010 w 2178050"/>
              <a:gd name="connsiteY28" fmla="*/ 1051559 h 1115050"/>
              <a:gd name="connsiteX29" fmla="*/ 1096010 w 2178050"/>
              <a:gd name="connsiteY29" fmla="*/ 1083309 h 1115050"/>
              <a:gd name="connsiteX30" fmla="*/ 1343660 w 2178050"/>
              <a:gd name="connsiteY30" fmla="*/ 1076960 h 1115050"/>
              <a:gd name="connsiteX31" fmla="*/ 1339850 w 2178050"/>
              <a:gd name="connsiteY31" fmla="*/ 1112519 h 1115050"/>
              <a:gd name="connsiteX32" fmla="*/ 2178050 w 2178050"/>
              <a:gd name="connsiteY32" fmla="*/ 1104900 h 1115050"/>
              <a:gd name="connsiteX0" fmla="*/ 0 w 2178050"/>
              <a:gd name="connsiteY0" fmla="*/ 0 h 1115050"/>
              <a:gd name="connsiteX1" fmla="*/ 33020 w 2178050"/>
              <a:gd name="connsiteY1" fmla="*/ 7620 h 1115050"/>
              <a:gd name="connsiteX2" fmla="*/ 36830 w 2178050"/>
              <a:gd name="connsiteY2" fmla="*/ 38100 h 1115050"/>
              <a:gd name="connsiteX3" fmla="*/ 74930 w 2178050"/>
              <a:gd name="connsiteY3" fmla="*/ 45720 h 1115050"/>
              <a:gd name="connsiteX4" fmla="*/ 90170 w 2178050"/>
              <a:gd name="connsiteY4" fmla="*/ 137160 h 1115050"/>
              <a:gd name="connsiteX5" fmla="*/ 120650 w 2178050"/>
              <a:gd name="connsiteY5" fmla="*/ 133350 h 1115050"/>
              <a:gd name="connsiteX6" fmla="*/ 135573 w 2178050"/>
              <a:gd name="connsiteY6" fmla="*/ 368935 h 1115050"/>
              <a:gd name="connsiteX7" fmla="*/ 173990 w 2178050"/>
              <a:gd name="connsiteY7" fmla="*/ 373380 h 1115050"/>
              <a:gd name="connsiteX8" fmla="*/ 189230 w 2178050"/>
              <a:gd name="connsiteY8" fmla="*/ 426720 h 1115050"/>
              <a:gd name="connsiteX9" fmla="*/ 219710 w 2178050"/>
              <a:gd name="connsiteY9" fmla="*/ 434340 h 1115050"/>
              <a:gd name="connsiteX10" fmla="*/ 226854 w 2178050"/>
              <a:gd name="connsiteY10" fmla="*/ 553879 h 1115050"/>
              <a:gd name="connsiteX11" fmla="*/ 267811 w 2178050"/>
              <a:gd name="connsiteY11" fmla="*/ 557213 h 1115050"/>
              <a:gd name="connsiteX12" fmla="*/ 273050 w 2178050"/>
              <a:gd name="connsiteY12" fmla="*/ 690562 h 1115050"/>
              <a:gd name="connsiteX13" fmla="*/ 311150 w 2178050"/>
              <a:gd name="connsiteY13" fmla="*/ 693420 h 1115050"/>
              <a:gd name="connsiteX14" fmla="*/ 324485 w 2178050"/>
              <a:gd name="connsiteY14" fmla="*/ 777716 h 1115050"/>
              <a:gd name="connsiteX15" fmla="*/ 341630 w 2178050"/>
              <a:gd name="connsiteY15" fmla="*/ 784860 h 1115050"/>
              <a:gd name="connsiteX16" fmla="*/ 356870 w 2178050"/>
              <a:gd name="connsiteY16" fmla="*/ 807720 h 1115050"/>
              <a:gd name="connsiteX17" fmla="*/ 364490 w 2178050"/>
              <a:gd name="connsiteY17" fmla="*/ 853440 h 1115050"/>
              <a:gd name="connsiteX18" fmla="*/ 404495 w 2178050"/>
              <a:gd name="connsiteY18" fmla="*/ 861060 h 1115050"/>
              <a:gd name="connsiteX19" fmla="*/ 410210 w 2178050"/>
              <a:gd name="connsiteY19" fmla="*/ 891540 h 1115050"/>
              <a:gd name="connsiteX20" fmla="*/ 454978 w 2178050"/>
              <a:gd name="connsiteY20" fmla="*/ 896779 h 1115050"/>
              <a:gd name="connsiteX21" fmla="*/ 463550 w 2178050"/>
              <a:gd name="connsiteY21" fmla="*/ 914400 h 1115050"/>
              <a:gd name="connsiteX22" fmla="*/ 509270 w 2178050"/>
              <a:gd name="connsiteY22" fmla="*/ 922020 h 1115050"/>
              <a:gd name="connsiteX23" fmla="*/ 547370 w 2178050"/>
              <a:gd name="connsiteY23" fmla="*/ 929640 h 1115050"/>
              <a:gd name="connsiteX24" fmla="*/ 554990 w 2178050"/>
              <a:gd name="connsiteY24" fmla="*/ 952500 h 1115050"/>
              <a:gd name="connsiteX25" fmla="*/ 556260 w 2178050"/>
              <a:gd name="connsiteY25" fmla="*/ 998220 h 1115050"/>
              <a:gd name="connsiteX26" fmla="*/ 690880 w 2178050"/>
              <a:gd name="connsiteY26" fmla="*/ 1008380 h 1115050"/>
              <a:gd name="connsiteX27" fmla="*/ 692150 w 2178050"/>
              <a:gd name="connsiteY27" fmla="*/ 1043940 h 1115050"/>
              <a:gd name="connsiteX28" fmla="*/ 1096010 w 2178050"/>
              <a:gd name="connsiteY28" fmla="*/ 1051559 h 1115050"/>
              <a:gd name="connsiteX29" fmla="*/ 1096010 w 2178050"/>
              <a:gd name="connsiteY29" fmla="*/ 1083309 h 1115050"/>
              <a:gd name="connsiteX30" fmla="*/ 1343660 w 2178050"/>
              <a:gd name="connsiteY30" fmla="*/ 1076960 h 1115050"/>
              <a:gd name="connsiteX31" fmla="*/ 1339850 w 2178050"/>
              <a:gd name="connsiteY31" fmla="*/ 1112519 h 1115050"/>
              <a:gd name="connsiteX32" fmla="*/ 2178050 w 2178050"/>
              <a:gd name="connsiteY32" fmla="*/ 1104900 h 1115050"/>
              <a:gd name="connsiteX0" fmla="*/ 0 w 2178050"/>
              <a:gd name="connsiteY0" fmla="*/ 0 h 1115050"/>
              <a:gd name="connsiteX1" fmla="*/ 33020 w 2178050"/>
              <a:gd name="connsiteY1" fmla="*/ 7620 h 1115050"/>
              <a:gd name="connsiteX2" fmla="*/ 36830 w 2178050"/>
              <a:gd name="connsiteY2" fmla="*/ 38100 h 1115050"/>
              <a:gd name="connsiteX3" fmla="*/ 74930 w 2178050"/>
              <a:gd name="connsiteY3" fmla="*/ 45720 h 1115050"/>
              <a:gd name="connsiteX4" fmla="*/ 90170 w 2178050"/>
              <a:gd name="connsiteY4" fmla="*/ 137160 h 1115050"/>
              <a:gd name="connsiteX5" fmla="*/ 120650 w 2178050"/>
              <a:gd name="connsiteY5" fmla="*/ 138113 h 1115050"/>
              <a:gd name="connsiteX6" fmla="*/ 135573 w 2178050"/>
              <a:gd name="connsiteY6" fmla="*/ 368935 h 1115050"/>
              <a:gd name="connsiteX7" fmla="*/ 173990 w 2178050"/>
              <a:gd name="connsiteY7" fmla="*/ 373380 h 1115050"/>
              <a:gd name="connsiteX8" fmla="*/ 189230 w 2178050"/>
              <a:gd name="connsiteY8" fmla="*/ 426720 h 1115050"/>
              <a:gd name="connsiteX9" fmla="*/ 219710 w 2178050"/>
              <a:gd name="connsiteY9" fmla="*/ 434340 h 1115050"/>
              <a:gd name="connsiteX10" fmla="*/ 226854 w 2178050"/>
              <a:gd name="connsiteY10" fmla="*/ 553879 h 1115050"/>
              <a:gd name="connsiteX11" fmla="*/ 267811 w 2178050"/>
              <a:gd name="connsiteY11" fmla="*/ 557213 h 1115050"/>
              <a:gd name="connsiteX12" fmla="*/ 273050 w 2178050"/>
              <a:gd name="connsiteY12" fmla="*/ 690562 h 1115050"/>
              <a:gd name="connsiteX13" fmla="*/ 311150 w 2178050"/>
              <a:gd name="connsiteY13" fmla="*/ 693420 h 1115050"/>
              <a:gd name="connsiteX14" fmla="*/ 324485 w 2178050"/>
              <a:gd name="connsiteY14" fmla="*/ 777716 h 1115050"/>
              <a:gd name="connsiteX15" fmla="*/ 341630 w 2178050"/>
              <a:gd name="connsiteY15" fmla="*/ 784860 h 1115050"/>
              <a:gd name="connsiteX16" fmla="*/ 356870 w 2178050"/>
              <a:gd name="connsiteY16" fmla="*/ 807720 h 1115050"/>
              <a:gd name="connsiteX17" fmla="*/ 364490 w 2178050"/>
              <a:gd name="connsiteY17" fmla="*/ 853440 h 1115050"/>
              <a:gd name="connsiteX18" fmla="*/ 404495 w 2178050"/>
              <a:gd name="connsiteY18" fmla="*/ 861060 h 1115050"/>
              <a:gd name="connsiteX19" fmla="*/ 410210 w 2178050"/>
              <a:gd name="connsiteY19" fmla="*/ 891540 h 1115050"/>
              <a:gd name="connsiteX20" fmla="*/ 454978 w 2178050"/>
              <a:gd name="connsiteY20" fmla="*/ 896779 h 1115050"/>
              <a:gd name="connsiteX21" fmla="*/ 463550 w 2178050"/>
              <a:gd name="connsiteY21" fmla="*/ 914400 h 1115050"/>
              <a:gd name="connsiteX22" fmla="*/ 509270 w 2178050"/>
              <a:gd name="connsiteY22" fmla="*/ 922020 h 1115050"/>
              <a:gd name="connsiteX23" fmla="*/ 547370 w 2178050"/>
              <a:gd name="connsiteY23" fmla="*/ 929640 h 1115050"/>
              <a:gd name="connsiteX24" fmla="*/ 554990 w 2178050"/>
              <a:gd name="connsiteY24" fmla="*/ 952500 h 1115050"/>
              <a:gd name="connsiteX25" fmla="*/ 556260 w 2178050"/>
              <a:gd name="connsiteY25" fmla="*/ 998220 h 1115050"/>
              <a:gd name="connsiteX26" fmla="*/ 690880 w 2178050"/>
              <a:gd name="connsiteY26" fmla="*/ 1008380 h 1115050"/>
              <a:gd name="connsiteX27" fmla="*/ 692150 w 2178050"/>
              <a:gd name="connsiteY27" fmla="*/ 1043940 h 1115050"/>
              <a:gd name="connsiteX28" fmla="*/ 1096010 w 2178050"/>
              <a:gd name="connsiteY28" fmla="*/ 1051559 h 1115050"/>
              <a:gd name="connsiteX29" fmla="*/ 1096010 w 2178050"/>
              <a:gd name="connsiteY29" fmla="*/ 1083309 h 1115050"/>
              <a:gd name="connsiteX30" fmla="*/ 1343660 w 2178050"/>
              <a:gd name="connsiteY30" fmla="*/ 1076960 h 1115050"/>
              <a:gd name="connsiteX31" fmla="*/ 1339850 w 2178050"/>
              <a:gd name="connsiteY31" fmla="*/ 1112519 h 1115050"/>
              <a:gd name="connsiteX32" fmla="*/ 2178050 w 2178050"/>
              <a:gd name="connsiteY32" fmla="*/ 1104900 h 1115050"/>
              <a:gd name="connsiteX0" fmla="*/ 0 w 2178050"/>
              <a:gd name="connsiteY0" fmla="*/ 0 h 1115050"/>
              <a:gd name="connsiteX1" fmla="*/ 33020 w 2178050"/>
              <a:gd name="connsiteY1" fmla="*/ 7620 h 1115050"/>
              <a:gd name="connsiteX2" fmla="*/ 36830 w 2178050"/>
              <a:gd name="connsiteY2" fmla="*/ 38100 h 1115050"/>
              <a:gd name="connsiteX3" fmla="*/ 74930 w 2178050"/>
              <a:gd name="connsiteY3" fmla="*/ 45720 h 1115050"/>
              <a:gd name="connsiteX4" fmla="*/ 90170 w 2178050"/>
              <a:gd name="connsiteY4" fmla="*/ 137160 h 1115050"/>
              <a:gd name="connsiteX5" fmla="*/ 120650 w 2178050"/>
              <a:gd name="connsiteY5" fmla="*/ 138113 h 1115050"/>
              <a:gd name="connsiteX6" fmla="*/ 135573 w 2178050"/>
              <a:gd name="connsiteY6" fmla="*/ 368935 h 1115050"/>
              <a:gd name="connsiteX7" fmla="*/ 173990 w 2178050"/>
              <a:gd name="connsiteY7" fmla="*/ 373380 h 1115050"/>
              <a:gd name="connsiteX8" fmla="*/ 189230 w 2178050"/>
              <a:gd name="connsiteY8" fmla="*/ 426720 h 1115050"/>
              <a:gd name="connsiteX9" fmla="*/ 219710 w 2178050"/>
              <a:gd name="connsiteY9" fmla="*/ 434340 h 1115050"/>
              <a:gd name="connsiteX10" fmla="*/ 226854 w 2178050"/>
              <a:gd name="connsiteY10" fmla="*/ 553879 h 1115050"/>
              <a:gd name="connsiteX11" fmla="*/ 267811 w 2178050"/>
              <a:gd name="connsiteY11" fmla="*/ 557213 h 1115050"/>
              <a:gd name="connsiteX12" fmla="*/ 273050 w 2178050"/>
              <a:gd name="connsiteY12" fmla="*/ 690562 h 1115050"/>
              <a:gd name="connsiteX13" fmla="*/ 311150 w 2178050"/>
              <a:gd name="connsiteY13" fmla="*/ 693420 h 1115050"/>
              <a:gd name="connsiteX14" fmla="*/ 324485 w 2178050"/>
              <a:gd name="connsiteY14" fmla="*/ 777716 h 1115050"/>
              <a:gd name="connsiteX15" fmla="*/ 341630 w 2178050"/>
              <a:gd name="connsiteY15" fmla="*/ 784860 h 1115050"/>
              <a:gd name="connsiteX16" fmla="*/ 356870 w 2178050"/>
              <a:gd name="connsiteY16" fmla="*/ 807720 h 1115050"/>
              <a:gd name="connsiteX17" fmla="*/ 364490 w 2178050"/>
              <a:gd name="connsiteY17" fmla="*/ 853440 h 1115050"/>
              <a:gd name="connsiteX18" fmla="*/ 404495 w 2178050"/>
              <a:gd name="connsiteY18" fmla="*/ 861060 h 1115050"/>
              <a:gd name="connsiteX19" fmla="*/ 410210 w 2178050"/>
              <a:gd name="connsiteY19" fmla="*/ 891540 h 1115050"/>
              <a:gd name="connsiteX20" fmla="*/ 454978 w 2178050"/>
              <a:gd name="connsiteY20" fmla="*/ 896779 h 1115050"/>
              <a:gd name="connsiteX21" fmla="*/ 463550 w 2178050"/>
              <a:gd name="connsiteY21" fmla="*/ 914400 h 1115050"/>
              <a:gd name="connsiteX22" fmla="*/ 509270 w 2178050"/>
              <a:gd name="connsiteY22" fmla="*/ 922020 h 1115050"/>
              <a:gd name="connsiteX23" fmla="*/ 547370 w 2178050"/>
              <a:gd name="connsiteY23" fmla="*/ 929640 h 1115050"/>
              <a:gd name="connsiteX24" fmla="*/ 554990 w 2178050"/>
              <a:gd name="connsiteY24" fmla="*/ 952500 h 1115050"/>
              <a:gd name="connsiteX25" fmla="*/ 556260 w 2178050"/>
              <a:gd name="connsiteY25" fmla="*/ 998220 h 1115050"/>
              <a:gd name="connsiteX26" fmla="*/ 690880 w 2178050"/>
              <a:gd name="connsiteY26" fmla="*/ 1008380 h 1115050"/>
              <a:gd name="connsiteX27" fmla="*/ 692150 w 2178050"/>
              <a:gd name="connsiteY27" fmla="*/ 1043940 h 1115050"/>
              <a:gd name="connsiteX28" fmla="*/ 1096010 w 2178050"/>
              <a:gd name="connsiteY28" fmla="*/ 1051559 h 1115050"/>
              <a:gd name="connsiteX29" fmla="*/ 1096010 w 2178050"/>
              <a:gd name="connsiteY29" fmla="*/ 1083309 h 1115050"/>
              <a:gd name="connsiteX30" fmla="*/ 1343660 w 2178050"/>
              <a:gd name="connsiteY30" fmla="*/ 1076960 h 1115050"/>
              <a:gd name="connsiteX31" fmla="*/ 1339850 w 2178050"/>
              <a:gd name="connsiteY31" fmla="*/ 1112519 h 1115050"/>
              <a:gd name="connsiteX32" fmla="*/ 2178050 w 2178050"/>
              <a:gd name="connsiteY32" fmla="*/ 1104900 h 1115050"/>
              <a:gd name="connsiteX0" fmla="*/ 0 w 2178050"/>
              <a:gd name="connsiteY0" fmla="*/ 0 h 1115050"/>
              <a:gd name="connsiteX1" fmla="*/ 33020 w 2178050"/>
              <a:gd name="connsiteY1" fmla="*/ 7620 h 1115050"/>
              <a:gd name="connsiteX2" fmla="*/ 36830 w 2178050"/>
              <a:gd name="connsiteY2" fmla="*/ 38100 h 1115050"/>
              <a:gd name="connsiteX3" fmla="*/ 74930 w 2178050"/>
              <a:gd name="connsiteY3" fmla="*/ 45720 h 1115050"/>
              <a:gd name="connsiteX4" fmla="*/ 90170 w 2178050"/>
              <a:gd name="connsiteY4" fmla="*/ 137160 h 1115050"/>
              <a:gd name="connsiteX5" fmla="*/ 120650 w 2178050"/>
              <a:gd name="connsiteY5" fmla="*/ 138113 h 1115050"/>
              <a:gd name="connsiteX6" fmla="*/ 135573 w 2178050"/>
              <a:gd name="connsiteY6" fmla="*/ 368935 h 1115050"/>
              <a:gd name="connsiteX7" fmla="*/ 173990 w 2178050"/>
              <a:gd name="connsiteY7" fmla="*/ 373380 h 1115050"/>
              <a:gd name="connsiteX8" fmla="*/ 189230 w 2178050"/>
              <a:gd name="connsiteY8" fmla="*/ 426720 h 1115050"/>
              <a:gd name="connsiteX9" fmla="*/ 219710 w 2178050"/>
              <a:gd name="connsiteY9" fmla="*/ 434340 h 1115050"/>
              <a:gd name="connsiteX10" fmla="*/ 226854 w 2178050"/>
              <a:gd name="connsiteY10" fmla="*/ 553879 h 1115050"/>
              <a:gd name="connsiteX11" fmla="*/ 267811 w 2178050"/>
              <a:gd name="connsiteY11" fmla="*/ 557213 h 1115050"/>
              <a:gd name="connsiteX12" fmla="*/ 273050 w 2178050"/>
              <a:gd name="connsiteY12" fmla="*/ 690562 h 1115050"/>
              <a:gd name="connsiteX13" fmla="*/ 311150 w 2178050"/>
              <a:gd name="connsiteY13" fmla="*/ 693420 h 1115050"/>
              <a:gd name="connsiteX14" fmla="*/ 324485 w 2178050"/>
              <a:gd name="connsiteY14" fmla="*/ 777716 h 1115050"/>
              <a:gd name="connsiteX15" fmla="*/ 341630 w 2178050"/>
              <a:gd name="connsiteY15" fmla="*/ 784860 h 1115050"/>
              <a:gd name="connsiteX16" fmla="*/ 356870 w 2178050"/>
              <a:gd name="connsiteY16" fmla="*/ 807720 h 1115050"/>
              <a:gd name="connsiteX17" fmla="*/ 364490 w 2178050"/>
              <a:gd name="connsiteY17" fmla="*/ 853440 h 1115050"/>
              <a:gd name="connsiteX18" fmla="*/ 404495 w 2178050"/>
              <a:gd name="connsiteY18" fmla="*/ 861060 h 1115050"/>
              <a:gd name="connsiteX19" fmla="*/ 410210 w 2178050"/>
              <a:gd name="connsiteY19" fmla="*/ 891540 h 1115050"/>
              <a:gd name="connsiteX20" fmla="*/ 454978 w 2178050"/>
              <a:gd name="connsiteY20" fmla="*/ 896779 h 1115050"/>
              <a:gd name="connsiteX21" fmla="*/ 463550 w 2178050"/>
              <a:gd name="connsiteY21" fmla="*/ 914400 h 1115050"/>
              <a:gd name="connsiteX22" fmla="*/ 509270 w 2178050"/>
              <a:gd name="connsiteY22" fmla="*/ 922020 h 1115050"/>
              <a:gd name="connsiteX23" fmla="*/ 547370 w 2178050"/>
              <a:gd name="connsiteY23" fmla="*/ 929640 h 1115050"/>
              <a:gd name="connsiteX24" fmla="*/ 554990 w 2178050"/>
              <a:gd name="connsiteY24" fmla="*/ 952500 h 1115050"/>
              <a:gd name="connsiteX25" fmla="*/ 556260 w 2178050"/>
              <a:gd name="connsiteY25" fmla="*/ 998220 h 1115050"/>
              <a:gd name="connsiteX26" fmla="*/ 690880 w 2178050"/>
              <a:gd name="connsiteY26" fmla="*/ 1008380 h 1115050"/>
              <a:gd name="connsiteX27" fmla="*/ 692150 w 2178050"/>
              <a:gd name="connsiteY27" fmla="*/ 1043940 h 1115050"/>
              <a:gd name="connsiteX28" fmla="*/ 1096010 w 2178050"/>
              <a:gd name="connsiteY28" fmla="*/ 1051559 h 1115050"/>
              <a:gd name="connsiteX29" fmla="*/ 1096010 w 2178050"/>
              <a:gd name="connsiteY29" fmla="*/ 1083309 h 1115050"/>
              <a:gd name="connsiteX30" fmla="*/ 1343660 w 2178050"/>
              <a:gd name="connsiteY30" fmla="*/ 1076960 h 1115050"/>
              <a:gd name="connsiteX31" fmla="*/ 1339850 w 2178050"/>
              <a:gd name="connsiteY31" fmla="*/ 1112519 h 1115050"/>
              <a:gd name="connsiteX32" fmla="*/ 2178050 w 2178050"/>
              <a:gd name="connsiteY32" fmla="*/ 1104900 h 1115050"/>
              <a:gd name="connsiteX0" fmla="*/ 0 w 2178050"/>
              <a:gd name="connsiteY0" fmla="*/ 0 h 1115050"/>
              <a:gd name="connsiteX1" fmla="*/ 33020 w 2178050"/>
              <a:gd name="connsiteY1" fmla="*/ 7620 h 1115050"/>
              <a:gd name="connsiteX2" fmla="*/ 36830 w 2178050"/>
              <a:gd name="connsiteY2" fmla="*/ 38100 h 1115050"/>
              <a:gd name="connsiteX3" fmla="*/ 74930 w 2178050"/>
              <a:gd name="connsiteY3" fmla="*/ 45720 h 1115050"/>
              <a:gd name="connsiteX4" fmla="*/ 90170 w 2178050"/>
              <a:gd name="connsiteY4" fmla="*/ 137160 h 1115050"/>
              <a:gd name="connsiteX5" fmla="*/ 120650 w 2178050"/>
              <a:gd name="connsiteY5" fmla="*/ 138113 h 1115050"/>
              <a:gd name="connsiteX6" fmla="*/ 135573 w 2178050"/>
              <a:gd name="connsiteY6" fmla="*/ 368935 h 1115050"/>
              <a:gd name="connsiteX7" fmla="*/ 173990 w 2178050"/>
              <a:gd name="connsiteY7" fmla="*/ 373380 h 1115050"/>
              <a:gd name="connsiteX8" fmla="*/ 189230 w 2178050"/>
              <a:gd name="connsiteY8" fmla="*/ 426720 h 1115050"/>
              <a:gd name="connsiteX9" fmla="*/ 219710 w 2178050"/>
              <a:gd name="connsiteY9" fmla="*/ 434340 h 1115050"/>
              <a:gd name="connsiteX10" fmla="*/ 226854 w 2178050"/>
              <a:gd name="connsiteY10" fmla="*/ 553879 h 1115050"/>
              <a:gd name="connsiteX11" fmla="*/ 267811 w 2178050"/>
              <a:gd name="connsiteY11" fmla="*/ 557213 h 1115050"/>
              <a:gd name="connsiteX12" fmla="*/ 273050 w 2178050"/>
              <a:gd name="connsiteY12" fmla="*/ 690562 h 1115050"/>
              <a:gd name="connsiteX13" fmla="*/ 311150 w 2178050"/>
              <a:gd name="connsiteY13" fmla="*/ 693420 h 1115050"/>
              <a:gd name="connsiteX14" fmla="*/ 324485 w 2178050"/>
              <a:gd name="connsiteY14" fmla="*/ 777716 h 1115050"/>
              <a:gd name="connsiteX15" fmla="*/ 341630 w 2178050"/>
              <a:gd name="connsiteY15" fmla="*/ 784860 h 1115050"/>
              <a:gd name="connsiteX16" fmla="*/ 356870 w 2178050"/>
              <a:gd name="connsiteY16" fmla="*/ 807720 h 1115050"/>
              <a:gd name="connsiteX17" fmla="*/ 364490 w 2178050"/>
              <a:gd name="connsiteY17" fmla="*/ 853440 h 1115050"/>
              <a:gd name="connsiteX18" fmla="*/ 404495 w 2178050"/>
              <a:gd name="connsiteY18" fmla="*/ 861060 h 1115050"/>
              <a:gd name="connsiteX19" fmla="*/ 410210 w 2178050"/>
              <a:gd name="connsiteY19" fmla="*/ 891540 h 1115050"/>
              <a:gd name="connsiteX20" fmla="*/ 454978 w 2178050"/>
              <a:gd name="connsiteY20" fmla="*/ 896779 h 1115050"/>
              <a:gd name="connsiteX21" fmla="*/ 463550 w 2178050"/>
              <a:gd name="connsiteY21" fmla="*/ 914400 h 1115050"/>
              <a:gd name="connsiteX22" fmla="*/ 547370 w 2178050"/>
              <a:gd name="connsiteY22" fmla="*/ 929640 h 1115050"/>
              <a:gd name="connsiteX23" fmla="*/ 554990 w 2178050"/>
              <a:gd name="connsiteY23" fmla="*/ 952500 h 1115050"/>
              <a:gd name="connsiteX24" fmla="*/ 556260 w 2178050"/>
              <a:gd name="connsiteY24" fmla="*/ 998220 h 1115050"/>
              <a:gd name="connsiteX25" fmla="*/ 690880 w 2178050"/>
              <a:gd name="connsiteY25" fmla="*/ 1008380 h 1115050"/>
              <a:gd name="connsiteX26" fmla="*/ 692150 w 2178050"/>
              <a:gd name="connsiteY26" fmla="*/ 1043940 h 1115050"/>
              <a:gd name="connsiteX27" fmla="*/ 1096010 w 2178050"/>
              <a:gd name="connsiteY27" fmla="*/ 1051559 h 1115050"/>
              <a:gd name="connsiteX28" fmla="*/ 1096010 w 2178050"/>
              <a:gd name="connsiteY28" fmla="*/ 1083309 h 1115050"/>
              <a:gd name="connsiteX29" fmla="*/ 1343660 w 2178050"/>
              <a:gd name="connsiteY29" fmla="*/ 1076960 h 1115050"/>
              <a:gd name="connsiteX30" fmla="*/ 1339850 w 2178050"/>
              <a:gd name="connsiteY30" fmla="*/ 1112519 h 1115050"/>
              <a:gd name="connsiteX31" fmla="*/ 2178050 w 2178050"/>
              <a:gd name="connsiteY31" fmla="*/ 1104900 h 1115050"/>
              <a:gd name="connsiteX0" fmla="*/ 0 w 2178050"/>
              <a:gd name="connsiteY0" fmla="*/ 0 h 1115050"/>
              <a:gd name="connsiteX1" fmla="*/ 33020 w 2178050"/>
              <a:gd name="connsiteY1" fmla="*/ 7620 h 1115050"/>
              <a:gd name="connsiteX2" fmla="*/ 36830 w 2178050"/>
              <a:gd name="connsiteY2" fmla="*/ 38100 h 1115050"/>
              <a:gd name="connsiteX3" fmla="*/ 74930 w 2178050"/>
              <a:gd name="connsiteY3" fmla="*/ 45720 h 1115050"/>
              <a:gd name="connsiteX4" fmla="*/ 90170 w 2178050"/>
              <a:gd name="connsiteY4" fmla="*/ 137160 h 1115050"/>
              <a:gd name="connsiteX5" fmla="*/ 120650 w 2178050"/>
              <a:gd name="connsiteY5" fmla="*/ 138113 h 1115050"/>
              <a:gd name="connsiteX6" fmla="*/ 135573 w 2178050"/>
              <a:gd name="connsiteY6" fmla="*/ 368935 h 1115050"/>
              <a:gd name="connsiteX7" fmla="*/ 173990 w 2178050"/>
              <a:gd name="connsiteY7" fmla="*/ 373380 h 1115050"/>
              <a:gd name="connsiteX8" fmla="*/ 189230 w 2178050"/>
              <a:gd name="connsiteY8" fmla="*/ 426720 h 1115050"/>
              <a:gd name="connsiteX9" fmla="*/ 219710 w 2178050"/>
              <a:gd name="connsiteY9" fmla="*/ 434340 h 1115050"/>
              <a:gd name="connsiteX10" fmla="*/ 226854 w 2178050"/>
              <a:gd name="connsiteY10" fmla="*/ 553879 h 1115050"/>
              <a:gd name="connsiteX11" fmla="*/ 267811 w 2178050"/>
              <a:gd name="connsiteY11" fmla="*/ 557213 h 1115050"/>
              <a:gd name="connsiteX12" fmla="*/ 273050 w 2178050"/>
              <a:gd name="connsiteY12" fmla="*/ 690562 h 1115050"/>
              <a:gd name="connsiteX13" fmla="*/ 311150 w 2178050"/>
              <a:gd name="connsiteY13" fmla="*/ 693420 h 1115050"/>
              <a:gd name="connsiteX14" fmla="*/ 324485 w 2178050"/>
              <a:gd name="connsiteY14" fmla="*/ 777716 h 1115050"/>
              <a:gd name="connsiteX15" fmla="*/ 341630 w 2178050"/>
              <a:gd name="connsiteY15" fmla="*/ 784860 h 1115050"/>
              <a:gd name="connsiteX16" fmla="*/ 356870 w 2178050"/>
              <a:gd name="connsiteY16" fmla="*/ 807720 h 1115050"/>
              <a:gd name="connsiteX17" fmla="*/ 364490 w 2178050"/>
              <a:gd name="connsiteY17" fmla="*/ 853440 h 1115050"/>
              <a:gd name="connsiteX18" fmla="*/ 404495 w 2178050"/>
              <a:gd name="connsiteY18" fmla="*/ 861060 h 1115050"/>
              <a:gd name="connsiteX19" fmla="*/ 410210 w 2178050"/>
              <a:gd name="connsiteY19" fmla="*/ 891540 h 1115050"/>
              <a:gd name="connsiteX20" fmla="*/ 454978 w 2178050"/>
              <a:gd name="connsiteY20" fmla="*/ 896779 h 1115050"/>
              <a:gd name="connsiteX21" fmla="*/ 463550 w 2178050"/>
              <a:gd name="connsiteY21" fmla="*/ 914400 h 1115050"/>
              <a:gd name="connsiteX22" fmla="*/ 547370 w 2178050"/>
              <a:gd name="connsiteY22" fmla="*/ 929640 h 1115050"/>
              <a:gd name="connsiteX23" fmla="*/ 554990 w 2178050"/>
              <a:gd name="connsiteY23" fmla="*/ 952500 h 1115050"/>
              <a:gd name="connsiteX24" fmla="*/ 556260 w 2178050"/>
              <a:gd name="connsiteY24" fmla="*/ 998220 h 1115050"/>
              <a:gd name="connsiteX25" fmla="*/ 690880 w 2178050"/>
              <a:gd name="connsiteY25" fmla="*/ 1008380 h 1115050"/>
              <a:gd name="connsiteX26" fmla="*/ 692150 w 2178050"/>
              <a:gd name="connsiteY26" fmla="*/ 1043940 h 1115050"/>
              <a:gd name="connsiteX27" fmla="*/ 1096010 w 2178050"/>
              <a:gd name="connsiteY27" fmla="*/ 1051559 h 1115050"/>
              <a:gd name="connsiteX28" fmla="*/ 1096010 w 2178050"/>
              <a:gd name="connsiteY28" fmla="*/ 1083309 h 1115050"/>
              <a:gd name="connsiteX29" fmla="*/ 1343660 w 2178050"/>
              <a:gd name="connsiteY29" fmla="*/ 1076960 h 1115050"/>
              <a:gd name="connsiteX30" fmla="*/ 1339850 w 2178050"/>
              <a:gd name="connsiteY30" fmla="*/ 1112519 h 1115050"/>
              <a:gd name="connsiteX31" fmla="*/ 2178050 w 2178050"/>
              <a:gd name="connsiteY31" fmla="*/ 1104900 h 1115050"/>
              <a:gd name="connsiteX0" fmla="*/ 0 w 2178050"/>
              <a:gd name="connsiteY0" fmla="*/ 0 h 1115050"/>
              <a:gd name="connsiteX1" fmla="*/ 33020 w 2178050"/>
              <a:gd name="connsiteY1" fmla="*/ 7620 h 1115050"/>
              <a:gd name="connsiteX2" fmla="*/ 36830 w 2178050"/>
              <a:gd name="connsiteY2" fmla="*/ 38100 h 1115050"/>
              <a:gd name="connsiteX3" fmla="*/ 74930 w 2178050"/>
              <a:gd name="connsiteY3" fmla="*/ 45720 h 1115050"/>
              <a:gd name="connsiteX4" fmla="*/ 90170 w 2178050"/>
              <a:gd name="connsiteY4" fmla="*/ 137160 h 1115050"/>
              <a:gd name="connsiteX5" fmla="*/ 120650 w 2178050"/>
              <a:gd name="connsiteY5" fmla="*/ 138113 h 1115050"/>
              <a:gd name="connsiteX6" fmla="*/ 135573 w 2178050"/>
              <a:gd name="connsiteY6" fmla="*/ 368935 h 1115050"/>
              <a:gd name="connsiteX7" fmla="*/ 173990 w 2178050"/>
              <a:gd name="connsiteY7" fmla="*/ 373380 h 1115050"/>
              <a:gd name="connsiteX8" fmla="*/ 189230 w 2178050"/>
              <a:gd name="connsiteY8" fmla="*/ 426720 h 1115050"/>
              <a:gd name="connsiteX9" fmla="*/ 219710 w 2178050"/>
              <a:gd name="connsiteY9" fmla="*/ 434340 h 1115050"/>
              <a:gd name="connsiteX10" fmla="*/ 226854 w 2178050"/>
              <a:gd name="connsiteY10" fmla="*/ 553879 h 1115050"/>
              <a:gd name="connsiteX11" fmla="*/ 267811 w 2178050"/>
              <a:gd name="connsiteY11" fmla="*/ 557213 h 1115050"/>
              <a:gd name="connsiteX12" fmla="*/ 273050 w 2178050"/>
              <a:gd name="connsiteY12" fmla="*/ 690562 h 1115050"/>
              <a:gd name="connsiteX13" fmla="*/ 311150 w 2178050"/>
              <a:gd name="connsiteY13" fmla="*/ 693420 h 1115050"/>
              <a:gd name="connsiteX14" fmla="*/ 324485 w 2178050"/>
              <a:gd name="connsiteY14" fmla="*/ 777716 h 1115050"/>
              <a:gd name="connsiteX15" fmla="*/ 341630 w 2178050"/>
              <a:gd name="connsiteY15" fmla="*/ 784860 h 1115050"/>
              <a:gd name="connsiteX16" fmla="*/ 356870 w 2178050"/>
              <a:gd name="connsiteY16" fmla="*/ 807720 h 1115050"/>
              <a:gd name="connsiteX17" fmla="*/ 364490 w 2178050"/>
              <a:gd name="connsiteY17" fmla="*/ 853440 h 1115050"/>
              <a:gd name="connsiteX18" fmla="*/ 404495 w 2178050"/>
              <a:gd name="connsiteY18" fmla="*/ 861060 h 1115050"/>
              <a:gd name="connsiteX19" fmla="*/ 410210 w 2178050"/>
              <a:gd name="connsiteY19" fmla="*/ 891540 h 1115050"/>
              <a:gd name="connsiteX20" fmla="*/ 454978 w 2178050"/>
              <a:gd name="connsiteY20" fmla="*/ 896779 h 1115050"/>
              <a:gd name="connsiteX21" fmla="*/ 463550 w 2178050"/>
              <a:gd name="connsiteY21" fmla="*/ 914400 h 1115050"/>
              <a:gd name="connsiteX22" fmla="*/ 542608 w 2178050"/>
              <a:gd name="connsiteY22" fmla="*/ 917734 h 1115050"/>
              <a:gd name="connsiteX23" fmla="*/ 554990 w 2178050"/>
              <a:gd name="connsiteY23" fmla="*/ 952500 h 1115050"/>
              <a:gd name="connsiteX24" fmla="*/ 556260 w 2178050"/>
              <a:gd name="connsiteY24" fmla="*/ 998220 h 1115050"/>
              <a:gd name="connsiteX25" fmla="*/ 690880 w 2178050"/>
              <a:gd name="connsiteY25" fmla="*/ 1008380 h 1115050"/>
              <a:gd name="connsiteX26" fmla="*/ 692150 w 2178050"/>
              <a:gd name="connsiteY26" fmla="*/ 1043940 h 1115050"/>
              <a:gd name="connsiteX27" fmla="*/ 1096010 w 2178050"/>
              <a:gd name="connsiteY27" fmla="*/ 1051559 h 1115050"/>
              <a:gd name="connsiteX28" fmla="*/ 1096010 w 2178050"/>
              <a:gd name="connsiteY28" fmla="*/ 1083309 h 1115050"/>
              <a:gd name="connsiteX29" fmla="*/ 1343660 w 2178050"/>
              <a:gd name="connsiteY29" fmla="*/ 1076960 h 1115050"/>
              <a:gd name="connsiteX30" fmla="*/ 1339850 w 2178050"/>
              <a:gd name="connsiteY30" fmla="*/ 1112519 h 1115050"/>
              <a:gd name="connsiteX31" fmla="*/ 2178050 w 2178050"/>
              <a:gd name="connsiteY31" fmla="*/ 1104900 h 1115050"/>
              <a:gd name="connsiteX0" fmla="*/ 0 w 2178050"/>
              <a:gd name="connsiteY0" fmla="*/ 0 h 1115050"/>
              <a:gd name="connsiteX1" fmla="*/ 33020 w 2178050"/>
              <a:gd name="connsiteY1" fmla="*/ 7620 h 1115050"/>
              <a:gd name="connsiteX2" fmla="*/ 36830 w 2178050"/>
              <a:gd name="connsiteY2" fmla="*/ 38100 h 1115050"/>
              <a:gd name="connsiteX3" fmla="*/ 74930 w 2178050"/>
              <a:gd name="connsiteY3" fmla="*/ 45720 h 1115050"/>
              <a:gd name="connsiteX4" fmla="*/ 90170 w 2178050"/>
              <a:gd name="connsiteY4" fmla="*/ 137160 h 1115050"/>
              <a:gd name="connsiteX5" fmla="*/ 120650 w 2178050"/>
              <a:gd name="connsiteY5" fmla="*/ 138113 h 1115050"/>
              <a:gd name="connsiteX6" fmla="*/ 135573 w 2178050"/>
              <a:gd name="connsiteY6" fmla="*/ 368935 h 1115050"/>
              <a:gd name="connsiteX7" fmla="*/ 173990 w 2178050"/>
              <a:gd name="connsiteY7" fmla="*/ 373380 h 1115050"/>
              <a:gd name="connsiteX8" fmla="*/ 189230 w 2178050"/>
              <a:gd name="connsiteY8" fmla="*/ 426720 h 1115050"/>
              <a:gd name="connsiteX9" fmla="*/ 219710 w 2178050"/>
              <a:gd name="connsiteY9" fmla="*/ 434340 h 1115050"/>
              <a:gd name="connsiteX10" fmla="*/ 226854 w 2178050"/>
              <a:gd name="connsiteY10" fmla="*/ 553879 h 1115050"/>
              <a:gd name="connsiteX11" fmla="*/ 267811 w 2178050"/>
              <a:gd name="connsiteY11" fmla="*/ 557213 h 1115050"/>
              <a:gd name="connsiteX12" fmla="*/ 273050 w 2178050"/>
              <a:gd name="connsiteY12" fmla="*/ 690562 h 1115050"/>
              <a:gd name="connsiteX13" fmla="*/ 311150 w 2178050"/>
              <a:gd name="connsiteY13" fmla="*/ 693420 h 1115050"/>
              <a:gd name="connsiteX14" fmla="*/ 324485 w 2178050"/>
              <a:gd name="connsiteY14" fmla="*/ 777716 h 1115050"/>
              <a:gd name="connsiteX15" fmla="*/ 341630 w 2178050"/>
              <a:gd name="connsiteY15" fmla="*/ 784860 h 1115050"/>
              <a:gd name="connsiteX16" fmla="*/ 356870 w 2178050"/>
              <a:gd name="connsiteY16" fmla="*/ 807720 h 1115050"/>
              <a:gd name="connsiteX17" fmla="*/ 364490 w 2178050"/>
              <a:gd name="connsiteY17" fmla="*/ 853440 h 1115050"/>
              <a:gd name="connsiteX18" fmla="*/ 404495 w 2178050"/>
              <a:gd name="connsiteY18" fmla="*/ 861060 h 1115050"/>
              <a:gd name="connsiteX19" fmla="*/ 410210 w 2178050"/>
              <a:gd name="connsiteY19" fmla="*/ 891540 h 1115050"/>
              <a:gd name="connsiteX20" fmla="*/ 454978 w 2178050"/>
              <a:gd name="connsiteY20" fmla="*/ 896779 h 1115050"/>
              <a:gd name="connsiteX21" fmla="*/ 463550 w 2178050"/>
              <a:gd name="connsiteY21" fmla="*/ 914400 h 1115050"/>
              <a:gd name="connsiteX22" fmla="*/ 542608 w 2178050"/>
              <a:gd name="connsiteY22" fmla="*/ 917734 h 1115050"/>
              <a:gd name="connsiteX23" fmla="*/ 556260 w 2178050"/>
              <a:gd name="connsiteY23" fmla="*/ 998220 h 1115050"/>
              <a:gd name="connsiteX24" fmla="*/ 690880 w 2178050"/>
              <a:gd name="connsiteY24" fmla="*/ 1008380 h 1115050"/>
              <a:gd name="connsiteX25" fmla="*/ 692150 w 2178050"/>
              <a:gd name="connsiteY25" fmla="*/ 1043940 h 1115050"/>
              <a:gd name="connsiteX26" fmla="*/ 1096010 w 2178050"/>
              <a:gd name="connsiteY26" fmla="*/ 1051559 h 1115050"/>
              <a:gd name="connsiteX27" fmla="*/ 1096010 w 2178050"/>
              <a:gd name="connsiteY27" fmla="*/ 1083309 h 1115050"/>
              <a:gd name="connsiteX28" fmla="*/ 1343660 w 2178050"/>
              <a:gd name="connsiteY28" fmla="*/ 1076960 h 1115050"/>
              <a:gd name="connsiteX29" fmla="*/ 1339850 w 2178050"/>
              <a:gd name="connsiteY29" fmla="*/ 1112519 h 1115050"/>
              <a:gd name="connsiteX30" fmla="*/ 2178050 w 2178050"/>
              <a:gd name="connsiteY30" fmla="*/ 1104900 h 1115050"/>
              <a:gd name="connsiteX0" fmla="*/ 0 w 2178050"/>
              <a:gd name="connsiteY0" fmla="*/ 0 h 1115050"/>
              <a:gd name="connsiteX1" fmla="*/ 33020 w 2178050"/>
              <a:gd name="connsiteY1" fmla="*/ 7620 h 1115050"/>
              <a:gd name="connsiteX2" fmla="*/ 36830 w 2178050"/>
              <a:gd name="connsiteY2" fmla="*/ 38100 h 1115050"/>
              <a:gd name="connsiteX3" fmla="*/ 74930 w 2178050"/>
              <a:gd name="connsiteY3" fmla="*/ 45720 h 1115050"/>
              <a:gd name="connsiteX4" fmla="*/ 90170 w 2178050"/>
              <a:gd name="connsiteY4" fmla="*/ 137160 h 1115050"/>
              <a:gd name="connsiteX5" fmla="*/ 120650 w 2178050"/>
              <a:gd name="connsiteY5" fmla="*/ 138113 h 1115050"/>
              <a:gd name="connsiteX6" fmla="*/ 135573 w 2178050"/>
              <a:gd name="connsiteY6" fmla="*/ 368935 h 1115050"/>
              <a:gd name="connsiteX7" fmla="*/ 173990 w 2178050"/>
              <a:gd name="connsiteY7" fmla="*/ 373380 h 1115050"/>
              <a:gd name="connsiteX8" fmla="*/ 189230 w 2178050"/>
              <a:gd name="connsiteY8" fmla="*/ 426720 h 1115050"/>
              <a:gd name="connsiteX9" fmla="*/ 219710 w 2178050"/>
              <a:gd name="connsiteY9" fmla="*/ 434340 h 1115050"/>
              <a:gd name="connsiteX10" fmla="*/ 226854 w 2178050"/>
              <a:gd name="connsiteY10" fmla="*/ 553879 h 1115050"/>
              <a:gd name="connsiteX11" fmla="*/ 267811 w 2178050"/>
              <a:gd name="connsiteY11" fmla="*/ 557213 h 1115050"/>
              <a:gd name="connsiteX12" fmla="*/ 273050 w 2178050"/>
              <a:gd name="connsiteY12" fmla="*/ 690562 h 1115050"/>
              <a:gd name="connsiteX13" fmla="*/ 311150 w 2178050"/>
              <a:gd name="connsiteY13" fmla="*/ 693420 h 1115050"/>
              <a:gd name="connsiteX14" fmla="*/ 324485 w 2178050"/>
              <a:gd name="connsiteY14" fmla="*/ 777716 h 1115050"/>
              <a:gd name="connsiteX15" fmla="*/ 341630 w 2178050"/>
              <a:gd name="connsiteY15" fmla="*/ 784860 h 1115050"/>
              <a:gd name="connsiteX16" fmla="*/ 356870 w 2178050"/>
              <a:gd name="connsiteY16" fmla="*/ 807720 h 1115050"/>
              <a:gd name="connsiteX17" fmla="*/ 364490 w 2178050"/>
              <a:gd name="connsiteY17" fmla="*/ 853440 h 1115050"/>
              <a:gd name="connsiteX18" fmla="*/ 404495 w 2178050"/>
              <a:gd name="connsiteY18" fmla="*/ 861060 h 1115050"/>
              <a:gd name="connsiteX19" fmla="*/ 410210 w 2178050"/>
              <a:gd name="connsiteY19" fmla="*/ 891540 h 1115050"/>
              <a:gd name="connsiteX20" fmla="*/ 454978 w 2178050"/>
              <a:gd name="connsiteY20" fmla="*/ 896779 h 1115050"/>
              <a:gd name="connsiteX21" fmla="*/ 463550 w 2178050"/>
              <a:gd name="connsiteY21" fmla="*/ 914400 h 1115050"/>
              <a:gd name="connsiteX22" fmla="*/ 542608 w 2178050"/>
              <a:gd name="connsiteY22" fmla="*/ 917734 h 1115050"/>
              <a:gd name="connsiteX23" fmla="*/ 556260 w 2178050"/>
              <a:gd name="connsiteY23" fmla="*/ 998220 h 1115050"/>
              <a:gd name="connsiteX24" fmla="*/ 690880 w 2178050"/>
              <a:gd name="connsiteY24" fmla="*/ 1008380 h 1115050"/>
              <a:gd name="connsiteX25" fmla="*/ 692150 w 2178050"/>
              <a:gd name="connsiteY25" fmla="*/ 1043940 h 1115050"/>
              <a:gd name="connsiteX26" fmla="*/ 1096010 w 2178050"/>
              <a:gd name="connsiteY26" fmla="*/ 1051559 h 1115050"/>
              <a:gd name="connsiteX27" fmla="*/ 1096010 w 2178050"/>
              <a:gd name="connsiteY27" fmla="*/ 1083309 h 1115050"/>
              <a:gd name="connsiteX28" fmla="*/ 1343660 w 2178050"/>
              <a:gd name="connsiteY28" fmla="*/ 1076960 h 1115050"/>
              <a:gd name="connsiteX29" fmla="*/ 1339850 w 2178050"/>
              <a:gd name="connsiteY29" fmla="*/ 1112519 h 1115050"/>
              <a:gd name="connsiteX30" fmla="*/ 2178050 w 2178050"/>
              <a:gd name="connsiteY30" fmla="*/ 1104900 h 1115050"/>
              <a:gd name="connsiteX0" fmla="*/ 0 w 2178050"/>
              <a:gd name="connsiteY0" fmla="*/ 0 h 1115050"/>
              <a:gd name="connsiteX1" fmla="*/ 33020 w 2178050"/>
              <a:gd name="connsiteY1" fmla="*/ 7620 h 1115050"/>
              <a:gd name="connsiteX2" fmla="*/ 36830 w 2178050"/>
              <a:gd name="connsiteY2" fmla="*/ 38100 h 1115050"/>
              <a:gd name="connsiteX3" fmla="*/ 74930 w 2178050"/>
              <a:gd name="connsiteY3" fmla="*/ 45720 h 1115050"/>
              <a:gd name="connsiteX4" fmla="*/ 90170 w 2178050"/>
              <a:gd name="connsiteY4" fmla="*/ 137160 h 1115050"/>
              <a:gd name="connsiteX5" fmla="*/ 120650 w 2178050"/>
              <a:gd name="connsiteY5" fmla="*/ 138113 h 1115050"/>
              <a:gd name="connsiteX6" fmla="*/ 135573 w 2178050"/>
              <a:gd name="connsiteY6" fmla="*/ 368935 h 1115050"/>
              <a:gd name="connsiteX7" fmla="*/ 173990 w 2178050"/>
              <a:gd name="connsiteY7" fmla="*/ 373380 h 1115050"/>
              <a:gd name="connsiteX8" fmla="*/ 189230 w 2178050"/>
              <a:gd name="connsiteY8" fmla="*/ 426720 h 1115050"/>
              <a:gd name="connsiteX9" fmla="*/ 219710 w 2178050"/>
              <a:gd name="connsiteY9" fmla="*/ 434340 h 1115050"/>
              <a:gd name="connsiteX10" fmla="*/ 226854 w 2178050"/>
              <a:gd name="connsiteY10" fmla="*/ 553879 h 1115050"/>
              <a:gd name="connsiteX11" fmla="*/ 267811 w 2178050"/>
              <a:gd name="connsiteY11" fmla="*/ 557213 h 1115050"/>
              <a:gd name="connsiteX12" fmla="*/ 273050 w 2178050"/>
              <a:gd name="connsiteY12" fmla="*/ 690562 h 1115050"/>
              <a:gd name="connsiteX13" fmla="*/ 311150 w 2178050"/>
              <a:gd name="connsiteY13" fmla="*/ 693420 h 1115050"/>
              <a:gd name="connsiteX14" fmla="*/ 324485 w 2178050"/>
              <a:gd name="connsiteY14" fmla="*/ 777716 h 1115050"/>
              <a:gd name="connsiteX15" fmla="*/ 341630 w 2178050"/>
              <a:gd name="connsiteY15" fmla="*/ 784860 h 1115050"/>
              <a:gd name="connsiteX16" fmla="*/ 356870 w 2178050"/>
              <a:gd name="connsiteY16" fmla="*/ 807720 h 1115050"/>
              <a:gd name="connsiteX17" fmla="*/ 364490 w 2178050"/>
              <a:gd name="connsiteY17" fmla="*/ 853440 h 1115050"/>
              <a:gd name="connsiteX18" fmla="*/ 404495 w 2178050"/>
              <a:gd name="connsiteY18" fmla="*/ 861060 h 1115050"/>
              <a:gd name="connsiteX19" fmla="*/ 410210 w 2178050"/>
              <a:gd name="connsiteY19" fmla="*/ 891540 h 1115050"/>
              <a:gd name="connsiteX20" fmla="*/ 454978 w 2178050"/>
              <a:gd name="connsiteY20" fmla="*/ 896779 h 1115050"/>
              <a:gd name="connsiteX21" fmla="*/ 463550 w 2178050"/>
              <a:gd name="connsiteY21" fmla="*/ 914400 h 1115050"/>
              <a:gd name="connsiteX22" fmla="*/ 542608 w 2178050"/>
              <a:gd name="connsiteY22" fmla="*/ 917734 h 1115050"/>
              <a:gd name="connsiteX23" fmla="*/ 546735 w 2178050"/>
              <a:gd name="connsiteY23" fmla="*/ 1005364 h 1115050"/>
              <a:gd name="connsiteX24" fmla="*/ 690880 w 2178050"/>
              <a:gd name="connsiteY24" fmla="*/ 1008380 h 1115050"/>
              <a:gd name="connsiteX25" fmla="*/ 692150 w 2178050"/>
              <a:gd name="connsiteY25" fmla="*/ 1043940 h 1115050"/>
              <a:gd name="connsiteX26" fmla="*/ 1096010 w 2178050"/>
              <a:gd name="connsiteY26" fmla="*/ 1051559 h 1115050"/>
              <a:gd name="connsiteX27" fmla="*/ 1096010 w 2178050"/>
              <a:gd name="connsiteY27" fmla="*/ 1083309 h 1115050"/>
              <a:gd name="connsiteX28" fmla="*/ 1343660 w 2178050"/>
              <a:gd name="connsiteY28" fmla="*/ 1076960 h 1115050"/>
              <a:gd name="connsiteX29" fmla="*/ 1339850 w 2178050"/>
              <a:gd name="connsiteY29" fmla="*/ 1112519 h 1115050"/>
              <a:gd name="connsiteX30" fmla="*/ 2178050 w 2178050"/>
              <a:gd name="connsiteY30" fmla="*/ 1104900 h 1115050"/>
              <a:gd name="connsiteX0" fmla="*/ 0 w 2178050"/>
              <a:gd name="connsiteY0" fmla="*/ 0 h 1115050"/>
              <a:gd name="connsiteX1" fmla="*/ 33020 w 2178050"/>
              <a:gd name="connsiteY1" fmla="*/ 7620 h 1115050"/>
              <a:gd name="connsiteX2" fmla="*/ 36830 w 2178050"/>
              <a:gd name="connsiteY2" fmla="*/ 38100 h 1115050"/>
              <a:gd name="connsiteX3" fmla="*/ 74930 w 2178050"/>
              <a:gd name="connsiteY3" fmla="*/ 45720 h 1115050"/>
              <a:gd name="connsiteX4" fmla="*/ 90170 w 2178050"/>
              <a:gd name="connsiteY4" fmla="*/ 137160 h 1115050"/>
              <a:gd name="connsiteX5" fmla="*/ 120650 w 2178050"/>
              <a:gd name="connsiteY5" fmla="*/ 138113 h 1115050"/>
              <a:gd name="connsiteX6" fmla="*/ 135573 w 2178050"/>
              <a:gd name="connsiteY6" fmla="*/ 368935 h 1115050"/>
              <a:gd name="connsiteX7" fmla="*/ 173990 w 2178050"/>
              <a:gd name="connsiteY7" fmla="*/ 373380 h 1115050"/>
              <a:gd name="connsiteX8" fmla="*/ 189230 w 2178050"/>
              <a:gd name="connsiteY8" fmla="*/ 426720 h 1115050"/>
              <a:gd name="connsiteX9" fmla="*/ 219710 w 2178050"/>
              <a:gd name="connsiteY9" fmla="*/ 434340 h 1115050"/>
              <a:gd name="connsiteX10" fmla="*/ 226854 w 2178050"/>
              <a:gd name="connsiteY10" fmla="*/ 553879 h 1115050"/>
              <a:gd name="connsiteX11" fmla="*/ 267811 w 2178050"/>
              <a:gd name="connsiteY11" fmla="*/ 557213 h 1115050"/>
              <a:gd name="connsiteX12" fmla="*/ 273050 w 2178050"/>
              <a:gd name="connsiteY12" fmla="*/ 690562 h 1115050"/>
              <a:gd name="connsiteX13" fmla="*/ 311150 w 2178050"/>
              <a:gd name="connsiteY13" fmla="*/ 693420 h 1115050"/>
              <a:gd name="connsiteX14" fmla="*/ 324485 w 2178050"/>
              <a:gd name="connsiteY14" fmla="*/ 777716 h 1115050"/>
              <a:gd name="connsiteX15" fmla="*/ 341630 w 2178050"/>
              <a:gd name="connsiteY15" fmla="*/ 784860 h 1115050"/>
              <a:gd name="connsiteX16" fmla="*/ 356870 w 2178050"/>
              <a:gd name="connsiteY16" fmla="*/ 807720 h 1115050"/>
              <a:gd name="connsiteX17" fmla="*/ 364490 w 2178050"/>
              <a:gd name="connsiteY17" fmla="*/ 853440 h 1115050"/>
              <a:gd name="connsiteX18" fmla="*/ 404495 w 2178050"/>
              <a:gd name="connsiteY18" fmla="*/ 861060 h 1115050"/>
              <a:gd name="connsiteX19" fmla="*/ 410210 w 2178050"/>
              <a:gd name="connsiteY19" fmla="*/ 891540 h 1115050"/>
              <a:gd name="connsiteX20" fmla="*/ 454978 w 2178050"/>
              <a:gd name="connsiteY20" fmla="*/ 896779 h 1115050"/>
              <a:gd name="connsiteX21" fmla="*/ 463550 w 2178050"/>
              <a:gd name="connsiteY21" fmla="*/ 914400 h 1115050"/>
              <a:gd name="connsiteX22" fmla="*/ 542608 w 2178050"/>
              <a:gd name="connsiteY22" fmla="*/ 917734 h 1115050"/>
              <a:gd name="connsiteX23" fmla="*/ 546735 w 2178050"/>
              <a:gd name="connsiteY23" fmla="*/ 1005364 h 1115050"/>
              <a:gd name="connsiteX24" fmla="*/ 690880 w 2178050"/>
              <a:gd name="connsiteY24" fmla="*/ 1008380 h 1115050"/>
              <a:gd name="connsiteX25" fmla="*/ 692150 w 2178050"/>
              <a:gd name="connsiteY25" fmla="*/ 1043940 h 1115050"/>
              <a:gd name="connsiteX26" fmla="*/ 1096010 w 2178050"/>
              <a:gd name="connsiteY26" fmla="*/ 1051559 h 1115050"/>
              <a:gd name="connsiteX27" fmla="*/ 1096010 w 2178050"/>
              <a:gd name="connsiteY27" fmla="*/ 1083309 h 1115050"/>
              <a:gd name="connsiteX28" fmla="*/ 1343660 w 2178050"/>
              <a:gd name="connsiteY28" fmla="*/ 1076960 h 1115050"/>
              <a:gd name="connsiteX29" fmla="*/ 1339850 w 2178050"/>
              <a:gd name="connsiteY29" fmla="*/ 1112519 h 1115050"/>
              <a:gd name="connsiteX30" fmla="*/ 2178050 w 2178050"/>
              <a:gd name="connsiteY30" fmla="*/ 1104900 h 1115050"/>
              <a:gd name="connsiteX0" fmla="*/ 0 w 2178050"/>
              <a:gd name="connsiteY0" fmla="*/ 0 h 1115050"/>
              <a:gd name="connsiteX1" fmla="*/ 33020 w 2178050"/>
              <a:gd name="connsiteY1" fmla="*/ 7620 h 1115050"/>
              <a:gd name="connsiteX2" fmla="*/ 36830 w 2178050"/>
              <a:gd name="connsiteY2" fmla="*/ 38100 h 1115050"/>
              <a:gd name="connsiteX3" fmla="*/ 74930 w 2178050"/>
              <a:gd name="connsiteY3" fmla="*/ 45720 h 1115050"/>
              <a:gd name="connsiteX4" fmla="*/ 90170 w 2178050"/>
              <a:gd name="connsiteY4" fmla="*/ 137160 h 1115050"/>
              <a:gd name="connsiteX5" fmla="*/ 120650 w 2178050"/>
              <a:gd name="connsiteY5" fmla="*/ 138113 h 1115050"/>
              <a:gd name="connsiteX6" fmla="*/ 135573 w 2178050"/>
              <a:gd name="connsiteY6" fmla="*/ 368935 h 1115050"/>
              <a:gd name="connsiteX7" fmla="*/ 173990 w 2178050"/>
              <a:gd name="connsiteY7" fmla="*/ 373380 h 1115050"/>
              <a:gd name="connsiteX8" fmla="*/ 189230 w 2178050"/>
              <a:gd name="connsiteY8" fmla="*/ 426720 h 1115050"/>
              <a:gd name="connsiteX9" fmla="*/ 219710 w 2178050"/>
              <a:gd name="connsiteY9" fmla="*/ 434340 h 1115050"/>
              <a:gd name="connsiteX10" fmla="*/ 226854 w 2178050"/>
              <a:gd name="connsiteY10" fmla="*/ 553879 h 1115050"/>
              <a:gd name="connsiteX11" fmla="*/ 267811 w 2178050"/>
              <a:gd name="connsiteY11" fmla="*/ 557213 h 1115050"/>
              <a:gd name="connsiteX12" fmla="*/ 273050 w 2178050"/>
              <a:gd name="connsiteY12" fmla="*/ 690562 h 1115050"/>
              <a:gd name="connsiteX13" fmla="*/ 311150 w 2178050"/>
              <a:gd name="connsiteY13" fmla="*/ 693420 h 1115050"/>
              <a:gd name="connsiteX14" fmla="*/ 324485 w 2178050"/>
              <a:gd name="connsiteY14" fmla="*/ 777716 h 1115050"/>
              <a:gd name="connsiteX15" fmla="*/ 341630 w 2178050"/>
              <a:gd name="connsiteY15" fmla="*/ 784860 h 1115050"/>
              <a:gd name="connsiteX16" fmla="*/ 356870 w 2178050"/>
              <a:gd name="connsiteY16" fmla="*/ 807720 h 1115050"/>
              <a:gd name="connsiteX17" fmla="*/ 364490 w 2178050"/>
              <a:gd name="connsiteY17" fmla="*/ 853440 h 1115050"/>
              <a:gd name="connsiteX18" fmla="*/ 404495 w 2178050"/>
              <a:gd name="connsiteY18" fmla="*/ 861060 h 1115050"/>
              <a:gd name="connsiteX19" fmla="*/ 410210 w 2178050"/>
              <a:gd name="connsiteY19" fmla="*/ 891540 h 1115050"/>
              <a:gd name="connsiteX20" fmla="*/ 454978 w 2178050"/>
              <a:gd name="connsiteY20" fmla="*/ 896779 h 1115050"/>
              <a:gd name="connsiteX21" fmla="*/ 463550 w 2178050"/>
              <a:gd name="connsiteY21" fmla="*/ 914400 h 1115050"/>
              <a:gd name="connsiteX22" fmla="*/ 542608 w 2178050"/>
              <a:gd name="connsiteY22" fmla="*/ 917734 h 1115050"/>
              <a:gd name="connsiteX23" fmla="*/ 546735 w 2178050"/>
              <a:gd name="connsiteY23" fmla="*/ 1005364 h 1115050"/>
              <a:gd name="connsiteX24" fmla="*/ 690880 w 2178050"/>
              <a:gd name="connsiteY24" fmla="*/ 1008380 h 1115050"/>
              <a:gd name="connsiteX25" fmla="*/ 692150 w 2178050"/>
              <a:gd name="connsiteY25" fmla="*/ 1043940 h 1115050"/>
              <a:gd name="connsiteX26" fmla="*/ 1096010 w 2178050"/>
              <a:gd name="connsiteY26" fmla="*/ 1051559 h 1115050"/>
              <a:gd name="connsiteX27" fmla="*/ 1096010 w 2178050"/>
              <a:gd name="connsiteY27" fmla="*/ 1083309 h 1115050"/>
              <a:gd name="connsiteX28" fmla="*/ 1343660 w 2178050"/>
              <a:gd name="connsiteY28" fmla="*/ 1076960 h 1115050"/>
              <a:gd name="connsiteX29" fmla="*/ 1339850 w 2178050"/>
              <a:gd name="connsiteY29" fmla="*/ 1112519 h 1115050"/>
              <a:gd name="connsiteX30" fmla="*/ 2178050 w 2178050"/>
              <a:gd name="connsiteY30" fmla="*/ 1104900 h 1115050"/>
              <a:gd name="connsiteX0" fmla="*/ 0 w 2192337"/>
              <a:gd name="connsiteY0" fmla="*/ 0 h 1115526"/>
              <a:gd name="connsiteX1" fmla="*/ 33020 w 2192337"/>
              <a:gd name="connsiteY1" fmla="*/ 7620 h 1115526"/>
              <a:gd name="connsiteX2" fmla="*/ 36830 w 2192337"/>
              <a:gd name="connsiteY2" fmla="*/ 38100 h 1115526"/>
              <a:gd name="connsiteX3" fmla="*/ 74930 w 2192337"/>
              <a:gd name="connsiteY3" fmla="*/ 45720 h 1115526"/>
              <a:gd name="connsiteX4" fmla="*/ 90170 w 2192337"/>
              <a:gd name="connsiteY4" fmla="*/ 137160 h 1115526"/>
              <a:gd name="connsiteX5" fmla="*/ 120650 w 2192337"/>
              <a:gd name="connsiteY5" fmla="*/ 138113 h 1115526"/>
              <a:gd name="connsiteX6" fmla="*/ 135573 w 2192337"/>
              <a:gd name="connsiteY6" fmla="*/ 368935 h 1115526"/>
              <a:gd name="connsiteX7" fmla="*/ 173990 w 2192337"/>
              <a:gd name="connsiteY7" fmla="*/ 373380 h 1115526"/>
              <a:gd name="connsiteX8" fmla="*/ 189230 w 2192337"/>
              <a:gd name="connsiteY8" fmla="*/ 426720 h 1115526"/>
              <a:gd name="connsiteX9" fmla="*/ 219710 w 2192337"/>
              <a:gd name="connsiteY9" fmla="*/ 434340 h 1115526"/>
              <a:gd name="connsiteX10" fmla="*/ 226854 w 2192337"/>
              <a:gd name="connsiteY10" fmla="*/ 553879 h 1115526"/>
              <a:gd name="connsiteX11" fmla="*/ 267811 w 2192337"/>
              <a:gd name="connsiteY11" fmla="*/ 557213 h 1115526"/>
              <a:gd name="connsiteX12" fmla="*/ 273050 w 2192337"/>
              <a:gd name="connsiteY12" fmla="*/ 690562 h 1115526"/>
              <a:gd name="connsiteX13" fmla="*/ 311150 w 2192337"/>
              <a:gd name="connsiteY13" fmla="*/ 693420 h 1115526"/>
              <a:gd name="connsiteX14" fmla="*/ 324485 w 2192337"/>
              <a:gd name="connsiteY14" fmla="*/ 777716 h 1115526"/>
              <a:gd name="connsiteX15" fmla="*/ 341630 w 2192337"/>
              <a:gd name="connsiteY15" fmla="*/ 784860 h 1115526"/>
              <a:gd name="connsiteX16" fmla="*/ 356870 w 2192337"/>
              <a:gd name="connsiteY16" fmla="*/ 807720 h 1115526"/>
              <a:gd name="connsiteX17" fmla="*/ 364490 w 2192337"/>
              <a:gd name="connsiteY17" fmla="*/ 853440 h 1115526"/>
              <a:gd name="connsiteX18" fmla="*/ 404495 w 2192337"/>
              <a:gd name="connsiteY18" fmla="*/ 861060 h 1115526"/>
              <a:gd name="connsiteX19" fmla="*/ 410210 w 2192337"/>
              <a:gd name="connsiteY19" fmla="*/ 891540 h 1115526"/>
              <a:gd name="connsiteX20" fmla="*/ 454978 w 2192337"/>
              <a:gd name="connsiteY20" fmla="*/ 896779 h 1115526"/>
              <a:gd name="connsiteX21" fmla="*/ 463550 w 2192337"/>
              <a:gd name="connsiteY21" fmla="*/ 914400 h 1115526"/>
              <a:gd name="connsiteX22" fmla="*/ 542608 w 2192337"/>
              <a:gd name="connsiteY22" fmla="*/ 917734 h 1115526"/>
              <a:gd name="connsiteX23" fmla="*/ 546735 w 2192337"/>
              <a:gd name="connsiteY23" fmla="*/ 1005364 h 1115526"/>
              <a:gd name="connsiteX24" fmla="*/ 690880 w 2192337"/>
              <a:gd name="connsiteY24" fmla="*/ 1008380 h 1115526"/>
              <a:gd name="connsiteX25" fmla="*/ 692150 w 2192337"/>
              <a:gd name="connsiteY25" fmla="*/ 1043940 h 1115526"/>
              <a:gd name="connsiteX26" fmla="*/ 1096010 w 2192337"/>
              <a:gd name="connsiteY26" fmla="*/ 1051559 h 1115526"/>
              <a:gd name="connsiteX27" fmla="*/ 1096010 w 2192337"/>
              <a:gd name="connsiteY27" fmla="*/ 1083309 h 1115526"/>
              <a:gd name="connsiteX28" fmla="*/ 1343660 w 2192337"/>
              <a:gd name="connsiteY28" fmla="*/ 1076960 h 1115526"/>
              <a:gd name="connsiteX29" fmla="*/ 1339850 w 2192337"/>
              <a:gd name="connsiteY29" fmla="*/ 1112519 h 1115526"/>
              <a:gd name="connsiteX30" fmla="*/ 2192337 w 2192337"/>
              <a:gd name="connsiteY30" fmla="*/ 1109663 h 1115526"/>
              <a:gd name="connsiteX0" fmla="*/ 0 w 2211387"/>
              <a:gd name="connsiteY0" fmla="*/ 0 h 1115526"/>
              <a:gd name="connsiteX1" fmla="*/ 33020 w 2211387"/>
              <a:gd name="connsiteY1" fmla="*/ 7620 h 1115526"/>
              <a:gd name="connsiteX2" fmla="*/ 36830 w 2211387"/>
              <a:gd name="connsiteY2" fmla="*/ 38100 h 1115526"/>
              <a:gd name="connsiteX3" fmla="*/ 74930 w 2211387"/>
              <a:gd name="connsiteY3" fmla="*/ 45720 h 1115526"/>
              <a:gd name="connsiteX4" fmla="*/ 90170 w 2211387"/>
              <a:gd name="connsiteY4" fmla="*/ 137160 h 1115526"/>
              <a:gd name="connsiteX5" fmla="*/ 120650 w 2211387"/>
              <a:gd name="connsiteY5" fmla="*/ 138113 h 1115526"/>
              <a:gd name="connsiteX6" fmla="*/ 135573 w 2211387"/>
              <a:gd name="connsiteY6" fmla="*/ 368935 h 1115526"/>
              <a:gd name="connsiteX7" fmla="*/ 173990 w 2211387"/>
              <a:gd name="connsiteY7" fmla="*/ 373380 h 1115526"/>
              <a:gd name="connsiteX8" fmla="*/ 189230 w 2211387"/>
              <a:gd name="connsiteY8" fmla="*/ 426720 h 1115526"/>
              <a:gd name="connsiteX9" fmla="*/ 219710 w 2211387"/>
              <a:gd name="connsiteY9" fmla="*/ 434340 h 1115526"/>
              <a:gd name="connsiteX10" fmla="*/ 226854 w 2211387"/>
              <a:gd name="connsiteY10" fmla="*/ 553879 h 1115526"/>
              <a:gd name="connsiteX11" fmla="*/ 267811 w 2211387"/>
              <a:gd name="connsiteY11" fmla="*/ 557213 h 1115526"/>
              <a:gd name="connsiteX12" fmla="*/ 273050 w 2211387"/>
              <a:gd name="connsiteY12" fmla="*/ 690562 h 1115526"/>
              <a:gd name="connsiteX13" fmla="*/ 311150 w 2211387"/>
              <a:gd name="connsiteY13" fmla="*/ 693420 h 1115526"/>
              <a:gd name="connsiteX14" fmla="*/ 324485 w 2211387"/>
              <a:gd name="connsiteY14" fmla="*/ 777716 h 1115526"/>
              <a:gd name="connsiteX15" fmla="*/ 341630 w 2211387"/>
              <a:gd name="connsiteY15" fmla="*/ 784860 h 1115526"/>
              <a:gd name="connsiteX16" fmla="*/ 356870 w 2211387"/>
              <a:gd name="connsiteY16" fmla="*/ 807720 h 1115526"/>
              <a:gd name="connsiteX17" fmla="*/ 364490 w 2211387"/>
              <a:gd name="connsiteY17" fmla="*/ 853440 h 1115526"/>
              <a:gd name="connsiteX18" fmla="*/ 404495 w 2211387"/>
              <a:gd name="connsiteY18" fmla="*/ 861060 h 1115526"/>
              <a:gd name="connsiteX19" fmla="*/ 410210 w 2211387"/>
              <a:gd name="connsiteY19" fmla="*/ 891540 h 1115526"/>
              <a:gd name="connsiteX20" fmla="*/ 454978 w 2211387"/>
              <a:gd name="connsiteY20" fmla="*/ 896779 h 1115526"/>
              <a:gd name="connsiteX21" fmla="*/ 463550 w 2211387"/>
              <a:gd name="connsiteY21" fmla="*/ 914400 h 1115526"/>
              <a:gd name="connsiteX22" fmla="*/ 542608 w 2211387"/>
              <a:gd name="connsiteY22" fmla="*/ 917734 h 1115526"/>
              <a:gd name="connsiteX23" fmla="*/ 546735 w 2211387"/>
              <a:gd name="connsiteY23" fmla="*/ 1005364 h 1115526"/>
              <a:gd name="connsiteX24" fmla="*/ 690880 w 2211387"/>
              <a:gd name="connsiteY24" fmla="*/ 1008380 h 1115526"/>
              <a:gd name="connsiteX25" fmla="*/ 692150 w 2211387"/>
              <a:gd name="connsiteY25" fmla="*/ 1043940 h 1115526"/>
              <a:gd name="connsiteX26" fmla="*/ 1096010 w 2211387"/>
              <a:gd name="connsiteY26" fmla="*/ 1051559 h 1115526"/>
              <a:gd name="connsiteX27" fmla="*/ 1096010 w 2211387"/>
              <a:gd name="connsiteY27" fmla="*/ 1083309 h 1115526"/>
              <a:gd name="connsiteX28" fmla="*/ 1343660 w 2211387"/>
              <a:gd name="connsiteY28" fmla="*/ 1076960 h 1115526"/>
              <a:gd name="connsiteX29" fmla="*/ 1339850 w 2211387"/>
              <a:gd name="connsiteY29" fmla="*/ 1112519 h 1115526"/>
              <a:gd name="connsiteX30" fmla="*/ 2211387 w 2211387"/>
              <a:gd name="connsiteY30" fmla="*/ 1109663 h 1115526"/>
              <a:gd name="connsiteX0" fmla="*/ 0 w 2220912"/>
              <a:gd name="connsiteY0" fmla="*/ 3296 h 1109297"/>
              <a:gd name="connsiteX1" fmla="*/ 42545 w 2220912"/>
              <a:gd name="connsiteY1" fmla="*/ 1391 h 1109297"/>
              <a:gd name="connsiteX2" fmla="*/ 46355 w 2220912"/>
              <a:gd name="connsiteY2" fmla="*/ 31871 h 1109297"/>
              <a:gd name="connsiteX3" fmla="*/ 84455 w 2220912"/>
              <a:gd name="connsiteY3" fmla="*/ 39491 h 1109297"/>
              <a:gd name="connsiteX4" fmla="*/ 99695 w 2220912"/>
              <a:gd name="connsiteY4" fmla="*/ 130931 h 1109297"/>
              <a:gd name="connsiteX5" fmla="*/ 130175 w 2220912"/>
              <a:gd name="connsiteY5" fmla="*/ 131884 h 1109297"/>
              <a:gd name="connsiteX6" fmla="*/ 145098 w 2220912"/>
              <a:gd name="connsiteY6" fmla="*/ 362706 h 1109297"/>
              <a:gd name="connsiteX7" fmla="*/ 183515 w 2220912"/>
              <a:gd name="connsiteY7" fmla="*/ 367151 h 1109297"/>
              <a:gd name="connsiteX8" fmla="*/ 198755 w 2220912"/>
              <a:gd name="connsiteY8" fmla="*/ 420491 h 1109297"/>
              <a:gd name="connsiteX9" fmla="*/ 229235 w 2220912"/>
              <a:gd name="connsiteY9" fmla="*/ 428111 h 1109297"/>
              <a:gd name="connsiteX10" fmla="*/ 236379 w 2220912"/>
              <a:gd name="connsiteY10" fmla="*/ 547650 h 1109297"/>
              <a:gd name="connsiteX11" fmla="*/ 277336 w 2220912"/>
              <a:gd name="connsiteY11" fmla="*/ 550984 h 1109297"/>
              <a:gd name="connsiteX12" fmla="*/ 282575 w 2220912"/>
              <a:gd name="connsiteY12" fmla="*/ 684333 h 1109297"/>
              <a:gd name="connsiteX13" fmla="*/ 320675 w 2220912"/>
              <a:gd name="connsiteY13" fmla="*/ 687191 h 1109297"/>
              <a:gd name="connsiteX14" fmla="*/ 334010 w 2220912"/>
              <a:gd name="connsiteY14" fmla="*/ 771487 h 1109297"/>
              <a:gd name="connsiteX15" fmla="*/ 351155 w 2220912"/>
              <a:gd name="connsiteY15" fmla="*/ 778631 h 1109297"/>
              <a:gd name="connsiteX16" fmla="*/ 366395 w 2220912"/>
              <a:gd name="connsiteY16" fmla="*/ 801491 h 1109297"/>
              <a:gd name="connsiteX17" fmla="*/ 374015 w 2220912"/>
              <a:gd name="connsiteY17" fmla="*/ 847211 h 1109297"/>
              <a:gd name="connsiteX18" fmla="*/ 414020 w 2220912"/>
              <a:gd name="connsiteY18" fmla="*/ 854831 h 1109297"/>
              <a:gd name="connsiteX19" fmla="*/ 419735 w 2220912"/>
              <a:gd name="connsiteY19" fmla="*/ 885311 h 1109297"/>
              <a:gd name="connsiteX20" fmla="*/ 464503 w 2220912"/>
              <a:gd name="connsiteY20" fmla="*/ 890550 h 1109297"/>
              <a:gd name="connsiteX21" fmla="*/ 473075 w 2220912"/>
              <a:gd name="connsiteY21" fmla="*/ 908171 h 1109297"/>
              <a:gd name="connsiteX22" fmla="*/ 552133 w 2220912"/>
              <a:gd name="connsiteY22" fmla="*/ 911505 h 1109297"/>
              <a:gd name="connsiteX23" fmla="*/ 556260 w 2220912"/>
              <a:gd name="connsiteY23" fmla="*/ 999135 h 1109297"/>
              <a:gd name="connsiteX24" fmla="*/ 700405 w 2220912"/>
              <a:gd name="connsiteY24" fmla="*/ 1002151 h 1109297"/>
              <a:gd name="connsiteX25" fmla="*/ 701675 w 2220912"/>
              <a:gd name="connsiteY25" fmla="*/ 1037711 h 1109297"/>
              <a:gd name="connsiteX26" fmla="*/ 1105535 w 2220912"/>
              <a:gd name="connsiteY26" fmla="*/ 1045330 h 1109297"/>
              <a:gd name="connsiteX27" fmla="*/ 1105535 w 2220912"/>
              <a:gd name="connsiteY27" fmla="*/ 1077080 h 1109297"/>
              <a:gd name="connsiteX28" fmla="*/ 1353185 w 2220912"/>
              <a:gd name="connsiteY28" fmla="*/ 1070731 h 1109297"/>
              <a:gd name="connsiteX29" fmla="*/ 1349375 w 2220912"/>
              <a:gd name="connsiteY29" fmla="*/ 1106290 h 1109297"/>
              <a:gd name="connsiteX30" fmla="*/ 2220912 w 2220912"/>
              <a:gd name="connsiteY30" fmla="*/ 1103434 h 1109297"/>
              <a:gd name="connsiteX0" fmla="*/ 0 w 2216150"/>
              <a:gd name="connsiteY0" fmla="*/ 0 h 1110764"/>
              <a:gd name="connsiteX1" fmla="*/ 37783 w 2216150"/>
              <a:gd name="connsiteY1" fmla="*/ 2858 h 1110764"/>
              <a:gd name="connsiteX2" fmla="*/ 41593 w 2216150"/>
              <a:gd name="connsiteY2" fmla="*/ 33338 h 1110764"/>
              <a:gd name="connsiteX3" fmla="*/ 79693 w 2216150"/>
              <a:gd name="connsiteY3" fmla="*/ 40958 h 1110764"/>
              <a:gd name="connsiteX4" fmla="*/ 94933 w 2216150"/>
              <a:gd name="connsiteY4" fmla="*/ 132398 h 1110764"/>
              <a:gd name="connsiteX5" fmla="*/ 125413 w 2216150"/>
              <a:gd name="connsiteY5" fmla="*/ 133351 h 1110764"/>
              <a:gd name="connsiteX6" fmla="*/ 140336 w 2216150"/>
              <a:gd name="connsiteY6" fmla="*/ 364173 h 1110764"/>
              <a:gd name="connsiteX7" fmla="*/ 178753 w 2216150"/>
              <a:gd name="connsiteY7" fmla="*/ 368618 h 1110764"/>
              <a:gd name="connsiteX8" fmla="*/ 193993 w 2216150"/>
              <a:gd name="connsiteY8" fmla="*/ 421958 h 1110764"/>
              <a:gd name="connsiteX9" fmla="*/ 224473 w 2216150"/>
              <a:gd name="connsiteY9" fmla="*/ 429578 h 1110764"/>
              <a:gd name="connsiteX10" fmla="*/ 231617 w 2216150"/>
              <a:gd name="connsiteY10" fmla="*/ 549117 h 1110764"/>
              <a:gd name="connsiteX11" fmla="*/ 272574 w 2216150"/>
              <a:gd name="connsiteY11" fmla="*/ 552451 h 1110764"/>
              <a:gd name="connsiteX12" fmla="*/ 277813 w 2216150"/>
              <a:gd name="connsiteY12" fmla="*/ 685800 h 1110764"/>
              <a:gd name="connsiteX13" fmla="*/ 315913 w 2216150"/>
              <a:gd name="connsiteY13" fmla="*/ 688658 h 1110764"/>
              <a:gd name="connsiteX14" fmla="*/ 329248 w 2216150"/>
              <a:gd name="connsiteY14" fmla="*/ 772954 h 1110764"/>
              <a:gd name="connsiteX15" fmla="*/ 346393 w 2216150"/>
              <a:gd name="connsiteY15" fmla="*/ 780098 h 1110764"/>
              <a:gd name="connsiteX16" fmla="*/ 361633 w 2216150"/>
              <a:gd name="connsiteY16" fmla="*/ 802958 h 1110764"/>
              <a:gd name="connsiteX17" fmla="*/ 369253 w 2216150"/>
              <a:gd name="connsiteY17" fmla="*/ 848678 h 1110764"/>
              <a:gd name="connsiteX18" fmla="*/ 409258 w 2216150"/>
              <a:gd name="connsiteY18" fmla="*/ 856298 h 1110764"/>
              <a:gd name="connsiteX19" fmla="*/ 414973 w 2216150"/>
              <a:gd name="connsiteY19" fmla="*/ 886778 h 1110764"/>
              <a:gd name="connsiteX20" fmla="*/ 459741 w 2216150"/>
              <a:gd name="connsiteY20" fmla="*/ 892017 h 1110764"/>
              <a:gd name="connsiteX21" fmla="*/ 468313 w 2216150"/>
              <a:gd name="connsiteY21" fmla="*/ 909638 h 1110764"/>
              <a:gd name="connsiteX22" fmla="*/ 547371 w 2216150"/>
              <a:gd name="connsiteY22" fmla="*/ 912972 h 1110764"/>
              <a:gd name="connsiteX23" fmla="*/ 551498 w 2216150"/>
              <a:gd name="connsiteY23" fmla="*/ 1000602 h 1110764"/>
              <a:gd name="connsiteX24" fmla="*/ 695643 w 2216150"/>
              <a:gd name="connsiteY24" fmla="*/ 1003618 h 1110764"/>
              <a:gd name="connsiteX25" fmla="*/ 696913 w 2216150"/>
              <a:gd name="connsiteY25" fmla="*/ 1039178 h 1110764"/>
              <a:gd name="connsiteX26" fmla="*/ 1100773 w 2216150"/>
              <a:gd name="connsiteY26" fmla="*/ 1046797 h 1110764"/>
              <a:gd name="connsiteX27" fmla="*/ 1100773 w 2216150"/>
              <a:gd name="connsiteY27" fmla="*/ 1078547 h 1110764"/>
              <a:gd name="connsiteX28" fmla="*/ 1348423 w 2216150"/>
              <a:gd name="connsiteY28" fmla="*/ 1072198 h 1110764"/>
              <a:gd name="connsiteX29" fmla="*/ 1344613 w 2216150"/>
              <a:gd name="connsiteY29" fmla="*/ 1107757 h 1110764"/>
              <a:gd name="connsiteX30" fmla="*/ 2216150 w 2216150"/>
              <a:gd name="connsiteY30" fmla="*/ 1104901 h 1110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2216150" h="1110764">
                <a:moveTo>
                  <a:pt x="0" y="0"/>
                </a:moveTo>
                <a:cubicBezTo>
                  <a:pt x="15240" y="2540"/>
                  <a:pt x="30851" y="-2698"/>
                  <a:pt x="37783" y="2858"/>
                </a:cubicBezTo>
                <a:cubicBezTo>
                  <a:pt x="44715" y="8414"/>
                  <a:pt x="34608" y="26988"/>
                  <a:pt x="41593" y="33338"/>
                </a:cubicBezTo>
                <a:cubicBezTo>
                  <a:pt x="48578" y="39688"/>
                  <a:pt x="66993" y="38418"/>
                  <a:pt x="79693" y="40958"/>
                </a:cubicBezTo>
                <a:lnTo>
                  <a:pt x="94933" y="132398"/>
                </a:lnTo>
                <a:lnTo>
                  <a:pt x="125413" y="133351"/>
                </a:lnTo>
                <a:lnTo>
                  <a:pt x="140336" y="364173"/>
                </a:lnTo>
                <a:lnTo>
                  <a:pt x="178753" y="368618"/>
                </a:lnTo>
                <a:cubicBezTo>
                  <a:pt x="183833" y="386398"/>
                  <a:pt x="182898" y="407165"/>
                  <a:pt x="193993" y="421958"/>
                </a:cubicBezTo>
                <a:lnTo>
                  <a:pt x="224473" y="429578"/>
                </a:lnTo>
                <a:cubicBezTo>
                  <a:pt x="230744" y="450771"/>
                  <a:pt x="221298" y="517208"/>
                  <a:pt x="231617" y="549117"/>
                </a:cubicBezTo>
                <a:lnTo>
                  <a:pt x="272574" y="552451"/>
                </a:lnTo>
                <a:lnTo>
                  <a:pt x="277813" y="685800"/>
                </a:lnTo>
                <a:lnTo>
                  <a:pt x="315913" y="688658"/>
                </a:lnTo>
                <a:lnTo>
                  <a:pt x="329248" y="772954"/>
                </a:lnTo>
                <a:lnTo>
                  <a:pt x="346393" y="780098"/>
                </a:lnTo>
                <a:cubicBezTo>
                  <a:pt x="351473" y="787718"/>
                  <a:pt x="358737" y="794270"/>
                  <a:pt x="361633" y="802958"/>
                </a:cubicBezTo>
                <a:cubicBezTo>
                  <a:pt x="366519" y="817615"/>
                  <a:pt x="361316" y="839788"/>
                  <a:pt x="369253" y="848678"/>
                </a:cubicBezTo>
                <a:cubicBezTo>
                  <a:pt x="377191" y="857568"/>
                  <a:pt x="399098" y="853758"/>
                  <a:pt x="409258" y="856298"/>
                </a:cubicBezTo>
                <a:cubicBezTo>
                  <a:pt x="414338" y="866458"/>
                  <a:pt x="406559" y="880825"/>
                  <a:pt x="414973" y="886778"/>
                </a:cubicBezTo>
                <a:cubicBezTo>
                  <a:pt x="423387" y="892731"/>
                  <a:pt x="450115" y="887892"/>
                  <a:pt x="459741" y="892017"/>
                </a:cubicBezTo>
                <a:cubicBezTo>
                  <a:pt x="468159" y="895625"/>
                  <a:pt x="453708" y="906146"/>
                  <a:pt x="468313" y="909638"/>
                </a:cubicBezTo>
                <a:cubicBezTo>
                  <a:pt x="482918" y="913131"/>
                  <a:pt x="521018" y="911861"/>
                  <a:pt x="547371" y="912972"/>
                </a:cubicBezTo>
                <a:lnTo>
                  <a:pt x="551498" y="1000602"/>
                </a:lnTo>
                <a:lnTo>
                  <a:pt x="695643" y="1003618"/>
                </a:lnTo>
                <a:cubicBezTo>
                  <a:pt x="696066" y="1015471"/>
                  <a:pt x="696490" y="1027325"/>
                  <a:pt x="696913" y="1039178"/>
                </a:cubicBezTo>
                <a:lnTo>
                  <a:pt x="1100773" y="1046797"/>
                </a:lnTo>
                <a:lnTo>
                  <a:pt x="1100773" y="1078547"/>
                </a:lnTo>
                <a:lnTo>
                  <a:pt x="1348423" y="1072198"/>
                </a:lnTo>
                <a:lnTo>
                  <a:pt x="1344613" y="1107757"/>
                </a:lnTo>
                <a:cubicBezTo>
                  <a:pt x="1592263" y="1117917"/>
                  <a:pt x="2075180" y="1098551"/>
                  <a:pt x="2216150" y="1104901"/>
                </a:cubicBezTo>
              </a:path>
            </a:pathLst>
          </a:cu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5363" name="Freeform 15362"/>
          <p:cNvSpPr/>
          <p:nvPr/>
        </p:nvSpPr>
        <p:spPr>
          <a:xfrm>
            <a:off x="4551672" y="4881563"/>
            <a:ext cx="290206" cy="200025"/>
          </a:xfrm>
          <a:custGeom>
            <a:avLst/>
            <a:gdLst>
              <a:gd name="connsiteX0" fmla="*/ 0 w 295279"/>
              <a:gd name="connsiteY0" fmla="*/ 9775 h 209800"/>
              <a:gd name="connsiteX1" fmla="*/ 28575 w 295279"/>
              <a:gd name="connsiteY1" fmla="*/ 250 h 209800"/>
              <a:gd name="connsiteX2" fmla="*/ 47625 w 295279"/>
              <a:gd name="connsiteY2" fmla="*/ 19300 h 209800"/>
              <a:gd name="connsiteX3" fmla="*/ 57150 w 295279"/>
              <a:gd name="connsiteY3" fmla="*/ 33587 h 209800"/>
              <a:gd name="connsiteX4" fmla="*/ 71438 w 295279"/>
              <a:gd name="connsiteY4" fmla="*/ 38350 h 209800"/>
              <a:gd name="connsiteX5" fmla="*/ 133350 w 295279"/>
              <a:gd name="connsiteY5" fmla="*/ 43112 h 209800"/>
              <a:gd name="connsiteX6" fmla="*/ 138113 w 295279"/>
              <a:gd name="connsiteY6" fmla="*/ 62162 h 209800"/>
              <a:gd name="connsiteX7" fmla="*/ 185738 w 295279"/>
              <a:gd name="connsiteY7" fmla="*/ 76450 h 209800"/>
              <a:gd name="connsiteX8" fmla="*/ 195263 w 295279"/>
              <a:gd name="connsiteY8" fmla="*/ 114550 h 209800"/>
              <a:gd name="connsiteX9" fmla="*/ 200025 w 295279"/>
              <a:gd name="connsiteY9" fmla="*/ 143125 h 209800"/>
              <a:gd name="connsiteX10" fmla="*/ 219075 w 295279"/>
              <a:gd name="connsiteY10" fmla="*/ 147887 h 209800"/>
              <a:gd name="connsiteX11" fmla="*/ 233363 w 295279"/>
              <a:gd name="connsiteY11" fmla="*/ 152650 h 209800"/>
              <a:gd name="connsiteX12" fmla="*/ 238125 w 295279"/>
              <a:gd name="connsiteY12" fmla="*/ 166937 h 209800"/>
              <a:gd name="connsiteX13" fmla="*/ 252413 w 295279"/>
              <a:gd name="connsiteY13" fmla="*/ 171700 h 209800"/>
              <a:gd name="connsiteX14" fmla="*/ 285750 w 295279"/>
              <a:gd name="connsiteY14" fmla="*/ 176462 h 209800"/>
              <a:gd name="connsiteX15" fmla="*/ 295275 w 295279"/>
              <a:gd name="connsiteY15" fmla="*/ 209800 h 209800"/>
              <a:gd name="connsiteX0" fmla="*/ 0 w 295279"/>
              <a:gd name="connsiteY0" fmla="*/ 0 h 200025"/>
              <a:gd name="connsiteX1" fmla="*/ 47625 w 295279"/>
              <a:gd name="connsiteY1" fmla="*/ 9525 h 200025"/>
              <a:gd name="connsiteX2" fmla="*/ 57150 w 295279"/>
              <a:gd name="connsiteY2" fmla="*/ 23812 h 200025"/>
              <a:gd name="connsiteX3" fmla="*/ 71438 w 295279"/>
              <a:gd name="connsiteY3" fmla="*/ 28575 h 200025"/>
              <a:gd name="connsiteX4" fmla="*/ 133350 w 295279"/>
              <a:gd name="connsiteY4" fmla="*/ 33337 h 200025"/>
              <a:gd name="connsiteX5" fmla="*/ 138113 w 295279"/>
              <a:gd name="connsiteY5" fmla="*/ 52387 h 200025"/>
              <a:gd name="connsiteX6" fmla="*/ 185738 w 295279"/>
              <a:gd name="connsiteY6" fmla="*/ 66675 h 200025"/>
              <a:gd name="connsiteX7" fmla="*/ 195263 w 295279"/>
              <a:gd name="connsiteY7" fmla="*/ 104775 h 200025"/>
              <a:gd name="connsiteX8" fmla="*/ 200025 w 295279"/>
              <a:gd name="connsiteY8" fmla="*/ 133350 h 200025"/>
              <a:gd name="connsiteX9" fmla="*/ 219075 w 295279"/>
              <a:gd name="connsiteY9" fmla="*/ 138112 h 200025"/>
              <a:gd name="connsiteX10" fmla="*/ 233363 w 295279"/>
              <a:gd name="connsiteY10" fmla="*/ 142875 h 200025"/>
              <a:gd name="connsiteX11" fmla="*/ 238125 w 295279"/>
              <a:gd name="connsiteY11" fmla="*/ 157162 h 200025"/>
              <a:gd name="connsiteX12" fmla="*/ 252413 w 295279"/>
              <a:gd name="connsiteY12" fmla="*/ 161925 h 200025"/>
              <a:gd name="connsiteX13" fmla="*/ 285750 w 295279"/>
              <a:gd name="connsiteY13" fmla="*/ 166687 h 200025"/>
              <a:gd name="connsiteX14" fmla="*/ 295275 w 295279"/>
              <a:gd name="connsiteY14" fmla="*/ 200025 h 200025"/>
              <a:gd name="connsiteX0" fmla="*/ 0 w 290206"/>
              <a:gd name="connsiteY0" fmla="*/ 0 h 200025"/>
              <a:gd name="connsiteX1" fmla="*/ 47625 w 290206"/>
              <a:gd name="connsiteY1" fmla="*/ 9525 h 200025"/>
              <a:gd name="connsiteX2" fmla="*/ 57150 w 290206"/>
              <a:gd name="connsiteY2" fmla="*/ 23812 h 200025"/>
              <a:gd name="connsiteX3" fmla="*/ 71438 w 290206"/>
              <a:gd name="connsiteY3" fmla="*/ 28575 h 200025"/>
              <a:gd name="connsiteX4" fmla="*/ 133350 w 290206"/>
              <a:gd name="connsiteY4" fmla="*/ 33337 h 200025"/>
              <a:gd name="connsiteX5" fmla="*/ 138113 w 290206"/>
              <a:gd name="connsiteY5" fmla="*/ 52387 h 200025"/>
              <a:gd name="connsiteX6" fmla="*/ 185738 w 290206"/>
              <a:gd name="connsiteY6" fmla="*/ 66675 h 200025"/>
              <a:gd name="connsiteX7" fmla="*/ 195263 w 290206"/>
              <a:gd name="connsiteY7" fmla="*/ 104775 h 200025"/>
              <a:gd name="connsiteX8" fmla="*/ 200025 w 290206"/>
              <a:gd name="connsiteY8" fmla="*/ 133350 h 200025"/>
              <a:gd name="connsiteX9" fmla="*/ 219075 w 290206"/>
              <a:gd name="connsiteY9" fmla="*/ 138112 h 200025"/>
              <a:gd name="connsiteX10" fmla="*/ 233363 w 290206"/>
              <a:gd name="connsiteY10" fmla="*/ 142875 h 200025"/>
              <a:gd name="connsiteX11" fmla="*/ 238125 w 290206"/>
              <a:gd name="connsiteY11" fmla="*/ 157162 h 200025"/>
              <a:gd name="connsiteX12" fmla="*/ 252413 w 290206"/>
              <a:gd name="connsiteY12" fmla="*/ 161925 h 200025"/>
              <a:gd name="connsiteX13" fmla="*/ 285750 w 290206"/>
              <a:gd name="connsiteY13" fmla="*/ 166687 h 200025"/>
              <a:gd name="connsiteX14" fmla="*/ 285750 w 290206"/>
              <a:gd name="connsiteY14" fmla="*/ 200025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90206" h="200025">
                <a:moveTo>
                  <a:pt x="0" y="0"/>
                </a:moveTo>
                <a:cubicBezTo>
                  <a:pt x="9922" y="1984"/>
                  <a:pt x="38100" y="5556"/>
                  <a:pt x="47625" y="9525"/>
                </a:cubicBezTo>
                <a:cubicBezTo>
                  <a:pt x="57150" y="13494"/>
                  <a:pt x="52681" y="20236"/>
                  <a:pt x="57150" y="23812"/>
                </a:cubicBezTo>
                <a:cubicBezTo>
                  <a:pt x="61070" y="26948"/>
                  <a:pt x="66456" y="27952"/>
                  <a:pt x="71438" y="28575"/>
                </a:cubicBezTo>
                <a:cubicBezTo>
                  <a:pt x="91976" y="31142"/>
                  <a:pt x="112713" y="31750"/>
                  <a:pt x="133350" y="33337"/>
                </a:cubicBezTo>
                <a:cubicBezTo>
                  <a:pt x="134938" y="39687"/>
                  <a:pt x="134482" y="46941"/>
                  <a:pt x="138113" y="52387"/>
                </a:cubicBezTo>
                <a:cubicBezTo>
                  <a:pt x="147232" y="66066"/>
                  <a:pt x="175187" y="65168"/>
                  <a:pt x="185738" y="66675"/>
                </a:cubicBezTo>
                <a:cubicBezTo>
                  <a:pt x="188913" y="79375"/>
                  <a:pt x="192520" y="91975"/>
                  <a:pt x="195263" y="104775"/>
                </a:cubicBezTo>
                <a:cubicBezTo>
                  <a:pt x="197286" y="114217"/>
                  <a:pt x="194412" y="125492"/>
                  <a:pt x="200025" y="133350"/>
                </a:cubicBezTo>
                <a:cubicBezTo>
                  <a:pt x="203829" y="138676"/>
                  <a:pt x="212781" y="136314"/>
                  <a:pt x="219075" y="138112"/>
                </a:cubicBezTo>
                <a:cubicBezTo>
                  <a:pt x="223902" y="139491"/>
                  <a:pt x="228600" y="141287"/>
                  <a:pt x="233363" y="142875"/>
                </a:cubicBezTo>
                <a:cubicBezTo>
                  <a:pt x="234950" y="147637"/>
                  <a:pt x="234575" y="153612"/>
                  <a:pt x="238125" y="157162"/>
                </a:cubicBezTo>
                <a:cubicBezTo>
                  <a:pt x="241675" y="160712"/>
                  <a:pt x="247490" y="160940"/>
                  <a:pt x="252413" y="161925"/>
                </a:cubicBezTo>
                <a:cubicBezTo>
                  <a:pt x="263420" y="164126"/>
                  <a:pt x="274638" y="165100"/>
                  <a:pt x="285750" y="166687"/>
                </a:cubicBezTo>
                <a:cubicBezTo>
                  <a:pt x="295777" y="196768"/>
                  <a:pt x="285750" y="185222"/>
                  <a:pt x="285750" y="200025"/>
                </a:cubicBezTo>
              </a:path>
            </a:pathLst>
          </a:cu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5364" name="Freeform 15363"/>
          <p:cNvSpPr/>
          <p:nvPr/>
        </p:nvSpPr>
        <p:spPr>
          <a:xfrm>
            <a:off x="4832659" y="5076826"/>
            <a:ext cx="1523999" cy="71438"/>
          </a:xfrm>
          <a:custGeom>
            <a:avLst/>
            <a:gdLst>
              <a:gd name="connsiteX0" fmla="*/ 0 w 1632555"/>
              <a:gd name="connsiteY0" fmla="*/ 0 h 76922"/>
              <a:gd name="connsiteX1" fmla="*/ 1490662 w 1632555"/>
              <a:gd name="connsiteY1" fmla="*/ 71438 h 76922"/>
              <a:gd name="connsiteX2" fmla="*/ 1485900 w 1632555"/>
              <a:gd name="connsiteY2" fmla="*/ 66675 h 76922"/>
              <a:gd name="connsiteX0" fmla="*/ 0 w 1490662"/>
              <a:gd name="connsiteY0" fmla="*/ 0 h 71438"/>
              <a:gd name="connsiteX1" fmla="*/ 1490662 w 1490662"/>
              <a:gd name="connsiteY1" fmla="*/ 71438 h 71438"/>
              <a:gd name="connsiteX0" fmla="*/ 0 w 1490662"/>
              <a:gd name="connsiteY0" fmla="*/ 0 h 80963"/>
              <a:gd name="connsiteX1" fmla="*/ 676275 w 1490662"/>
              <a:gd name="connsiteY1" fmla="*/ 80963 h 80963"/>
              <a:gd name="connsiteX2" fmla="*/ 1490662 w 1490662"/>
              <a:gd name="connsiteY2" fmla="*/ 71438 h 80963"/>
              <a:gd name="connsiteX0" fmla="*/ 0 w 1490662"/>
              <a:gd name="connsiteY0" fmla="*/ 101041 h 182004"/>
              <a:gd name="connsiteX1" fmla="*/ 709612 w 1490662"/>
              <a:gd name="connsiteY1" fmla="*/ 1029 h 182004"/>
              <a:gd name="connsiteX2" fmla="*/ 676275 w 1490662"/>
              <a:gd name="connsiteY2" fmla="*/ 182004 h 182004"/>
              <a:gd name="connsiteX3" fmla="*/ 1490662 w 1490662"/>
              <a:gd name="connsiteY3" fmla="*/ 172479 h 182004"/>
              <a:gd name="connsiteX0" fmla="*/ 0 w 1490662"/>
              <a:gd name="connsiteY0" fmla="*/ 101041 h 182004"/>
              <a:gd name="connsiteX1" fmla="*/ 709612 w 1490662"/>
              <a:gd name="connsiteY1" fmla="*/ 1029 h 182004"/>
              <a:gd name="connsiteX2" fmla="*/ 676275 w 1490662"/>
              <a:gd name="connsiteY2" fmla="*/ 182004 h 182004"/>
              <a:gd name="connsiteX3" fmla="*/ 1490662 w 1490662"/>
              <a:gd name="connsiteY3" fmla="*/ 172479 h 182004"/>
              <a:gd name="connsiteX0" fmla="*/ 0 w 1490662"/>
              <a:gd name="connsiteY0" fmla="*/ 0 h 80963"/>
              <a:gd name="connsiteX1" fmla="*/ 676275 w 1490662"/>
              <a:gd name="connsiteY1" fmla="*/ 42863 h 80963"/>
              <a:gd name="connsiteX2" fmla="*/ 676275 w 1490662"/>
              <a:gd name="connsiteY2" fmla="*/ 80963 h 80963"/>
              <a:gd name="connsiteX3" fmla="*/ 1490662 w 1490662"/>
              <a:gd name="connsiteY3" fmla="*/ 71438 h 80963"/>
              <a:gd name="connsiteX0" fmla="*/ 0 w 1490662"/>
              <a:gd name="connsiteY0" fmla="*/ 0 h 80963"/>
              <a:gd name="connsiteX1" fmla="*/ 180975 w 1490662"/>
              <a:gd name="connsiteY1" fmla="*/ 38100 h 80963"/>
              <a:gd name="connsiteX2" fmla="*/ 676275 w 1490662"/>
              <a:gd name="connsiteY2" fmla="*/ 42863 h 80963"/>
              <a:gd name="connsiteX3" fmla="*/ 676275 w 1490662"/>
              <a:gd name="connsiteY3" fmla="*/ 80963 h 80963"/>
              <a:gd name="connsiteX4" fmla="*/ 1490662 w 1490662"/>
              <a:gd name="connsiteY4" fmla="*/ 71438 h 80963"/>
              <a:gd name="connsiteX0" fmla="*/ 0 w 1490662"/>
              <a:gd name="connsiteY0" fmla="*/ 48094 h 129057"/>
              <a:gd name="connsiteX1" fmla="*/ 185737 w 1490662"/>
              <a:gd name="connsiteY1" fmla="*/ 469 h 129057"/>
              <a:gd name="connsiteX2" fmla="*/ 180975 w 1490662"/>
              <a:gd name="connsiteY2" fmla="*/ 86194 h 129057"/>
              <a:gd name="connsiteX3" fmla="*/ 676275 w 1490662"/>
              <a:gd name="connsiteY3" fmla="*/ 90957 h 129057"/>
              <a:gd name="connsiteX4" fmla="*/ 676275 w 1490662"/>
              <a:gd name="connsiteY4" fmla="*/ 129057 h 129057"/>
              <a:gd name="connsiteX5" fmla="*/ 1490662 w 1490662"/>
              <a:gd name="connsiteY5" fmla="*/ 119532 h 129057"/>
              <a:gd name="connsiteX0" fmla="*/ 0 w 1490662"/>
              <a:gd name="connsiteY0" fmla="*/ 48094 h 129057"/>
              <a:gd name="connsiteX1" fmla="*/ 185737 w 1490662"/>
              <a:gd name="connsiteY1" fmla="*/ 469 h 129057"/>
              <a:gd name="connsiteX2" fmla="*/ 180975 w 1490662"/>
              <a:gd name="connsiteY2" fmla="*/ 86194 h 129057"/>
              <a:gd name="connsiteX3" fmla="*/ 676275 w 1490662"/>
              <a:gd name="connsiteY3" fmla="*/ 90957 h 129057"/>
              <a:gd name="connsiteX4" fmla="*/ 676275 w 1490662"/>
              <a:gd name="connsiteY4" fmla="*/ 129057 h 129057"/>
              <a:gd name="connsiteX5" fmla="*/ 1490662 w 1490662"/>
              <a:gd name="connsiteY5" fmla="*/ 119532 h 129057"/>
              <a:gd name="connsiteX0" fmla="*/ 0 w 1490662"/>
              <a:gd name="connsiteY0" fmla="*/ 0 h 80963"/>
              <a:gd name="connsiteX1" fmla="*/ 180974 w 1490662"/>
              <a:gd name="connsiteY1" fmla="*/ 14288 h 80963"/>
              <a:gd name="connsiteX2" fmla="*/ 180975 w 1490662"/>
              <a:gd name="connsiteY2" fmla="*/ 38100 h 80963"/>
              <a:gd name="connsiteX3" fmla="*/ 676275 w 1490662"/>
              <a:gd name="connsiteY3" fmla="*/ 42863 h 80963"/>
              <a:gd name="connsiteX4" fmla="*/ 676275 w 1490662"/>
              <a:gd name="connsiteY4" fmla="*/ 80963 h 80963"/>
              <a:gd name="connsiteX5" fmla="*/ 1490662 w 1490662"/>
              <a:gd name="connsiteY5" fmla="*/ 71438 h 80963"/>
              <a:gd name="connsiteX0" fmla="*/ 0 w 1490662"/>
              <a:gd name="connsiteY0" fmla="*/ 0 h 71438"/>
              <a:gd name="connsiteX1" fmla="*/ 180974 w 1490662"/>
              <a:gd name="connsiteY1" fmla="*/ 4763 h 71438"/>
              <a:gd name="connsiteX2" fmla="*/ 180975 w 1490662"/>
              <a:gd name="connsiteY2" fmla="*/ 28575 h 71438"/>
              <a:gd name="connsiteX3" fmla="*/ 676275 w 1490662"/>
              <a:gd name="connsiteY3" fmla="*/ 33338 h 71438"/>
              <a:gd name="connsiteX4" fmla="*/ 676275 w 1490662"/>
              <a:gd name="connsiteY4" fmla="*/ 71438 h 71438"/>
              <a:gd name="connsiteX5" fmla="*/ 1490662 w 1490662"/>
              <a:gd name="connsiteY5" fmla="*/ 61913 h 71438"/>
              <a:gd name="connsiteX0" fmla="*/ 0 w 1495424"/>
              <a:gd name="connsiteY0" fmla="*/ 0 h 71438"/>
              <a:gd name="connsiteX1" fmla="*/ 180974 w 1495424"/>
              <a:gd name="connsiteY1" fmla="*/ 4763 h 71438"/>
              <a:gd name="connsiteX2" fmla="*/ 180975 w 1495424"/>
              <a:gd name="connsiteY2" fmla="*/ 28575 h 71438"/>
              <a:gd name="connsiteX3" fmla="*/ 676275 w 1495424"/>
              <a:gd name="connsiteY3" fmla="*/ 33338 h 71438"/>
              <a:gd name="connsiteX4" fmla="*/ 676275 w 1495424"/>
              <a:gd name="connsiteY4" fmla="*/ 71438 h 71438"/>
              <a:gd name="connsiteX5" fmla="*/ 1495424 w 1495424"/>
              <a:gd name="connsiteY5" fmla="*/ 71438 h 71438"/>
              <a:gd name="connsiteX0" fmla="*/ 0 w 1514474"/>
              <a:gd name="connsiteY0" fmla="*/ 0 h 71438"/>
              <a:gd name="connsiteX1" fmla="*/ 180974 w 1514474"/>
              <a:gd name="connsiteY1" fmla="*/ 4763 h 71438"/>
              <a:gd name="connsiteX2" fmla="*/ 180975 w 1514474"/>
              <a:gd name="connsiteY2" fmla="*/ 28575 h 71438"/>
              <a:gd name="connsiteX3" fmla="*/ 676275 w 1514474"/>
              <a:gd name="connsiteY3" fmla="*/ 33338 h 71438"/>
              <a:gd name="connsiteX4" fmla="*/ 676275 w 1514474"/>
              <a:gd name="connsiteY4" fmla="*/ 71438 h 71438"/>
              <a:gd name="connsiteX5" fmla="*/ 1514474 w 1514474"/>
              <a:gd name="connsiteY5" fmla="*/ 71438 h 71438"/>
              <a:gd name="connsiteX0" fmla="*/ 0 w 1523999"/>
              <a:gd name="connsiteY0" fmla="*/ 0 h 71438"/>
              <a:gd name="connsiteX1" fmla="*/ 190499 w 1523999"/>
              <a:gd name="connsiteY1" fmla="*/ 4763 h 71438"/>
              <a:gd name="connsiteX2" fmla="*/ 190500 w 1523999"/>
              <a:gd name="connsiteY2" fmla="*/ 28575 h 71438"/>
              <a:gd name="connsiteX3" fmla="*/ 685800 w 1523999"/>
              <a:gd name="connsiteY3" fmla="*/ 33338 h 71438"/>
              <a:gd name="connsiteX4" fmla="*/ 685800 w 1523999"/>
              <a:gd name="connsiteY4" fmla="*/ 71438 h 71438"/>
              <a:gd name="connsiteX5" fmla="*/ 1523999 w 1523999"/>
              <a:gd name="connsiteY5" fmla="*/ 71438 h 71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23999" h="71438">
                <a:moveTo>
                  <a:pt x="0" y="0"/>
                </a:moveTo>
                <a:cubicBezTo>
                  <a:pt x="23019" y="6350"/>
                  <a:pt x="160337" y="-1587"/>
                  <a:pt x="190499" y="4763"/>
                </a:cubicBezTo>
                <a:cubicBezTo>
                  <a:pt x="190499" y="12700"/>
                  <a:pt x="190500" y="20638"/>
                  <a:pt x="190500" y="28575"/>
                </a:cubicBezTo>
                <a:cubicBezTo>
                  <a:pt x="280194" y="29369"/>
                  <a:pt x="604044" y="19844"/>
                  <a:pt x="685800" y="33338"/>
                </a:cubicBezTo>
                <a:lnTo>
                  <a:pt x="685800" y="71438"/>
                </a:lnTo>
                <a:lnTo>
                  <a:pt x="1523999" y="71438"/>
                </a:lnTo>
              </a:path>
            </a:pathLst>
          </a:cu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5365" name="Freeform 15364"/>
          <p:cNvSpPr/>
          <p:nvPr/>
        </p:nvSpPr>
        <p:spPr>
          <a:xfrm>
            <a:off x="4132571" y="4138613"/>
            <a:ext cx="423864" cy="742950"/>
          </a:xfrm>
          <a:custGeom>
            <a:avLst/>
            <a:gdLst>
              <a:gd name="connsiteX0" fmla="*/ 0 w 453718"/>
              <a:gd name="connsiteY0" fmla="*/ 0 h 794913"/>
              <a:gd name="connsiteX1" fmla="*/ 423863 w 453718"/>
              <a:gd name="connsiteY1" fmla="*/ 742950 h 794913"/>
              <a:gd name="connsiteX2" fmla="*/ 419100 w 453718"/>
              <a:gd name="connsiteY2" fmla="*/ 733425 h 794913"/>
              <a:gd name="connsiteX0" fmla="*/ 0 w 423863"/>
              <a:gd name="connsiteY0" fmla="*/ 0 h 742950"/>
              <a:gd name="connsiteX1" fmla="*/ 423863 w 423863"/>
              <a:gd name="connsiteY1" fmla="*/ 742950 h 742950"/>
              <a:gd name="connsiteX0" fmla="*/ 0 w 423863"/>
              <a:gd name="connsiteY0" fmla="*/ 24274 h 767224"/>
              <a:gd name="connsiteX1" fmla="*/ 209551 w 423863"/>
              <a:gd name="connsiteY1" fmla="*/ 5224 h 767224"/>
              <a:gd name="connsiteX2" fmla="*/ 423863 w 423863"/>
              <a:gd name="connsiteY2" fmla="*/ 767224 h 767224"/>
              <a:gd name="connsiteX0" fmla="*/ 0 w 423863"/>
              <a:gd name="connsiteY0" fmla="*/ 19050 h 762000"/>
              <a:gd name="connsiteX1" fmla="*/ 209551 w 423863"/>
              <a:gd name="connsiteY1" fmla="*/ 0 h 762000"/>
              <a:gd name="connsiteX2" fmla="*/ 423863 w 423863"/>
              <a:gd name="connsiteY2" fmla="*/ 762000 h 762000"/>
              <a:gd name="connsiteX0" fmla="*/ 0 w 423863"/>
              <a:gd name="connsiteY0" fmla="*/ 4762 h 747712"/>
              <a:gd name="connsiteX1" fmla="*/ 90489 w 423863"/>
              <a:gd name="connsiteY1" fmla="*/ 0 h 747712"/>
              <a:gd name="connsiteX2" fmla="*/ 423863 w 423863"/>
              <a:gd name="connsiteY2" fmla="*/ 747712 h 747712"/>
              <a:gd name="connsiteX0" fmla="*/ 0 w 423863"/>
              <a:gd name="connsiteY0" fmla="*/ 4762 h 747712"/>
              <a:gd name="connsiteX1" fmla="*/ 90489 w 423863"/>
              <a:gd name="connsiteY1" fmla="*/ 0 h 747712"/>
              <a:gd name="connsiteX2" fmla="*/ 104776 w 423863"/>
              <a:gd name="connsiteY2" fmla="*/ 80962 h 747712"/>
              <a:gd name="connsiteX3" fmla="*/ 423863 w 423863"/>
              <a:gd name="connsiteY3" fmla="*/ 747712 h 747712"/>
              <a:gd name="connsiteX0" fmla="*/ 0 w 423863"/>
              <a:gd name="connsiteY0" fmla="*/ 4762 h 747712"/>
              <a:gd name="connsiteX1" fmla="*/ 90489 w 423863"/>
              <a:gd name="connsiteY1" fmla="*/ 0 h 747712"/>
              <a:gd name="connsiteX2" fmla="*/ 104776 w 423863"/>
              <a:gd name="connsiteY2" fmla="*/ 80962 h 747712"/>
              <a:gd name="connsiteX3" fmla="*/ 423863 w 423863"/>
              <a:gd name="connsiteY3" fmla="*/ 747712 h 747712"/>
              <a:gd name="connsiteX0" fmla="*/ 0 w 423863"/>
              <a:gd name="connsiteY0" fmla="*/ 0 h 742950"/>
              <a:gd name="connsiteX1" fmla="*/ 85727 w 423863"/>
              <a:gd name="connsiteY1" fmla="*/ 0 h 742950"/>
              <a:gd name="connsiteX2" fmla="*/ 104776 w 423863"/>
              <a:gd name="connsiteY2" fmla="*/ 76200 h 742950"/>
              <a:gd name="connsiteX3" fmla="*/ 423863 w 423863"/>
              <a:gd name="connsiteY3" fmla="*/ 742950 h 742950"/>
              <a:gd name="connsiteX0" fmla="*/ 0 w 423863"/>
              <a:gd name="connsiteY0" fmla="*/ 0 h 742950"/>
              <a:gd name="connsiteX1" fmla="*/ 85727 w 423863"/>
              <a:gd name="connsiteY1" fmla="*/ 0 h 742950"/>
              <a:gd name="connsiteX2" fmla="*/ 95251 w 423863"/>
              <a:gd name="connsiteY2" fmla="*/ 66675 h 742950"/>
              <a:gd name="connsiteX3" fmla="*/ 423863 w 423863"/>
              <a:gd name="connsiteY3" fmla="*/ 742950 h 742950"/>
              <a:gd name="connsiteX0" fmla="*/ 0 w 423863"/>
              <a:gd name="connsiteY0" fmla="*/ 0 h 742950"/>
              <a:gd name="connsiteX1" fmla="*/ 85727 w 423863"/>
              <a:gd name="connsiteY1" fmla="*/ 0 h 742950"/>
              <a:gd name="connsiteX2" fmla="*/ 95251 w 423863"/>
              <a:gd name="connsiteY2" fmla="*/ 66675 h 742950"/>
              <a:gd name="connsiteX3" fmla="*/ 190501 w 423863"/>
              <a:gd name="connsiteY3" fmla="*/ 104775 h 742950"/>
              <a:gd name="connsiteX4" fmla="*/ 423863 w 423863"/>
              <a:gd name="connsiteY4" fmla="*/ 742950 h 742950"/>
              <a:gd name="connsiteX0" fmla="*/ 0 w 423863"/>
              <a:gd name="connsiteY0" fmla="*/ 0 h 742950"/>
              <a:gd name="connsiteX1" fmla="*/ 85727 w 423863"/>
              <a:gd name="connsiteY1" fmla="*/ 0 h 742950"/>
              <a:gd name="connsiteX2" fmla="*/ 95251 w 423863"/>
              <a:gd name="connsiteY2" fmla="*/ 66675 h 742950"/>
              <a:gd name="connsiteX3" fmla="*/ 190501 w 423863"/>
              <a:gd name="connsiteY3" fmla="*/ 104775 h 742950"/>
              <a:gd name="connsiteX4" fmla="*/ 423863 w 423863"/>
              <a:gd name="connsiteY4" fmla="*/ 742950 h 742950"/>
              <a:gd name="connsiteX0" fmla="*/ 0 w 423863"/>
              <a:gd name="connsiteY0" fmla="*/ 0 h 742950"/>
              <a:gd name="connsiteX1" fmla="*/ 85727 w 423863"/>
              <a:gd name="connsiteY1" fmla="*/ 0 h 742950"/>
              <a:gd name="connsiteX2" fmla="*/ 95251 w 423863"/>
              <a:gd name="connsiteY2" fmla="*/ 66675 h 742950"/>
              <a:gd name="connsiteX3" fmla="*/ 138113 w 423863"/>
              <a:gd name="connsiteY3" fmla="*/ 76200 h 742950"/>
              <a:gd name="connsiteX4" fmla="*/ 423863 w 423863"/>
              <a:gd name="connsiteY4" fmla="*/ 742950 h 742950"/>
              <a:gd name="connsiteX0" fmla="*/ 0 w 423863"/>
              <a:gd name="connsiteY0" fmla="*/ 0 h 742950"/>
              <a:gd name="connsiteX1" fmla="*/ 95252 w 423863"/>
              <a:gd name="connsiteY1" fmla="*/ 4763 h 742950"/>
              <a:gd name="connsiteX2" fmla="*/ 95251 w 423863"/>
              <a:gd name="connsiteY2" fmla="*/ 66675 h 742950"/>
              <a:gd name="connsiteX3" fmla="*/ 138113 w 423863"/>
              <a:gd name="connsiteY3" fmla="*/ 76200 h 742950"/>
              <a:gd name="connsiteX4" fmla="*/ 423863 w 423863"/>
              <a:gd name="connsiteY4" fmla="*/ 742950 h 742950"/>
              <a:gd name="connsiteX0" fmla="*/ 0 w 423863"/>
              <a:gd name="connsiteY0" fmla="*/ 0 h 742950"/>
              <a:gd name="connsiteX1" fmla="*/ 95252 w 423863"/>
              <a:gd name="connsiteY1" fmla="*/ 4763 h 742950"/>
              <a:gd name="connsiteX2" fmla="*/ 95251 w 423863"/>
              <a:gd name="connsiteY2" fmla="*/ 66675 h 742950"/>
              <a:gd name="connsiteX3" fmla="*/ 138113 w 423863"/>
              <a:gd name="connsiteY3" fmla="*/ 76200 h 742950"/>
              <a:gd name="connsiteX4" fmla="*/ 152401 w 423863"/>
              <a:gd name="connsiteY4" fmla="*/ 185737 h 742950"/>
              <a:gd name="connsiteX5" fmla="*/ 423863 w 423863"/>
              <a:gd name="connsiteY5" fmla="*/ 742950 h 742950"/>
              <a:gd name="connsiteX0" fmla="*/ 0 w 423863"/>
              <a:gd name="connsiteY0" fmla="*/ 0 h 742950"/>
              <a:gd name="connsiteX1" fmla="*/ 95252 w 423863"/>
              <a:gd name="connsiteY1" fmla="*/ 4763 h 742950"/>
              <a:gd name="connsiteX2" fmla="*/ 95251 w 423863"/>
              <a:gd name="connsiteY2" fmla="*/ 66675 h 742950"/>
              <a:gd name="connsiteX3" fmla="*/ 138113 w 423863"/>
              <a:gd name="connsiteY3" fmla="*/ 76200 h 742950"/>
              <a:gd name="connsiteX4" fmla="*/ 152401 w 423863"/>
              <a:gd name="connsiteY4" fmla="*/ 185737 h 742950"/>
              <a:gd name="connsiteX5" fmla="*/ 423863 w 423863"/>
              <a:gd name="connsiteY5" fmla="*/ 742950 h 742950"/>
              <a:gd name="connsiteX0" fmla="*/ 0 w 423863"/>
              <a:gd name="connsiteY0" fmla="*/ 0 h 742950"/>
              <a:gd name="connsiteX1" fmla="*/ 95252 w 423863"/>
              <a:gd name="connsiteY1" fmla="*/ 4763 h 742950"/>
              <a:gd name="connsiteX2" fmla="*/ 95251 w 423863"/>
              <a:gd name="connsiteY2" fmla="*/ 66675 h 742950"/>
              <a:gd name="connsiteX3" fmla="*/ 138113 w 423863"/>
              <a:gd name="connsiteY3" fmla="*/ 76200 h 742950"/>
              <a:gd name="connsiteX4" fmla="*/ 147638 w 423863"/>
              <a:gd name="connsiteY4" fmla="*/ 190499 h 742950"/>
              <a:gd name="connsiteX5" fmla="*/ 423863 w 423863"/>
              <a:gd name="connsiteY5" fmla="*/ 742950 h 742950"/>
              <a:gd name="connsiteX0" fmla="*/ 0 w 423863"/>
              <a:gd name="connsiteY0" fmla="*/ 0 h 742950"/>
              <a:gd name="connsiteX1" fmla="*/ 95252 w 423863"/>
              <a:gd name="connsiteY1" fmla="*/ 4763 h 742950"/>
              <a:gd name="connsiteX2" fmla="*/ 95251 w 423863"/>
              <a:gd name="connsiteY2" fmla="*/ 66675 h 742950"/>
              <a:gd name="connsiteX3" fmla="*/ 138113 w 423863"/>
              <a:gd name="connsiteY3" fmla="*/ 76200 h 742950"/>
              <a:gd name="connsiteX4" fmla="*/ 147638 w 423863"/>
              <a:gd name="connsiteY4" fmla="*/ 190499 h 742950"/>
              <a:gd name="connsiteX5" fmla="*/ 233364 w 423863"/>
              <a:gd name="connsiteY5" fmla="*/ 204787 h 742950"/>
              <a:gd name="connsiteX6" fmla="*/ 423863 w 423863"/>
              <a:gd name="connsiteY6" fmla="*/ 742950 h 742950"/>
              <a:gd name="connsiteX0" fmla="*/ 0 w 423863"/>
              <a:gd name="connsiteY0" fmla="*/ 0 h 742950"/>
              <a:gd name="connsiteX1" fmla="*/ 95252 w 423863"/>
              <a:gd name="connsiteY1" fmla="*/ 4763 h 742950"/>
              <a:gd name="connsiteX2" fmla="*/ 95251 w 423863"/>
              <a:gd name="connsiteY2" fmla="*/ 66675 h 742950"/>
              <a:gd name="connsiteX3" fmla="*/ 138113 w 423863"/>
              <a:gd name="connsiteY3" fmla="*/ 76200 h 742950"/>
              <a:gd name="connsiteX4" fmla="*/ 147638 w 423863"/>
              <a:gd name="connsiteY4" fmla="*/ 190499 h 742950"/>
              <a:gd name="connsiteX5" fmla="*/ 233364 w 423863"/>
              <a:gd name="connsiteY5" fmla="*/ 204787 h 742950"/>
              <a:gd name="connsiteX6" fmla="*/ 423863 w 423863"/>
              <a:gd name="connsiteY6" fmla="*/ 742950 h 742950"/>
              <a:gd name="connsiteX0" fmla="*/ 0 w 423863"/>
              <a:gd name="connsiteY0" fmla="*/ 0 h 742950"/>
              <a:gd name="connsiteX1" fmla="*/ 95252 w 423863"/>
              <a:gd name="connsiteY1" fmla="*/ 4763 h 742950"/>
              <a:gd name="connsiteX2" fmla="*/ 95251 w 423863"/>
              <a:gd name="connsiteY2" fmla="*/ 66675 h 742950"/>
              <a:gd name="connsiteX3" fmla="*/ 138113 w 423863"/>
              <a:gd name="connsiteY3" fmla="*/ 76200 h 742950"/>
              <a:gd name="connsiteX4" fmla="*/ 147638 w 423863"/>
              <a:gd name="connsiteY4" fmla="*/ 190499 h 742950"/>
              <a:gd name="connsiteX5" fmla="*/ 190501 w 423863"/>
              <a:gd name="connsiteY5" fmla="*/ 195262 h 742950"/>
              <a:gd name="connsiteX6" fmla="*/ 423863 w 423863"/>
              <a:gd name="connsiteY6" fmla="*/ 742950 h 742950"/>
              <a:gd name="connsiteX0" fmla="*/ 0 w 423863"/>
              <a:gd name="connsiteY0" fmla="*/ 0 h 742950"/>
              <a:gd name="connsiteX1" fmla="*/ 95252 w 423863"/>
              <a:gd name="connsiteY1" fmla="*/ 4763 h 742950"/>
              <a:gd name="connsiteX2" fmla="*/ 95251 w 423863"/>
              <a:gd name="connsiteY2" fmla="*/ 66675 h 742950"/>
              <a:gd name="connsiteX3" fmla="*/ 138113 w 423863"/>
              <a:gd name="connsiteY3" fmla="*/ 76200 h 742950"/>
              <a:gd name="connsiteX4" fmla="*/ 147638 w 423863"/>
              <a:gd name="connsiteY4" fmla="*/ 190499 h 742950"/>
              <a:gd name="connsiteX5" fmla="*/ 190501 w 423863"/>
              <a:gd name="connsiteY5" fmla="*/ 195262 h 742950"/>
              <a:gd name="connsiteX6" fmla="*/ 171451 w 423863"/>
              <a:gd name="connsiteY6" fmla="*/ 300037 h 742950"/>
              <a:gd name="connsiteX7" fmla="*/ 423863 w 423863"/>
              <a:gd name="connsiteY7" fmla="*/ 742950 h 742950"/>
              <a:gd name="connsiteX0" fmla="*/ 0 w 423863"/>
              <a:gd name="connsiteY0" fmla="*/ 0 h 742950"/>
              <a:gd name="connsiteX1" fmla="*/ 95252 w 423863"/>
              <a:gd name="connsiteY1" fmla="*/ 4763 h 742950"/>
              <a:gd name="connsiteX2" fmla="*/ 95251 w 423863"/>
              <a:gd name="connsiteY2" fmla="*/ 66675 h 742950"/>
              <a:gd name="connsiteX3" fmla="*/ 138113 w 423863"/>
              <a:gd name="connsiteY3" fmla="*/ 76200 h 742950"/>
              <a:gd name="connsiteX4" fmla="*/ 147638 w 423863"/>
              <a:gd name="connsiteY4" fmla="*/ 190499 h 742950"/>
              <a:gd name="connsiteX5" fmla="*/ 190501 w 423863"/>
              <a:gd name="connsiteY5" fmla="*/ 195262 h 742950"/>
              <a:gd name="connsiteX6" fmla="*/ 171451 w 423863"/>
              <a:gd name="connsiteY6" fmla="*/ 300037 h 742950"/>
              <a:gd name="connsiteX7" fmla="*/ 423863 w 423863"/>
              <a:gd name="connsiteY7" fmla="*/ 742950 h 742950"/>
              <a:gd name="connsiteX0" fmla="*/ 0 w 423863"/>
              <a:gd name="connsiteY0" fmla="*/ 0 h 742950"/>
              <a:gd name="connsiteX1" fmla="*/ 95252 w 423863"/>
              <a:gd name="connsiteY1" fmla="*/ 4763 h 742950"/>
              <a:gd name="connsiteX2" fmla="*/ 95251 w 423863"/>
              <a:gd name="connsiteY2" fmla="*/ 66675 h 742950"/>
              <a:gd name="connsiteX3" fmla="*/ 138113 w 423863"/>
              <a:gd name="connsiteY3" fmla="*/ 76200 h 742950"/>
              <a:gd name="connsiteX4" fmla="*/ 147638 w 423863"/>
              <a:gd name="connsiteY4" fmla="*/ 190499 h 742950"/>
              <a:gd name="connsiteX5" fmla="*/ 190501 w 423863"/>
              <a:gd name="connsiteY5" fmla="*/ 195262 h 742950"/>
              <a:gd name="connsiteX6" fmla="*/ 180976 w 423863"/>
              <a:gd name="connsiteY6" fmla="*/ 252412 h 742950"/>
              <a:gd name="connsiteX7" fmla="*/ 423863 w 423863"/>
              <a:gd name="connsiteY7" fmla="*/ 742950 h 742950"/>
              <a:gd name="connsiteX0" fmla="*/ 0 w 423863"/>
              <a:gd name="connsiteY0" fmla="*/ 0 h 742950"/>
              <a:gd name="connsiteX1" fmla="*/ 95252 w 423863"/>
              <a:gd name="connsiteY1" fmla="*/ 4763 h 742950"/>
              <a:gd name="connsiteX2" fmla="*/ 95251 w 423863"/>
              <a:gd name="connsiteY2" fmla="*/ 66675 h 742950"/>
              <a:gd name="connsiteX3" fmla="*/ 138113 w 423863"/>
              <a:gd name="connsiteY3" fmla="*/ 76200 h 742950"/>
              <a:gd name="connsiteX4" fmla="*/ 147638 w 423863"/>
              <a:gd name="connsiteY4" fmla="*/ 190499 h 742950"/>
              <a:gd name="connsiteX5" fmla="*/ 190501 w 423863"/>
              <a:gd name="connsiteY5" fmla="*/ 195262 h 742950"/>
              <a:gd name="connsiteX6" fmla="*/ 180976 w 423863"/>
              <a:gd name="connsiteY6" fmla="*/ 257175 h 742950"/>
              <a:gd name="connsiteX7" fmla="*/ 423863 w 423863"/>
              <a:gd name="connsiteY7" fmla="*/ 742950 h 742950"/>
              <a:gd name="connsiteX0" fmla="*/ 0 w 423863"/>
              <a:gd name="connsiteY0" fmla="*/ 0 h 742950"/>
              <a:gd name="connsiteX1" fmla="*/ 95252 w 423863"/>
              <a:gd name="connsiteY1" fmla="*/ 4763 h 742950"/>
              <a:gd name="connsiteX2" fmla="*/ 95251 w 423863"/>
              <a:gd name="connsiteY2" fmla="*/ 66675 h 742950"/>
              <a:gd name="connsiteX3" fmla="*/ 138113 w 423863"/>
              <a:gd name="connsiteY3" fmla="*/ 76200 h 742950"/>
              <a:gd name="connsiteX4" fmla="*/ 147638 w 423863"/>
              <a:gd name="connsiteY4" fmla="*/ 190499 h 742950"/>
              <a:gd name="connsiteX5" fmla="*/ 190501 w 423863"/>
              <a:gd name="connsiteY5" fmla="*/ 195262 h 742950"/>
              <a:gd name="connsiteX6" fmla="*/ 180976 w 423863"/>
              <a:gd name="connsiteY6" fmla="*/ 257175 h 742950"/>
              <a:gd name="connsiteX7" fmla="*/ 280989 w 423863"/>
              <a:gd name="connsiteY7" fmla="*/ 266700 h 742950"/>
              <a:gd name="connsiteX8" fmla="*/ 423863 w 423863"/>
              <a:gd name="connsiteY8" fmla="*/ 742950 h 742950"/>
              <a:gd name="connsiteX0" fmla="*/ 0 w 423863"/>
              <a:gd name="connsiteY0" fmla="*/ 0 h 742950"/>
              <a:gd name="connsiteX1" fmla="*/ 95252 w 423863"/>
              <a:gd name="connsiteY1" fmla="*/ 4763 h 742950"/>
              <a:gd name="connsiteX2" fmla="*/ 95251 w 423863"/>
              <a:gd name="connsiteY2" fmla="*/ 66675 h 742950"/>
              <a:gd name="connsiteX3" fmla="*/ 138113 w 423863"/>
              <a:gd name="connsiteY3" fmla="*/ 76200 h 742950"/>
              <a:gd name="connsiteX4" fmla="*/ 147638 w 423863"/>
              <a:gd name="connsiteY4" fmla="*/ 190499 h 742950"/>
              <a:gd name="connsiteX5" fmla="*/ 190501 w 423863"/>
              <a:gd name="connsiteY5" fmla="*/ 195262 h 742950"/>
              <a:gd name="connsiteX6" fmla="*/ 180976 w 423863"/>
              <a:gd name="connsiteY6" fmla="*/ 257175 h 742950"/>
              <a:gd name="connsiteX7" fmla="*/ 280989 w 423863"/>
              <a:gd name="connsiteY7" fmla="*/ 266700 h 742950"/>
              <a:gd name="connsiteX8" fmla="*/ 423863 w 423863"/>
              <a:gd name="connsiteY8" fmla="*/ 742950 h 742950"/>
              <a:gd name="connsiteX0" fmla="*/ 0 w 423863"/>
              <a:gd name="connsiteY0" fmla="*/ 0 h 742950"/>
              <a:gd name="connsiteX1" fmla="*/ 95252 w 423863"/>
              <a:gd name="connsiteY1" fmla="*/ 4763 h 742950"/>
              <a:gd name="connsiteX2" fmla="*/ 95251 w 423863"/>
              <a:gd name="connsiteY2" fmla="*/ 66675 h 742950"/>
              <a:gd name="connsiteX3" fmla="*/ 138113 w 423863"/>
              <a:gd name="connsiteY3" fmla="*/ 76200 h 742950"/>
              <a:gd name="connsiteX4" fmla="*/ 147638 w 423863"/>
              <a:gd name="connsiteY4" fmla="*/ 190499 h 742950"/>
              <a:gd name="connsiteX5" fmla="*/ 190501 w 423863"/>
              <a:gd name="connsiteY5" fmla="*/ 195262 h 742950"/>
              <a:gd name="connsiteX6" fmla="*/ 195264 w 423863"/>
              <a:gd name="connsiteY6" fmla="*/ 261938 h 742950"/>
              <a:gd name="connsiteX7" fmla="*/ 280989 w 423863"/>
              <a:gd name="connsiteY7" fmla="*/ 266700 h 742950"/>
              <a:gd name="connsiteX8" fmla="*/ 423863 w 423863"/>
              <a:gd name="connsiteY8" fmla="*/ 742950 h 742950"/>
              <a:gd name="connsiteX0" fmla="*/ 0 w 423863"/>
              <a:gd name="connsiteY0" fmla="*/ 0 h 742950"/>
              <a:gd name="connsiteX1" fmla="*/ 95252 w 423863"/>
              <a:gd name="connsiteY1" fmla="*/ 4763 h 742950"/>
              <a:gd name="connsiteX2" fmla="*/ 95251 w 423863"/>
              <a:gd name="connsiteY2" fmla="*/ 66675 h 742950"/>
              <a:gd name="connsiteX3" fmla="*/ 138113 w 423863"/>
              <a:gd name="connsiteY3" fmla="*/ 76200 h 742950"/>
              <a:gd name="connsiteX4" fmla="*/ 147638 w 423863"/>
              <a:gd name="connsiteY4" fmla="*/ 190499 h 742950"/>
              <a:gd name="connsiteX5" fmla="*/ 190501 w 423863"/>
              <a:gd name="connsiteY5" fmla="*/ 195262 h 742950"/>
              <a:gd name="connsiteX6" fmla="*/ 195264 w 423863"/>
              <a:gd name="connsiteY6" fmla="*/ 261938 h 742950"/>
              <a:gd name="connsiteX7" fmla="*/ 280989 w 423863"/>
              <a:gd name="connsiteY7" fmla="*/ 266700 h 742950"/>
              <a:gd name="connsiteX8" fmla="*/ 285751 w 423863"/>
              <a:gd name="connsiteY8" fmla="*/ 385762 h 742950"/>
              <a:gd name="connsiteX9" fmla="*/ 423863 w 423863"/>
              <a:gd name="connsiteY9" fmla="*/ 742950 h 742950"/>
              <a:gd name="connsiteX0" fmla="*/ 0 w 423863"/>
              <a:gd name="connsiteY0" fmla="*/ 0 h 742950"/>
              <a:gd name="connsiteX1" fmla="*/ 95252 w 423863"/>
              <a:gd name="connsiteY1" fmla="*/ 4763 h 742950"/>
              <a:gd name="connsiteX2" fmla="*/ 95251 w 423863"/>
              <a:gd name="connsiteY2" fmla="*/ 66675 h 742950"/>
              <a:gd name="connsiteX3" fmla="*/ 138113 w 423863"/>
              <a:gd name="connsiteY3" fmla="*/ 76200 h 742950"/>
              <a:gd name="connsiteX4" fmla="*/ 147638 w 423863"/>
              <a:gd name="connsiteY4" fmla="*/ 190499 h 742950"/>
              <a:gd name="connsiteX5" fmla="*/ 190501 w 423863"/>
              <a:gd name="connsiteY5" fmla="*/ 195262 h 742950"/>
              <a:gd name="connsiteX6" fmla="*/ 195264 w 423863"/>
              <a:gd name="connsiteY6" fmla="*/ 261938 h 742950"/>
              <a:gd name="connsiteX7" fmla="*/ 280989 w 423863"/>
              <a:gd name="connsiteY7" fmla="*/ 266700 h 742950"/>
              <a:gd name="connsiteX8" fmla="*/ 285751 w 423863"/>
              <a:gd name="connsiteY8" fmla="*/ 385762 h 742950"/>
              <a:gd name="connsiteX9" fmla="*/ 423863 w 423863"/>
              <a:gd name="connsiteY9" fmla="*/ 742950 h 742950"/>
              <a:gd name="connsiteX0" fmla="*/ 0 w 481014"/>
              <a:gd name="connsiteY0" fmla="*/ 0 h 742950"/>
              <a:gd name="connsiteX1" fmla="*/ 95252 w 481014"/>
              <a:gd name="connsiteY1" fmla="*/ 4763 h 742950"/>
              <a:gd name="connsiteX2" fmla="*/ 95251 w 481014"/>
              <a:gd name="connsiteY2" fmla="*/ 66675 h 742950"/>
              <a:gd name="connsiteX3" fmla="*/ 138113 w 481014"/>
              <a:gd name="connsiteY3" fmla="*/ 76200 h 742950"/>
              <a:gd name="connsiteX4" fmla="*/ 147638 w 481014"/>
              <a:gd name="connsiteY4" fmla="*/ 190499 h 742950"/>
              <a:gd name="connsiteX5" fmla="*/ 190501 w 481014"/>
              <a:gd name="connsiteY5" fmla="*/ 195262 h 742950"/>
              <a:gd name="connsiteX6" fmla="*/ 195264 w 481014"/>
              <a:gd name="connsiteY6" fmla="*/ 261938 h 742950"/>
              <a:gd name="connsiteX7" fmla="*/ 280989 w 481014"/>
              <a:gd name="connsiteY7" fmla="*/ 266700 h 742950"/>
              <a:gd name="connsiteX8" fmla="*/ 285751 w 481014"/>
              <a:gd name="connsiteY8" fmla="*/ 385762 h 742950"/>
              <a:gd name="connsiteX9" fmla="*/ 481014 w 481014"/>
              <a:gd name="connsiteY9" fmla="*/ 404812 h 742950"/>
              <a:gd name="connsiteX10" fmla="*/ 423863 w 481014"/>
              <a:gd name="connsiteY10" fmla="*/ 742950 h 742950"/>
              <a:gd name="connsiteX0" fmla="*/ 0 w 481014"/>
              <a:gd name="connsiteY0" fmla="*/ 0 h 742950"/>
              <a:gd name="connsiteX1" fmla="*/ 95252 w 481014"/>
              <a:gd name="connsiteY1" fmla="*/ 4763 h 742950"/>
              <a:gd name="connsiteX2" fmla="*/ 95251 w 481014"/>
              <a:gd name="connsiteY2" fmla="*/ 66675 h 742950"/>
              <a:gd name="connsiteX3" fmla="*/ 138113 w 481014"/>
              <a:gd name="connsiteY3" fmla="*/ 76200 h 742950"/>
              <a:gd name="connsiteX4" fmla="*/ 147638 w 481014"/>
              <a:gd name="connsiteY4" fmla="*/ 190499 h 742950"/>
              <a:gd name="connsiteX5" fmla="*/ 190501 w 481014"/>
              <a:gd name="connsiteY5" fmla="*/ 195262 h 742950"/>
              <a:gd name="connsiteX6" fmla="*/ 195264 w 481014"/>
              <a:gd name="connsiteY6" fmla="*/ 261938 h 742950"/>
              <a:gd name="connsiteX7" fmla="*/ 280989 w 481014"/>
              <a:gd name="connsiteY7" fmla="*/ 266700 h 742950"/>
              <a:gd name="connsiteX8" fmla="*/ 285751 w 481014"/>
              <a:gd name="connsiteY8" fmla="*/ 385762 h 742950"/>
              <a:gd name="connsiteX9" fmla="*/ 481014 w 481014"/>
              <a:gd name="connsiteY9" fmla="*/ 404812 h 742950"/>
              <a:gd name="connsiteX10" fmla="*/ 423863 w 481014"/>
              <a:gd name="connsiteY10" fmla="*/ 742950 h 742950"/>
              <a:gd name="connsiteX0" fmla="*/ 0 w 423863"/>
              <a:gd name="connsiteY0" fmla="*/ 0 h 742950"/>
              <a:gd name="connsiteX1" fmla="*/ 95252 w 423863"/>
              <a:gd name="connsiteY1" fmla="*/ 4763 h 742950"/>
              <a:gd name="connsiteX2" fmla="*/ 95251 w 423863"/>
              <a:gd name="connsiteY2" fmla="*/ 66675 h 742950"/>
              <a:gd name="connsiteX3" fmla="*/ 138113 w 423863"/>
              <a:gd name="connsiteY3" fmla="*/ 76200 h 742950"/>
              <a:gd name="connsiteX4" fmla="*/ 147638 w 423863"/>
              <a:gd name="connsiteY4" fmla="*/ 190499 h 742950"/>
              <a:gd name="connsiteX5" fmla="*/ 190501 w 423863"/>
              <a:gd name="connsiteY5" fmla="*/ 195262 h 742950"/>
              <a:gd name="connsiteX6" fmla="*/ 195264 w 423863"/>
              <a:gd name="connsiteY6" fmla="*/ 261938 h 742950"/>
              <a:gd name="connsiteX7" fmla="*/ 280989 w 423863"/>
              <a:gd name="connsiteY7" fmla="*/ 266700 h 742950"/>
              <a:gd name="connsiteX8" fmla="*/ 285751 w 423863"/>
              <a:gd name="connsiteY8" fmla="*/ 385762 h 742950"/>
              <a:gd name="connsiteX9" fmla="*/ 328614 w 423863"/>
              <a:gd name="connsiteY9" fmla="*/ 385762 h 742950"/>
              <a:gd name="connsiteX10" fmla="*/ 423863 w 423863"/>
              <a:gd name="connsiteY10" fmla="*/ 742950 h 742950"/>
              <a:gd name="connsiteX0" fmla="*/ 0 w 423863"/>
              <a:gd name="connsiteY0" fmla="*/ 0 h 742950"/>
              <a:gd name="connsiteX1" fmla="*/ 95252 w 423863"/>
              <a:gd name="connsiteY1" fmla="*/ 4763 h 742950"/>
              <a:gd name="connsiteX2" fmla="*/ 95251 w 423863"/>
              <a:gd name="connsiteY2" fmla="*/ 66675 h 742950"/>
              <a:gd name="connsiteX3" fmla="*/ 138113 w 423863"/>
              <a:gd name="connsiteY3" fmla="*/ 76200 h 742950"/>
              <a:gd name="connsiteX4" fmla="*/ 147638 w 423863"/>
              <a:gd name="connsiteY4" fmla="*/ 190499 h 742950"/>
              <a:gd name="connsiteX5" fmla="*/ 190501 w 423863"/>
              <a:gd name="connsiteY5" fmla="*/ 195262 h 742950"/>
              <a:gd name="connsiteX6" fmla="*/ 195264 w 423863"/>
              <a:gd name="connsiteY6" fmla="*/ 261938 h 742950"/>
              <a:gd name="connsiteX7" fmla="*/ 280989 w 423863"/>
              <a:gd name="connsiteY7" fmla="*/ 266700 h 742950"/>
              <a:gd name="connsiteX8" fmla="*/ 285751 w 423863"/>
              <a:gd name="connsiteY8" fmla="*/ 385762 h 742950"/>
              <a:gd name="connsiteX9" fmla="*/ 328614 w 423863"/>
              <a:gd name="connsiteY9" fmla="*/ 385762 h 742950"/>
              <a:gd name="connsiteX10" fmla="*/ 338139 w 423863"/>
              <a:gd name="connsiteY10" fmla="*/ 538162 h 742950"/>
              <a:gd name="connsiteX11" fmla="*/ 423863 w 423863"/>
              <a:gd name="connsiteY11" fmla="*/ 742950 h 742950"/>
              <a:gd name="connsiteX0" fmla="*/ 0 w 423863"/>
              <a:gd name="connsiteY0" fmla="*/ 0 h 742950"/>
              <a:gd name="connsiteX1" fmla="*/ 95252 w 423863"/>
              <a:gd name="connsiteY1" fmla="*/ 4763 h 742950"/>
              <a:gd name="connsiteX2" fmla="*/ 95251 w 423863"/>
              <a:gd name="connsiteY2" fmla="*/ 66675 h 742950"/>
              <a:gd name="connsiteX3" fmla="*/ 138113 w 423863"/>
              <a:gd name="connsiteY3" fmla="*/ 76200 h 742950"/>
              <a:gd name="connsiteX4" fmla="*/ 147638 w 423863"/>
              <a:gd name="connsiteY4" fmla="*/ 190499 h 742950"/>
              <a:gd name="connsiteX5" fmla="*/ 190501 w 423863"/>
              <a:gd name="connsiteY5" fmla="*/ 195262 h 742950"/>
              <a:gd name="connsiteX6" fmla="*/ 195264 w 423863"/>
              <a:gd name="connsiteY6" fmla="*/ 261938 h 742950"/>
              <a:gd name="connsiteX7" fmla="*/ 280989 w 423863"/>
              <a:gd name="connsiteY7" fmla="*/ 266700 h 742950"/>
              <a:gd name="connsiteX8" fmla="*/ 285751 w 423863"/>
              <a:gd name="connsiteY8" fmla="*/ 385762 h 742950"/>
              <a:gd name="connsiteX9" fmla="*/ 328614 w 423863"/>
              <a:gd name="connsiteY9" fmla="*/ 385762 h 742950"/>
              <a:gd name="connsiteX10" fmla="*/ 338139 w 423863"/>
              <a:gd name="connsiteY10" fmla="*/ 538162 h 742950"/>
              <a:gd name="connsiteX11" fmla="*/ 423863 w 423863"/>
              <a:gd name="connsiteY11" fmla="*/ 742950 h 742950"/>
              <a:gd name="connsiteX0" fmla="*/ 0 w 423863"/>
              <a:gd name="connsiteY0" fmla="*/ 0 h 742950"/>
              <a:gd name="connsiteX1" fmla="*/ 95252 w 423863"/>
              <a:gd name="connsiteY1" fmla="*/ 4763 h 742950"/>
              <a:gd name="connsiteX2" fmla="*/ 95251 w 423863"/>
              <a:gd name="connsiteY2" fmla="*/ 66675 h 742950"/>
              <a:gd name="connsiteX3" fmla="*/ 138113 w 423863"/>
              <a:gd name="connsiteY3" fmla="*/ 76200 h 742950"/>
              <a:gd name="connsiteX4" fmla="*/ 147638 w 423863"/>
              <a:gd name="connsiteY4" fmla="*/ 190499 h 742950"/>
              <a:gd name="connsiteX5" fmla="*/ 190501 w 423863"/>
              <a:gd name="connsiteY5" fmla="*/ 195262 h 742950"/>
              <a:gd name="connsiteX6" fmla="*/ 195264 w 423863"/>
              <a:gd name="connsiteY6" fmla="*/ 261938 h 742950"/>
              <a:gd name="connsiteX7" fmla="*/ 280989 w 423863"/>
              <a:gd name="connsiteY7" fmla="*/ 266700 h 742950"/>
              <a:gd name="connsiteX8" fmla="*/ 285751 w 423863"/>
              <a:gd name="connsiteY8" fmla="*/ 385762 h 742950"/>
              <a:gd name="connsiteX9" fmla="*/ 328614 w 423863"/>
              <a:gd name="connsiteY9" fmla="*/ 385762 h 742950"/>
              <a:gd name="connsiteX10" fmla="*/ 338139 w 423863"/>
              <a:gd name="connsiteY10" fmla="*/ 538162 h 742950"/>
              <a:gd name="connsiteX11" fmla="*/ 414339 w 423863"/>
              <a:gd name="connsiteY11" fmla="*/ 542925 h 742950"/>
              <a:gd name="connsiteX12" fmla="*/ 423863 w 423863"/>
              <a:gd name="connsiteY12" fmla="*/ 742950 h 742950"/>
              <a:gd name="connsiteX0" fmla="*/ 0 w 423863"/>
              <a:gd name="connsiteY0" fmla="*/ 0 h 742950"/>
              <a:gd name="connsiteX1" fmla="*/ 95252 w 423863"/>
              <a:gd name="connsiteY1" fmla="*/ 4763 h 742950"/>
              <a:gd name="connsiteX2" fmla="*/ 95251 w 423863"/>
              <a:gd name="connsiteY2" fmla="*/ 66675 h 742950"/>
              <a:gd name="connsiteX3" fmla="*/ 138113 w 423863"/>
              <a:gd name="connsiteY3" fmla="*/ 76200 h 742950"/>
              <a:gd name="connsiteX4" fmla="*/ 147638 w 423863"/>
              <a:gd name="connsiteY4" fmla="*/ 190499 h 742950"/>
              <a:gd name="connsiteX5" fmla="*/ 190501 w 423863"/>
              <a:gd name="connsiteY5" fmla="*/ 195262 h 742950"/>
              <a:gd name="connsiteX6" fmla="*/ 195264 w 423863"/>
              <a:gd name="connsiteY6" fmla="*/ 261938 h 742950"/>
              <a:gd name="connsiteX7" fmla="*/ 280989 w 423863"/>
              <a:gd name="connsiteY7" fmla="*/ 266700 h 742950"/>
              <a:gd name="connsiteX8" fmla="*/ 285751 w 423863"/>
              <a:gd name="connsiteY8" fmla="*/ 385762 h 742950"/>
              <a:gd name="connsiteX9" fmla="*/ 328614 w 423863"/>
              <a:gd name="connsiteY9" fmla="*/ 385762 h 742950"/>
              <a:gd name="connsiteX10" fmla="*/ 338139 w 423863"/>
              <a:gd name="connsiteY10" fmla="*/ 538162 h 742950"/>
              <a:gd name="connsiteX11" fmla="*/ 414339 w 423863"/>
              <a:gd name="connsiteY11" fmla="*/ 542925 h 742950"/>
              <a:gd name="connsiteX12" fmla="*/ 423863 w 423863"/>
              <a:gd name="connsiteY12" fmla="*/ 742950 h 742950"/>
              <a:gd name="connsiteX0" fmla="*/ 0 w 423863"/>
              <a:gd name="connsiteY0" fmla="*/ 0 h 742950"/>
              <a:gd name="connsiteX1" fmla="*/ 95252 w 423863"/>
              <a:gd name="connsiteY1" fmla="*/ 4763 h 742950"/>
              <a:gd name="connsiteX2" fmla="*/ 95251 w 423863"/>
              <a:gd name="connsiteY2" fmla="*/ 66675 h 742950"/>
              <a:gd name="connsiteX3" fmla="*/ 138113 w 423863"/>
              <a:gd name="connsiteY3" fmla="*/ 76200 h 742950"/>
              <a:gd name="connsiteX4" fmla="*/ 147638 w 423863"/>
              <a:gd name="connsiteY4" fmla="*/ 190499 h 742950"/>
              <a:gd name="connsiteX5" fmla="*/ 190501 w 423863"/>
              <a:gd name="connsiteY5" fmla="*/ 195262 h 742950"/>
              <a:gd name="connsiteX6" fmla="*/ 195264 w 423863"/>
              <a:gd name="connsiteY6" fmla="*/ 261938 h 742950"/>
              <a:gd name="connsiteX7" fmla="*/ 280989 w 423863"/>
              <a:gd name="connsiteY7" fmla="*/ 266700 h 742950"/>
              <a:gd name="connsiteX8" fmla="*/ 285751 w 423863"/>
              <a:gd name="connsiteY8" fmla="*/ 385762 h 742950"/>
              <a:gd name="connsiteX9" fmla="*/ 328614 w 423863"/>
              <a:gd name="connsiteY9" fmla="*/ 385762 h 742950"/>
              <a:gd name="connsiteX10" fmla="*/ 338139 w 423863"/>
              <a:gd name="connsiteY10" fmla="*/ 538162 h 742950"/>
              <a:gd name="connsiteX11" fmla="*/ 366714 w 423863"/>
              <a:gd name="connsiteY11" fmla="*/ 542925 h 742950"/>
              <a:gd name="connsiteX12" fmla="*/ 423863 w 423863"/>
              <a:gd name="connsiteY12" fmla="*/ 742950 h 742950"/>
              <a:gd name="connsiteX0" fmla="*/ 0 w 423863"/>
              <a:gd name="connsiteY0" fmla="*/ 0 h 742950"/>
              <a:gd name="connsiteX1" fmla="*/ 95252 w 423863"/>
              <a:gd name="connsiteY1" fmla="*/ 4763 h 742950"/>
              <a:gd name="connsiteX2" fmla="*/ 95251 w 423863"/>
              <a:gd name="connsiteY2" fmla="*/ 66675 h 742950"/>
              <a:gd name="connsiteX3" fmla="*/ 138113 w 423863"/>
              <a:gd name="connsiteY3" fmla="*/ 76200 h 742950"/>
              <a:gd name="connsiteX4" fmla="*/ 147638 w 423863"/>
              <a:gd name="connsiteY4" fmla="*/ 190499 h 742950"/>
              <a:gd name="connsiteX5" fmla="*/ 190501 w 423863"/>
              <a:gd name="connsiteY5" fmla="*/ 195262 h 742950"/>
              <a:gd name="connsiteX6" fmla="*/ 195264 w 423863"/>
              <a:gd name="connsiteY6" fmla="*/ 261938 h 742950"/>
              <a:gd name="connsiteX7" fmla="*/ 280989 w 423863"/>
              <a:gd name="connsiteY7" fmla="*/ 266700 h 742950"/>
              <a:gd name="connsiteX8" fmla="*/ 285751 w 423863"/>
              <a:gd name="connsiteY8" fmla="*/ 385762 h 742950"/>
              <a:gd name="connsiteX9" fmla="*/ 328614 w 423863"/>
              <a:gd name="connsiteY9" fmla="*/ 385762 h 742950"/>
              <a:gd name="connsiteX10" fmla="*/ 338139 w 423863"/>
              <a:gd name="connsiteY10" fmla="*/ 538162 h 742950"/>
              <a:gd name="connsiteX11" fmla="*/ 371476 w 423863"/>
              <a:gd name="connsiteY11" fmla="*/ 533400 h 742950"/>
              <a:gd name="connsiteX12" fmla="*/ 423863 w 423863"/>
              <a:gd name="connsiteY12" fmla="*/ 742950 h 742950"/>
              <a:gd name="connsiteX0" fmla="*/ 0 w 423863"/>
              <a:gd name="connsiteY0" fmla="*/ 0 h 742950"/>
              <a:gd name="connsiteX1" fmla="*/ 95252 w 423863"/>
              <a:gd name="connsiteY1" fmla="*/ 4763 h 742950"/>
              <a:gd name="connsiteX2" fmla="*/ 95251 w 423863"/>
              <a:gd name="connsiteY2" fmla="*/ 66675 h 742950"/>
              <a:gd name="connsiteX3" fmla="*/ 138113 w 423863"/>
              <a:gd name="connsiteY3" fmla="*/ 76200 h 742950"/>
              <a:gd name="connsiteX4" fmla="*/ 147638 w 423863"/>
              <a:gd name="connsiteY4" fmla="*/ 190499 h 742950"/>
              <a:gd name="connsiteX5" fmla="*/ 190501 w 423863"/>
              <a:gd name="connsiteY5" fmla="*/ 195262 h 742950"/>
              <a:gd name="connsiteX6" fmla="*/ 195264 w 423863"/>
              <a:gd name="connsiteY6" fmla="*/ 261938 h 742950"/>
              <a:gd name="connsiteX7" fmla="*/ 280989 w 423863"/>
              <a:gd name="connsiteY7" fmla="*/ 266700 h 742950"/>
              <a:gd name="connsiteX8" fmla="*/ 285751 w 423863"/>
              <a:gd name="connsiteY8" fmla="*/ 385762 h 742950"/>
              <a:gd name="connsiteX9" fmla="*/ 328614 w 423863"/>
              <a:gd name="connsiteY9" fmla="*/ 385762 h 742950"/>
              <a:gd name="connsiteX10" fmla="*/ 338139 w 423863"/>
              <a:gd name="connsiteY10" fmla="*/ 538162 h 742950"/>
              <a:gd name="connsiteX11" fmla="*/ 376238 w 423863"/>
              <a:gd name="connsiteY11" fmla="*/ 538162 h 742950"/>
              <a:gd name="connsiteX12" fmla="*/ 423863 w 423863"/>
              <a:gd name="connsiteY12" fmla="*/ 742950 h 742950"/>
              <a:gd name="connsiteX0" fmla="*/ 0 w 423863"/>
              <a:gd name="connsiteY0" fmla="*/ 0 h 742950"/>
              <a:gd name="connsiteX1" fmla="*/ 95252 w 423863"/>
              <a:gd name="connsiteY1" fmla="*/ 4763 h 742950"/>
              <a:gd name="connsiteX2" fmla="*/ 95251 w 423863"/>
              <a:gd name="connsiteY2" fmla="*/ 66675 h 742950"/>
              <a:gd name="connsiteX3" fmla="*/ 138113 w 423863"/>
              <a:gd name="connsiteY3" fmla="*/ 76200 h 742950"/>
              <a:gd name="connsiteX4" fmla="*/ 147638 w 423863"/>
              <a:gd name="connsiteY4" fmla="*/ 190499 h 742950"/>
              <a:gd name="connsiteX5" fmla="*/ 190501 w 423863"/>
              <a:gd name="connsiteY5" fmla="*/ 195262 h 742950"/>
              <a:gd name="connsiteX6" fmla="*/ 195264 w 423863"/>
              <a:gd name="connsiteY6" fmla="*/ 261938 h 742950"/>
              <a:gd name="connsiteX7" fmla="*/ 280989 w 423863"/>
              <a:gd name="connsiteY7" fmla="*/ 266700 h 742950"/>
              <a:gd name="connsiteX8" fmla="*/ 285751 w 423863"/>
              <a:gd name="connsiteY8" fmla="*/ 385762 h 742950"/>
              <a:gd name="connsiteX9" fmla="*/ 328614 w 423863"/>
              <a:gd name="connsiteY9" fmla="*/ 385762 h 742950"/>
              <a:gd name="connsiteX10" fmla="*/ 338139 w 423863"/>
              <a:gd name="connsiteY10" fmla="*/ 538162 h 742950"/>
              <a:gd name="connsiteX11" fmla="*/ 376238 w 423863"/>
              <a:gd name="connsiteY11" fmla="*/ 538162 h 742950"/>
              <a:gd name="connsiteX12" fmla="*/ 376239 w 423863"/>
              <a:gd name="connsiteY12" fmla="*/ 661987 h 742950"/>
              <a:gd name="connsiteX13" fmla="*/ 423863 w 423863"/>
              <a:gd name="connsiteY13" fmla="*/ 742950 h 742950"/>
              <a:gd name="connsiteX0" fmla="*/ 0 w 423863"/>
              <a:gd name="connsiteY0" fmla="*/ 0 h 742950"/>
              <a:gd name="connsiteX1" fmla="*/ 95252 w 423863"/>
              <a:gd name="connsiteY1" fmla="*/ 4763 h 742950"/>
              <a:gd name="connsiteX2" fmla="*/ 95251 w 423863"/>
              <a:gd name="connsiteY2" fmla="*/ 66675 h 742950"/>
              <a:gd name="connsiteX3" fmla="*/ 138113 w 423863"/>
              <a:gd name="connsiteY3" fmla="*/ 76200 h 742950"/>
              <a:gd name="connsiteX4" fmla="*/ 147638 w 423863"/>
              <a:gd name="connsiteY4" fmla="*/ 190499 h 742950"/>
              <a:gd name="connsiteX5" fmla="*/ 190501 w 423863"/>
              <a:gd name="connsiteY5" fmla="*/ 195262 h 742950"/>
              <a:gd name="connsiteX6" fmla="*/ 195264 w 423863"/>
              <a:gd name="connsiteY6" fmla="*/ 261938 h 742950"/>
              <a:gd name="connsiteX7" fmla="*/ 280989 w 423863"/>
              <a:gd name="connsiteY7" fmla="*/ 266700 h 742950"/>
              <a:gd name="connsiteX8" fmla="*/ 285751 w 423863"/>
              <a:gd name="connsiteY8" fmla="*/ 385762 h 742950"/>
              <a:gd name="connsiteX9" fmla="*/ 328614 w 423863"/>
              <a:gd name="connsiteY9" fmla="*/ 385762 h 742950"/>
              <a:gd name="connsiteX10" fmla="*/ 338139 w 423863"/>
              <a:gd name="connsiteY10" fmla="*/ 538162 h 742950"/>
              <a:gd name="connsiteX11" fmla="*/ 376238 w 423863"/>
              <a:gd name="connsiteY11" fmla="*/ 538162 h 742950"/>
              <a:gd name="connsiteX12" fmla="*/ 376239 w 423863"/>
              <a:gd name="connsiteY12" fmla="*/ 661987 h 742950"/>
              <a:gd name="connsiteX13" fmla="*/ 423863 w 423863"/>
              <a:gd name="connsiteY13" fmla="*/ 742950 h 742950"/>
              <a:gd name="connsiteX0" fmla="*/ 0 w 423863"/>
              <a:gd name="connsiteY0" fmla="*/ 0 h 742950"/>
              <a:gd name="connsiteX1" fmla="*/ 95252 w 423863"/>
              <a:gd name="connsiteY1" fmla="*/ 4763 h 742950"/>
              <a:gd name="connsiteX2" fmla="*/ 95251 w 423863"/>
              <a:gd name="connsiteY2" fmla="*/ 66675 h 742950"/>
              <a:gd name="connsiteX3" fmla="*/ 138113 w 423863"/>
              <a:gd name="connsiteY3" fmla="*/ 76200 h 742950"/>
              <a:gd name="connsiteX4" fmla="*/ 147638 w 423863"/>
              <a:gd name="connsiteY4" fmla="*/ 190499 h 742950"/>
              <a:gd name="connsiteX5" fmla="*/ 190501 w 423863"/>
              <a:gd name="connsiteY5" fmla="*/ 195262 h 742950"/>
              <a:gd name="connsiteX6" fmla="*/ 195264 w 423863"/>
              <a:gd name="connsiteY6" fmla="*/ 261938 h 742950"/>
              <a:gd name="connsiteX7" fmla="*/ 280989 w 423863"/>
              <a:gd name="connsiteY7" fmla="*/ 266700 h 742950"/>
              <a:gd name="connsiteX8" fmla="*/ 285751 w 423863"/>
              <a:gd name="connsiteY8" fmla="*/ 385762 h 742950"/>
              <a:gd name="connsiteX9" fmla="*/ 328614 w 423863"/>
              <a:gd name="connsiteY9" fmla="*/ 385762 h 742950"/>
              <a:gd name="connsiteX10" fmla="*/ 338139 w 423863"/>
              <a:gd name="connsiteY10" fmla="*/ 538162 h 742950"/>
              <a:gd name="connsiteX11" fmla="*/ 376238 w 423863"/>
              <a:gd name="connsiteY11" fmla="*/ 538162 h 742950"/>
              <a:gd name="connsiteX12" fmla="*/ 376239 w 423863"/>
              <a:gd name="connsiteY12" fmla="*/ 652462 h 742950"/>
              <a:gd name="connsiteX13" fmla="*/ 423863 w 423863"/>
              <a:gd name="connsiteY13" fmla="*/ 742950 h 742950"/>
              <a:gd name="connsiteX0" fmla="*/ 0 w 490539"/>
              <a:gd name="connsiteY0" fmla="*/ 0 h 742950"/>
              <a:gd name="connsiteX1" fmla="*/ 95252 w 490539"/>
              <a:gd name="connsiteY1" fmla="*/ 4763 h 742950"/>
              <a:gd name="connsiteX2" fmla="*/ 95251 w 490539"/>
              <a:gd name="connsiteY2" fmla="*/ 66675 h 742950"/>
              <a:gd name="connsiteX3" fmla="*/ 138113 w 490539"/>
              <a:gd name="connsiteY3" fmla="*/ 76200 h 742950"/>
              <a:gd name="connsiteX4" fmla="*/ 147638 w 490539"/>
              <a:gd name="connsiteY4" fmla="*/ 190499 h 742950"/>
              <a:gd name="connsiteX5" fmla="*/ 190501 w 490539"/>
              <a:gd name="connsiteY5" fmla="*/ 195262 h 742950"/>
              <a:gd name="connsiteX6" fmla="*/ 195264 w 490539"/>
              <a:gd name="connsiteY6" fmla="*/ 261938 h 742950"/>
              <a:gd name="connsiteX7" fmla="*/ 280989 w 490539"/>
              <a:gd name="connsiteY7" fmla="*/ 266700 h 742950"/>
              <a:gd name="connsiteX8" fmla="*/ 285751 w 490539"/>
              <a:gd name="connsiteY8" fmla="*/ 385762 h 742950"/>
              <a:gd name="connsiteX9" fmla="*/ 328614 w 490539"/>
              <a:gd name="connsiteY9" fmla="*/ 385762 h 742950"/>
              <a:gd name="connsiteX10" fmla="*/ 338139 w 490539"/>
              <a:gd name="connsiteY10" fmla="*/ 538162 h 742950"/>
              <a:gd name="connsiteX11" fmla="*/ 376238 w 490539"/>
              <a:gd name="connsiteY11" fmla="*/ 538162 h 742950"/>
              <a:gd name="connsiteX12" fmla="*/ 376239 w 490539"/>
              <a:gd name="connsiteY12" fmla="*/ 652462 h 742950"/>
              <a:gd name="connsiteX13" fmla="*/ 490539 w 490539"/>
              <a:gd name="connsiteY13" fmla="*/ 642937 h 742950"/>
              <a:gd name="connsiteX14" fmla="*/ 423863 w 490539"/>
              <a:gd name="connsiteY14" fmla="*/ 742950 h 742950"/>
              <a:gd name="connsiteX0" fmla="*/ 0 w 490539"/>
              <a:gd name="connsiteY0" fmla="*/ 0 h 742950"/>
              <a:gd name="connsiteX1" fmla="*/ 95252 w 490539"/>
              <a:gd name="connsiteY1" fmla="*/ 4763 h 742950"/>
              <a:gd name="connsiteX2" fmla="*/ 95251 w 490539"/>
              <a:gd name="connsiteY2" fmla="*/ 66675 h 742950"/>
              <a:gd name="connsiteX3" fmla="*/ 138113 w 490539"/>
              <a:gd name="connsiteY3" fmla="*/ 76200 h 742950"/>
              <a:gd name="connsiteX4" fmla="*/ 147638 w 490539"/>
              <a:gd name="connsiteY4" fmla="*/ 190499 h 742950"/>
              <a:gd name="connsiteX5" fmla="*/ 190501 w 490539"/>
              <a:gd name="connsiteY5" fmla="*/ 195262 h 742950"/>
              <a:gd name="connsiteX6" fmla="*/ 195264 w 490539"/>
              <a:gd name="connsiteY6" fmla="*/ 261938 h 742950"/>
              <a:gd name="connsiteX7" fmla="*/ 280989 w 490539"/>
              <a:gd name="connsiteY7" fmla="*/ 266700 h 742950"/>
              <a:gd name="connsiteX8" fmla="*/ 285751 w 490539"/>
              <a:gd name="connsiteY8" fmla="*/ 385762 h 742950"/>
              <a:gd name="connsiteX9" fmla="*/ 328614 w 490539"/>
              <a:gd name="connsiteY9" fmla="*/ 385762 h 742950"/>
              <a:gd name="connsiteX10" fmla="*/ 338139 w 490539"/>
              <a:gd name="connsiteY10" fmla="*/ 538162 h 742950"/>
              <a:gd name="connsiteX11" fmla="*/ 376238 w 490539"/>
              <a:gd name="connsiteY11" fmla="*/ 538162 h 742950"/>
              <a:gd name="connsiteX12" fmla="*/ 376239 w 490539"/>
              <a:gd name="connsiteY12" fmla="*/ 652462 h 742950"/>
              <a:gd name="connsiteX13" fmla="*/ 490539 w 490539"/>
              <a:gd name="connsiteY13" fmla="*/ 642937 h 742950"/>
              <a:gd name="connsiteX14" fmla="*/ 423863 w 490539"/>
              <a:gd name="connsiteY14" fmla="*/ 742950 h 742950"/>
              <a:gd name="connsiteX0" fmla="*/ 0 w 490539"/>
              <a:gd name="connsiteY0" fmla="*/ 0 h 742950"/>
              <a:gd name="connsiteX1" fmla="*/ 95252 w 490539"/>
              <a:gd name="connsiteY1" fmla="*/ 4763 h 742950"/>
              <a:gd name="connsiteX2" fmla="*/ 95251 w 490539"/>
              <a:gd name="connsiteY2" fmla="*/ 66675 h 742950"/>
              <a:gd name="connsiteX3" fmla="*/ 138113 w 490539"/>
              <a:gd name="connsiteY3" fmla="*/ 76200 h 742950"/>
              <a:gd name="connsiteX4" fmla="*/ 147638 w 490539"/>
              <a:gd name="connsiteY4" fmla="*/ 190499 h 742950"/>
              <a:gd name="connsiteX5" fmla="*/ 190501 w 490539"/>
              <a:gd name="connsiteY5" fmla="*/ 195262 h 742950"/>
              <a:gd name="connsiteX6" fmla="*/ 195264 w 490539"/>
              <a:gd name="connsiteY6" fmla="*/ 261938 h 742950"/>
              <a:gd name="connsiteX7" fmla="*/ 280989 w 490539"/>
              <a:gd name="connsiteY7" fmla="*/ 266700 h 742950"/>
              <a:gd name="connsiteX8" fmla="*/ 285751 w 490539"/>
              <a:gd name="connsiteY8" fmla="*/ 385762 h 742950"/>
              <a:gd name="connsiteX9" fmla="*/ 328614 w 490539"/>
              <a:gd name="connsiteY9" fmla="*/ 385762 h 742950"/>
              <a:gd name="connsiteX10" fmla="*/ 338139 w 490539"/>
              <a:gd name="connsiteY10" fmla="*/ 538162 h 742950"/>
              <a:gd name="connsiteX11" fmla="*/ 376238 w 490539"/>
              <a:gd name="connsiteY11" fmla="*/ 538162 h 742950"/>
              <a:gd name="connsiteX12" fmla="*/ 376239 w 490539"/>
              <a:gd name="connsiteY12" fmla="*/ 652462 h 742950"/>
              <a:gd name="connsiteX13" fmla="*/ 490539 w 490539"/>
              <a:gd name="connsiteY13" fmla="*/ 642937 h 742950"/>
              <a:gd name="connsiteX14" fmla="*/ 423864 w 490539"/>
              <a:gd name="connsiteY14" fmla="*/ 647700 h 742950"/>
              <a:gd name="connsiteX15" fmla="*/ 423863 w 490539"/>
              <a:gd name="connsiteY15" fmla="*/ 742950 h 742950"/>
              <a:gd name="connsiteX0" fmla="*/ 0 w 423864"/>
              <a:gd name="connsiteY0" fmla="*/ 0 h 742950"/>
              <a:gd name="connsiteX1" fmla="*/ 95252 w 423864"/>
              <a:gd name="connsiteY1" fmla="*/ 4763 h 742950"/>
              <a:gd name="connsiteX2" fmla="*/ 95251 w 423864"/>
              <a:gd name="connsiteY2" fmla="*/ 66675 h 742950"/>
              <a:gd name="connsiteX3" fmla="*/ 138113 w 423864"/>
              <a:gd name="connsiteY3" fmla="*/ 76200 h 742950"/>
              <a:gd name="connsiteX4" fmla="*/ 147638 w 423864"/>
              <a:gd name="connsiteY4" fmla="*/ 190499 h 742950"/>
              <a:gd name="connsiteX5" fmla="*/ 190501 w 423864"/>
              <a:gd name="connsiteY5" fmla="*/ 195262 h 742950"/>
              <a:gd name="connsiteX6" fmla="*/ 195264 w 423864"/>
              <a:gd name="connsiteY6" fmla="*/ 261938 h 742950"/>
              <a:gd name="connsiteX7" fmla="*/ 280989 w 423864"/>
              <a:gd name="connsiteY7" fmla="*/ 266700 h 742950"/>
              <a:gd name="connsiteX8" fmla="*/ 285751 w 423864"/>
              <a:gd name="connsiteY8" fmla="*/ 385762 h 742950"/>
              <a:gd name="connsiteX9" fmla="*/ 328614 w 423864"/>
              <a:gd name="connsiteY9" fmla="*/ 385762 h 742950"/>
              <a:gd name="connsiteX10" fmla="*/ 338139 w 423864"/>
              <a:gd name="connsiteY10" fmla="*/ 538162 h 742950"/>
              <a:gd name="connsiteX11" fmla="*/ 376238 w 423864"/>
              <a:gd name="connsiteY11" fmla="*/ 538162 h 742950"/>
              <a:gd name="connsiteX12" fmla="*/ 376239 w 423864"/>
              <a:gd name="connsiteY12" fmla="*/ 652462 h 742950"/>
              <a:gd name="connsiteX13" fmla="*/ 423864 w 423864"/>
              <a:gd name="connsiteY13" fmla="*/ 647700 h 742950"/>
              <a:gd name="connsiteX14" fmla="*/ 423863 w 423864"/>
              <a:gd name="connsiteY14" fmla="*/ 742950 h 742950"/>
              <a:gd name="connsiteX0" fmla="*/ 0 w 423864"/>
              <a:gd name="connsiteY0" fmla="*/ 0 h 742950"/>
              <a:gd name="connsiteX1" fmla="*/ 95252 w 423864"/>
              <a:gd name="connsiteY1" fmla="*/ 4763 h 742950"/>
              <a:gd name="connsiteX2" fmla="*/ 95251 w 423864"/>
              <a:gd name="connsiteY2" fmla="*/ 66675 h 742950"/>
              <a:gd name="connsiteX3" fmla="*/ 138113 w 423864"/>
              <a:gd name="connsiteY3" fmla="*/ 76200 h 742950"/>
              <a:gd name="connsiteX4" fmla="*/ 147638 w 423864"/>
              <a:gd name="connsiteY4" fmla="*/ 190499 h 742950"/>
              <a:gd name="connsiteX5" fmla="*/ 190501 w 423864"/>
              <a:gd name="connsiteY5" fmla="*/ 195262 h 742950"/>
              <a:gd name="connsiteX6" fmla="*/ 195264 w 423864"/>
              <a:gd name="connsiteY6" fmla="*/ 261938 h 742950"/>
              <a:gd name="connsiteX7" fmla="*/ 280989 w 423864"/>
              <a:gd name="connsiteY7" fmla="*/ 266700 h 742950"/>
              <a:gd name="connsiteX8" fmla="*/ 285751 w 423864"/>
              <a:gd name="connsiteY8" fmla="*/ 385762 h 742950"/>
              <a:gd name="connsiteX9" fmla="*/ 328614 w 423864"/>
              <a:gd name="connsiteY9" fmla="*/ 385762 h 742950"/>
              <a:gd name="connsiteX10" fmla="*/ 338139 w 423864"/>
              <a:gd name="connsiteY10" fmla="*/ 538162 h 742950"/>
              <a:gd name="connsiteX11" fmla="*/ 376238 w 423864"/>
              <a:gd name="connsiteY11" fmla="*/ 538162 h 742950"/>
              <a:gd name="connsiteX12" fmla="*/ 376239 w 423864"/>
              <a:gd name="connsiteY12" fmla="*/ 652462 h 742950"/>
              <a:gd name="connsiteX13" fmla="*/ 423864 w 423864"/>
              <a:gd name="connsiteY13" fmla="*/ 647700 h 742950"/>
              <a:gd name="connsiteX14" fmla="*/ 423863 w 423864"/>
              <a:gd name="connsiteY14" fmla="*/ 742950 h 742950"/>
              <a:gd name="connsiteX0" fmla="*/ 0 w 423864"/>
              <a:gd name="connsiteY0" fmla="*/ 0 h 742950"/>
              <a:gd name="connsiteX1" fmla="*/ 95252 w 423864"/>
              <a:gd name="connsiteY1" fmla="*/ 4763 h 742950"/>
              <a:gd name="connsiteX2" fmla="*/ 95251 w 423864"/>
              <a:gd name="connsiteY2" fmla="*/ 66675 h 742950"/>
              <a:gd name="connsiteX3" fmla="*/ 138113 w 423864"/>
              <a:gd name="connsiteY3" fmla="*/ 76200 h 742950"/>
              <a:gd name="connsiteX4" fmla="*/ 147638 w 423864"/>
              <a:gd name="connsiteY4" fmla="*/ 190499 h 742950"/>
              <a:gd name="connsiteX5" fmla="*/ 190501 w 423864"/>
              <a:gd name="connsiteY5" fmla="*/ 195262 h 742950"/>
              <a:gd name="connsiteX6" fmla="*/ 195264 w 423864"/>
              <a:gd name="connsiteY6" fmla="*/ 261938 h 742950"/>
              <a:gd name="connsiteX7" fmla="*/ 280989 w 423864"/>
              <a:gd name="connsiteY7" fmla="*/ 266700 h 742950"/>
              <a:gd name="connsiteX8" fmla="*/ 285751 w 423864"/>
              <a:gd name="connsiteY8" fmla="*/ 385762 h 742950"/>
              <a:gd name="connsiteX9" fmla="*/ 328614 w 423864"/>
              <a:gd name="connsiteY9" fmla="*/ 385762 h 742950"/>
              <a:gd name="connsiteX10" fmla="*/ 338139 w 423864"/>
              <a:gd name="connsiteY10" fmla="*/ 538162 h 742950"/>
              <a:gd name="connsiteX11" fmla="*/ 376238 w 423864"/>
              <a:gd name="connsiteY11" fmla="*/ 538162 h 742950"/>
              <a:gd name="connsiteX12" fmla="*/ 376239 w 423864"/>
              <a:gd name="connsiteY12" fmla="*/ 652462 h 742950"/>
              <a:gd name="connsiteX13" fmla="*/ 423864 w 423864"/>
              <a:gd name="connsiteY13" fmla="*/ 647700 h 742950"/>
              <a:gd name="connsiteX14" fmla="*/ 423863 w 423864"/>
              <a:gd name="connsiteY14" fmla="*/ 742950 h 74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23864" h="742950">
                <a:moveTo>
                  <a:pt x="0" y="0"/>
                </a:moveTo>
                <a:lnTo>
                  <a:pt x="95252" y="4763"/>
                </a:lnTo>
                <a:cubicBezTo>
                  <a:pt x="95252" y="25400"/>
                  <a:pt x="95251" y="46038"/>
                  <a:pt x="95251" y="66675"/>
                </a:cubicBezTo>
                <a:lnTo>
                  <a:pt x="138113" y="76200"/>
                </a:lnTo>
                <a:lnTo>
                  <a:pt x="147638" y="190499"/>
                </a:lnTo>
                <a:lnTo>
                  <a:pt x="190501" y="195262"/>
                </a:lnTo>
                <a:lnTo>
                  <a:pt x="195264" y="261938"/>
                </a:lnTo>
                <a:lnTo>
                  <a:pt x="280989" y="266700"/>
                </a:lnTo>
                <a:lnTo>
                  <a:pt x="285751" y="385762"/>
                </a:lnTo>
                <a:lnTo>
                  <a:pt x="328614" y="385762"/>
                </a:lnTo>
                <a:lnTo>
                  <a:pt x="338139" y="538162"/>
                </a:lnTo>
                <a:lnTo>
                  <a:pt x="376238" y="538162"/>
                </a:lnTo>
                <a:cubicBezTo>
                  <a:pt x="376238" y="579437"/>
                  <a:pt x="376239" y="611187"/>
                  <a:pt x="376239" y="652462"/>
                </a:cubicBezTo>
                <a:lnTo>
                  <a:pt x="423864" y="647700"/>
                </a:lnTo>
                <a:cubicBezTo>
                  <a:pt x="423864" y="679450"/>
                  <a:pt x="423863" y="711200"/>
                  <a:pt x="423863" y="742950"/>
                </a:cubicBezTo>
              </a:path>
            </a:pathLst>
          </a:cu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Tree>
    <p:extLst>
      <p:ext uri="{BB962C8B-B14F-4D97-AF65-F5344CB8AC3E}">
        <p14:creationId xmlns:p14="http://schemas.microsoft.com/office/powerpoint/2010/main" val="26385099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l="-8000" r="-8000"/>
          </a:stretch>
        </a:blipFill>
        <a:effectLst/>
      </p:bgPr>
    </p:bg>
    <p:spTree>
      <p:nvGrpSpPr>
        <p:cNvPr id="1" name=""/>
        <p:cNvGrpSpPr/>
        <p:nvPr/>
      </p:nvGrpSpPr>
      <p:grpSpPr>
        <a:xfrm>
          <a:off x="0" y="0"/>
          <a:ext cx="0" cy="0"/>
          <a:chOff x="0" y="0"/>
          <a:chExt cx="0" cy="0"/>
        </a:xfrm>
      </p:grpSpPr>
      <p:sp>
        <p:nvSpPr>
          <p:cNvPr id="42" name="TextBox 41"/>
          <p:cNvSpPr txBox="1"/>
          <p:nvPr/>
        </p:nvSpPr>
        <p:spPr>
          <a:xfrm>
            <a:off x="154227" y="1167789"/>
            <a:ext cx="533400" cy="2860783"/>
          </a:xfrm>
          <a:prstGeom prst="rect">
            <a:avLst/>
          </a:prstGeom>
          <a:noFill/>
        </p:spPr>
        <p:txBody>
          <a:bodyPr wrap="square" rtlCol="0">
            <a:spAutoFit/>
          </a:bodyPr>
          <a:lstStyle/>
          <a:p>
            <a:pPr algn="r">
              <a:lnSpc>
                <a:spcPct val="259000"/>
              </a:lnSpc>
            </a:pPr>
            <a:r>
              <a:rPr lang="en-US" sz="1000" b="1" dirty="0" smtClean="0">
                <a:solidFill>
                  <a:schemeClr val="bg1"/>
                </a:solidFill>
                <a:latin typeface="Arial" panose="020B0604020202020204" pitchFamily="34" charset="0"/>
                <a:cs typeface="Arial" panose="020B0604020202020204" pitchFamily="34" charset="0"/>
              </a:rPr>
              <a:t>1.0 –</a:t>
            </a:r>
          </a:p>
          <a:p>
            <a:pPr algn="r">
              <a:lnSpc>
                <a:spcPct val="259000"/>
              </a:lnSpc>
            </a:pPr>
            <a:r>
              <a:rPr lang="en-US" sz="1000" b="1" dirty="0" smtClean="0">
                <a:solidFill>
                  <a:schemeClr val="bg1"/>
                </a:solidFill>
                <a:latin typeface="Arial" panose="020B0604020202020204" pitchFamily="34" charset="0"/>
                <a:cs typeface="Arial" panose="020B0604020202020204" pitchFamily="34" charset="0"/>
              </a:rPr>
              <a:t>8.9 –</a:t>
            </a:r>
          </a:p>
          <a:p>
            <a:pPr algn="r">
              <a:lnSpc>
                <a:spcPct val="259000"/>
              </a:lnSpc>
            </a:pPr>
            <a:r>
              <a:rPr lang="en-US" sz="1000" b="1" dirty="0" smtClean="0">
                <a:solidFill>
                  <a:schemeClr val="bg1"/>
                </a:solidFill>
                <a:latin typeface="Arial" panose="020B0604020202020204" pitchFamily="34" charset="0"/>
                <a:cs typeface="Arial" panose="020B0604020202020204" pitchFamily="34" charset="0"/>
              </a:rPr>
              <a:t>0.6 –</a:t>
            </a:r>
          </a:p>
          <a:p>
            <a:pPr algn="r">
              <a:lnSpc>
                <a:spcPct val="259000"/>
              </a:lnSpc>
            </a:pPr>
            <a:r>
              <a:rPr lang="en-US" sz="1000" b="1" dirty="0" smtClean="0">
                <a:solidFill>
                  <a:schemeClr val="bg1"/>
                </a:solidFill>
                <a:latin typeface="Arial" panose="020B0604020202020204" pitchFamily="34" charset="0"/>
                <a:cs typeface="Arial" panose="020B0604020202020204" pitchFamily="34" charset="0"/>
              </a:rPr>
              <a:t>0.4 –</a:t>
            </a:r>
          </a:p>
          <a:p>
            <a:pPr algn="r">
              <a:lnSpc>
                <a:spcPct val="259000"/>
              </a:lnSpc>
            </a:pPr>
            <a:r>
              <a:rPr lang="en-US" sz="1000" b="1" dirty="0" smtClean="0">
                <a:solidFill>
                  <a:schemeClr val="bg1"/>
                </a:solidFill>
                <a:latin typeface="Arial" panose="020B0604020202020204" pitchFamily="34" charset="0"/>
                <a:cs typeface="Arial" panose="020B0604020202020204" pitchFamily="34" charset="0"/>
              </a:rPr>
              <a:t>0.2 –</a:t>
            </a:r>
          </a:p>
          <a:p>
            <a:pPr algn="r">
              <a:lnSpc>
                <a:spcPct val="259000"/>
              </a:lnSpc>
            </a:pPr>
            <a:r>
              <a:rPr lang="en-US" sz="1000" b="1" dirty="0" smtClean="0">
                <a:solidFill>
                  <a:schemeClr val="bg1"/>
                </a:solidFill>
                <a:latin typeface="Arial" panose="020B0604020202020204" pitchFamily="34" charset="0"/>
                <a:cs typeface="Arial" panose="020B0604020202020204" pitchFamily="34" charset="0"/>
              </a:rPr>
              <a:t>0.0 –</a:t>
            </a:r>
          </a:p>
          <a:p>
            <a:pPr algn="r">
              <a:lnSpc>
                <a:spcPct val="259000"/>
              </a:lnSpc>
            </a:pPr>
            <a:endParaRPr lang="en-US" sz="1000" b="1" dirty="0">
              <a:solidFill>
                <a:schemeClr val="bg1"/>
              </a:solidFill>
              <a:latin typeface="Arial" panose="020B0604020202020204" pitchFamily="34" charset="0"/>
              <a:cs typeface="Arial" panose="020B0604020202020204" pitchFamily="34" charset="0"/>
            </a:endParaRPr>
          </a:p>
        </p:txBody>
      </p:sp>
      <p:sp>
        <p:nvSpPr>
          <p:cNvPr id="61" name="TextBox 60"/>
          <p:cNvSpPr txBox="1"/>
          <p:nvPr/>
        </p:nvSpPr>
        <p:spPr>
          <a:xfrm>
            <a:off x="152510" y="3841899"/>
            <a:ext cx="533400" cy="2860783"/>
          </a:xfrm>
          <a:prstGeom prst="rect">
            <a:avLst/>
          </a:prstGeom>
          <a:noFill/>
        </p:spPr>
        <p:txBody>
          <a:bodyPr wrap="square" rtlCol="0">
            <a:spAutoFit/>
          </a:bodyPr>
          <a:lstStyle/>
          <a:p>
            <a:pPr algn="r">
              <a:lnSpc>
                <a:spcPct val="259000"/>
              </a:lnSpc>
            </a:pPr>
            <a:r>
              <a:rPr lang="en-US" sz="1000" b="1" dirty="0" smtClean="0">
                <a:solidFill>
                  <a:schemeClr val="bg1"/>
                </a:solidFill>
                <a:latin typeface="Arial" panose="020B0604020202020204" pitchFamily="34" charset="0"/>
                <a:cs typeface="Arial" panose="020B0604020202020204" pitchFamily="34" charset="0"/>
              </a:rPr>
              <a:t>1.0 –</a:t>
            </a:r>
          </a:p>
          <a:p>
            <a:pPr algn="r">
              <a:lnSpc>
                <a:spcPct val="259000"/>
              </a:lnSpc>
            </a:pPr>
            <a:r>
              <a:rPr lang="en-US" sz="1000" b="1" dirty="0" smtClean="0">
                <a:solidFill>
                  <a:schemeClr val="bg1"/>
                </a:solidFill>
                <a:latin typeface="Arial" panose="020B0604020202020204" pitchFamily="34" charset="0"/>
                <a:cs typeface="Arial" panose="020B0604020202020204" pitchFamily="34" charset="0"/>
              </a:rPr>
              <a:t>8.9 –</a:t>
            </a:r>
          </a:p>
          <a:p>
            <a:pPr algn="r">
              <a:lnSpc>
                <a:spcPct val="259000"/>
              </a:lnSpc>
            </a:pPr>
            <a:r>
              <a:rPr lang="en-US" sz="1000" b="1" dirty="0" smtClean="0">
                <a:solidFill>
                  <a:schemeClr val="bg1"/>
                </a:solidFill>
                <a:latin typeface="Arial" panose="020B0604020202020204" pitchFamily="34" charset="0"/>
                <a:cs typeface="Arial" panose="020B0604020202020204" pitchFamily="34" charset="0"/>
              </a:rPr>
              <a:t>0.6 –</a:t>
            </a:r>
          </a:p>
          <a:p>
            <a:pPr algn="r">
              <a:lnSpc>
                <a:spcPct val="259000"/>
              </a:lnSpc>
            </a:pPr>
            <a:r>
              <a:rPr lang="en-US" sz="1000" b="1" dirty="0" smtClean="0">
                <a:solidFill>
                  <a:schemeClr val="bg1"/>
                </a:solidFill>
                <a:latin typeface="Arial" panose="020B0604020202020204" pitchFamily="34" charset="0"/>
                <a:cs typeface="Arial" panose="020B0604020202020204" pitchFamily="34" charset="0"/>
              </a:rPr>
              <a:t>0.4 –</a:t>
            </a:r>
          </a:p>
          <a:p>
            <a:pPr algn="r">
              <a:lnSpc>
                <a:spcPct val="259000"/>
              </a:lnSpc>
            </a:pPr>
            <a:r>
              <a:rPr lang="en-US" sz="1000" b="1" dirty="0" smtClean="0">
                <a:solidFill>
                  <a:schemeClr val="bg1"/>
                </a:solidFill>
                <a:latin typeface="Arial" panose="020B0604020202020204" pitchFamily="34" charset="0"/>
                <a:cs typeface="Arial" panose="020B0604020202020204" pitchFamily="34" charset="0"/>
              </a:rPr>
              <a:t>0.2 –</a:t>
            </a:r>
          </a:p>
          <a:p>
            <a:pPr algn="r">
              <a:lnSpc>
                <a:spcPct val="259000"/>
              </a:lnSpc>
            </a:pPr>
            <a:r>
              <a:rPr lang="en-US" sz="1000" b="1" dirty="0" smtClean="0">
                <a:solidFill>
                  <a:schemeClr val="bg1"/>
                </a:solidFill>
                <a:latin typeface="Arial" panose="020B0604020202020204" pitchFamily="34" charset="0"/>
                <a:cs typeface="Arial" panose="020B0604020202020204" pitchFamily="34" charset="0"/>
              </a:rPr>
              <a:t>0.0 –</a:t>
            </a:r>
          </a:p>
          <a:p>
            <a:pPr algn="r">
              <a:lnSpc>
                <a:spcPct val="259000"/>
              </a:lnSpc>
            </a:pPr>
            <a:endParaRPr lang="en-US" sz="1000" b="1" dirty="0">
              <a:solidFill>
                <a:schemeClr val="bg1"/>
              </a:solidFill>
              <a:latin typeface="Arial" panose="020B0604020202020204" pitchFamily="34" charset="0"/>
              <a:cs typeface="Arial" panose="020B0604020202020204" pitchFamily="34" charset="0"/>
            </a:endParaRPr>
          </a:p>
        </p:txBody>
      </p:sp>
      <p:sp>
        <p:nvSpPr>
          <p:cNvPr id="76" name="TextBox 75"/>
          <p:cNvSpPr txBox="1"/>
          <p:nvPr/>
        </p:nvSpPr>
        <p:spPr>
          <a:xfrm>
            <a:off x="3116198" y="1153633"/>
            <a:ext cx="533400" cy="2860783"/>
          </a:xfrm>
          <a:prstGeom prst="rect">
            <a:avLst/>
          </a:prstGeom>
          <a:noFill/>
        </p:spPr>
        <p:txBody>
          <a:bodyPr wrap="square" rtlCol="0">
            <a:spAutoFit/>
          </a:bodyPr>
          <a:lstStyle/>
          <a:p>
            <a:pPr algn="r">
              <a:lnSpc>
                <a:spcPct val="259000"/>
              </a:lnSpc>
            </a:pPr>
            <a:r>
              <a:rPr lang="en-US" sz="1000" b="1" dirty="0" smtClean="0">
                <a:solidFill>
                  <a:schemeClr val="bg1"/>
                </a:solidFill>
                <a:latin typeface="Arial" panose="020B0604020202020204" pitchFamily="34" charset="0"/>
                <a:cs typeface="Arial" panose="020B0604020202020204" pitchFamily="34" charset="0"/>
              </a:rPr>
              <a:t>1.0 –</a:t>
            </a:r>
          </a:p>
          <a:p>
            <a:pPr algn="r">
              <a:lnSpc>
                <a:spcPct val="259000"/>
              </a:lnSpc>
            </a:pPr>
            <a:r>
              <a:rPr lang="en-US" sz="1000" b="1" dirty="0" smtClean="0">
                <a:solidFill>
                  <a:schemeClr val="bg1"/>
                </a:solidFill>
                <a:latin typeface="Arial" panose="020B0604020202020204" pitchFamily="34" charset="0"/>
                <a:cs typeface="Arial" panose="020B0604020202020204" pitchFamily="34" charset="0"/>
              </a:rPr>
              <a:t>8.9 –</a:t>
            </a:r>
          </a:p>
          <a:p>
            <a:pPr algn="r">
              <a:lnSpc>
                <a:spcPct val="259000"/>
              </a:lnSpc>
            </a:pPr>
            <a:r>
              <a:rPr lang="en-US" sz="1000" b="1" dirty="0" smtClean="0">
                <a:solidFill>
                  <a:schemeClr val="bg1"/>
                </a:solidFill>
                <a:latin typeface="Arial" panose="020B0604020202020204" pitchFamily="34" charset="0"/>
                <a:cs typeface="Arial" panose="020B0604020202020204" pitchFamily="34" charset="0"/>
              </a:rPr>
              <a:t>0.6 –</a:t>
            </a:r>
          </a:p>
          <a:p>
            <a:pPr algn="r">
              <a:lnSpc>
                <a:spcPct val="259000"/>
              </a:lnSpc>
            </a:pPr>
            <a:r>
              <a:rPr lang="en-US" sz="1000" b="1" dirty="0" smtClean="0">
                <a:solidFill>
                  <a:schemeClr val="bg1"/>
                </a:solidFill>
                <a:latin typeface="Arial" panose="020B0604020202020204" pitchFamily="34" charset="0"/>
                <a:cs typeface="Arial" panose="020B0604020202020204" pitchFamily="34" charset="0"/>
              </a:rPr>
              <a:t>0.4 –</a:t>
            </a:r>
          </a:p>
          <a:p>
            <a:pPr algn="r">
              <a:lnSpc>
                <a:spcPct val="259000"/>
              </a:lnSpc>
            </a:pPr>
            <a:r>
              <a:rPr lang="en-US" sz="1000" b="1" dirty="0" smtClean="0">
                <a:solidFill>
                  <a:schemeClr val="bg1"/>
                </a:solidFill>
                <a:latin typeface="Arial" panose="020B0604020202020204" pitchFamily="34" charset="0"/>
                <a:cs typeface="Arial" panose="020B0604020202020204" pitchFamily="34" charset="0"/>
              </a:rPr>
              <a:t>0.2 –</a:t>
            </a:r>
          </a:p>
          <a:p>
            <a:pPr algn="r">
              <a:lnSpc>
                <a:spcPct val="259000"/>
              </a:lnSpc>
            </a:pPr>
            <a:r>
              <a:rPr lang="en-US" sz="1000" b="1" dirty="0" smtClean="0">
                <a:solidFill>
                  <a:schemeClr val="bg1"/>
                </a:solidFill>
                <a:latin typeface="Arial" panose="020B0604020202020204" pitchFamily="34" charset="0"/>
                <a:cs typeface="Arial" panose="020B0604020202020204" pitchFamily="34" charset="0"/>
              </a:rPr>
              <a:t>0.0 –</a:t>
            </a:r>
          </a:p>
          <a:p>
            <a:pPr algn="r">
              <a:lnSpc>
                <a:spcPct val="259000"/>
              </a:lnSpc>
            </a:pPr>
            <a:endParaRPr lang="en-US" sz="1000" b="1" dirty="0">
              <a:solidFill>
                <a:schemeClr val="bg1"/>
              </a:solidFill>
              <a:latin typeface="Arial" panose="020B0604020202020204" pitchFamily="34" charset="0"/>
              <a:cs typeface="Arial" panose="020B0604020202020204" pitchFamily="34" charset="0"/>
            </a:endParaRPr>
          </a:p>
        </p:txBody>
      </p:sp>
      <p:sp>
        <p:nvSpPr>
          <p:cNvPr id="91" name="TextBox 90"/>
          <p:cNvSpPr txBox="1"/>
          <p:nvPr/>
        </p:nvSpPr>
        <p:spPr>
          <a:xfrm>
            <a:off x="3115379" y="3844817"/>
            <a:ext cx="533400" cy="2860783"/>
          </a:xfrm>
          <a:prstGeom prst="rect">
            <a:avLst/>
          </a:prstGeom>
          <a:noFill/>
        </p:spPr>
        <p:txBody>
          <a:bodyPr wrap="square" rtlCol="0">
            <a:spAutoFit/>
          </a:bodyPr>
          <a:lstStyle/>
          <a:p>
            <a:pPr algn="r">
              <a:lnSpc>
                <a:spcPct val="259000"/>
              </a:lnSpc>
            </a:pPr>
            <a:r>
              <a:rPr lang="en-US" sz="1000" b="1" dirty="0" smtClean="0">
                <a:solidFill>
                  <a:schemeClr val="bg1"/>
                </a:solidFill>
                <a:latin typeface="Arial" panose="020B0604020202020204" pitchFamily="34" charset="0"/>
                <a:cs typeface="Arial" panose="020B0604020202020204" pitchFamily="34" charset="0"/>
              </a:rPr>
              <a:t>1.0 –</a:t>
            </a:r>
          </a:p>
          <a:p>
            <a:pPr algn="r">
              <a:lnSpc>
                <a:spcPct val="259000"/>
              </a:lnSpc>
            </a:pPr>
            <a:r>
              <a:rPr lang="en-US" sz="1000" b="1" dirty="0" smtClean="0">
                <a:solidFill>
                  <a:schemeClr val="bg1"/>
                </a:solidFill>
                <a:latin typeface="Arial" panose="020B0604020202020204" pitchFamily="34" charset="0"/>
                <a:cs typeface="Arial" panose="020B0604020202020204" pitchFamily="34" charset="0"/>
              </a:rPr>
              <a:t>8.9 –</a:t>
            </a:r>
          </a:p>
          <a:p>
            <a:pPr algn="r">
              <a:lnSpc>
                <a:spcPct val="259000"/>
              </a:lnSpc>
            </a:pPr>
            <a:r>
              <a:rPr lang="en-US" sz="1000" b="1" dirty="0" smtClean="0">
                <a:solidFill>
                  <a:schemeClr val="bg1"/>
                </a:solidFill>
                <a:latin typeface="Arial" panose="020B0604020202020204" pitchFamily="34" charset="0"/>
                <a:cs typeface="Arial" panose="020B0604020202020204" pitchFamily="34" charset="0"/>
              </a:rPr>
              <a:t>0.6 –</a:t>
            </a:r>
          </a:p>
          <a:p>
            <a:pPr algn="r">
              <a:lnSpc>
                <a:spcPct val="259000"/>
              </a:lnSpc>
            </a:pPr>
            <a:r>
              <a:rPr lang="en-US" sz="1000" b="1" dirty="0" smtClean="0">
                <a:solidFill>
                  <a:schemeClr val="bg1"/>
                </a:solidFill>
                <a:latin typeface="Arial" panose="020B0604020202020204" pitchFamily="34" charset="0"/>
                <a:cs typeface="Arial" panose="020B0604020202020204" pitchFamily="34" charset="0"/>
              </a:rPr>
              <a:t>0.4 –</a:t>
            </a:r>
          </a:p>
          <a:p>
            <a:pPr algn="r">
              <a:lnSpc>
                <a:spcPct val="259000"/>
              </a:lnSpc>
            </a:pPr>
            <a:r>
              <a:rPr lang="en-US" sz="1000" b="1" dirty="0" smtClean="0">
                <a:solidFill>
                  <a:schemeClr val="bg1"/>
                </a:solidFill>
                <a:latin typeface="Arial" panose="020B0604020202020204" pitchFamily="34" charset="0"/>
                <a:cs typeface="Arial" panose="020B0604020202020204" pitchFamily="34" charset="0"/>
              </a:rPr>
              <a:t>0.2 –</a:t>
            </a:r>
          </a:p>
          <a:p>
            <a:pPr algn="r">
              <a:lnSpc>
                <a:spcPct val="259000"/>
              </a:lnSpc>
            </a:pPr>
            <a:r>
              <a:rPr lang="en-US" sz="1000" b="1" dirty="0" smtClean="0">
                <a:solidFill>
                  <a:schemeClr val="bg1"/>
                </a:solidFill>
                <a:latin typeface="Arial" panose="020B0604020202020204" pitchFamily="34" charset="0"/>
                <a:cs typeface="Arial" panose="020B0604020202020204" pitchFamily="34" charset="0"/>
              </a:rPr>
              <a:t>0.0 –</a:t>
            </a:r>
          </a:p>
          <a:p>
            <a:pPr algn="r">
              <a:lnSpc>
                <a:spcPct val="259000"/>
              </a:lnSpc>
            </a:pPr>
            <a:endParaRPr lang="en-US" sz="1000" b="1" dirty="0">
              <a:solidFill>
                <a:schemeClr val="bg1"/>
              </a:solidFill>
              <a:latin typeface="Arial" panose="020B0604020202020204" pitchFamily="34" charset="0"/>
              <a:cs typeface="Arial" panose="020B0604020202020204" pitchFamily="34" charset="0"/>
            </a:endParaRPr>
          </a:p>
        </p:txBody>
      </p:sp>
      <p:sp>
        <p:nvSpPr>
          <p:cNvPr id="5" name="Title 1"/>
          <p:cNvSpPr>
            <a:spLocks noGrp="1"/>
          </p:cNvSpPr>
          <p:nvPr>
            <p:ph type="title"/>
          </p:nvPr>
        </p:nvSpPr>
        <p:spPr>
          <a:xfrm>
            <a:off x="0" y="130792"/>
            <a:ext cx="9144000" cy="1143000"/>
          </a:xfrm>
        </p:spPr>
        <p:txBody>
          <a:bodyPr>
            <a:noAutofit/>
          </a:bodyPr>
          <a:lstStyle/>
          <a:p>
            <a:pPr>
              <a:lnSpc>
                <a:spcPct val="85000"/>
              </a:lnSpc>
            </a:pPr>
            <a:r>
              <a:rPr lang="en-US" sz="3200" dirty="0" smtClean="0"/>
              <a:t>Results Arm B: Estimated 4-Year Outcomes Median Follow-Up 48 Months</a:t>
            </a:r>
            <a:br>
              <a:rPr lang="en-US" sz="3200" dirty="0" smtClean="0"/>
            </a:br>
            <a:r>
              <a:rPr lang="en-US" sz="3200" dirty="0" smtClean="0"/>
              <a:t>Stopped Early </a:t>
            </a:r>
            <a:r>
              <a:rPr lang="en-US" sz="3200" dirty="0"/>
              <a:t>D</a:t>
            </a:r>
            <a:r>
              <a:rPr lang="en-US" sz="3200" dirty="0" smtClean="0"/>
              <a:t>ue to Poor OS</a:t>
            </a:r>
            <a:endParaRPr lang="en-US" sz="3200" dirty="0"/>
          </a:p>
        </p:txBody>
      </p:sp>
      <p:sp>
        <p:nvSpPr>
          <p:cNvPr id="6" name="TextBox 5"/>
          <p:cNvSpPr txBox="1"/>
          <p:nvPr/>
        </p:nvSpPr>
        <p:spPr>
          <a:xfrm>
            <a:off x="3733800" y="2907268"/>
            <a:ext cx="2236510" cy="369332"/>
          </a:xfrm>
          <a:prstGeom prst="rect">
            <a:avLst/>
          </a:prstGeom>
          <a:noFill/>
        </p:spPr>
        <p:txBody>
          <a:bodyPr wrap="none" rtlCol="0">
            <a:spAutoFit/>
          </a:bodyPr>
          <a:lstStyle/>
          <a:p>
            <a:r>
              <a:rPr lang="en-US" dirty="0" smtClean="0">
                <a:solidFill>
                  <a:schemeClr val="bg1"/>
                </a:solidFill>
                <a:latin typeface="Arial" panose="020B0604020202020204" pitchFamily="34" charset="0"/>
              </a:rPr>
              <a:t>CR for at least 6 mo</a:t>
            </a:r>
            <a:endParaRPr lang="en-US" dirty="0">
              <a:solidFill>
                <a:schemeClr val="bg1"/>
              </a:solidFill>
              <a:latin typeface="Arial" panose="020B0604020202020204" pitchFamily="34" charset="0"/>
            </a:endParaRPr>
          </a:p>
        </p:txBody>
      </p:sp>
      <p:sp>
        <p:nvSpPr>
          <p:cNvPr id="3" name="TextBox 2"/>
          <p:cNvSpPr txBox="1"/>
          <p:nvPr/>
        </p:nvSpPr>
        <p:spPr>
          <a:xfrm>
            <a:off x="1673341" y="1524000"/>
            <a:ext cx="646331" cy="369332"/>
          </a:xfrm>
          <a:prstGeom prst="rect">
            <a:avLst/>
          </a:prstGeom>
          <a:noFill/>
        </p:spPr>
        <p:txBody>
          <a:bodyPr wrap="none" rtlCol="0">
            <a:spAutoFit/>
          </a:bodyPr>
          <a:lstStyle/>
          <a:p>
            <a:r>
              <a:rPr lang="en-US" dirty="0" smtClean="0">
                <a:solidFill>
                  <a:schemeClr val="bg1"/>
                </a:solidFill>
                <a:latin typeface="Arial" panose="020B0604020202020204" pitchFamily="34" charset="0"/>
              </a:rPr>
              <a:t>44%</a:t>
            </a:r>
            <a:endParaRPr lang="en-US" dirty="0">
              <a:solidFill>
                <a:schemeClr val="bg1"/>
              </a:solidFill>
              <a:latin typeface="Arial" panose="020B0604020202020204" pitchFamily="34" charset="0"/>
            </a:endParaRPr>
          </a:p>
        </p:txBody>
      </p:sp>
      <p:sp>
        <p:nvSpPr>
          <p:cNvPr id="8" name="TextBox 7"/>
          <p:cNvSpPr txBox="1"/>
          <p:nvPr/>
        </p:nvSpPr>
        <p:spPr>
          <a:xfrm>
            <a:off x="4445272" y="2598180"/>
            <a:ext cx="838691" cy="369332"/>
          </a:xfrm>
          <a:prstGeom prst="rect">
            <a:avLst/>
          </a:prstGeom>
          <a:noFill/>
        </p:spPr>
        <p:txBody>
          <a:bodyPr wrap="none" rtlCol="0">
            <a:spAutoFit/>
          </a:bodyPr>
          <a:lstStyle/>
          <a:p>
            <a:r>
              <a:rPr lang="en-US" dirty="0" smtClean="0">
                <a:solidFill>
                  <a:schemeClr val="bg1"/>
                </a:solidFill>
                <a:latin typeface="Arial" panose="020B0604020202020204" pitchFamily="34" charset="0"/>
              </a:rPr>
              <a:t>51.3%</a:t>
            </a:r>
            <a:endParaRPr lang="en-US" dirty="0">
              <a:solidFill>
                <a:schemeClr val="bg1"/>
              </a:solidFill>
              <a:latin typeface="Arial" panose="020B0604020202020204" pitchFamily="34" charset="0"/>
            </a:endParaRPr>
          </a:p>
        </p:txBody>
      </p:sp>
      <p:sp>
        <p:nvSpPr>
          <p:cNvPr id="9" name="TextBox 8"/>
          <p:cNvSpPr txBox="1"/>
          <p:nvPr/>
        </p:nvSpPr>
        <p:spPr>
          <a:xfrm>
            <a:off x="4682901" y="4355068"/>
            <a:ext cx="646331" cy="369332"/>
          </a:xfrm>
          <a:prstGeom prst="rect">
            <a:avLst/>
          </a:prstGeom>
          <a:noFill/>
        </p:spPr>
        <p:txBody>
          <a:bodyPr wrap="none" rtlCol="0">
            <a:spAutoFit/>
          </a:bodyPr>
          <a:lstStyle/>
          <a:p>
            <a:r>
              <a:rPr lang="en-US" dirty="0" smtClean="0">
                <a:solidFill>
                  <a:schemeClr val="bg1"/>
                </a:solidFill>
                <a:latin typeface="Arial" panose="020B0604020202020204" pitchFamily="34" charset="0"/>
              </a:rPr>
              <a:t>31%</a:t>
            </a:r>
            <a:endParaRPr lang="en-US" dirty="0">
              <a:solidFill>
                <a:schemeClr val="bg1"/>
              </a:solidFill>
              <a:latin typeface="Arial" panose="020B0604020202020204" pitchFamily="34" charset="0"/>
            </a:endParaRPr>
          </a:p>
        </p:txBody>
      </p:sp>
      <p:sp>
        <p:nvSpPr>
          <p:cNvPr id="10" name="TextBox 9"/>
          <p:cNvSpPr txBox="1"/>
          <p:nvPr/>
        </p:nvSpPr>
        <p:spPr>
          <a:xfrm>
            <a:off x="1863501" y="4507468"/>
            <a:ext cx="646331" cy="369332"/>
          </a:xfrm>
          <a:prstGeom prst="rect">
            <a:avLst/>
          </a:prstGeom>
          <a:noFill/>
        </p:spPr>
        <p:txBody>
          <a:bodyPr wrap="none" rtlCol="0">
            <a:spAutoFit/>
          </a:bodyPr>
          <a:lstStyle/>
          <a:p>
            <a:r>
              <a:rPr lang="en-US" dirty="0" smtClean="0">
                <a:solidFill>
                  <a:schemeClr val="bg1"/>
                </a:solidFill>
                <a:latin typeface="Arial" panose="020B0604020202020204" pitchFamily="34" charset="0"/>
              </a:rPr>
              <a:t>26%</a:t>
            </a:r>
            <a:endParaRPr lang="en-US" dirty="0">
              <a:solidFill>
                <a:schemeClr val="bg1"/>
              </a:solidFill>
              <a:latin typeface="Arial" panose="020B0604020202020204" pitchFamily="34" charset="0"/>
            </a:endParaRPr>
          </a:p>
        </p:txBody>
      </p:sp>
      <p:sp>
        <p:nvSpPr>
          <p:cNvPr id="7" name="TextBox 6"/>
          <p:cNvSpPr txBox="1"/>
          <p:nvPr/>
        </p:nvSpPr>
        <p:spPr>
          <a:xfrm>
            <a:off x="6019800" y="1905000"/>
            <a:ext cx="2971800" cy="4308872"/>
          </a:xfrm>
          <a:prstGeom prst="rect">
            <a:avLst/>
          </a:prstGeom>
          <a:noFill/>
        </p:spPr>
        <p:txBody>
          <a:bodyPr wrap="square" rtlCol="0">
            <a:spAutoFit/>
          </a:bodyPr>
          <a:lstStyle/>
          <a:p>
            <a:pPr>
              <a:spcAft>
                <a:spcPts val="400"/>
              </a:spcAft>
            </a:pPr>
            <a:r>
              <a:rPr lang="en-US" sz="2400" b="1" dirty="0" smtClean="0">
                <a:solidFill>
                  <a:schemeClr val="bg1"/>
                </a:solidFill>
                <a:latin typeface="Arial" panose="020B0604020202020204" pitchFamily="34" charset="0"/>
              </a:rPr>
              <a:t>Conclusions: </a:t>
            </a:r>
          </a:p>
          <a:p>
            <a:pPr marL="227013" indent="-227013">
              <a:spcAft>
                <a:spcPts val="400"/>
              </a:spcAft>
              <a:buClr>
                <a:srgbClr val="F09828"/>
              </a:buClr>
              <a:buFont typeface="Arial" panose="020B0604020202020204" pitchFamily="34" charset="0"/>
              <a:buChar char="•"/>
            </a:pPr>
            <a:r>
              <a:rPr lang="en-US" sz="2400" b="1" dirty="0" smtClean="0">
                <a:solidFill>
                  <a:schemeClr val="bg1"/>
                </a:solidFill>
                <a:latin typeface="Arial" panose="020B0604020202020204" pitchFamily="34" charset="0"/>
              </a:rPr>
              <a:t>Alemtuzumab cannot be safely used with SCT</a:t>
            </a:r>
          </a:p>
          <a:p>
            <a:pPr marL="227013" indent="-227013">
              <a:spcAft>
                <a:spcPts val="400"/>
              </a:spcAft>
              <a:buClr>
                <a:srgbClr val="F09828"/>
              </a:buClr>
              <a:buFont typeface="Arial" panose="020B0604020202020204" pitchFamily="34" charset="0"/>
              <a:buChar char="•"/>
            </a:pPr>
            <a:r>
              <a:rPr lang="en-US" sz="2400" b="1" dirty="0" smtClean="0">
                <a:solidFill>
                  <a:schemeClr val="bg1"/>
                </a:solidFill>
                <a:latin typeface="Arial" panose="020B0604020202020204" pitchFamily="34" charset="0"/>
              </a:rPr>
              <a:t>Allo transplant not recommended outside trial</a:t>
            </a:r>
          </a:p>
          <a:p>
            <a:pPr marL="227013" indent="-227013">
              <a:spcAft>
                <a:spcPts val="400"/>
              </a:spcAft>
              <a:buClr>
                <a:srgbClr val="F09828"/>
              </a:buClr>
              <a:buFont typeface="Arial" panose="020B0604020202020204" pitchFamily="34" charset="0"/>
              <a:buChar char="•"/>
            </a:pPr>
            <a:r>
              <a:rPr lang="en-US" sz="2400" b="1" dirty="0" smtClean="0">
                <a:solidFill>
                  <a:schemeClr val="bg1"/>
                </a:solidFill>
                <a:latin typeface="Arial" panose="020B0604020202020204" pitchFamily="34" charset="0"/>
              </a:rPr>
              <a:t>Alemtuzumab</a:t>
            </a:r>
            <a:r>
              <a:rPr lang="en-US" sz="2400" b="1" dirty="0">
                <a:solidFill>
                  <a:schemeClr val="bg1"/>
                </a:solidFill>
                <a:latin typeface="Arial" panose="020B0604020202020204" pitchFamily="34" charset="0"/>
              </a:rPr>
              <a:t> </a:t>
            </a:r>
            <a:r>
              <a:rPr lang="en-US" sz="2400" b="1" dirty="0" smtClean="0">
                <a:solidFill>
                  <a:schemeClr val="bg1"/>
                </a:solidFill>
                <a:latin typeface="Arial" panose="020B0604020202020204" pitchFamily="34" charset="0"/>
              </a:rPr>
              <a:t>low dose also toxic</a:t>
            </a:r>
            <a:endParaRPr lang="en-US" sz="2400" b="1" dirty="0">
              <a:solidFill>
                <a:schemeClr val="bg1"/>
              </a:solidFill>
              <a:latin typeface="Arial" panose="020B0604020202020204" pitchFamily="34" charset="0"/>
            </a:endParaRPr>
          </a:p>
        </p:txBody>
      </p:sp>
      <p:sp>
        <p:nvSpPr>
          <p:cNvPr id="11" name="TextBox 10"/>
          <p:cNvSpPr txBox="1"/>
          <p:nvPr/>
        </p:nvSpPr>
        <p:spPr>
          <a:xfrm>
            <a:off x="365099" y="6549102"/>
            <a:ext cx="3845348" cy="276999"/>
          </a:xfrm>
          <a:prstGeom prst="rect">
            <a:avLst/>
          </a:prstGeom>
          <a:noFill/>
        </p:spPr>
        <p:txBody>
          <a:bodyPr wrap="none" rtlCol="0">
            <a:spAutoFit/>
          </a:bodyPr>
          <a:lstStyle/>
          <a:p>
            <a:r>
              <a:rPr lang="it-IT" sz="1200" b="1" dirty="0">
                <a:solidFill>
                  <a:schemeClr val="bg1"/>
                </a:solidFill>
                <a:latin typeface="Arial" panose="020B0604020202020204" pitchFamily="34" charset="0"/>
              </a:rPr>
              <a:t>Corradini P, et al. </a:t>
            </a:r>
            <a:r>
              <a:rPr lang="it-IT" sz="1200" b="1" i="1" dirty="0">
                <a:solidFill>
                  <a:schemeClr val="bg1"/>
                </a:solidFill>
                <a:latin typeface="Arial" panose="020B0604020202020204" pitchFamily="34" charset="0"/>
              </a:rPr>
              <a:t>Leukemia.</a:t>
            </a:r>
            <a:r>
              <a:rPr lang="it-IT" sz="1200" b="1" dirty="0">
                <a:solidFill>
                  <a:schemeClr val="bg1"/>
                </a:solidFill>
                <a:latin typeface="Arial" panose="020B0604020202020204" pitchFamily="34" charset="0"/>
              </a:rPr>
              <a:t> 2014;28(9):1885-1891.</a:t>
            </a:r>
            <a:endParaRPr lang="en-US" sz="1200" b="1" dirty="0">
              <a:solidFill>
                <a:schemeClr val="bg1"/>
              </a:solidFill>
              <a:latin typeface="Arial" panose="020B0604020202020204" pitchFamily="34" charset="0"/>
            </a:endParaRPr>
          </a:p>
        </p:txBody>
      </p:sp>
      <p:sp>
        <p:nvSpPr>
          <p:cNvPr id="26" name="TextBox 25"/>
          <p:cNvSpPr txBox="1"/>
          <p:nvPr/>
        </p:nvSpPr>
        <p:spPr>
          <a:xfrm>
            <a:off x="1251240" y="3708418"/>
            <a:ext cx="1097280" cy="261610"/>
          </a:xfrm>
          <a:prstGeom prst="rect">
            <a:avLst/>
          </a:prstGeom>
          <a:noFill/>
        </p:spPr>
        <p:txBody>
          <a:bodyPr wrap="square" rtlCol="0">
            <a:spAutoFit/>
          </a:bodyPr>
          <a:lstStyle/>
          <a:p>
            <a:r>
              <a:rPr lang="en-US" sz="1050" b="1" dirty="0" smtClean="0">
                <a:solidFill>
                  <a:schemeClr val="bg1"/>
                </a:solidFill>
                <a:latin typeface="Arial" panose="020B0604020202020204" pitchFamily="34" charset="0"/>
                <a:cs typeface="Arial" panose="020B0604020202020204" pitchFamily="34" charset="0"/>
              </a:rPr>
              <a:t>Time, Months</a:t>
            </a:r>
            <a:endParaRPr lang="en-US" sz="1050" b="1" dirty="0">
              <a:solidFill>
                <a:schemeClr val="bg1"/>
              </a:solidFill>
              <a:latin typeface="Arial" panose="020B0604020202020204" pitchFamily="34" charset="0"/>
              <a:cs typeface="Arial" panose="020B0604020202020204" pitchFamily="34" charset="0"/>
            </a:endParaRPr>
          </a:p>
        </p:txBody>
      </p:sp>
      <p:sp>
        <p:nvSpPr>
          <p:cNvPr id="29" name="TextBox 28"/>
          <p:cNvSpPr txBox="1"/>
          <p:nvPr/>
        </p:nvSpPr>
        <p:spPr>
          <a:xfrm rot="16200000">
            <a:off x="-342438" y="2286520"/>
            <a:ext cx="1097280" cy="261610"/>
          </a:xfrm>
          <a:prstGeom prst="rect">
            <a:avLst/>
          </a:prstGeom>
          <a:noFill/>
        </p:spPr>
        <p:txBody>
          <a:bodyPr wrap="square" rtlCol="0">
            <a:spAutoFit/>
          </a:bodyPr>
          <a:lstStyle/>
          <a:p>
            <a:pPr algn="ctr"/>
            <a:r>
              <a:rPr lang="en-US" sz="1050" b="1" dirty="0" smtClean="0">
                <a:solidFill>
                  <a:schemeClr val="bg1"/>
                </a:solidFill>
                <a:latin typeface="Arial" panose="020B0604020202020204" pitchFamily="34" charset="0"/>
                <a:cs typeface="Arial" panose="020B0604020202020204" pitchFamily="34" charset="0"/>
              </a:rPr>
              <a:t>Probability</a:t>
            </a:r>
            <a:endParaRPr lang="en-US" sz="1050" b="1" dirty="0">
              <a:solidFill>
                <a:schemeClr val="bg1"/>
              </a:solidFill>
              <a:latin typeface="Arial" panose="020B0604020202020204" pitchFamily="34" charset="0"/>
              <a:cs typeface="Arial" panose="020B0604020202020204" pitchFamily="34" charset="0"/>
            </a:endParaRPr>
          </a:p>
        </p:txBody>
      </p:sp>
      <p:cxnSp>
        <p:nvCxnSpPr>
          <p:cNvPr id="30" name="Straight Connector 29"/>
          <p:cNvCxnSpPr/>
          <p:nvPr/>
        </p:nvCxnSpPr>
        <p:spPr>
          <a:xfrm>
            <a:off x="597198" y="1469673"/>
            <a:ext cx="0" cy="198424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H="1">
            <a:off x="662038" y="3503171"/>
            <a:ext cx="2240280" cy="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668134" y="3503172"/>
            <a:ext cx="0" cy="5486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948019" y="3503172"/>
            <a:ext cx="0" cy="5486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1212002" y="3503172"/>
            <a:ext cx="0" cy="5486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1500160" y="3503172"/>
            <a:ext cx="0" cy="5486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1775804" y="3503172"/>
            <a:ext cx="0" cy="5486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2047738" y="3503172"/>
            <a:ext cx="0" cy="5486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2319672" y="3503172"/>
            <a:ext cx="0" cy="5486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2601412" y="3503172"/>
            <a:ext cx="0" cy="5486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2867250" y="3503172"/>
            <a:ext cx="0" cy="5486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554583" y="3503933"/>
            <a:ext cx="2499360" cy="246221"/>
          </a:xfrm>
          <a:prstGeom prst="rect">
            <a:avLst/>
          </a:prstGeom>
          <a:noFill/>
        </p:spPr>
        <p:txBody>
          <a:bodyPr wrap="square" rtlCol="0">
            <a:spAutoFit/>
          </a:bodyPr>
          <a:lstStyle/>
          <a:p>
            <a:r>
              <a:rPr lang="en-US" sz="1000" b="1" dirty="0" smtClean="0">
                <a:solidFill>
                  <a:schemeClr val="bg1"/>
                </a:solidFill>
                <a:latin typeface="Arial" panose="020B0604020202020204" pitchFamily="34" charset="0"/>
                <a:cs typeface="Arial" panose="020B0604020202020204" pitchFamily="34" charset="0"/>
              </a:rPr>
              <a:t>0      6     12    18    24    30    36    42   48</a:t>
            </a:r>
            <a:endParaRPr lang="en-US" sz="1000" b="1" dirty="0">
              <a:solidFill>
                <a:schemeClr val="bg1"/>
              </a:solidFill>
              <a:latin typeface="Arial" panose="020B0604020202020204" pitchFamily="34" charset="0"/>
              <a:cs typeface="Arial" panose="020B0604020202020204" pitchFamily="34" charset="0"/>
            </a:endParaRPr>
          </a:p>
        </p:txBody>
      </p:sp>
      <p:sp>
        <p:nvSpPr>
          <p:cNvPr id="43" name="TextBox 42"/>
          <p:cNvSpPr txBox="1"/>
          <p:nvPr/>
        </p:nvSpPr>
        <p:spPr>
          <a:xfrm>
            <a:off x="1683081" y="1941721"/>
            <a:ext cx="646331" cy="369332"/>
          </a:xfrm>
          <a:prstGeom prst="rect">
            <a:avLst/>
          </a:prstGeom>
          <a:noFill/>
        </p:spPr>
        <p:txBody>
          <a:bodyPr wrap="none" rtlCol="0">
            <a:spAutoFit/>
          </a:bodyPr>
          <a:lstStyle/>
          <a:p>
            <a:r>
              <a:rPr lang="en-US" b="1" dirty="0" smtClean="0">
                <a:solidFill>
                  <a:schemeClr val="bg1"/>
                </a:solidFill>
                <a:latin typeface="Arial" panose="020B0604020202020204" pitchFamily="34" charset="0"/>
              </a:rPr>
              <a:t>DFS</a:t>
            </a:r>
            <a:endParaRPr lang="en-US" b="1" dirty="0">
              <a:solidFill>
                <a:schemeClr val="bg1"/>
              </a:solidFill>
              <a:latin typeface="Arial" panose="020B0604020202020204" pitchFamily="34" charset="0"/>
            </a:endParaRPr>
          </a:p>
        </p:txBody>
      </p:sp>
      <p:sp>
        <p:nvSpPr>
          <p:cNvPr id="44" name="TextBox 43"/>
          <p:cNvSpPr txBox="1"/>
          <p:nvPr/>
        </p:nvSpPr>
        <p:spPr>
          <a:xfrm>
            <a:off x="4377304" y="1709072"/>
            <a:ext cx="1531188" cy="369332"/>
          </a:xfrm>
          <a:prstGeom prst="rect">
            <a:avLst/>
          </a:prstGeom>
          <a:noFill/>
        </p:spPr>
        <p:txBody>
          <a:bodyPr wrap="none" rtlCol="0">
            <a:spAutoFit/>
          </a:bodyPr>
          <a:lstStyle/>
          <a:p>
            <a:r>
              <a:rPr lang="en-US" b="1" dirty="0" smtClean="0">
                <a:solidFill>
                  <a:schemeClr val="bg1"/>
                </a:solidFill>
                <a:latin typeface="Arial" panose="020B0604020202020204" pitchFamily="34" charset="0"/>
              </a:rPr>
              <a:t>DFS (CR6m)</a:t>
            </a:r>
            <a:endParaRPr lang="en-US" b="1" dirty="0">
              <a:solidFill>
                <a:schemeClr val="bg1"/>
              </a:solidFill>
              <a:latin typeface="Arial" panose="020B0604020202020204" pitchFamily="34" charset="0"/>
            </a:endParaRPr>
          </a:p>
        </p:txBody>
      </p:sp>
      <p:sp>
        <p:nvSpPr>
          <p:cNvPr id="45" name="TextBox 44"/>
          <p:cNvSpPr txBox="1"/>
          <p:nvPr/>
        </p:nvSpPr>
        <p:spPr>
          <a:xfrm>
            <a:off x="1775804" y="5162773"/>
            <a:ext cx="633507" cy="369332"/>
          </a:xfrm>
          <a:prstGeom prst="rect">
            <a:avLst/>
          </a:prstGeom>
          <a:noFill/>
        </p:spPr>
        <p:txBody>
          <a:bodyPr wrap="none" rtlCol="0">
            <a:spAutoFit/>
          </a:bodyPr>
          <a:lstStyle/>
          <a:p>
            <a:r>
              <a:rPr lang="en-US" b="1" dirty="0">
                <a:solidFill>
                  <a:schemeClr val="bg1"/>
                </a:solidFill>
                <a:latin typeface="Arial" panose="020B0604020202020204" pitchFamily="34" charset="0"/>
              </a:rPr>
              <a:t>P</a:t>
            </a:r>
            <a:r>
              <a:rPr lang="en-US" b="1" dirty="0" smtClean="0">
                <a:solidFill>
                  <a:schemeClr val="bg1"/>
                </a:solidFill>
                <a:latin typeface="Arial" panose="020B0604020202020204" pitchFamily="34" charset="0"/>
              </a:rPr>
              <a:t>FS</a:t>
            </a:r>
            <a:endParaRPr lang="en-US" b="1" dirty="0">
              <a:solidFill>
                <a:schemeClr val="bg1"/>
              </a:solidFill>
              <a:latin typeface="Arial" panose="020B0604020202020204" pitchFamily="34" charset="0"/>
            </a:endParaRPr>
          </a:p>
        </p:txBody>
      </p:sp>
      <p:sp>
        <p:nvSpPr>
          <p:cNvPr id="46" name="TextBox 45"/>
          <p:cNvSpPr txBox="1"/>
          <p:nvPr/>
        </p:nvSpPr>
        <p:spPr>
          <a:xfrm>
            <a:off x="4960567" y="5029200"/>
            <a:ext cx="518091" cy="369332"/>
          </a:xfrm>
          <a:prstGeom prst="rect">
            <a:avLst/>
          </a:prstGeom>
          <a:noFill/>
        </p:spPr>
        <p:txBody>
          <a:bodyPr wrap="none" rtlCol="0">
            <a:spAutoFit/>
          </a:bodyPr>
          <a:lstStyle/>
          <a:p>
            <a:r>
              <a:rPr lang="en-US" b="1" dirty="0" smtClean="0">
                <a:solidFill>
                  <a:schemeClr val="bg1"/>
                </a:solidFill>
                <a:latin typeface="Arial" panose="020B0604020202020204" pitchFamily="34" charset="0"/>
              </a:rPr>
              <a:t>OS</a:t>
            </a:r>
            <a:endParaRPr lang="en-US" b="1" dirty="0">
              <a:solidFill>
                <a:schemeClr val="bg1"/>
              </a:solidFill>
              <a:latin typeface="Arial" panose="020B0604020202020204" pitchFamily="34" charset="0"/>
            </a:endParaRPr>
          </a:p>
        </p:txBody>
      </p:sp>
      <p:sp>
        <p:nvSpPr>
          <p:cNvPr id="47" name="TextBox 46"/>
          <p:cNvSpPr txBox="1"/>
          <p:nvPr/>
        </p:nvSpPr>
        <p:spPr>
          <a:xfrm>
            <a:off x="1249523" y="6382528"/>
            <a:ext cx="1097280" cy="261610"/>
          </a:xfrm>
          <a:prstGeom prst="rect">
            <a:avLst/>
          </a:prstGeom>
          <a:noFill/>
        </p:spPr>
        <p:txBody>
          <a:bodyPr wrap="square" rtlCol="0">
            <a:spAutoFit/>
          </a:bodyPr>
          <a:lstStyle/>
          <a:p>
            <a:r>
              <a:rPr lang="en-US" sz="1050" b="1" dirty="0" smtClean="0">
                <a:solidFill>
                  <a:schemeClr val="bg1"/>
                </a:solidFill>
                <a:latin typeface="Arial" panose="020B0604020202020204" pitchFamily="34" charset="0"/>
                <a:cs typeface="Arial" panose="020B0604020202020204" pitchFamily="34" charset="0"/>
              </a:rPr>
              <a:t>Time, Months</a:t>
            </a:r>
            <a:endParaRPr lang="en-US" sz="1050" b="1" dirty="0">
              <a:solidFill>
                <a:schemeClr val="bg1"/>
              </a:solidFill>
              <a:latin typeface="Arial" panose="020B0604020202020204" pitchFamily="34" charset="0"/>
              <a:cs typeface="Arial" panose="020B0604020202020204" pitchFamily="34" charset="0"/>
            </a:endParaRPr>
          </a:p>
        </p:txBody>
      </p:sp>
      <p:sp>
        <p:nvSpPr>
          <p:cNvPr id="48" name="TextBox 47"/>
          <p:cNvSpPr txBox="1"/>
          <p:nvPr/>
        </p:nvSpPr>
        <p:spPr>
          <a:xfrm rot="16200000">
            <a:off x="-344155" y="4960630"/>
            <a:ext cx="1097280" cy="261610"/>
          </a:xfrm>
          <a:prstGeom prst="rect">
            <a:avLst/>
          </a:prstGeom>
          <a:noFill/>
        </p:spPr>
        <p:txBody>
          <a:bodyPr wrap="square" rtlCol="0">
            <a:spAutoFit/>
          </a:bodyPr>
          <a:lstStyle/>
          <a:p>
            <a:pPr algn="ctr"/>
            <a:r>
              <a:rPr lang="en-US" sz="1050" b="1" dirty="0" smtClean="0">
                <a:solidFill>
                  <a:schemeClr val="bg1"/>
                </a:solidFill>
                <a:latin typeface="Arial" panose="020B0604020202020204" pitchFamily="34" charset="0"/>
                <a:cs typeface="Arial" panose="020B0604020202020204" pitchFamily="34" charset="0"/>
              </a:rPr>
              <a:t>Probability</a:t>
            </a:r>
            <a:endParaRPr lang="en-US" sz="1050" b="1" dirty="0">
              <a:solidFill>
                <a:schemeClr val="bg1"/>
              </a:solidFill>
              <a:latin typeface="Arial" panose="020B0604020202020204" pitchFamily="34" charset="0"/>
              <a:cs typeface="Arial" panose="020B0604020202020204" pitchFamily="34" charset="0"/>
            </a:endParaRPr>
          </a:p>
        </p:txBody>
      </p:sp>
      <p:cxnSp>
        <p:nvCxnSpPr>
          <p:cNvPr id="49" name="Straight Connector 48"/>
          <p:cNvCxnSpPr/>
          <p:nvPr/>
        </p:nvCxnSpPr>
        <p:spPr>
          <a:xfrm>
            <a:off x="595481" y="4134258"/>
            <a:ext cx="0" cy="198424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H="1">
            <a:off x="660321" y="6177281"/>
            <a:ext cx="2240280" cy="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666417" y="6177282"/>
            <a:ext cx="0" cy="5486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a:off x="946302" y="6177282"/>
            <a:ext cx="0" cy="5486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1210285" y="6177282"/>
            <a:ext cx="0" cy="5486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1498443" y="6177282"/>
            <a:ext cx="0" cy="5486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1774087" y="6177282"/>
            <a:ext cx="0" cy="5486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2046021" y="6177282"/>
            <a:ext cx="0" cy="5486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2317955" y="6177282"/>
            <a:ext cx="0" cy="5486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a:off x="2599695" y="6177282"/>
            <a:ext cx="0" cy="5486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a:off x="2865533" y="6177282"/>
            <a:ext cx="0" cy="5486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60" name="TextBox 59"/>
          <p:cNvSpPr txBox="1"/>
          <p:nvPr/>
        </p:nvSpPr>
        <p:spPr>
          <a:xfrm>
            <a:off x="552866" y="6178043"/>
            <a:ext cx="2499360" cy="246221"/>
          </a:xfrm>
          <a:prstGeom prst="rect">
            <a:avLst/>
          </a:prstGeom>
          <a:noFill/>
        </p:spPr>
        <p:txBody>
          <a:bodyPr wrap="square" rtlCol="0">
            <a:spAutoFit/>
          </a:bodyPr>
          <a:lstStyle/>
          <a:p>
            <a:r>
              <a:rPr lang="en-US" sz="1000" b="1" dirty="0" smtClean="0">
                <a:solidFill>
                  <a:schemeClr val="bg1"/>
                </a:solidFill>
                <a:latin typeface="Arial" panose="020B0604020202020204" pitchFamily="34" charset="0"/>
                <a:cs typeface="Arial" panose="020B0604020202020204" pitchFamily="34" charset="0"/>
              </a:rPr>
              <a:t>0      6     12    18    24    30    36    42   48</a:t>
            </a:r>
            <a:endParaRPr lang="en-US" sz="1000" b="1" dirty="0">
              <a:solidFill>
                <a:schemeClr val="bg1"/>
              </a:solidFill>
              <a:latin typeface="Arial" panose="020B0604020202020204" pitchFamily="34" charset="0"/>
              <a:cs typeface="Arial" panose="020B0604020202020204" pitchFamily="34" charset="0"/>
            </a:endParaRPr>
          </a:p>
        </p:txBody>
      </p:sp>
      <p:sp>
        <p:nvSpPr>
          <p:cNvPr id="62" name="TextBox 61"/>
          <p:cNvSpPr txBox="1"/>
          <p:nvPr/>
        </p:nvSpPr>
        <p:spPr>
          <a:xfrm>
            <a:off x="4213211" y="3694262"/>
            <a:ext cx="1097280" cy="261610"/>
          </a:xfrm>
          <a:prstGeom prst="rect">
            <a:avLst/>
          </a:prstGeom>
          <a:noFill/>
        </p:spPr>
        <p:txBody>
          <a:bodyPr wrap="square" rtlCol="0">
            <a:spAutoFit/>
          </a:bodyPr>
          <a:lstStyle/>
          <a:p>
            <a:r>
              <a:rPr lang="en-US" sz="1050" b="1" dirty="0" smtClean="0">
                <a:solidFill>
                  <a:schemeClr val="bg1"/>
                </a:solidFill>
                <a:latin typeface="Arial" panose="020B0604020202020204" pitchFamily="34" charset="0"/>
                <a:cs typeface="Arial" panose="020B0604020202020204" pitchFamily="34" charset="0"/>
              </a:rPr>
              <a:t>Time, Months</a:t>
            </a:r>
            <a:endParaRPr lang="en-US" sz="1050" b="1" dirty="0">
              <a:solidFill>
                <a:schemeClr val="bg1"/>
              </a:solidFill>
              <a:latin typeface="Arial" panose="020B0604020202020204" pitchFamily="34" charset="0"/>
              <a:cs typeface="Arial" panose="020B0604020202020204" pitchFamily="34" charset="0"/>
            </a:endParaRPr>
          </a:p>
        </p:txBody>
      </p:sp>
      <p:sp>
        <p:nvSpPr>
          <p:cNvPr id="63" name="TextBox 62"/>
          <p:cNvSpPr txBox="1"/>
          <p:nvPr/>
        </p:nvSpPr>
        <p:spPr>
          <a:xfrm rot="16200000">
            <a:off x="2619533" y="2272364"/>
            <a:ext cx="1097280" cy="261610"/>
          </a:xfrm>
          <a:prstGeom prst="rect">
            <a:avLst/>
          </a:prstGeom>
          <a:noFill/>
        </p:spPr>
        <p:txBody>
          <a:bodyPr wrap="square" rtlCol="0">
            <a:spAutoFit/>
          </a:bodyPr>
          <a:lstStyle/>
          <a:p>
            <a:pPr algn="ctr"/>
            <a:r>
              <a:rPr lang="en-US" sz="1050" b="1" dirty="0" smtClean="0">
                <a:solidFill>
                  <a:schemeClr val="bg1"/>
                </a:solidFill>
                <a:latin typeface="Arial" panose="020B0604020202020204" pitchFamily="34" charset="0"/>
                <a:cs typeface="Arial" panose="020B0604020202020204" pitchFamily="34" charset="0"/>
              </a:rPr>
              <a:t>Probability</a:t>
            </a:r>
            <a:endParaRPr lang="en-US" sz="1050" b="1" dirty="0">
              <a:solidFill>
                <a:schemeClr val="bg1"/>
              </a:solidFill>
              <a:latin typeface="Arial" panose="020B0604020202020204" pitchFamily="34" charset="0"/>
              <a:cs typeface="Arial" panose="020B0604020202020204" pitchFamily="34" charset="0"/>
            </a:endParaRPr>
          </a:p>
        </p:txBody>
      </p:sp>
      <p:cxnSp>
        <p:nvCxnSpPr>
          <p:cNvPr id="64" name="Straight Connector 63"/>
          <p:cNvCxnSpPr/>
          <p:nvPr/>
        </p:nvCxnSpPr>
        <p:spPr>
          <a:xfrm>
            <a:off x="3559169" y="1445992"/>
            <a:ext cx="0" cy="198424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flipH="1">
            <a:off x="3624009" y="3489015"/>
            <a:ext cx="2240280" cy="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3630105" y="3489016"/>
            <a:ext cx="0" cy="5486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3909990" y="3489016"/>
            <a:ext cx="0" cy="5486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4173973" y="3489016"/>
            <a:ext cx="0" cy="5486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4462131" y="3489016"/>
            <a:ext cx="0" cy="5486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a:off x="4737775" y="3489016"/>
            <a:ext cx="0" cy="5486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a:off x="5009709" y="3489016"/>
            <a:ext cx="0" cy="5486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a:off x="5281643" y="3489016"/>
            <a:ext cx="0" cy="5486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a:off x="5563383" y="3489016"/>
            <a:ext cx="0" cy="5486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a:off x="5829221" y="3489016"/>
            <a:ext cx="0" cy="5486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75" name="TextBox 74"/>
          <p:cNvSpPr txBox="1"/>
          <p:nvPr/>
        </p:nvSpPr>
        <p:spPr>
          <a:xfrm>
            <a:off x="3516554" y="3489777"/>
            <a:ext cx="2499360" cy="246221"/>
          </a:xfrm>
          <a:prstGeom prst="rect">
            <a:avLst/>
          </a:prstGeom>
          <a:noFill/>
        </p:spPr>
        <p:txBody>
          <a:bodyPr wrap="square" rtlCol="0">
            <a:spAutoFit/>
          </a:bodyPr>
          <a:lstStyle/>
          <a:p>
            <a:r>
              <a:rPr lang="en-US" sz="1000" b="1" dirty="0" smtClean="0">
                <a:solidFill>
                  <a:schemeClr val="bg1"/>
                </a:solidFill>
                <a:latin typeface="Arial" panose="020B0604020202020204" pitchFamily="34" charset="0"/>
                <a:cs typeface="Arial" panose="020B0604020202020204" pitchFamily="34" charset="0"/>
              </a:rPr>
              <a:t>0      6     12    18    24    30    36    42   48</a:t>
            </a:r>
            <a:endParaRPr lang="en-US" sz="1000" b="1" dirty="0">
              <a:solidFill>
                <a:schemeClr val="bg1"/>
              </a:solidFill>
              <a:latin typeface="Arial" panose="020B0604020202020204" pitchFamily="34" charset="0"/>
              <a:cs typeface="Arial" panose="020B0604020202020204" pitchFamily="34" charset="0"/>
            </a:endParaRPr>
          </a:p>
        </p:txBody>
      </p:sp>
      <p:sp>
        <p:nvSpPr>
          <p:cNvPr id="77" name="TextBox 76"/>
          <p:cNvSpPr txBox="1"/>
          <p:nvPr/>
        </p:nvSpPr>
        <p:spPr>
          <a:xfrm>
            <a:off x="4212392" y="6385446"/>
            <a:ext cx="1097280" cy="261610"/>
          </a:xfrm>
          <a:prstGeom prst="rect">
            <a:avLst/>
          </a:prstGeom>
          <a:noFill/>
        </p:spPr>
        <p:txBody>
          <a:bodyPr wrap="square" rtlCol="0">
            <a:spAutoFit/>
          </a:bodyPr>
          <a:lstStyle/>
          <a:p>
            <a:r>
              <a:rPr lang="en-US" sz="1050" b="1" dirty="0" smtClean="0">
                <a:solidFill>
                  <a:schemeClr val="bg1"/>
                </a:solidFill>
                <a:latin typeface="Arial" panose="020B0604020202020204" pitchFamily="34" charset="0"/>
                <a:cs typeface="Arial" panose="020B0604020202020204" pitchFamily="34" charset="0"/>
              </a:rPr>
              <a:t>Time, Months</a:t>
            </a:r>
            <a:endParaRPr lang="en-US" sz="1050" b="1" dirty="0">
              <a:solidFill>
                <a:schemeClr val="bg1"/>
              </a:solidFill>
              <a:latin typeface="Arial" panose="020B0604020202020204" pitchFamily="34" charset="0"/>
              <a:cs typeface="Arial" panose="020B0604020202020204" pitchFamily="34" charset="0"/>
            </a:endParaRPr>
          </a:p>
        </p:txBody>
      </p:sp>
      <p:sp>
        <p:nvSpPr>
          <p:cNvPr id="78" name="TextBox 77"/>
          <p:cNvSpPr txBox="1"/>
          <p:nvPr/>
        </p:nvSpPr>
        <p:spPr>
          <a:xfrm rot="16200000">
            <a:off x="2618714" y="4963548"/>
            <a:ext cx="1097280" cy="261610"/>
          </a:xfrm>
          <a:prstGeom prst="rect">
            <a:avLst/>
          </a:prstGeom>
          <a:noFill/>
        </p:spPr>
        <p:txBody>
          <a:bodyPr wrap="square" rtlCol="0">
            <a:spAutoFit/>
          </a:bodyPr>
          <a:lstStyle/>
          <a:p>
            <a:pPr algn="ctr"/>
            <a:r>
              <a:rPr lang="en-US" sz="1050" b="1" dirty="0" smtClean="0">
                <a:solidFill>
                  <a:schemeClr val="bg1"/>
                </a:solidFill>
                <a:latin typeface="Arial" panose="020B0604020202020204" pitchFamily="34" charset="0"/>
                <a:cs typeface="Arial" panose="020B0604020202020204" pitchFamily="34" charset="0"/>
              </a:rPr>
              <a:t>Probability</a:t>
            </a:r>
            <a:endParaRPr lang="en-US" sz="1050" b="1" dirty="0">
              <a:solidFill>
                <a:schemeClr val="bg1"/>
              </a:solidFill>
              <a:latin typeface="Arial" panose="020B0604020202020204" pitchFamily="34" charset="0"/>
              <a:cs typeface="Arial" panose="020B0604020202020204" pitchFamily="34" charset="0"/>
            </a:endParaRPr>
          </a:p>
        </p:txBody>
      </p:sp>
      <p:cxnSp>
        <p:nvCxnSpPr>
          <p:cNvPr id="79" name="Straight Connector 78"/>
          <p:cNvCxnSpPr/>
          <p:nvPr/>
        </p:nvCxnSpPr>
        <p:spPr>
          <a:xfrm>
            <a:off x="3558350" y="4137176"/>
            <a:ext cx="0" cy="198424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flipH="1">
            <a:off x="3623190" y="6180199"/>
            <a:ext cx="2240280" cy="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3629286" y="6180200"/>
            <a:ext cx="0" cy="5486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3909171" y="6180200"/>
            <a:ext cx="0" cy="5486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4173154" y="6180200"/>
            <a:ext cx="0" cy="5486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4461312" y="6180200"/>
            <a:ext cx="0" cy="5486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4736956" y="6180200"/>
            <a:ext cx="0" cy="5486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5008890" y="6180200"/>
            <a:ext cx="0" cy="5486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5280824" y="6180200"/>
            <a:ext cx="0" cy="5486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5562564" y="6180200"/>
            <a:ext cx="0" cy="5486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5828402" y="6180200"/>
            <a:ext cx="0" cy="5486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90" name="TextBox 89"/>
          <p:cNvSpPr txBox="1"/>
          <p:nvPr/>
        </p:nvSpPr>
        <p:spPr>
          <a:xfrm>
            <a:off x="3515735" y="6180961"/>
            <a:ext cx="2499360" cy="246221"/>
          </a:xfrm>
          <a:prstGeom prst="rect">
            <a:avLst/>
          </a:prstGeom>
          <a:noFill/>
        </p:spPr>
        <p:txBody>
          <a:bodyPr wrap="square" rtlCol="0">
            <a:spAutoFit/>
          </a:bodyPr>
          <a:lstStyle/>
          <a:p>
            <a:r>
              <a:rPr lang="en-US" sz="1000" b="1" dirty="0" smtClean="0">
                <a:solidFill>
                  <a:schemeClr val="bg1"/>
                </a:solidFill>
                <a:latin typeface="Arial" panose="020B0604020202020204" pitchFamily="34" charset="0"/>
                <a:cs typeface="Arial" panose="020B0604020202020204" pitchFamily="34" charset="0"/>
              </a:rPr>
              <a:t>0      6     12    18    24    30    36    42   48</a:t>
            </a:r>
            <a:endParaRPr lang="en-US" sz="1000" b="1" dirty="0">
              <a:solidFill>
                <a:schemeClr val="bg1"/>
              </a:solidFill>
              <a:latin typeface="Arial" panose="020B0604020202020204" pitchFamily="34" charset="0"/>
              <a:cs typeface="Arial" panose="020B0604020202020204" pitchFamily="34" charset="0"/>
            </a:endParaRPr>
          </a:p>
        </p:txBody>
      </p:sp>
      <p:sp>
        <p:nvSpPr>
          <p:cNvPr id="2" name="Freeform 1"/>
          <p:cNvSpPr/>
          <p:nvPr/>
        </p:nvSpPr>
        <p:spPr>
          <a:xfrm>
            <a:off x="685798" y="1469037"/>
            <a:ext cx="2211675" cy="1091284"/>
          </a:xfrm>
          <a:custGeom>
            <a:avLst/>
            <a:gdLst>
              <a:gd name="connsiteX0" fmla="*/ 0 w 2186940"/>
              <a:gd name="connsiteY0" fmla="*/ 0 h 1127760"/>
              <a:gd name="connsiteX1" fmla="*/ 2186940 w 2186940"/>
              <a:gd name="connsiteY1" fmla="*/ 1127760 h 1127760"/>
              <a:gd name="connsiteX2" fmla="*/ 2186940 w 2186940"/>
              <a:gd name="connsiteY2" fmla="*/ 1127760 h 1127760"/>
              <a:gd name="connsiteX0" fmla="*/ 0 w 2186940"/>
              <a:gd name="connsiteY0" fmla="*/ 0 h 1127760"/>
              <a:gd name="connsiteX1" fmla="*/ 1645920 w 2186940"/>
              <a:gd name="connsiteY1" fmla="*/ 1112520 h 1127760"/>
              <a:gd name="connsiteX2" fmla="*/ 2186940 w 2186940"/>
              <a:gd name="connsiteY2" fmla="*/ 1127760 h 1127760"/>
              <a:gd name="connsiteX3" fmla="*/ 2186940 w 2186940"/>
              <a:gd name="connsiteY3" fmla="*/ 1127760 h 1127760"/>
              <a:gd name="connsiteX0" fmla="*/ 0 w 2223267"/>
              <a:gd name="connsiteY0" fmla="*/ 0 h 1127760"/>
              <a:gd name="connsiteX1" fmla="*/ 1645920 w 2223267"/>
              <a:gd name="connsiteY1" fmla="*/ 1112520 h 1127760"/>
              <a:gd name="connsiteX2" fmla="*/ 2186940 w 2223267"/>
              <a:gd name="connsiteY2" fmla="*/ 1127760 h 1127760"/>
              <a:gd name="connsiteX3" fmla="*/ 2171700 w 2223267"/>
              <a:gd name="connsiteY3" fmla="*/ 1104900 h 1127760"/>
              <a:gd name="connsiteX0" fmla="*/ 0 w 2186940"/>
              <a:gd name="connsiteY0" fmla="*/ 0 h 1127760"/>
              <a:gd name="connsiteX1" fmla="*/ 1645920 w 2186940"/>
              <a:gd name="connsiteY1" fmla="*/ 1112520 h 1127760"/>
              <a:gd name="connsiteX2" fmla="*/ 2186940 w 2186940"/>
              <a:gd name="connsiteY2" fmla="*/ 1127760 h 1127760"/>
              <a:gd name="connsiteX0" fmla="*/ 0 w 2171700"/>
              <a:gd name="connsiteY0" fmla="*/ 0 h 1120140"/>
              <a:gd name="connsiteX1" fmla="*/ 1645920 w 2171700"/>
              <a:gd name="connsiteY1" fmla="*/ 1112520 h 1120140"/>
              <a:gd name="connsiteX2" fmla="*/ 2171700 w 2171700"/>
              <a:gd name="connsiteY2" fmla="*/ 1120140 h 1120140"/>
              <a:gd name="connsiteX0" fmla="*/ 0 w 2171700"/>
              <a:gd name="connsiteY0" fmla="*/ 0 h 1120140"/>
              <a:gd name="connsiteX1" fmla="*/ 1630680 w 2171700"/>
              <a:gd name="connsiteY1" fmla="*/ 952500 h 1120140"/>
              <a:gd name="connsiteX2" fmla="*/ 1645920 w 2171700"/>
              <a:gd name="connsiteY2" fmla="*/ 1112520 h 1120140"/>
              <a:gd name="connsiteX3" fmla="*/ 2171700 w 2171700"/>
              <a:gd name="connsiteY3" fmla="*/ 1120140 h 1120140"/>
              <a:gd name="connsiteX0" fmla="*/ 0 w 2171700"/>
              <a:gd name="connsiteY0" fmla="*/ 0 h 1120140"/>
              <a:gd name="connsiteX1" fmla="*/ 1630680 w 2171700"/>
              <a:gd name="connsiteY1" fmla="*/ 952500 h 1120140"/>
              <a:gd name="connsiteX2" fmla="*/ 1645920 w 2171700"/>
              <a:gd name="connsiteY2" fmla="*/ 1112520 h 1120140"/>
              <a:gd name="connsiteX3" fmla="*/ 2171700 w 2171700"/>
              <a:gd name="connsiteY3" fmla="*/ 1120140 h 1120140"/>
              <a:gd name="connsiteX0" fmla="*/ 0 w 2171700"/>
              <a:gd name="connsiteY0" fmla="*/ 0 h 1120140"/>
              <a:gd name="connsiteX1" fmla="*/ 1638300 w 2171700"/>
              <a:gd name="connsiteY1" fmla="*/ 967740 h 1120140"/>
              <a:gd name="connsiteX2" fmla="*/ 1645920 w 2171700"/>
              <a:gd name="connsiteY2" fmla="*/ 1112520 h 1120140"/>
              <a:gd name="connsiteX3" fmla="*/ 2171700 w 2171700"/>
              <a:gd name="connsiteY3" fmla="*/ 1120140 h 1120140"/>
              <a:gd name="connsiteX0" fmla="*/ 0 w 2171700"/>
              <a:gd name="connsiteY0" fmla="*/ 0 h 1120140"/>
              <a:gd name="connsiteX1" fmla="*/ 739140 w 2171700"/>
              <a:gd name="connsiteY1" fmla="*/ 922020 h 1120140"/>
              <a:gd name="connsiteX2" fmla="*/ 1638300 w 2171700"/>
              <a:gd name="connsiteY2" fmla="*/ 967740 h 1120140"/>
              <a:gd name="connsiteX3" fmla="*/ 1645920 w 2171700"/>
              <a:gd name="connsiteY3" fmla="*/ 1112520 h 1120140"/>
              <a:gd name="connsiteX4" fmla="*/ 2171700 w 2171700"/>
              <a:gd name="connsiteY4" fmla="*/ 1120140 h 1120140"/>
              <a:gd name="connsiteX0" fmla="*/ 0 w 2171700"/>
              <a:gd name="connsiteY0" fmla="*/ 0 h 1120140"/>
              <a:gd name="connsiteX1" fmla="*/ 739140 w 2171700"/>
              <a:gd name="connsiteY1" fmla="*/ 922020 h 1120140"/>
              <a:gd name="connsiteX2" fmla="*/ 1638300 w 2171700"/>
              <a:gd name="connsiteY2" fmla="*/ 967740 h 1120140"/>
              <a:gd name="connsiteX3" fmla="*/ 1645920 w 2171700"/>
              <a:gd name="connsiteY3" fmla="*/ 1112520 h 1120140"/>
              <a:gd name="connsiteX4" fmla="*/ 2171700 w 2171700"/>
              <a:gd name="connsiteY4" fmla="*/ 1120140 h 1120140"/>
              <a:gd name="connsiteX0" fmla="*/ 0 w 2171700"/>
              <a:gd name="connsiteY0" fmla="*/ 0 h 1120140"/>
              <a:gd name="connsiteX1" fmla="*/ 739140 w 2171700"/>
              <a:gd name="connsiteY1" fmla="*/ 922020 h 1120140"/>
              <a:gd name="connsiteX2" fmla="*/ 1630680 w 2171700"/>
              <a:gd name="connsiteY2" fmla="*/ 944880 h 1120140"/>
              <a:gd name="connsiteX3" fmla="*/ 1645920 w 2171700"/>
              <a:gd name="connsiteY3" fmla="*/ 1112520 h 1120140"/>
              <a:gd name="connsiteX4" fmla="*/ 2171700 w 2171700"/>
              <a:gd name="connsiteY4" fmla="*/ 1120140 h 1120140"/>
              <a:gd name="connsiteX0" fmla="*/ 0 w 2171700"/>
              <a:gd name="connsiteY0" fmla="*/ 0 h 1120140"/>
              <a:gd name="connsiteX1" fmla="*/ 754380 w 2171700"/>
              <a:gd name="connsiteY1" fmla="*/ 937260 h 1120140"/>
              <a:gd name="connsiteX2" fmla="*/ 1630680 w 2171700"/>
              <a:gd name="connsiteY2" fmla="*/ 944880 h 1120140"/>
              <a:gd name="connsiteX3" fmla="*/ 1645920 w 2171700"/>
              <a:gd name="connsiteY3" fmla="*/ 1112520 h 1120140"/>
              <a:gd name="connsiteX4" fmla="*/ 2171700 w 2171700"/>
              <a:gd name="connsiteY4" fmla="*/ 1120140 h 1120140"/>
              <a:gd name="connsiteX0" fmla="*/ 0 w 2171700"/>
              <a:gd name="connsiteY0" fmla="*/ 0 h 1120140"/>
              <a:gd name="connsiteX1" fmla="*/ 754380 w 2171700"/>
              <a:gd name="connsiteY1" fmla="*/ 937260 h 1120140"/>
              <a:gd name="connsiteX2" fmla="*/ 1630680 w 2171700"/>
              <a:gd name="connsiteY2" fmla="*/ 944880 h 1120140"/>
              <a:gd name="connsiteX3" fmla="*/ 1638300 w 2171700"/>
              <a:gd name="connsiteY3" fmla="*/ 1120140 h 1120140"/>
              <a:gd name="connsiteX4" fmla="*/ 2171700 w 2171700"/>
              <a:gd name="connsiteY4" fmla="*/ 1120140 h 1120140"/>
              <a:gd name="connsiteX0" fmla="*/ 0 w 2171700"/>
              <a:gd name="connsiteY0" fmla="*/ 0 h 1120140"/>
              <a:gd name="connsiteX1" fmla="*/ 723900 w 2171700"/>
              <a:gd name="connsiteY1" fmla="*/ 807720 h 1120140"/>
              <a:gd name="connsiteX2" fmla="*/ 754380 w 2171700"/>
              <a:gd name="connsiteY2" fmla="*/ 937260 h 1120140"/>
              <a:gd name="connsiteX3" fmla="*/ 1630680 w 2171700"/>
              <a:gd name="connsiteY3" fmla="*/ 944880 h 1120140"/>
              <a:gd name="connsiteX4" fmla="*/ 1638300 w 2171700"/>
              <a:gd name="connsiteY4" fmla="*/ 1120140 h 1120140"/>
              <a:gd name="connsiteX5" fmla="*/ 2171700 w 2171700"/>
              <a:gd name="connsiteY5" fmla="*/ 1120140 h 1120140"/>
              <a:gd name="connsiteX0" fmla="*/ 0 w 2171700"/>
              <a:gd name="connsiteY0" fmla="*/ 0 h 1120140"/>
              <a:gd name="connsiteX1" fmla="*/ 723900 w 2171700"/>
              <a:gd name="connsiteY1" fmla="*/ 807720 h 1120140"/>
              <a:gd name="connsiteX2" fmla="*/ 754380 w 2171700"/>
              <a:gd name="connsiteY2" fmla="*/ 937260 h 1120140"/>
              <a:gd name="connsiteX3" fmla="*/ 1630680 w 2171700"/>
              <a:gd name="connsiteY3" fmla="*/ 944880 h 1120140"/>
              <a:gd name="connsiteX4" fmla="*/ 1638300 w 2171700"/>
              <a:gd name="connsiteY4" fmla="*/ 1120140 h 1120140"/>
              <a:gd name="connsiteX5" fmla="*/ 2171700 w 2171700"/>
              <a:gd name="connsiteY5" fmla="*/ 1120140 h 1120140"/>
              <a:gd name="connsiteX0" fmla="*/ 0 w 2171700"/>
              <a:gd name="connsiteY0" fmla="*/ 0 h 1120140"/>
              <a:gd name="connsiteX1" fmla="*/ 723900 w 2171700"/>
              <a:gd name="connsiteY1" fmla="*/ 807720 h 1120140"/>
              <a:gd name="connsiteX2" fmla="*/ 731520 w 2171700"/>
              <a:gd name="connsiteY2" fmla="*/ 937260 h 1120140"/>
              <a:gd name="connsiteX3" fmla="*/ 1630680 w 2171700"/>
              <a:gd name="connsiteY3" fmla="*/ 944880 h 1120140"/>
              <a:gd name="connsiteX4" fmla="*/ 1638300 w 2171700"/>
              <a:gd name="connsiteY4" fmla="*/ 1120140 h 1120140"/>
              <a:gd name="connsiteX5" fmla="*/ 2171700 w 2171700"/>
              <a:gd name="connsiteY5" fmla="*/ 1120140 h 1120140"/>
              <a:gd name="connsiteX0" fmla="*/ 0 w 2171700"/>
              <a:gd name="connsiteY0" fmla="*/ 0 h 1120140"/>
              <a:gd name="connsiteX1" fmla="*/ 533400 w 2171700"/>
              <a:gd name="connsiteY1" fmla="*/ 800100 h 1120140"/>
              <a:gd name="connsiteX2" fmla="*/ 723900 w 2171700"/>
              <a:gd name="connsiteY2" fmla="*/ 807720 h 1120140"/>
              <a:gd name="connsiteX3" fmla="*/ 731520 w 2171700"/>
              <a:gd name="connsiteY3" fmla="*/ 937260 h 1120140"/>
              <a:gd name="connsiteX4" fmla="*/ 1630680 w 2171700"/>
              <a:gd name="connsiteY4" fmla="*/ 944880 h 1120140"/>
              <a:gd name="connsiteX5" fmla="*/ 1638300 w 2171700"/>
              <a:gd name="connsiteY5" fmla="*/ 1120140 h 1120140"/>
              <a:gd name="connsiteX6" fmla="*/ 2171700 w 2171700"/>
              <a:gd name="connsiteY6" fmla="*/ 1120140 h 1120140"/>
              <a:gd name="connsiteX0" fmla="*/ 0 w 2171700"/>
              <a:gd name="connsiteY0" fmla="*/ 0 h 1120140"/>
              <a:gd name="connsiteX1" fmla="*/ 563880 w 2171700"/>
              <a:gd name="connsiteY1" fmla="*/ 693420 h 1120140"/>
              <a:gd name="connsiteX2" fmla="*/ 533400 w 2171700"/>
              <a:gd name="connsiteY2" fmla="*/ 800100 h 1120140"/>
              <a:gd name="connsiteX3" fmla="*/ 723900 w 2171700"/>
              <a:gd name="connsiteY3" fmla="*/ 807720 h 1120140"/>
              <a:gd name="connsiteX4" fmla="*/ 731520 w 2171700"/>
              <a:gd name="connsiteY4" fmla="*/ 937260 h 1120140"/>
              <a:gd name="connsiteX5" fmla="*/ 1630680 w 2171700"/>
              <a:gd name="connsiteY5" fmla="*/ 944880 h 1120140"/>
              <a:gd name="connsiteX6" fmla="*/ 1638300 w 2171700"/>
              <a:gd name="connsiteY6" fmla="*/ 1120140 h 1120140"/>
              <a:gd name="connsiteX7" fmla="*/ 2171700 w 2171700"/>
              <a:gd name="connsiteY7" fmla="*/ 1120140 h 1120140"/>
              <a:gd name="connsiteX0" fmla="*/ 0 w 2171700"/>
              <a:gd name="connsiteY0" fmla="*/ 0 h 1120140"/>
              <a:gd name="connsiteX1" fmla="*/ 373380 w 2171700"/>
              <a:gd name="connsiteY1" fmla="*/ 670560 h 1120140"/>
              <a:gd name="connsiteX2" fmla="*/ 563880 w 2171700"/>
              <a:gd name="connsiteY2" fmla="*/ 693420 h 1120140"/>
              <a:gd name="connsiteX3" fmla="*/ 533400 w 2171700"/>
              <a:gd name="connsiteY3" fmla="*/ 800100 h 1120140"/>
              <a:gd name="connsiteX4" fmla="*/ 723900 w 2171700"/>
              <a:gd name="connsiteY4" fmla="*/ 807720 h 1120140"/>
              <a:gd name="connsiteX5" fmla="*/ 731520 w 2171700"/>
              <a:gd name="connsiteY5" fmla="*/ 937260 h 1120140"/>
              <a:gd name="connsiteX6" fmla="*/ 1630680 w 2171700"/>
              <a:gd name="connsiteY6" fmla="*/ 944880 h 1120140"/>
              <a:gd name="connsiteX7" fmla="*/ 1638300 w 2171700"/>
              <a:gd name="connsiteY7" fmla="*/ 1120140 h 1120140"/>
              <a:gd name="connsiteX8" fmla="*/ 2171700 w 2171700"/>
              <a:gd name="connsiteY8" fmla="*/ 1120140 h 1120140"/>
              <a:gd name="connsiteX0" fmla="*/ 0 w 2171700"/>
              <a:gd name="connsiteY0" fmla="*/ 0 h 1120140"/>
              <a:gd name="connsiteX1" fmla="*/ 373380 w 2171700"/>
              <a:gd name="connsiteY1" fmla="*/ 670560 h 1120140"/>
              <a:gd name="connsiteX2" fmla="*/ 563880 w 2171700"/>
              <a:gd name="connsiteY2" fmla="*/ 693420 h 1120140"/>
              <a:gd name="connsiteX3" fmla="*/ 533400 w 2171700"/>
              <a:gd name="connsiteY3" fmla="*/ 800100 h 1120140"/>
              <a:gd name="connsiteX4" fmla="*/ 723900 w 2171700"/>
              <a:gd name="connsiteY4" fmla="*/ 807720 h 1120140"/>
              <a:gd name="connsiteX5" fmla="*/ 731520 w 2171700"/>
              <a:gd name="connsiteY5" fmla="*/ 937260 h 1120140"/>
              <a:gd name="connsiteX6" fmla="*/ 1630680 w 2171700"/>
              <a:gd name="connsiteY6" fmla="*/ 944880 h 1120140"/>
              <a:gd name="connsiteX7" fmla="*/ 1638300 w 2171700"/>
              <a:gd name="connsiteY7" fmla="*/ 1120140 h 1120140"/>
              <a:gd name="connsiteX8" fmla="*/ 2171700 w 2171700"/>
              <a:gd name="connsiteY8" fmla="*/ 1120140 h 1120140"/>
              <a:gd name="connsiteX0" fmla="*/ 0 w 2171700"/>
              <a:gd name="connsiteY0" fmla="*/ 0 h 1120140"/>
              <a:gd name="connsiteX1" fmla="*/ 373380 w 2171700"/>
              <a:gd name="connsiteY1" fmla="*/ 670560 h 1120140"/>
              <a:gd name="connsiteX2" fmla="*/ 563880 w 2171700"/>
              <a:gd name="connsiteY2" fmla="*/ 693420 h 1120140"/>
              <a:gd name="connsiteX3" fmla="*/ 533400 w 2171700"/>
              <a:gd name="connsiteY3" fmla="*/ 800100 h 1120140"/>
              <a:gd name="connsiteX4" fmla="*/ 723900 w 2171700"/>
              <a:gd name="connsiteY4" fmla="*/ 807720 h 1120140"/>
              <a:gd name="connsiteX5" fmla="*/ 731520 w 2171700"/>
              <a:gd name="connsiteY5" fmla="*/ 937260 h 1120140"/>
              <a:gd name="connsiteX6" fmla="*/ 1630680 w 2171700"/>
              <a:gd name="connsiteY6" fmla="*/ 944880 h 1120140"/>
              <a:gd name="connsiteX7" fmla="*/ 1638300 w 2171700"/>
              <a:gd name="connsiteY7" fmla="*/ 1120140 h 1120140"/>
              <a:gd name="connsiteX8" fmla="*/ 2171700 w 2171700"/>
              <a:gd name="connsiteY8" fmla="*/ 1120140 h 1120140"/>
              <a:gd name="connsiteX0" fmla="*/ 0 w 2171700"/>
              <a:gd name="connsiteY0" fmla="*/ 0 h 1120140"/>
              <a:gd name="connsiteX1" fmla="*/ 373380 w 2171700"/>
              <a:gd name="connsiteY1" fmla="*/ 670560 h 1120140"/>
              <a:gd name="connsiteX2" fmla="*/ 541020 w 2171700"/>
              <a:gd name="connsiteY2" fmla="*/ 693420 h 1120140"/>
              <a:gd name="connsiteX3" fmla="*/ 533400 w 2171700"/>
              <a:gd name="connsiteY3" fmla="*/ 800100 h 1120140"/>
              <a:gd name="connsiteX4" fmla="*/ 723900 w 2171700"/>
              <a:gd name="connsiteY4" fmla="*/ 807720 h 1120140"/>
              <a:gd name="connsiteX5" fmla="*/ 731520 w 2171700"/>
              <a:gd name="connsiteY5" fmla="*/ 937260 h 1120140"/>
              <a:gd name="connsiteX6" fmla="*/ 1630680 w 2171700"/>
              <a:gd name="connsiteY6" fmla="*/ 944880 h 1120140"/>
              <a:gd name="connsiteX7" fmla="*/ 1638300 w 2171700"/>
              <a:gd name="connsiteY7" fmla="*/ 1120140 h 1120140"/>
              <a:gd name="connsiteX8" fmla="*/ 2171700 w 2171700"/>
              <a:gd name="connsiteY8" fmla="*/ 1120140 h 1120140"/>
              <a:gd name="connsiteX0" fmla="*/ 0 w 2171700"/>
              <a:gd name="connsiteY0" fmla="*/ 0 h 1120140"/>
              <a:gd name="connsiteX1" fmla="*/ 358140 w 2171700"/>
              <a:gd name="connsiteY1" fmla="*/ 556260 h 1120140"/>
              <a:gd name="connsiteX2" fmla="*/ 373380 w 2171700"/>
              <a:gd name="connsiteY2" fmla="*/ 670560 h 1120140"/>
              <a:gd name="connsiteX3" fmla="*/ 541020 w 2171700"/>
              <a:gd name="connsiteY3" fmla="*/ 693420 h 1120140"/>
              <a:gd name="connsiteX4" fmla="*/ 533400 w 2171700"/>
              <a:gd name="connsiteY4" fmla="*/ 800100 h 1120140"/>
              <a:gd name="connsiteX5" fmla="*/ 723900 w 2171700"/>
              <a:gd name="connsiteY5" fmla="*/ 807720 h 1120140"/>
              <a:gd name="connsiteX6" fmla="*/ 731520 w 2171700"/>
              <a:gd name="connsiteY6" fmla="*/ 937260 h 1120140"/>
              <a:gd name="connsiteX7" fmla="*/ 1630680 w 2171700"/>
              <a:gd name="connsiteY7" fmla="*/ 944880 h 1120140"/>
              <a:gd name="connsiteX8" fmla="*/ 1638300 w 2171700"/>
              <a:gd name="connsiteY8" fmla="*/ 1120140 h 1120140"/>
              <a:gd name="connsiteX9" fmla="*/ 2171700 w 2171700"/>
              <a:gd name="connsiteY9" fmla="*/ 1120140 h 1120140"/>
              <a:gd name="connsiteX0" fmla="*/ 0 w 2171700"/>
              <a:gd name="connsiteY0" fmla="*/ 0 h 1120140"/>
              <a:gd name="connsiteX1" fmla="*/ 358140 w 2171700"/>
              <a:gd name="connsiteY1" fmla="*/ 556260 h 1120140"/>
              <a:gd name="connsiteX2" fmla="*/ 373380 w 2171700"/>
              <a:gd name="connsiteY2" fmla="*/ 670560 h 1120140"/>
              <a:gd name="connsiteX3" fmla="*/ 541020 w 2171700"/>
              <a:gd name="connsiteY3" fmla="*/ 693420 h 1120140"/>
              <a:gd name="connsiteX4" fmla="*/ 533400 w 2171700"/>
              <a:gd name="connsiteY4" fmla="*/ 800100 h 1120140"/>
              <a:gd name="connsiteX5" fmla="*/ 723900 w 2171700"/>
              <a:gd name="connsiteY5" fmla="*/ 807720 h 1120140"/>
              <a:gd name="connsiteX6" fmla="*/ 731520 w 2171700"/>
              <a:gd name="connsiteY6" fmla="*/ 937260 h 1120140"/>
              <a:gd name="connsiteX7" fmla="*/ 1630680 w 2171700"/>
              <a:gd name="connsiteY7" fmla="*/ 944880 h 1120140"/>
              <a:gd name="connsiteX8" fmla="*/ 1638300 w 2171700"/>
              <a:gd name="connsiteY8" fmla="*/ 1120140 h 1120140"/>
              <a:gd name="connsiteX9" fmla="*/ 2171700 w 2171700"/>
              <a:gd name="connsiteY9" fmla="*/ 1120140 h 1120140"/>
              <a:gd name="connsiteX0" fmla="*/ 0 w 2171700"/>
              <a:gd name="connsiteY0" fmla="*/ 0 h 1120140"/>
              <a:gd name="connsiteX1" fmla="*/ 274320 w 2171700"/>
              <a:gd name="connsiteY1" fmla="*/ 541020 h 1120140"/>
              <a:gd name="connsiteX2" fmla="*/ 358140 w 2171700"/>
              <a:gd name="connsiteY2" fmla="*/ 556260 h 1120140"/>
              <a:gd name="connsiteX3" fmla="*/ 373380 w 2171700"/>
              <a:gd name="connsiteY3" fmla="*/ 670560 h 1120140"/>
              <a:gd name="connsiteX4" fmla="*/ 541020 w 2171700"/>
              <a:gd name="connsiteY4" fmla="*/ 693420 h 1120140"/>
              <a:gd name="connsiteX5" fmla="*/ 533400 w 2171700"/>
              <a:gd name="connsiteY5" fmla="*/ 800100 h 1120140"/>
              <a:gd name="connsiteX6" fmla="*/ 723900 w 2171700"/>
              <a:gd name="connsiteY6" fmla="*/ 807720 h 1120140"/>
              <a:gd name="connsiteX7" fmla="*/ 731520 w 2171700"/>
              <a:gd name="connsiteY7" fmla="*/ 937260 h 1120140"/>
              <a:gd name="connsiteX8" fmla="*/ 1630680 w 2171700"/>
              <a:gd name="connsiteY8" fmla="*/ 944880 h 1120140"/>
              <a:gd name="connsiteX9" fmla="*/ 1638300 w 2171700"/>
              <a:gd name="connsiteY9" fmla="*/ 1120140 h 1120140"/>
              <a:gd name="connsiteX10" fmla="*/ 2171700 w 2171700"/>
              <a:gd name="connsiteY10" fmla="*/ 1120140 h 1120140"/>
              <a:gd name="connsiteX0" fmla="*/ 0 w 2171700"/>
              <a:gd name="connsiteY0" fmla="*/ 0 h 1120140"/>
              <a:gd name="connsiteX1" fmla="*/ 274320 w 2171700"/>
              <a:gd name="connsiteY1" fmla="*/ 541020 h 1120140"/>
              <a:gd name="connsiteX2" fmla="*/ 358140 w 2171700"/>
              <a:gd name="connsiteY2" fmla="*/ 556260 h 1120140"/>
              <a:gd name="connsiteX3" fmla="*/ 373380 w 2171700"/>
              <a:gd name="connsiteY3" fmla="*/ 670560 h 1120140"/>
              <a:gd name="connsiteX4" fmla="*/ 541020 w 2171700"/>
              <a:gd name="connsiteY4" fmla="*/ 693420 h 1120140"/>
              <a:gd name="connsiteX5" fmla="*/ 533400 w 2171700"/>
              <a:gd name="connsiteY5" fmla="*/ 800100 h 1120140"/>
              <a:gd name="connsiteX6" fmla="*/ 723900 w 2171700"/>
              <a:gd name="connsiteY6" fmla="*/ 807720 h 1120140"/>
              <a:gd name="connsiteX7" fmla="*/ 731520 w 2171700"/>
              <a:gd name="connsiteY7" fmla="*/ 937260 h 1120140"/>
              <a:gd name="connsiteX8" fmla="*/ 1630680 w 2171700"/>
              <a:gd name="connsiteY8" fmla="*/ 944880 h 1120140"/>
              <a:gd name="connsiteX9" fmla="*/ 1638300 w 2171700"/>
              <a:gd name="connsiteY9" fmla="*/ 1120140 h 1120140"/>
              <a:gd name="connsiteX10" fmla="*/ 2171700 w 2171700"/>
              <a:gd name="connsiteY10" fmla="*/ 1120140 h 1120140"/>
              <a:gd name="connsiteX0" fmla="*/ 0 w 2171700"/>
              <a:gd name="connsiteY0" fmla="*/ 0 h 1120140"/>
              <a:gd name="connsiteX1" fmla="*/ 274320 w 2171700"/>
              <a:gd name="connsiteY1" fmla="*/ 541020 h 1120140"/>
              <a:gd name="connsiteX2" fmla="*/ 358140 w 2171700"/>
              <a:gd name="connsiteY2" fmla="*/ 556260 h 1120140"/>
              <a:gd name="connsiteX3" fmla="*/ 373380 w 2171700"/>
              <a:gd name="connsiteY3" fmla="*/ 670560 h 1120140"/>
              <a:gd name="connsiteX4" fmla="*/ 541020 w 2171700"/>
              <a:gd name="connsiteY4" fmla="*/ 693420 h 1120140"/>
              <a:gd name="connsiteX5" fmla="*/ 533400 w 2171700"/>
              <a:gd name="connsiteY5" fmla="*/ 800100 h 1120140"/>
              <a:gd name="connsiteX6" fmla="*/ 723900 w 2171700"/>
              <a:gd name="connsiteY6" fmla="*/ 807720 h 1120140"/>
              <a:gd name="connsiteX7" fmla="*/ 731520 w 2171700"/>
              <a:gd name="connsiteY7" fmla="*/ 937260 h 1120140"/>
              <a:gd name="connsiteX8" fmla="*/ 1630680 w 2171700"/>
              <a:gd name="connsiteY8" fmla="*/ 944880 h 1120140"/>
              <a:gd name="connsiteX9" fmla="*/ 1638300 w 2171700"/>
              <a:gd name="connsiteY9" fmla="*/ 1120140 h 1120140"/>
              <a:gd name="connsiteX10" fmla="*/ 2171700 w 2171700"/>
              <a:gd name="connsiteY10" fmla="*/ 1120140 h 1120140"/>
              <a:gd name="connsiteX0" fmla="*/ 0 w 2171700"/>
              <a:gd name="connsiteY0" fmla="*/ 0 h 1120140"/>
              <a:gd name="connsiteX1" fmla="*/ 266700 w 2171700"/>
              <a:gd name="connsiteY1" fmla="*/ 297180 h 1120140"/>
              <a:gd name="connsiteX2" fmla="*/ 274320 w 2171700"/>
              <a:gd name="connsiteY2" fmla="*/ 541020 h 1120140"/>
              <a:gd name="connsiteX3" fmla="*/ 358140 w 2171700"/>
              <a:gd name="connsiteY3" fmla="*/ 556260 h 1120140"/>
              <a:gd name="connsiteX4" fmla="*/ 373380 w 2171700"/>
              <a:gd name="connsiteY4" fmla="*/ 670560 h 1120140"/>
              <a:gd name="connsiteX5" fmla="*/ 541020 w 2171700"/>
              <a:gd name="connsiteY5" fmla="*/ 693420 h 1120140"/>
              <a:gd name="connsiteX6" fmla="*/ 533400 w 2171700"/>
              <a:gd name="connsiteY6" fmla="*/ 800100 h 1120140"/>
              <a:gd name="connsiteX7" fmla="*/ 723900 w 2171700"/>
              <a:gd name="connsiteY7" fmla="*/ 807720 h 1120140"/>
              <a:gd name="connsiteX8" fmla="*/ 731520 w 2171700"/>
              <a:gd name="connsiteY8" fmla="*/ 937260 h 1120140"/>
              <a:gd name="connsiteX9" fmla="*/ 1630680 w 2171700"/>
              <a:gd name="connsiteY9" fmla="*/ 944880 h 1120140"/>
              <a:gd name="connsiteX10" fmla="*/ 1638300 w 2171700"/>
              <a:gd name="connsiteY10" fmla="*/ 1120140 h 1120140"/>
              <a:gd name="connsiteX11" fmla="*/ 2171700 w 2171700"/>
              <a:gd name="connsiteY11" fmla="*/ 1120140 h 1120140"/>
              <a:gd name="connsiteX0" fmla="*/ 0 w 2171700"/>
              <a:gd name="connsiteY0" fmla="*/ 0 h 1120140"/>
              <a:gd name="connsiteX1" fmla="*/ 266700 w 2171700"/>
              <a:gd name="connsiteY1" fmla="*/ 297180 h 1120140"/>
              <a:gd name="connsiteX2" fmla="*/ 274320 w 2171700"/>
              <a:gd name="connsiteY2" fmla="*/ 541020 h 1120140"/>
              <a:gd name="connsiteX3" fmla="*/ 358140 w 2171700"/>
              <a:gd name="connsiteY3" fmla="*/ 556260 h 1120140"/>
              <a:gd name="connsiteX4" fmla="*/ 373380 w 2171700"/>
              <a:gd name="connsiteY4" fmla="*/ 670560 h 1120140"/>
              <a:gd name="connsiteX5" fmla="*/ 541020 w 2171700"/>
              <a:gd name="connsiteY5" fmla="*/ 693420 h 1120140"/>
              <a:gd name="connsiteX6" fmla="*/ 533400 w 2171700"/>
              <a:gd name="connsiteY6" fmla="*/ 800100 h 1120140"/>
              <a:gd name="connsiteX7" fmla="*/ 723900 w 2171700"/>
              <a:gd name="connsiteY7" fmla="*/ 807720 h 1120140"/>
              <a:gd name="connsiteX8" fmla="*/ 731520 w 2171700"/>
              <a:gd name="connsiteY8" fmla="*/ 937260 h 1120140"/>
              <a:gd name="connsiteX9" fmla="*/ 1630680 w 2171700"/>
              <a:gd name="connsiteY9" fmla="*/ 944880 h 1120140"/>
              <a:gd name="connsiteX10" fmla="*/ 1638300 w 2171700"/>
              <a:gd name="connsiteY10" fmla="*/ 1120140 h 1120140"/>
              <a:gd name="connsiteX11" fmla="*/ 2171700 w 2171700"/>
              <a:gd name="connsiteY11" fmla="*/ 1120140 h 1120140"/>
              <a:gd name="connsiteX0" fmla="*/ 0 w 2171700"/>
              <a:gd name="connsiteY0" fmla="*/ 0 h 1120140"/>
              <a:gd name="connsiteX1" fmla="*/ 266700 w 2171700"/>
              <a:gd name="connsiteY1" fmla="*/ 297180 h 1120140"/>
              <a:gd name="connsiteX2" fmla="*/ 274320 w 2171700"/>
              <a:gd name="connsiteY2" fmla="*/ 541020 h 1120140"/>
              <a:gd name="connsiteX3" fmla="*/ 358140 w 2171700"/>
              <a:gd name="connsiteY3" fmla="*/ 556260 h 1120140"/>
              <a:gd name="connsiteX4" fmla="*/ 373380 w 2171700"/>
              <a:gd name="connsiteY4" fmla="*/ 670560 h 1120140"/>
              <a:gd name="connsiteX5" fmla="*/ 541020 w 2171700"/>
              <a:gd name="connsiteY5" fmla="*/ 693420 h 1120140"/>
              <a:gd name="connsiteX6" fmla="*/ 533400 w 2171700"/>
              <a:gd name="connsiteY6" fmla="*/ 800100 h 1120140"/>
              <a:gd name="connsiteX7" fmla="*/ 723900 w 2171700"/>
              <a:gd name="connsiteY7" fmla="*/ 807720 h 1120140"/>
              <a:gd name="connsiteX8" fmla="*/ 731520 w 2171700"/>
              <a:gd name="connsiteY8" fmla="*/ 937260 h 1120140"/>
              <a:gd name="connsiteX9" fmla="*/ 1630680 w 2171700"/>
              <a:gd name="connsiteY9" fmla="*/ 944880 h 1120140"/>
              <a:gd name="connsiteX10" fmla="*/ 1638300 w 2171700"/>
              <a:gd name="connsiteY10" fmla="*/ 1120140 h 1120140"/>
              <a:gd name="connsiteX11" fmla="*/ 2171700 w 2171700"/>
              <a:gd name="connsiteY11" fmla="*/ 1120140 h 1120140"/>
              <a:gd name="connsiteX0" fmla="*/ 0 w 2171700"/>
              <a:gd name="connsiteY0" fmla="*/ 0 h 1120140"/>
              <a:gd name="connsiteX1" fmla="*/ 266700 w 2171700"/>
              <a:gd name="connsiteY1" fmla="*/ 297180 h 1120140"/>
              <a:gd name="connsiteX2" fmla="*/ 274320 w 2171700"/>
              <a:gd name="connsiteY2" fmla="*/ 548640 h 1120140"/>
              <a:gd name="connsiteX3" fmla="*/ 358140 w 2171700"/>
              <a:gd name="connsiteY3" fmla="*/ 556260 h 1120140"/>
              <a:gd name="connsiteX4" fmla="*/ 373380 w 2171700"/>
              <a:gd name="connsiteY4" fmla="*/ 670560 h 1120140"/>
              <a:gd name="connsiteX5" fmla="*/ 541020 w 2171700"/>
              <a:gd name="connsiteY5" fmla="*/ 693420 h 1120140"/>
              <a:gd name="connsiteX6" fmla="*/ 533400 w 2171700"/>
              <a:gd name="connsiteY6" fmla="*/ 800100 h 1120140"/>
              <a:gd name="connsiteX7" fmla="*/ 723900 w 2171700"/>
              <a:gd name="connsiteY7" fmla="*/ 807720 h 1120140"/>
              <a:gd name="connsiteX8" fmla="*/ 731520 w 2171700"/>
              <a:gd name="connsiteY8" fmla="*/ 937260 h 1120140"/>
              <a:gd name="connsiteX9" fmla="*/ 1630680 w 2171700"/>
              <a:gd name="connsiteY9" fmla="*/ 944880 h 1120140"/>
              <a:gd name="connsiteX10" fmla="*/ 1638300 w 2171700"/>
              <a:gd name="connsiteY10" fmla="*/ 1120140 h 1120140"/>
              <a:gd name="connsiteX11" fmla="*/ 2171700 w 2171700"/>
              <a:gd name="connsiteY11" fmla="*/ 1120140 h 1120140"/>
              <a:gd name="connsiteX0" fmla="*/ 0 w 2171700"/>
              <a:gd name="connsiteY0" fmla="*/ 0 h 1120140"/>
              <a:gd name="connsiteX1" fmla="*/ 266700 w 2171700"/>
              <a:gd name="connsiteY1" fmla="*/ 297180 h 1120140"/>
              <a:gd name="connsiteX2" fmla="*/ 274320 w 2171700"/>
              <a:gd name="connsiteY2" fmla="*/ 548640 h 1120140"/>
              <a:gd name="connsiteX3" fmla="*/ 358140 w 2171700"/>
              <a:gd name="connsiteY3" fmla="*/ 556260 h 1120140"/>
              <a:gd name="connsiteX4" fmla="*/ 373380 w 2171700"/>
              <a:gd name="connsiteY4" fmla="*/ 670560 h 1120140"/>
              <a:gd name="connsiteX5" fmla="*/ 502920 w 2171700"/>
              <a:gd name="connsiteY5" fmla="*/ 685800 h 1120140"/>
              <a:gd name="connsiteX6" fmla="*/ 533400 w 2171700"/>
              <a:gd name="connsiteY6" fmla="*/ 800100 h 1120140"/>
              <a:gd name="connsiteX7" fmla="*/ 723900 w 2171700"/>
              <a:gd name="connsiteY7" fmla="*/ 807720 h 1120140"/>
              <a:gd name="connsiteX8" fmla="*/ 731520 w 2171700"/>
              <a:gd name="connsiteY8" fmla="*/ 937260 h 1120140"/>
              <a:gd name="connsiteX9" fmla="*/ 1630680 w 2171700"/>
              <a:gd name="connsiteY9" fmla="*/ 944880 h 1120140"/>
              <a:gd name="connsiteX10" fmla="*/ 1638300 w 2171700"/>
              <a:gd name="connsiteY10" fmla="*/ 1120140 h 1120140"/>
              <a:gd name="connsiteX11" fmla="*/ 2171700 w 2171700"/>
              <a:gd name="connsiteY11" fmla="*/ 1120140 h 1120140"/>
              <a:gd name="connsiteX0" fmla="*/ 0 w 2171700"/>
              <a:gd name="connsiteY0" fmla="*/ 0 h 1120140"/>
              <a:gd name="connsiteX1" fmla="*/ 266700 w 2171700"/>
              <a:gd name="connsiteY1" fmla="*/ 297180 h 1120140"/>
              <a:gd name="connsiteX2" fmla="*/ 274320 w 2171700"/>
              <a:gd name="connsiteY2" fmla="*/ 548640 h 1120140"/>
              <a:gd name="connsiteX3" fmla="*/ 358140 w 2171700"/>
              <a:gd name="connsiteY3" fmla="*/ 556260 h 1120140"/>
              <a:gd name="connsiteX4" fmla="*/ 373380 w 2171700"/>
              <a:gd name="connsiteY4" fmla="*/ 670560 h 1120140"/>
              <a:gd name="connsiteX5" fmla="*/ 541020 w 2171700"/>
              <a:gd name="connsiteY5" fmla="*/ 693420 h 1120140"/>
              <a:gd name="connsiteX6" fmla="*/ 533400 w 2171700"/>
              <a:gd name="connsiteY6" fmla="*/ 800100 h 1120140"/>
              <a:gd name="connsiteX7" fmla="*/ 723900 w 2171700"/>
              <a:gd name="connsiteY7" fmla="*/ 807720 h 1120140"/>
              <a:gd name="connsiteX8" fmla="*/ 731520 w 2171700"/>
              <a:gd name="connsiteY8" fmla="*/ 937260 h 1120140"/>
              <a:gd name="connsiteX9" fmla="*/ 1630680 w 2171700"/>
              <a:gd name="connsiteY9" fmla="*/ 944880 h 1120140"/>
              <a:gd name="connsiteX10" fmla="*/ 1638300 w 2171700"/>
              <a:gd name="connsiteY10" fmla="*/ 1120140 h 1120140"/>
              <a:gd name="connsiteX11" fmla="*/ 2171700 w 2171700"/>
              <a:gd name="connsiteY11" fmla="*/ 1120140 h 1120140"/>
              <a:gd name="connsiteX0" fmla="*/ 0 w 2171700"/>
              <a:gd name="connsiteY0" fmla="*/ 0 h 1120140"/>
              <a:gd name="connsiteX1" fmla="*/ 266700 w 2171700"/>
              <a:gd name="connsiteY1" fmla="*/ 297180 h 1120140"/>
              <a:gd name="connsiteX2" fmla="*/ 274320 w 2171700"/>
              <a:gd name="connsiteY2" fmla="*/ 548640 h 1120140"/>
              <a:gd name="connsiteX3" fmla="*/ 358140 w 2171700"/>
              <a:gd name="connsiteY3" fmla="*/ 556260 h 1120140"/>
              <a:gd name="connsiteX4" fmla="*/ 373380 w 2171700"/>
              <a:gd name="connsiteY4" fmla="*/ 670560 h 1120140"/>
              <a:gd name="connsiteX5" fmla="*/ 541020 w 2171700"/>
              <a:gd name="connsiteY5" fmla="*/ 693420 h 1120140"/>
              <a:gd name="connsiteX6" fmla="*/ 556260 w 2171700"/>
              <a:gd name="connsiteY6" fmla="*/ 807720 h 1120140"/>
              <a:gd name="connsiteX7" fmla="*/ 723900 w 2171700"/>
              <a:gd name="connsiteY7" fmla="*/ 807720 h 1120140"/>
              <a:gd name="connsiteX8" fmla="*/ 731520 w 2171700"/>
              <a:gd name="connsiteY8" fmla="*/ 937260 h 1120140"/>
              <a:gd name="connsiteX9" fmla="*/ 1630680 w 2171700"/>
              <a:gd name="connsiteY9" fmla="*/ 944880 h 1120140"/>
              <a:gd name="connsiteX10" fmla="*/ 1638300 w 2171700"/>
              <a:gd name="connsiteY10" fmla="*/ 1120140 h 1120140"/>
              <a:gd name="connsiteX11" fmla="*/ 2171700 w 2171700"/>
              <a:gd name="connsiteY11" fmla="*/ 1120140 h 1120140"/>
              <a:gd name="connsiteX0" fmla="*/ 0 w 2171700"/>
              <a:gd name="connsiteY0" fmla="*/ 0 h 1120140"/>
              <a:gd name="connsiteX1" fmla="*/ 266700 w 2171700"/>
              <a:gd name="connsiteY1" fmla="*/ 297180 h 1120140"/>
              <a:gd name="connsiteX2" fmla="*/ 274320 w 2171700"/>
              <a:gd name="connsiteY2" fmla="*/ 548640 h 1120140"/>
              <a:gd name="connsiteX3" fmla="*/ 358140 w 2171700"/>
              <a:gd name="connsiteY3" fmla="*/ 556260 h 1120140"/>
              <a:gd name="connsiteX4" fmla="*/ 373380 w 2171700"/>
              <a:gd name="connsiteY4" fmla="*/ 670560 h 1120140"/>
              <a:gd name="connsiteX5" fmla="*/ 548640 w 2171700"/>
              <a:gd name="connsiteY5" fmla="*/ 685800 h 1120140"/>
              <a:gd name="connsiteX6" fmla="*/ 556260 w 2171700"/>
              <a:gd name="connsiteY6" fmla="*/ 807720 h 1120140"/>
              <a:gd name="connsiteX7" fmla="*/ 723900 w 2171700"/>
              <a:gd name="connsiteY7" fmla="*/ 807720 h 1120140"/>
              <a:gd name="connsiteX8" fmla="*/ 731520 w 2171700"/>
              <a:gd name="connsiteY8" fmla="*/ 937260 h 1120140"/>
              <a:gd name="connsiteX9" fmla="*/ 1630680 w 2171700"/>
              <a:gd name="connsiteY9" fmla="*/ 944880 h 1120140"/>
              <a:gd name="connsiteX10" fmla="*/ 1638300 w 2171700"/>
              <a:gd name="connsiteY10" fmla="*/ 1120140 h 1120140"/>
              <a:gd name="connsiteX11" fmla="*/ 2171700 w 2171700"/>
              <a:gd name="connsiteY11" fmla="*/ 1120140 h 1120140"/>
              <a:gd name="connsiteX0" fmla="*/ 0 w 2171700"/>
              <a:gd name="connsiteY0" fmla="*/ 0 h 1120140"/>
              <a:gd name="connsiteX1" fmla="*/ 266700 w 2171700"/>
              <a:gd name="connsiteY1" fmla="*/ 297180 h 1120140"/>
              <a:gd name="connsiteX2" fmla="*/ 274320 w 2171700"/>
              <a:gd name="connsiteY2" fmla="*/ 548640 h 1120140"/>
              <a:gd name="connsiteX3" fmla="*/ 373380 w 2171700"/>
              <a:gd name="connsiteY3" fmla="*/ 556260 h 1120140"/>
              <a:gd name="connsiteX4" fmla="*/ 373380 w 2171700"/>
              <a:gd name="connsiteY4" fmla="*/ 670560 h 1120140"/>
              <a:gd name="connsiteX5" fmla="*/ 548640 w 2171700"/>
              <a:gd name="connsiteY5" fmla="*/ 685800 h 1120140"/>
              <a:gd name="connsiteX6" fmla="*/ 556260 w 2171700"/>
              <a:gd name="connsiteY6" fmla="*/ 807720 h 1120140"/>
              <a:gd name="connsiteX7" fmla="*/ 723900 w 2171700"/>
              <a:gd name="connsiteY7" fmla="*/ 807720 h 1120140"/>
              <a:gd name="connsiteX8" fmla="*/ 731520 w 2171700"/>
              <a:gd name="connsiteY8" fmla="*/ 937260 h 1120140"/>
              <a:gd name="connsiteX9" fmla="*/ 1630680 w 2171700"/>
              <a:gd name="connsiteY9" fmla="*/ 944880 h 1120140"/>
              <a:gd name="connsiteX10" fmla="*/ 1638300 w 2171700"/>
              <a:gd name="connsiteY10" fmla="*/ 1120140 h 1120140"/>
              <a:gd name="connsiteX11" fmla="*/ 2171700 w 2171700"/>
              <a:gd name="connsiteY11" fmla="*/ 1120140 h 1120140"/>
              <a:gd name="connsiteX0" fmla="*/ 0 w 2171700"/>
              <a:gd name="connsiteY0" fmla="*/ 0 h 1120140"/>
              <a:gd name="connsiteX1" fmla="*/ 144780 w 2171700"/>
              <a:gd name="connsiteY1" fmla="*/ 281940 h 1120140"/>
              <a:gd name="connsiteX2" fmla="*/ 266700 w 2171700"/>
              <a:gd name="connsiteY2" fmla="*/ 297180 h 1120140"/>
              <a:gd name="connsiteX3" fmla="*/ 274320 w 2171700"/>
              <a:gd name="connsiteY3" fmla="*/ 548640 h 1120140"/>
              <a:gd name="connsiteX4" fmla="*/ 373380 w 2171700"/>
              <a:gd name="connsiteY4" fmla="*/ 556260 h 1120140"/>
              <a:gd name="connsiteX5" fmla="*/ 373380 w 2171700"/>
              <a:gd name="connsiteY5" fmla="*/ 670560 h 1120140"/>
              <a:gd name="connsiteX6" fmla="*/ 548640 w 2171700"/>
              <a:gd name="connsiteY6" fmla="*/ 685800 h 1120140"/>
              <a:gd name="connsiteX7" fmla="*/ 556260 w 2171700"/>
              <a:gd name="connsiteY7" fmla="*/ 807720 h 1120140"/>
              <a:gd name="connsiteX8" fmla="*/ 723900 w 2171700"/>
              <a:gd name="connsiteY8" fmla="*/ 807720 h 1120140"/>
              <a:gd name="connsiteX9" fmla="*/ 731520 w 2171700"/>
              <a:gd name="connsiteY9" fmla="*/ 937260 h 1120140"/>
              <a:gd name="connsiteX10" fmla="*/ 1630680 w 2171700"/>
              <a:gd name="connsiteY10" fmla="*/ 944880 h 1120140"/>
              <a:gd name="connsiteX11" fmla="*/ 1638300 w 2171700"/>
              <a:gd name="connsiteY11" fmla="*/ 1120140 h 1120140"/>
              <a:gd name="connsiteX12" fmla="*/ 2171700 w 2171700"/>
              <a:gd name="connsiteY12" fmla="*/ 1120140 h 1120140"/>
              <a:gd name="connsiteX0" fmla="*/ 0 w 2171700"/>
              <a:gd name="connsiteY0" fmla="*/ 0 h 1120140"/>
              <a:gd name="connsiteX1" fmla="*/ 144780 w 2171700"/>
              <a:gd name="connsiteY1" fmla="*/ 281940 h 1120140"/>
              <a:gd name="connsiteX2" fmla="*/ 266700 w 2171700"/>
              <a:gd name="connsiteY2" fmla="*/ 297180 h 1120140"/>
              <a:gd name="connsiteX3" fmla="*/ 274320 w 2171700"/>
              <a:gd name="connsiteY3" fmla="*/ 548640 h 1120140"/>
              <a:gd name="connsiteX4" fmla="*/ 373380 w 2171700"/>
              <a:gd name="connsiteY4" fmla="*/ 556260 h 1120140"/>
              <a:gd name="connsiteX5" fmla="*/ 373380 w 2171700"/>
              <a:gd name="connsiteY5" fmla="*/ 670560 h 1120140"/>
              <a:gd name="connsiteX6" fmla="*/ 548640 w 2171700"/>
              <a:gd name="connsiteY6" fmla="*/ 685800 h 1120140"/>
              <a:gd name="connsiteX7" fmla="*/ 556260 w 2171700"/>
              <a:gd name="connsiteY7" fmla="*/ 807720 h 1120140"/>
              <a:gd name="connsiteX8" fmla="*/ 723900 w 2171700"/>
              <a:gd name="connsiteY8" fmla="*/ 807720 h 1120140"/>
              <a:gd name="connsiteX9" fmla="*/ 731520 w 2171700"/>
              <a:gd name="connsiteY9" fmla="*/ 937260 h 1120140"/>
              <a:gd name="connsiteX10" fmla="*/ 1630680 w 2171700"/>
              <a:gd name="connsiteY10" fmla="*/ 944880 h 1120140"/>
              <a:gd name="connsiteX11" fmla="*/ 1638300 w 2171700"/>
              <a:gd name="connsiteY11" fmla="*/ 1120140 h 1120140"/>
              <a:gd name="connsiteX12" fmla="*/ 2171700 w 2171700"/>
              <a:gd name="connsiteY12" fmla="*/ 1120140 h 1120140"/>
              <a:gd name="connsiteX0" fmla="*/ 0 w 2171700"/>
              <a:gd name="connsiteY0" fmla="*/ 0 h 1120140"/>
              <a:gd name="connsiteX1" fmla="*/ 143656 w 2171700"/>
              <a:gd name="connsiteY1" fmla="*/ 173761 h 1120140"/>
              <a:gd name="connsiteX2" fmla="*/ 144780 w 2171700"/>
              <a:gd name="connsiteY2" fmla="*/ 281940 h 1120140"/>
              <a:gd name="connsiteX3" fmla="*/ 266700 w 2171700"/>
              <a:gd name="connsiteY3" fmla="*/ 297180 h 1120140"/>
              <a:gd name="connsiteX4" fmla="*/ 274320 w 2171700"/>
              <a:gd name="connsiteY4" fmla="*/ 548640 h 1120140"/>
              <a:gd name="connsiteX5" fmla="*/ 373380 w 2171700"/>
              <a:gd name="connsiteY5" fmla="*/ 556260 h 1120140"/>
              <a:gd name="connsiteX6" fmla="*/ 373380 w 2171700"/>
              <a:gd name="connsiteY6" fmla="*/ 670560 h 1120140"/>
              <a:gd name="connsiteX7" fmla="*/ 548640 w 2171700"/>
              <a:gd name="connsiteY7" fmla="*/ 685800 h 1120140"/>
              <a:gd name="connsiteX8" fmla="*/ 556260 w 2171700"/>
              <a:gd name="connsiteY8" fmla="*/ 807720 h 1120140"/>
              <a:gd name="connsiteX9" fmla="*/ 723900 w 2171700"/>
              <a:gd name="connsiteY9" fmla="*/ 807720 h 1120140"/>
              <a:gd name="connsiteX10" fmla="*/ 731520 w 2171700"/>
              <a:gd name="connsiteY10" fmla="*/ 937260 h 1120140"/>
              <a:gd name="connsiteX11" fmla="*/ 1630680 w 2171700"/>
              <a:gd name="connsiteY11" fmla="*/ 944880 h 1120140"/>
              <a:gd name="connsiteX12" fmla="*/ 1638300 w 2171700"/>
              <a:gd name="connsiteY12" fmla="*/ 1120140 h 1120140"/>
              <a:gd name="connsiteX13" fmla="*/ 2171700 w 2171700"/>
              <a:gd name="connsiteY13" fmla="*/ 1120140 h 1120140"/>
              <a:gd name="connsiteX0" fmla="*/ 0 w 2171700"/>
              <a:gd name="connsiteY0" fmla="*/ 0 h 1120140"/>
              <a:gd name="connsiteX1" fmla="*/ 143656 w 2171700"/>
              <a:gd name="connsiteY1" fmla="*/ 173761 h 1120140"/>
              <a:gd name="connsiteX2" fmla="*/ 144780 w 2171700"/>
              <a:gd name="connsiteY2" fmla="*/ 281940 h 1120140"/>
              <a:gd name="connsiteX3" fmla="*/ 266700 w 2171700"/>
              <a:gd name="connsiteY3" fmla="*/ 297180 h 1120140"/>
              <a:gd name="connsiteX4" fmla="*/ 274320 w 2171700"/>
              <a:gd name="connsiteY4" fmla="*/ 548640 h 1120140"/>
              <a:gd name="connsiteX5" fmla="*/ 373380 w 2171700"/>
              <a:gd name="connsiteY5" fmla="*/ 556260 h 1120140"/>
              <a:gd name="connsiteX6" fmla="*/ 373380 w 2171700"/>
              <a:gd name="connsiteY6" fmla="*/ 670560 h 1120140"/>
              <a:gd name="connsiteX7" fmla="*/ 548640 w 2171700"/>
              <a:gd name="connsiteY7" fmla="*/ 685800 h 1120140"/>
              <a:gd name="connsiteX8" fmla="*/ 556260 w 2171700"/>
              <a:gd name="connsiteY8" fmla="*/ 807720 h 1120140"/>
              <a:gd name="connsiteX9" fmla="*/ 723900 w 2171700"/>
              <a:gd name="connsiteY9" fmla="*/ 807720 h 1120140"/>
              <a:gd name="connsiteX10" fmla="*/ 731520 w 2171700"/>
              <a:gd name="connsiteY10" fmla="*/ 937260 h 1120140"/>
              <a:gd name="connsiteX11" fmla="*/ 1630680 w 2171700"/>
              <a:gd name="connsiteY11" fmla="*/ 944880 h 1120140"/>
              <a:gd name="connsiteX12" fmla="*/ 1638300 w 2171700"/>
              <a:gd name="connsiteY12" fmla="*/ 1120140 h 1120140"/>
              <a:gd name="connsiteX13" fmla="*/ 2171700 w 2171700"/>
              <a:gd name="connsiteY13" fmla="*/ 1120140 h 1120140"/>
              <a:gd name="connsiteX0" fmla="*/ 0 w 2171700"/>
              <a:gd name="connsiteY0" fmla="*/ 0 h 1120140"/>
              <a:gd name="connsiteX1" fmla="*/ 98685 w 2171700"/>
              <a:gd name="connsiteY1" fmla="*/ 33853 h 1120140"/>
              <a:gd name="connsiteX2" fmla="*/ 143656 w 2171700"/>
              <a:gd name="connsiteY2" fmla="*/ 173761 h 1120140"/>
              <a:gd name="connsiteX3" fmla="*/ 144780 w 2171700"/>
              <a:gd name="connsiteY3" fmla="*/ 281940 h 1120140"/>
              <a:gd name="connsiteX4" fmla="*/ 266700 w 2171700"/>
              <a:gd name="connsiteY4" fmla="*/ 297180 h 1120140"/>
              <a:gd name="connsiteX5" fmla="*/ 274320 w 2171700"/>
              <a:gd name="connsiteY5" fmla="*/ 548640 h 1120140"/>
              <a:gd name="connsiteX6" fmla="*/ 373380 w 2171700"/>
              <a:gd name="connsiteY6" fmla="*/ 556260 h 1120140"/>
              <a:gd name="connsiteX7" fmla="*/ 373380 w 2171700"/>
              <a:gd name="connsiteY7" fmla="*/ 670560 h 1120140"/>
              <a:gd name="connsiteX8" fmla="*/ 548640 w 2171700"/>
              <a:gd name="connsiteY8" fmla="*/ 685800 h 1120140"/>
              <a:gd name="connsiteX9" fmla="*/ 556260 w 2171700"/>
              <a:gd name="connsiteY9" fmla="*/ 807720 h 1120140"/>
              <a:gd name="connsiteX10" fmla="*/ 723900 w 2171700"/>
              <a:gd name="connsiteY10" fmla="*/ 807720 h 1120140"/>
              <a:gd name="connsiteX11" fmla="*/ 731520 w 2171700"/>
              <a:gd name="connsiteY11" fmla="*/ 937260 h 1120140"/>
              <a:gd name="connsiteX12" fmla="*/ 1630680 w 2171700"/>
              <a:gd name="connsiteY12" fmla="*/ 944880 h 1120140"/>
              <a:gd name="connsiteX13" fmla="*/ 1638300 w 2171700"/>
              <a:gd name="connsiteY13" fmla="*/ 1120140 h 1120140"/>
              <a:gd name="connsiteX14" fmla="*/ 2171700 w 2171700"/>
              <a:gd name="connsiteY14" fmla="*/ 1120140 h 1120140"/>
              <a:gd name="connsiteX0" fmla="*/ 0 w 2171700"/>
              <a:gd name="connsiteY0" fmla="*/ 0 h 1120140"/>
              <a:gd name="connsiteX1" fmla="*/ 98685 w 2171700"/>
              <a:gd name="connsiteY1" fmla="*/ 33853 h 1120140"/>
              <a:gd name="connsiteX2" fmla="*/ 78698 w 2171700"/>
              <a:gd name="connsiteY2" fmla="*/ 148777 h 1120140"/>
              <a:gd name="connsiteX3" fmla="*/ 143656 w 2171700"/>
              <a:gd name="connsiteY3" fmla="*/ 173761 h 1120140"/>
              <a:gd name="connsiteX4" fmla="*/ 144780 w 2171700"/>
              <a:gd name="connsiteY4" fmla="*/ 281940 h 1120140"/>
              <a:gd name="connsiteX5" fmla="*/ 266700 w 2171700"/>
              <a:gd name="connsiteY5" fmla="*/ 297180 h 1120140"/>
              <a:gd name="connsiteX6" fmla="*/ 274320 w 2171700"/>
              <a:gd name="connsiteY6" fmla="*/ 548640 h 1120140"/>
              <a:gd name="connsiteX7" fmla="*/ 373380 w 2171700"/>
              <a:gd name="connsiteY7" fmla="*/ 556260 h 1120140"/>
              <a:gd name="connsiteX8" fmla="*/ 373380 w 2171700"/>
              <a:gd name="connsiteY8" fmla="*/ 670560 h 1120140"/>
              <a:gd name="connsiteX9" fmla="*/ 548640 w 2171700"/>
              <a:gd name="connsiteY9" fmla="*/ 685800 h 1120140"/>
              <a:gd name="connsiteX10" fmla="*/ 556260 w 2171700"/>
              <a:gd name="connsiteY10" fmla="*/ 807720 h 1120140"/>
              <a:gd name="connsiteX11" fmla="*/ 723900 w 2171700"/>
              <a:gd name="connsiteY11" fmla="*/ 807720 h 1120140"/>
              <a:gd name="connsiteX12" fmla="*/ 731520 w 2171700"/>
              <a:gd name="connsiteY12" fmla="*/ 937260 h 1120140"/>
              <a:gd name="connsiteX13" fmla="*/ 1630680 w 2171700"/>
              <a:gd name="connsiteY13" fmla="*/ 944880 h 1120140"/>
              <a:gd name="connsiteX14" fmla="*/ 1638300 w 2171700"/>
              <a:gd name="connsiteY14" fmla="*/ 1120140 h 1120140"/>
              <a:gd name="connsiteX15" fmla="*/ 2171700 w 2171700"/>
              <a:gd name="connsiteY15" fmla="*/ 1120140 h 1120140"/>
              <a:gd name="connsiteX0" fmla="*/ 0 w 2171700"/>
              <a:gd name="connsiteY0" fmla="*/ 0 h 1120140"/>
              <a:gd name="connsiteX1" fmla="*/ 98685 w 2171700"/>
              <a:gd name="connsiteY1" fmla="*/ 33853 h 1120140"/>
              <a:gd name="connsiteX2" fmla="*/ 78698 w 2171700"/>
              <a:gd name="connsiteY2" fmla="*/ 148777 h 1120140"/>
              <a:gd name="connsiteX3" fmla="*/ 143656 w 2171700"/>
              <a:gd name="connsiteY3" fmla="*/ 173761 h 1120140"/>
              <a:gd name="connsiteX4" fmla="*/ 144780 w 2171700"/>
              <a:gd name="connsiteY4" fmla="*/ 281940 h 1120140"/>
              <a:gd name="connsiteX5" fmla="*/ 266700 w 2171700"/>
              <a:gd name="connsiteY5" fmla="*/ 297180 h 1120140"/>
              <a:gd name="connsiteX6" fmla="*/ 274320 w 2171700"/>
              <a:gd name="connsiteY6" fmla="*/ 548640 h 1120140"/>
              <a:gd name="connsiteX7" fmla="*/ 373380 w 2171700"/>
              <a:gd name="connsiteY7" fmla="*/ 556260 h 1120140"/>
              <a:gd name="connsiteX8" fmla="*/ 373380 w 2171700"/>
              <a:gd name="connsiteY8" fmla="*/ 670560 h 1120140"/>
              <a:gd name="connsiteX9" fmla="*/ 548640 w 2171700"/>
              <a:gd name="connsiteY9" fmla="*/ 685800 h 1120140"/>
              <a:gd name="connsiteX10" fmla="*/ 556260 w 2171700"/>
              <a:gd name="connsiteY10" fmla="*/ 807720 h 1120140"/>
              <a:gd name="connsiteX11" fmla="*/ 723900 w 2171700"/>
              <a:gd name="connsiteY11" fmla="*/ 807720 h 1120140"/>
              <a:gd name="connsiteX12" fmla="*/ 731520 w 2171700"/>
              <a:gd name="connsiteY12" fmla="*/ 937260 h 1120140"/>
              <a:gd name="connsiteX13" fmla="*/ 1630680 w 2171700"/>
              <a:gd name="connsiteY13" fmla="*/ 944880 h 1120140"/>
              <a:gd name="connsiteX14" fmla="*/ 1638300 w 2171700"/>
              <a:gd name="connsiteY14" fmla="*/ 1120140 h 1120140"/>
              <a:gd name="connsiteX15" fmla="*/ 2171700 w 2171700"/>
              <a:gd name="connsiteY15" fmla="*/ 1120140 h 1120140"/>
              <a:gd name="connsiteX0" fmla="*/ 0 w 2171700"/>
              <a:gd name="connsiteY0" fmla="*/ 0 h 1120140"/>
              <a:gd name="connsiteX1" fmla="*/ 98685 w 2171700"/>
              <a:gd name="connsiteY1" fmla="*/ 33853 h 1120140"/>
              <a:gd name="connsiteX2" fmla="*/ 78698 w 2171700"/>
              <a:gd name="connsiteY2" fmla="*/ 148777 h 1120140"/>
              <a:gd name="connsiteX3" fmla="*/ 143656 w 2171700"/>
              <a:gd name="connsiteY3" fmla="*/ 173761 h 1120140"/>
              <a:gd name="connsiteX4" fmla="*/ 144780 w 2171700"/>
              <a:gd name="connsiteY4" fmla="*/ 281940 h 1120140"/>
              <a:gd name="connsiteX5" fmla="*/ 266700 w 2171700"/>
              <a:gd name="connsiteY5" fmla="*/ 297180 h 1120140"/>
              <a:gd name="connsiteX6" fmla="*/ 274320 w 2171700"/>
              <a:gd name="connsiteY6" fmla="*/ 548640 h 1120140"/>
              <a:gd name="connsiteX7" fmla="*/ 373380 w 2171700"/>
              <a:gd name="connsiteY7" fmla="*/ 556260 h 1120140"/>
              <a:gd name="connsiteX8" fmla="*/ 373380 w 2171700"/>
              <a:gd name="connsiteY8" fmla="*/ 670560 h 1120140"/>
              <a:gd name="connsiteX9" fmla="*/ 548640 w 2171700"/>
              <a:gd name="connsiteY9" fmla="*/ 685800 h 1120140"/>
              <a:gd name="connsiteX10" fmla="*/ 556260 w 2171700"/>
              <a:gd name="connsiteY10" fmla="*/ 807720 h 1120140"/>
              <a:gd name="connsiteX11" fmla="*/ 723900 w 2171700"/>
              <a:gd name="connsiteY11" fmla="*/ 807720 h 1120140"/>
              <a:gd name="connsiteX12" fmla="*/ 731520 w 2171700"/>
              <a:gd name="connsiteY12" fmla="*/ 937260 h 1120140"/>
              <a:gd name="connsiteX13" fmla="*/ 1630680 w 2171700"/>
              <a:gd name="connsiteY13" fmla="*/ 944880 h 1120140"/>
              <a:gd name="connsiteX14" fmla="*/ 1638300 w 2171700"/>
              <a:gd name="connsiteY14" fmla="*/ 1120140 h 1120140"/>
              <a:gd name="connsiteX15" fmla="*/ 2171700 w 2171700"/>
              <a:gd name="connsiteY15" fmla="*/ 1120140 h 1120140"/>
              <a:gd name="connsiteX0" fmla="*/ 0 w 2171700"/>
              <a:gd name="connsiteY0" fmla="*/ 0 h 1120140"/>
              <a:gd name="connsiteX1" fmla="*/ 98685 w 2171700"/>
              <a:gd name="connsiteY1" fmla="*/ 33853 h 1120140"/>
              <a:gd name="connsiteX2" fmla="*/ 78698 w 2171700"/>
              <a:gd name="connsiteY2" fmla="*/ 148777 h 1120140"/>
              <a:gd name="connsiteX3" fmla="*/ 148653 w 2171700"/>
              <a:gd name="connsiteY3" fmla="*/ 163768 h 1120140"/>
              <a:gd name="connsiteX4" fmla="*/ 144780 w 2171700"/>
              <a:gd name="connsiteY4" fmla="*/ 281940 h 1120140"/>
              <a:gd name="connsiteX5" fmla="*/ 266700 w 2171700"/>
              <a:gd name="connsiteY5" fmla="*/ 297180 h 1120140"/>
              <a:gd name="connsiteX6" fmla="*/ 274320 w 2171700"/>
              <a:gd name="connsiteY6" fmla="*/ 548640 h 1120140"/>
              <a:gd name="connsiteX7" fmla="*/ 373380 w 2171700"/>
              <a:gd name="connsiteY7" fmla="*/ 556260 h 1120140"/>
              <a:gd name="connsiteX8" fmla="*/ 373380 w 2171700"/>
              <a:gd name="connsiteY8" fmla="*/ 670560 h 1120140"/>
              <a:gd name="connsiteX9" fmla="*/ 548640 w 2171700"/>
              <a:gd name="connsiteY9" fmla="*/ 685800 h 1120140"/>
              <a:gd name="connsiteX10" fmla="*/ 556260 w 2171700"/>
              <a:gd name="connsiteY10" fmla="*/ 807720 h 1120140"/>
              <a:gd name="connsiteX11" fmla="*/ 723900 w 2171700"/>
              <a:gd name="connsiteY11" fmla="*/ 807720 h 1120140"/>
              <a:gd name="connsiteX12" fmla="*/ 731520 w 2171700"/>
              <a:gd name="connsiteY12" fmla="*/ 937260 h 1120140"/>
              <a:gd name="connsiteX13" fmla="*/ 1630680 w 2171700"/>
              <a:gd name="connsiteY13" fmla="*/ 944880 h 1120140"/>
              <a:gd name="connsiteX14" fmla="*/ 1638300 w 2171700"/>
              <a:gd name="connsiteY14" fmla="*/ 1120140 h 1120140"/>
              <a:gd name="connsiteX15" fmla="*/ 2171700 w 2171700"/>
              <a:gd name="connsiteY15" fmla="*/ 1120140 h 1120140"/>
              <a:gd name="connsiteX0" fmla="*/ 0 w 2171700"/>
              <a:gd name="connsiteY0" fmla="*/ 0 h 1120140"/>
              <a:gd name="connsiteX1" fmla="*/ 98685 w 2171700"/>
              <a:gd name="connsiteY1" fmla="*/ 33853 h 1120140"/>
              <a:gd name="connsiteX2" fmla="*/ 93688 w 2171700"/>
              <a:gd name="connsiteY2" fmla="*/ 158770 h 1120140"/>
              <a:gd name="connsiteX3" fmla="*/ 148653 w 2171700"/>
              <a:gd name="connsiteY3" fmla="*/ 163768 h 1120140"/>
              <a:gd name="connsiteX4" fmla="*/ 144780 w 2171700"/>
              <a:gd name="connsiteY4" fmla="*/ 281940 h 1120140"/>
              <a:gd name="connsiteX5" fmla="*/ 266700 w 2171700"/>
              <a:gd name="connsiteY5" fmla="*/ 297180 h 1120140"/>
              <a:gd name="connsiteX6" fmla="*/ 274320 w 2171700"/>
              <a:gd name="connsiteY6" fmla="*/ 548640 h 1120140"/>
              <a:gd name="connsiteX7" fmla="*/ 373380 w 2171700"/>
              <a:gd name="connsiteY7" fmla="*/ 556260 h 1120140"/>
              <a:gd name="connsiteX8" fmla="*/ 373380 w 2171700"/>
              <a:gd name="connsiteY8" fmla="*/ 670560 h 1120140"/>
              <a:gd name="connsiteX9" fmla="*/ 548640 w 2171700"/>
              <a:gd name="connsiteY9" fmla="*/ 685800 h 1120140"/>
              <a:gd name="connsiteX10" fmla="*/ 556260 w 2171700"/>
              <a:gd name="connsiteY10" fmla="*/ 807720 h 1120140"/>
              <a:gd name="connsiteX11" fmla="*/ 723900 w 2171700"/>
              <a:gd name="connsiteY11" fmla="*/ 807720 h 1120140"/>
              <a:gd name="connsiteX12" fmla="*/ 731520 w 2171700"/>
              <a:gd name="connsiteY12" fmla="*/ 937260 h 1120140"/>
              <a:gd name="connsiteX13" fmla="*/ 1630680 w 2171700"/>
              <a:gd name="connsiteY13" fmla="*/ 944880 h 1120140"/>
              <a:gd name="connsiteX14" fmla="*/ 1638300 w 2171700"/>
              <a:gd name="connsiteY14" fmla="*/ 1120140 h 1120140"/>
              <a:gd name="connsiteX15" fmla="*/ 2171700 w 2171700"/>
              <a:gd name="connsiteY15" fmla="*/ 1120140 h 1120140"/>
              <a:gd name="connsiteX0" fmla="*/ 0 w 2166704"/>
              <a:gd name="connsiteY0" fmla="*/ 0 h 1100153"/>
              <a:gd name="connsiteX1" fmla="*/ 93689 w 2166704"/>
              <a:gd name="connsiteY1" fmla="*/ 13866 h 1100153"/>
              <a:gd name="connsiteX2" fmla="*/ 88692 w 2166704"/>
              <a:gd name="connsiteY2" fmla="*/ 138783 h 1100153"/>
              <a:gd name="connsiteX3" fmla="*/ 143657 w 2166704"/>
              <a:gd name="connsiteY3" fmla="*/ 143781 h 1100153"/>
              <a:gd name="connsiteX4" fmla="*/ 139784 w 2166704"/>
              <a:gd name="connsiteY4" fmla="*/ 261953 h 1100153"/>
              <a:gd name="connsiteX5" fmla="*/ 261704 w 2166704"/>
              <a:gd name="connsiteY5" fmla="*/ 277193 h 1100153"/>
              <a:gd name="connsiteX6" fmla="*/ 269324 w 2166704"/>
              <a:gd name="connsiteY6" fmla="*/ 528653 h 1100153"/>
              <a:gd name="connsiteX7" fmla="*/ 368384 w 2166704"/>
              <a:gd name="connsiteY7" fmla="*/ 536273 h 1100153"/>
              <a:gd name="connsiteX8" fmla="*/ 368384 w 2166704"/>
              <a:gd name="connsiteY8" fmla="*/ 650573 h 1100153"/>
              <a:gd name="connsiteX9" fmla="*/ 543644 w 2166704"/>
              <a:gd name="connsiteY9" fmla="*/ 665813 h 1100153"/>
              <a:gd name="connsiteX10" fmla="*/ 551264 w 2166704"/>
              <a:gd name="connsiteY10" fmla="*/ 787733 h 1100153"/>
              <a:gd name="connsiteX11" fmla="*/ 718904 w 2166704"/>
              <a:gd name="connsiteY11" fmla="*/ 787733 h 1100153"/>
              <a:gd name="connsiteX12" fmla="*/ 726524 w 2166704"/>
              <a:gd name="connsiteY12" fmla="*/ 917273 h 1100153"/>
              <a:gd name="connsiteX13" fmla="*/ 1625684 w 2166704"/>
              <a:gd name="connsiteY13" fmla="*/ 924893 h 1100153"/>
              <a:gd name="connsiteX14" fmla="*/ 1633304 w 2166704"/>
              <a:gd name="connsiteY14" fmla="*/ 1100153 h 1100153"/>
              <a:gd name="connsiteX15" fmla="*/ 2166704 w 2166704"/>
              <a:gd name="connsiteY15" fmla="*/ 1100153 h 1100153"/>
              <a:gd name="connsiteX0" fmla="*/ 0 w 2166704"/>
              <a:gd name="connsiteY0" fmla="*/ 0 h 1100153"/>
              <a:gd name="connsiteX1" fmla="*/ 93689 w 2166704"/>
              <a:gd name="connsiteY1" fmla="*/ 13866 h 1100153"/>
              <a:gd name="connsiteX2" fmla="*/ 88692 w 2166704"/>
              <a:gd name="connsiteY2" fmla="*/ 138783 h 1100153"/>
              <a:gd name="connsiteX3" fmla="*/ 143657 w 2166704"/>
              <a:gd name="connsiteY3" fmla="*/ 143781 h 1100153"/>
              <a:gd name="connsiteX4" fmla="*/ 139784 w 2166704"/>
              <a:gd name="connsiteY4" fmla="*/ 261953 h 1100153"/>
              <a:gd name="connsiteX5" fmla="*/ 261704 w 2166704"/>
              <a:gd name="connsiteY5" fmla="*/ 277193 h 1100153"/>
              <a:gd name="connsiteX6" fmla="*/ 269324 w 2166704"/>
              <a:gd name="connsiteY6" fmla="*/ 528653 h 1100153"/>
              <a:gd name="connsiteX7" fmla="*/ 368384 w 2166704"/>
              <a:gd name="connsiteY7" fmla="*/ 536273 h 1100153"/>
              <a:gd name="connsiteX8" fmla="*/ 368384 w 2166704"/>
              <a:gd name="connsiteY8" fmla="*/ 650573 h 1100153"/>
              <a:gd name="connsiteX9" fmla="*/ 543644 w 2166704"/>
              <a:gd name="connsiteY9" fmla="*/ 665813 h 1100153"/>
              <a:gd name="connsiteX10" fmla="*/ 551264 w 2166704"/>
              <a:gd name="connsiteY10" fmla="*/ 787733 h 1100153"/>
              <a:gd name="connsiteX11" fmla="*/ 718904 w 2166704"/>
              <a:gd name="connsiteY11" fmla="*/ 787733 h 1100153"/>
              <a:gd name="connsiteX12" fmla="*/ 726524 w 2166704"/>
              <a:gd name="connsiteY12" fmla="*/ 917273 h 1100153"/>
              <a:gd name="connsiteX13" fmla="*/ 1625684 w 2166704"/>
              <a:gd name="connsiteY13" fmla="*/ 924893 h 1100153"/>
              <a:gd name="connsiteX14" fmla="*/ 1633304 w 2166704"/>
              <a:gd name="connsiteY14" fmla="*/ 1100153 h 1100153"/>
              <a:gd name="connsiteX15" fmla="*/ 2166704 w 2166704"/>
              <a:gd name="connsiteY15" fmla="*/ 1100153 h 1100153"/>
              <a:gd name="connsiteX0" fmla="*/ 0 w 2171701"/>
              <a:gd name="connsiteY0" fmla="*/ 0 h 1090160"/>
              <a:gd name="connsiteX1" fmla="*/ 98686 w 2171701"/>
              <a:gd name="connsiteY1" fmla="*/ 3873 h 1090160"/>
              <a:gd name="connsiteX2" fmla="*/ 93689 w 2171701"/>
              <a:gd name="connsiteY2" fmla="*/ 128790 h 1090160"/>
              <a:gd name="connsiteX3" fmla="*/ 148654 w 2171701"/>
              <a:gd name="connsiteY3" fmla="*/ 133788 h 1090160"/>
              <a:gd name="connsiteX4" fmla="*/ 144781 w 2171701"/>
              <a:gd name="connsiteY4" fmla="*/ 251960 h 1090160"/>
              <a:gd name="connsiteX5" fmla="*/ 266701 w 2171701"/>
              <a:gd name="connsiteY5" fmla="*/ 267200 h 1090160"/>
              <a:gd name="connsiteX6" fmla="*/ 274321 w 2171701"/>
              <a:gd name="connsiteY6" fmla="*/ 518660 h 1090160"/>
              <a:gd name="connsiteX7" fmla="*/ 373381 w 2171701"/>
              <a:gd name="connsiteY7" fmla="*/ 526280 h 1090160"/>
              <a:gd name="connsiteX8" fmla="*/ 373381 w 2171701"/>
              <a:gd name="connsiteY8" fmla="*/ 640580 h 1090160"/>
              <a:gd name="connsiteX9" fmla="*/ 548641 w 2171701"/>
              <a:gd name="connsiteY9" fmla="*/ 655820 h 1090160"/>
              <a:gd name="connsiteX10" fmla="*/ 556261 w 2171701"/>
              <a:gd name="connsiteY10" fmla="*/ 777740 h 1090160"/>
              <a:gd name="connsiteX11" fmla="*/ 723901 w 2171701"/>
              <a:gd name="connsiteY11" fmla="*/ 777740 h 1090160"/>
              <a:gd name="connsiteX12" fmla="*/ 731521 w 2171701"/>
              <a:gd name="connsiteY12" fmla="*/ 907280 h 1090160"/>
              <a:gd name="connsiteX13" fmla="*/ 1630681 w 2171701"/>
              <a:gd name="connsiteY13" fmla="*/ 914900 h 1090160"/>
              <a:gd name="connsiteX14" fmla="*/ 1638301 w 2171701"/>
              <a:gd name="connsiteY14" fmla="*/ 1090160 h 1090160"/>
              <a:gd name="connsiteX15" fmla="*/ 2171701 w 2171701"/>
              <a:gd name="connsiteY15" fmla="*/ 1090160 h 1090160"/>
              <a:gd name="connsiteX0" fmla="*/ 0 w 2171701"/>
              <a:gd name="connsiteY0" fmla="*/ 0 h 1090160"/>
              <a:gd name="connsiteX1" fmla="*/ 98686 w 2171701"/>
              <a:gd name="connsiteY1" fmla="*/ 3873 h 1090160"/>
              <a:gd name="connsiteX2" fmla="*/ 93689 w 2171701"/>
              <a:gd name="connsiteY2" fmla="*/ 128790 h 1090160"/>
              <a:gd name="connsiteX3" fmla="*/ 148654 w 2171701"/>
              <a:gd name="connsiteY3" fmla="*/ 133788 h 1090160"/>
              <a:gd name="connsiteX4" fmla="*/ 154774 w 2171701"/>
              <a:gd name="connsiteY4" fmla="*/ 256957 h 1090160"/>
              <a:gd name="connsiteX5" fmla="*/ 266701 w 2171701"/>
              <a:gd name="connsiteY5" fmla="*/ 267200 h 1090160"/>
              <a:gd name="connsiteX6" fmla="*/ 274321 w 2171701"/>
              <a:gd name="connsiteY6" fmla="*/ 518660 h 1090160"/>
              <a:gd name="connsiteX7" fmla="*/ 373381 w 2171701"/>
              <a:gd name="connsiteY7" fmla="*/ 526280 h 1090160"/>
              <a:gd name="connsiteX8" fmla="*/ 373381 w 2171701"/>
              <a:gd name="connsiteY8" fmla="*/ 640580 h 1090160"/>
              <a:gd name="connsiteX9" fmla="*/ 548641 w 2171701"/>
              <a:gd name="connsiteY9" fmla="*/ 655820 h 1090160"/>
              <a:gd name="connsiteX10" fmla="*/ 556261 w 2171701"/>
              <a:gd name="connsiteY10" fmla="*/ 777740 h 1090160"/>
              <a:gd name="connsiteX11" fmla="*/ 723901 w 2171701"/>
              <a:gd name="connsiteY11" fmla="*/ 777740 h 1090160"/>
              <a:gd name="connsiteX12" fmla="*/ 731521 w 2171701"/>
              <a:gd name="connsiteY12" fmla="*/ 907280 h 1090160"/>
              <a:gd name="connsiteX13" fmla="*/ 1630681 w 2171701"/>
              <a:gd name="connsiteY13" fmla="*/ 914900 h 1090160"/>
              <a:gd name="connsiteX14" fmla="*/ 1638301 w 2171701"/>
              <a:gd name="connsiteY14" fmla="*/ 1090160 h 1090160"/>
              <a:gd name="connsiteX15" fmla="*/ 2171701 w 2171701"/>
              <a:gd name="connsiteY15" fmla="*/ 1090160 h 1090160"/>
              <a:gd name="connsiteX0" fmla="*/ 0 w 2171701"/>
              <a:gd name="connsiteY0" fmla="*/ 0 h 1090160"/>
              <a:gd name="connsiteX1" fmla="*/ 98686 w 2171701"/>
              <a:gd name="connsiteY1" fmla="*/ 3873 h 1090160"/>
              <a:gd name="connsiteX2" fmla="*/ 93689 w 2171701"/>
              <a:gd name="connsiteY2" fmla="*/ 128790 h 1090160"/>
              <a:gd name="connsiteX3" fmla="*/ 148654 w 2171701"/>
              <a:gd name="connsiteY3" fmla="*/ 133788 h 1090160"/>
              <a:gd name="connsiteX4" fmla="*/ 154774 w 2171701"/>
              <a:gd name="connsiteY4" fmla="*/ 256957 h 1090160"/>
              <a:gd name="connsiteX5" fmla="*/ 266701 w 2171701"/>
              <a:gd name="connsiteY5" fmla="*/ 267200 h 1090160"/>
              <a:gd name="connsiteX6" fmla="*/ 274321 w 2171701"/>
              <a:gd name="connsiteY6" fmla="*/ 518660 h 1090160"/>
              <a:gd name="connsiteX7" fmla="*/ 373381 w 2171701"/>
              <a:gd name="connsiteY7" fmla="*/ 526280 h 1090160"/>
              <a:gd name="connsiteX8" fmla="*/ 373381 w 2171701"/>
              <a:gd name="connsiteY8" fmla="*/ 640580 h 1090160"/>
              <a:gd name="connsiteX9" fmla="*/ 548641 w 2171701"/>
              <a:gd name="connsiteY9" fmla="*/ 655820 h 1090160"/>
              <a:gd name="connsiteX10" fmla="*/ 556261 w 2171701"/>
              <a:gd name="connsiteY10" fmla="*/ 777740 h 1090160"/>
              <a:gd name="connsiteX11" fmla="*/ 723901 w 2171701"/>
              <a:gd name="connsiteY11" fmla="*/ 777740 h 1090160"/>
              <a:gd name="connsiteX12" fmla="*/ 731521 w 2171701"/>
              <a:gd name="connsiteY12" fmla="*/ 907280 h 1090160"/>
              <a:gd name="connsiteX13" fmla="*/ 1630681 w 2171701"/>
              <a:gd name="connsiteY13" fmla="*/ 914900 h 1090160"/>
              <a:gd name="connsiteX14" fmla="*/ 1638301 w 2171701"/>
              <a:gd name="connsiteY14" fmla="*/ 1090160 h 1090160"/>
              <a:gd name="connsiteX15" fmla="*/ 2171701 w 2171701"/>
              <a:gd name="connsiteY15" fmla="*/ 1090160 h 1090160"/>
              <a:gd name="connsiteX0" fmla="*/ 0 w 2171701"/>
              <a:gd name="connsiteY0" fmla="*/ 0 h 1090160"/>
              <a:gd name="connsiteX1" fmla="*/ 103683 w 2171701"/>
              <a:gd name="connsiteY1" fmla="*/ 8870 h 1090160"/>
              <a:gd name="connsiteX2" fmla="*/ 93689 w 2171701"/>
              <a:gd name="connsiteY2" fmla="*/ 128790 h 1090160"/>
              <a:gd name="connsiteX3" fmla="*/ 148654 w 2171701"/>
              <a:gd name="connsiteY3" fmla="*/ 133788 h 1090160"/>
              <a:gd name="connsiteX4" fmla="*/ 154774 w 2171701"/>
              <a:gd name="connsiteY4" fmla="*/ 256957 h 1090160"/>
              <a:gd name="connsiteX5" fmla="*/ 266701 w 2171701"/>
              <a:gd name="connsiteY5" fmla="*/ 267200 h 1090160"/>
              <a:gd name="connsiteX6" fmla="*/ 274321 w 2171701"/>
              <a:gd name="connsiteY6" fmla="*/ 518660 h 1090160"/>
              <a:gd name="connsiteX7" fmla="*/ 373381 w 2171701"/>
              <a:gd name="connsiteY7" fmla="*/ 526280 h 1090160"/>
              <a:gd name="connsiteX8" fmla="*/ 373381 w 2171701"/>
              <a:gd name="connsiteY8" fmla="*/ 640580 h 1090160"/>
              <a:gd name="connsiteX9" fmla="*/ 548641 w 2171701"/>
              <a:gd name="connsiteY9" fmla="*/ 655820 h 1090160"/>
              <a:gd name="connsiteX10" fmla="*/ 556261 w 2171701"/>
              <a:gd name="connsiteY10" fmla="*/ 777740 h 1090160"/>
              <a:gd name="connsiteX11" fmla="*/ 723901 w 2171701"/>
              <a:gd name="connsiteY11" fmla="*/ 777740 h 1090160"/>
              <a:gd name="connsiteX12" fmla="*/ 731521 w 2171701"/>
              <a:gd name="connsiteY12" fmla="*/ 907280 h 1090160"/>
              <a:gd name="connsiteX13" fmla="*/ 1630681 w 2171701"/>
              <a:gd name="connsiteY13" fmla="*/ 914900 h 1090160"/>
              <a:gd name="connsiteX14" fmla="*/ 1638301 w 2171701"/>
              <a:gd name="connsiteY14" fmla="*/ 1090160 h 1090160"/>
              <a:gd name="connsiteX15" fmla="*/ 2171701 w 2171701"/>
              <a:gd name="connsiteY15" fmla="*/ 1090160 h 1090160"/>
              <a:gd name="connsiteX0" fmla="*/ 0 w 2171701"/>
              <a:gd name="connsiteY0" fmla="*/ 1124 h 1091284"/>
              <a:gd name="connsiteX1" fmla="*/ 93690 w 2171701"/>
              <a:gd name="connsiteY1" fmla="*/ 0 h 1091284"/>
              <a:gd name="connsiteX2" fmla="*/ 93689 w 2171701"/>
              <a:gd name="connsiteY2" fmla="*/ 129914 h 1091284"/>
              <a:gd name="connsiteX3" fmla="*/ 148654 w 2171701"/>
              <a:gd name="connsiteY3" fmla="*/ 134912 h 1091284"/>
              <a:gd name="connsiteX4" fmla="*/ 154774 w 2171701"/>
              <a:gd name="connsiteY4" fmla="*/ 258081 h 1091284"/>
              <a:gd name="connsiteX5" fmla="*/ 266701 w 2171701"/>
              <a:gd name="connsiteY5" fmla="*/ 268324 h 1091284"/>
              <a:gd name="connsiteX6" fmla="*/ 274321 w 2171701"/>
              <a:gd name="connsiteY6" fmla="*/ 519784 h 1091284"/>
              <a:gd name="connsiteX7" fmla="*/ 373381 w 2171701"/>
              <a:gd name="connsiteY7" fmla="*/ 527404 h 1091284"/>
              <a:gd name="connsiteX8" fmla="*/ 373381 w 2171701"/>
              <a:gd name="connsiteY8" fmla="*/ 641704 h 1091284"/>
              <a:gd name="connsiteX9" fmla="*/ 548641 w 2171701"/>
              <a:gd name="connsiteY9" fmla="*/ 656944 h 1091284"/>
              <a:gd name="connsiteX10" fmla="*/ 556261 w 2171701"/>
              <a:gd name="connsiteY10" fmla="*/ 778864 h 1091284"/>
              <a:gd name="connsiteX11" fmla="*/ 723901 w 2171701"/>
              <a:gd name="connsiteY11" fmla="*/ 778864 h 1091284"/>
              <a:gd name="connsiteX12" fmla="*/ 731521 w 2171701"/>
              <a:gd name="connsiteY12" fmla="*/ 908404 h 1091284"/>
              <a:gd name="connsiteX13" fmla="*/ 1630681 w 2171701"/>
              <a:gd name="connsiteY13" fmla="*/ 916024 h 1091284"/>
              <a:gd name="connsiteX14" fmla="*/ 1638301 w 2171701"/>
              <a:gd name="connsiteY14" fmla="*/ 1091284 h 1091284"/>
              <a:gd name="connsiteX15" fmla="*/ 2171701 w 2171701"/>
              <a:gd name="connsiteY15" fmla="*/ 1091284 h 1091284"/>
              <a:gd name="connsiteX0" fmla="*/ 0 w 2171701"/>
              <a:gd name="connsiteY0" fmla="*/ 1124 h 1091284"/>
              <a:gd name="connsiteX1" fmla="*/ 93690 w 2171701"/>
              <a:gd name="connsiteY1" fmla="*/ 0 h 1091284"/>
              <a:gd name="connsiteX2" fmla="*/ 93689 w 2171701"/>
              <a:gd name="connsiteY2" fmla="*/ 129914 h 1091284"/>
              <a:gd name="connsiteX3" fmla="*/ 148654 w 2171701"/>
              <a:gd name="connsiteY3" fmla="*/ 124919 h 1091284"/>
              <a:gd name="connsiteX4" fmla="*/ 154774 w 2171701"/>
              <a:gd name="connsiteY4" fmla="*/ 258081 h 1091284"/>
              <a:gd name="connsiteX5" fmla="*/ 266701 w 2171701"/>
              <a:gd name="connsiteY5" fmla="*/ 268324 h 1091284"/>
              <a:gd name="connsiteX6" fmla="*/ 274321 w 2171701"/>
              <a:gd name="connsiteY6" fmla="*/ 519784 h 1091284"/>
              <a:gd name="connsiteX7" fmla="*/ 373381 w 2171701"/>
              <a:gd name="connsiteY7" fmla="*/ 527404 h 1091284"/>
              <a:gd name="connsiteX8" fmla="*/ 373381 w 2171701"/>
              <a:gd name="connsiteY8" fmla="*/ 641704 h 1091284"/>
              <a:gd name="connsiteX9" fmla="*/ 548641 w 2171701"/>
              <a:gd name="connsiteY9" fmla="*/ 656944 h 1091284"/>
              <a:gd name="connsiteX10" fmla="*/ 556261 w 2171701"/>
              <a:gd name="connsiteY10" fmla="*/ 778864 h 1091284"/>
              <a:gd name="connsiteX11" fmla="*/ 723901 w 2171701"/>
              <a:gd name="connsiteY11" fmla="*/ 778864 h 1091284"/>
              <a:gd name="connsiteX12" fmla="*/ 731521 w 2171701"/>
              <a:gd name="connsiteY12" fmla="*/ 908404 h 1091284"/>
              <a:gd name="connsiteX13" fmla="*/ 1630681 w 2171701"/>
              <a:gd name="connsiteY13" fmla="*/ 916024 h 1091284"/>
              <a:gd name="connsiteX14" fmla="*/ 1638301 w 2171701"/>
              <a:gd name="connsiteY14" fmla="*/ 1091284 h 1091284"/>
              <a:gd name="connsiteX15" fmla="*/ 2171701 w 2171701"/>
              <a:gd name="connsiteY15" fmla="*/ 1091284 h 1091284"/>
              <a:gd name="connsiteX0" fmla="*/ 0 w 2171701"/>
              <a:gd name="connsiteY0" fmla="*/ 1124 h 1091284"/>
              <a:gd name="connsiteX1" fmla="*/ 93690 w 2171701"/>
              <a:gd name="connsiteY1" fmla="*/ 0 h 1091284"/>
              <a:gd name="connsiteX2" fmla="*/ 93689 w 2171701"/>
              <a:gd name="connsiteY2" fmla="*/ 129914 h 1091284"/>
              <a:gd name="connsiteX3" fmla="*/ 148654 w 2171701"/>
              <a:gd name="connsiteY3" fmla="*/ 124919 h 1091284"/>
              <a:gd name="connsiteX4" fmla="*/ 149777 w 2171701"/>
              <a:gd name="connsiteY4" fmla="*/ 268074 h 1091284"/>
              <a:gd name="connsiteX5" fmla="*/ 266701 w 2171701"/>
              <a:gd name="connsiteY5" fmla="*/ 268324 h 1091284"/>
              <a:gd name="connsiteX6" fmla="*/ 274321 w 2171701"/>
              <a:gd name="connsiteY6" fmla="*/ 519784 h 1091284"/>
              <a:gd name="connsiteX7" fmla="*/ 373381 w 2171701"/>
              <a:gd name="connsiteY7" fmla="*/ 527404 h 1091284"/>
              <a:gd name="connsiteX8" fmla="*/ 373381 w 2171701"/>
              <a:gd name="connsiteY8" fmla="*/ 641704 h 1091284"/>
              <a:gd name="connsiteX9" fmla="*/ 548641 w 2171701"/>
              <a:gd name="connsiteY9" fmla="*/ 656944 h 1091284"/>
              <a:gd name="connsiteX10" fmla="*/ 556261 w 2171701"/>
              <a:gd name="connsiteY10" fmla="*/ 778864 h 1091284"/>
              <a:gd name="connsiteX11" fmla="*/ 723901 w 2171701"/>
              <a:gd name="connsiteY11" fmla="*/ 778864 h 1091284"/>
              <a:gd name="connsiteX12" fmla="*/ 731521 w 2171701"/>
              <a:gd name="connsiteY12" fmla="*/ 908404 h 1091284"/>
              <a:gd name="connsiteX13" fmla="*/ 1630681 w 2171701"/>
              <a:gd name="connsiteY13" fmla="*/ 916024 h 1091284"/>
              <a:gd name="connsiteX14" fmla="*/ 1638301 w 2171701"/>
              <a:gd name="connsiteY14" fmla="*/ 1091284 h 1091284"/>
              <a:gd name="connsiteX15" fmla="*/ 2171701 w 2171701"/>
              <a:gd name="connsiteY15" fmla="*/ 1091284 h 1091284"/>
              <a:gd name="connsiteX0" fmla="*/ 0 w 2171701"/>
              <a:gd name="connsiteY0" fmla="*/ 1124 h 1091284"/>
              <a:gd name="connsiteX1" fmla="*/ 93690 w 2171701"/>
              <a:gd name="connsiteY1" fmla="*/ 0 h 1091284"/>
              <a:gd name="connsiteX2" fmla="*/ 93689 w 2171701"/>
              <a:gd name="connsiteY2" fmla="*/ 129914 h 1091284"/>
              <a:gd name="connsiteX3" fmla="*/ 148654 w 2171701"/>
              <a:gd name="connsiteY3" fmla="*/ 124919 h 1091284"/>
              <a:gd name="connsiteX4" fmla="*/ 149777 w 2171701"/>
              <a:gd name="connsiteY4" fmla="*/ 268074 h 1091284"/>
              <a:gd name="connsiteX5" fmla="*/ 266701 w 2171701"/>
              <a:gd name="connsiteY5" fmla="*/ 268324 h 1091284"/>
              <a:gd name="connsiteX6" fmla="*/ 274321 w 2171701"/>
              <a:gd name="connsiteY6" fmla="*/ 524781 h 1091284"/>
              <a:gd name="connsiteX7" fmla="*/ 373381 w 2171701"/>
              <a:gd name="connsiteY7" fmla="*/ 527404 h 1091284"/>
              <a:gd name="connsiteX8" fmla="*/ 373381 w 2171701"/>
              <a:gd name="connsiteY8" fmla="*/ 641704 h 1091284"/>
              <a:gd name="connsiteX9" fmla="*/ 548641 w 2171701"/>
              <a:gd name="connsiteY9" fmla="*/ 656944 h 1091284"/>
              <a:gd name="connsiteX10" fmla="*/ 556261 w 2171701"/>
              <a:gd name="connsiteY10" fmla="*/ 778864 h 1091284"/>
              <a:gd name="connsiteX11" fmla="*/ 723901 w 2171701"/>
              <a:gd name="connsiteY11" fmla="*/ 778864 h 1091284"/>
              <a:gd name="connsiteX12" fmla="*/ 731521 w 2171701"/>
              <a:gd name="connsiteY12" fmla="*/ 908404 h 1091284"/>
              <a:gd name="connsiteX13" fmla="*/ 1630681 w 2171701"/>
              <a:gd name="connsiteY13" fmla="*/ 916024 h 1091284"/>
              <a:gd name="connsiteX14" fmla="*/ 1638301 w 2171701"/>
              <a:gd name="connsiteY14" fmla="*/ 1091284 h 1091284"/>
              <a:gd name="connsiteX15" fmla="*/ 2171701 w 2171701"/>
              <a:gd name="connsiteY15" fmla="*/ 1091284 h 1091284"/>
              <a:gd name="connsiteX0" fmla="*/ 0 w 2171701"/>
              <a:gd name="connsiteY0" fmla="*/ 1124 h 1091284"/>
              <a:gd name="connsiteX1" fmla="*/ 93690 w 2171701"/>
              <a:gd name="connsiteY1" fmla="*/ 0 h 1091284"/>
              <a:gd name="connsiteX2" fmla="*/ 93689 w 2171701"/>
              <a:gd name="connsiteY2" fmla="*/ 129914 h 1091284"/>
              <a:gd name="connsiteX3" fmla="*/ 148654 w 2171701"/>
              <a:gd name="connsiteY3" fmla="*/ 124919 h 1091284"/>
              <a:gd name="connsiteX4" fmla="*/ 149777 w 2171701"/>
              <a:gd name="connsiteY4" fmla="*/ 268074 h 1091284"/>
              <a:gd name="connsiteX5" fmla="*/ 266701 w 2171701"/>
              <a:gd name="connsiteY5" fmla="*/ 268324 h 1091284"/>
              <a:gd name="connsiteX6" fmla="*/ 274321 w 2171701"/>
              <a:gd name="connsiteY6" fmla="*/ 524781 h 1091284"/>
              <a:gd name="connsiteX7" fmla="*/ 373381 w 2171701"/>
              <a:gd name="connsiteY7" fmla="*/ 527404 h 1091284"/>
              <a:gd name="connsiteX8" fmla="*/ 373381 w 2171701"/>
              <a:gd name="connsiteY8" fmla="*/ 651697 h 1091284"/>
              <a:gd name="connsiteX9" fmla="*/ 548641 w 2171701"/>
              <a:gd name="connsiteY9" fmla="*/ 656944 h 1091284"/>
              <a:gd name="connsiteX10" fmla="*/ 556261 w 2171701"/>
              <a:gd name="connsiteY10" fmla="*/ 778864 h 1091284"/>
              <a:gd name="connsiteX11" fmla="*/ 723901 w 2171701"/>
              <a:gd name="connsiteY11" fmla="*/ 778864 h 1091284"/>
              <a:gd name="connsiteX12" fmla="*/ 731521 w 2171701"/>
              <a:gd name="connsiteY12" fmla="*/ 908404 h 1091284"/>
              <a:gd name="connsiteX13" fmla="*/ 1630681 w 2171701"/>
              <a:gd name="connsiteY13" fmla="*/ 916024 h 1091284"/>
              <a:gd name="connsiteX14" fmla="*/ 1638301 w 2171701"/>
              <a:gd name="connsiteY14" fmla="*/ 1091284 h 1091284"/>
              <a:gd name="connsiteX15" fmla="*/ 2171701 w 2171701"/>
              <a:gd name="connsiteY15" fmla="*/ 1091284 h 1091284"/>
              <a:gd name="connsiteX0" fmla="*/ 0 w 2211675"/>
              <a:gd name="connsiteY0" fmla="*/ 1124 h 1091284"/>
              <a:gd name="connsiteX1" fmla="*/ 93690 w 2211675"/>
              <a:gd name="connsiteY1" fmla="*/ 0 h 1091284"/>
              <a:gd name="connsiteX2" fmla="*/ 93689 w 2211675"/>
              <a:gd name="connsiteY2" fmla="*/ 129914 h 1091284"/>
              <a:gd name="connsiteX3" fmla="*/ 148654 w 2211675"/>
              <a:gd name="connsiteY3" fmla="*/ 124919 h 1091284"/>
              <a:gd name="connsiteX4" fmla="*/ 149777 w 2211675"/>
              <a:gd name="connsiteY4" fmla="*/ 268074 h 1091284"/>
              <a:gd name="connsiteX5" fmla="*/ 266701 w 2211675"/>
              <a:gd name="connsiteY5" fmla="*/ 268324 h 1091284"/>
              <a:gd name="connsiteX6" fmla="*/ 274321 w 2211675"/>
              <a:gd name="connsiteY6" fmla="*/ 524781 h 1091284"/>
              <a:gd name="connsiteX7" fmla="*/ 373381 w 2211675"/>
              <a:gd name="connsiteY7" fmla="*/ 527404 h 1091284"/>
              <a:gd name="connsiteX8" fmla="*/ 373381 w 2211675"/>
              <a:gd name="connsiteY8" fmla="*/ 651697 h 1091284"/>
              <a:gd name="connsiteX9" fmla="*/ 548641 w 2211675"/>
              <a:gd name="connsiteY9" fmla="*/ 656944 h 1091284"/>
              <a:gd name="connsiteX10" fmla="*/ 556261 w 2211675"/>
              <a:gd name="connsiteY10" fmla="*/ 778864 h 1091284"/>
              <a:gd name="connsiteX11" fmla="*/ 723901 w 2211675"/>
              <a:gd name="connsiteY11" fmla="*/ 778864 h 1091284"/>
              <a:gd name="connsiteX12" fmla="*/ 731521 w 2211675"/>
              <a:gd name="connsiteY12" fmla="*/ 908404 h 1091284"/>
              <a:gd name="connsiteX13" fmla="*/ 1630681 w 2211675"/>
              <a:gd name="connsiteY13" fmla="*/ 916024 h 1091284"/>
              <a:gd name="connsiteX14" fmla="*/ 1638301 w 2211675"/>
              <a:gd name="connsiteY14" fmla="*/ 1091284 h 1091284"/>
              <a:gd name="connsiteX15" fmla="*/ 2211675 w 2211675"/>
              <a:gd name="connsiteY15" fmla="*/ 1091284 h 1091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211675" h="1091284">
                <a:moveTo>
                  <a:pt x="0" y="1124"/>
                </a:moveTo>
                <a:lnTo>
                  <a:pt x="93690" y="0"/>
                </a:lnTo>
                <a:cubicBezTo>
                  <a:pt x="93690" y="43305"/>
                  <a:pt x="93689" y="86609"/>
                  <a:pt x="93689" y="129914"/>
                </a:cubicBezTo>
                <a:lnTo>
                  <a:pt x="148654" y="124919"/>
                </a:lnTo>
                <a:cubicBezTo>
                  <a:pt x="149028" y="172637"/>
                  <a:pt x="149403" y="220356"/>
                  <a:pt x="149777" y="268074"/>
                </a:cubicBezTo>
                <a:lnTo>
                  <a:pt x="266701" y="268324"/>
                </a:lnTo>
                <a:lnTo>
                  <a:pt x="274321" y="524781"/>
                </a:lnTo>
                <a:lnTo>
                  <a:pt x="373381" y="527404"/>
                </a:lnTo>
                <a:lnTo>
                  <a:pt x="373381" y="651697"/>
                </a:lnTo>
                <a:lnTo>
                  <a:pt x="548641" y="656944"/>
                </a:lnTo>
                <a:lnTo>
                  <a:pt x="556261" y="778864"/>
                </a:lnTo>
                <a:lnTo>
                  <a:pt x="723901" y="778864"/>
                </a:lnTo>
                <a:lnTo>
                  <a:pt x="731521" y="908404"/>
                </a:lnTo>
                <a:lnTo>
                  <a:pt x="1630681" y="916024"/>
                </a:lnTo>
                <a:lnTo>
                  <a:pt x="1638301" y="1091284"/>
                </a:lnTo>
                <a:lnTo>
                  <a:pt x="2211675" y="1091284"/>
                </a:lnTo>
              </a:path>
            </a:pathLst>
          </a:cu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 name="Freeform 3"/>
          <p:cNvSpPr/>
          <p:nvPr/>
        </p:nvSpPr>
        <p:spPr>
          <a:xfrm>
            <a:off x="3637613" y="1464039"/>
            <a:ext cx="2188564" cy="959372"/>
          </a:xfrm>
          <a:custGeom>
            <a:avLst/>
            <a:gdLst>
              <a:gd name="connsiteX0" fmla="*/ 0 w 2188564"/>
              <a:gd name="connsiteY0" fmla="*/ 0 h 949377"/>
              <a:gd name="connsiteX1" fmla="*/ 2188564 w 2188564"/>
              <a:gd name="connsiteY1" fmla="*/ 949377 h 949377"/>
              <a:gd name="connsiteX2" fmla="*/ 2188564 w 2188564"/>
              <a:gd name="connsiteY2" fmla="*/ 949377 h 949377"/>
              <a:gd name="connsiteX0" fmla="*/ 0 w 2188564"/>
              <a:gd name="connsiteY0" fmla="*/ 0 h 954374"/>
              <a:gd name="connsiteX1" fmla="*/ 1658912 w 2188564"/>
              <a:gd name="connsiteY1" fmla="*/ 954374 h 954374"/>
              <a:gd name="connsiteX2" fmla="*/ 2188564 w 2188564"/>
              <a:gd name="connsiteY2" fmla="*/ 949377 h 954374"/>
              <a:gd name="connsiteX3" fmla="*/ 2188564 w 2188564"/>
              <a:gd name="connsiteY3" fmla="*/ 949377 h 954374"/>
              <a:gd name="connsiteX0" fmla="*/ 0 w 2188564"/>
              <a:gd name="connsiteY0" fmla="*/ 0 h 954374"/>
              <a:gd name="connsiteX1" fmla="*/ 1638925 w 2188564"/>
              <a:gd name="connsiteY1" fmla="*/ 749507 h 954374"/>
              <a:gd name="connsiteX2" fmla="*/ 1658912 w 2188564"/>
              <a:gd name="connsiteY2" fmla="*/ 954374 h 954374"/>
              <a:gd name="connsiteX3" fmla="*/ 2188564 w 2188564"/>
              <a:gd name="connsiteY3" fmla="*/ 949377 h 954374"/>
              <a:gd name="connsiteX4" fmla="*/ 2188564 w 2188564"/>
              <a:gd name="connsiteY4" fmla="*/ 949377 h 954374"/>
              <a:gd name="connsiteX0" fmla="*/ 0 w 2188564"/>
              <a:gd name="connsiteY0" fmla="*/ 0 h 954374"/>
              <a:gd name="connsiteX1" fmla="*/ 1638925 w 2188564"/>
              <a:gd name="connsiteY1" fmla="*/ 749507 h 954374"/>
              <a:gd name="connsiteX2" fmla="*/ 1658912 w 2188564"/>
              <a:gd name="connsiteY2" fmla="*/ 954374 h 954374"/>
              <a:gd name="connsiteX3" fmla="*/ 2188564 w 2188564"/>
              <a:gd name="connsiteY3" fmla="*/ 949377 h 954374"/>
              <a:gd name="connsiteX4" fmla="*/ 2188564 w 2188564"/>
              <a:gd name="connsiteY4" fmla="*/ 949377 h 954374"/>
              <a:gd name="connsiteX0" fmla="*/ 0 w 2188564"/>
              <a:gd name="connsiteY0" fmla="*/ 0 h 954374"/>
              <a:gd name="connsiteX1" fmla="*/ 744512 w 2188564"/>
              <a:gd name="connsiteY1" fmla="*/ 739514 h 954374"/>
              <a:gd name="connsiteX2" fmla="*/ 1638925 w 2188564"/>
              <a:gd name="connsiteY2" fmla="*/ 749507 h 954374"/>
              <a:gd name="connsiteX3" fmla="*/ 1658912 w 2188564"/>
              <a:gd name="connsiteY3" fmla="*/ 954374 h 954374"/>
              <a:gd name="connsiteX4" fmla="*/ 2188564 w 2188564"/>
              <a:gd name="connsiteY4" fmla="*/ 949377 h 954374"/>
              <a:gd name="connsiteX5" fmla="*/ 2188564 w 2188564"/>
              <a:gd name="connsiteY5" fmla="*/ 949377 h 954374"/>
              <a:gd name="connsiteX0" fmla="*/ 0 w 2188564"/>
              <a:gd name="connsiteY0" fmla="*/ 0 h 954374"/>
              <a:gd name="connsiteX1" fmla="*/ 744512 w 2188564"/>
              <a:gd name="connsiteY1" fmla="*/ 739514 h 954374"/>
              <a:gd name="connsiteX2" fmla="*/ 1638925 w 2188564"/>
              <a:gd name="connsiteY2" fmla="*/ 749507 h 954374"/>
              <a:gd name="connsiteX3" fmla="*/ 1658912 w 2188564"/>
              <a:gd name="connsiteY3" fmla="*/ 954374 h 954374"/>
              <a:gd name="connsiteX4" fmla="*/ 2188564 w 2188564"/>
              <a:gd name="connsiteY4" fmla="*/ 949377 h 954374"/>
              <a:gd name="connsiteX5" fmla="*/ 2188564 w 2188564"/>
              <a:gd name="connsiteY5" fmla="*/ 949377 h 954374"/>
              <a:gd name="connsiteX0" fmla="*/ 0 w 2188564"/>
              <a:gd name="connsiteY0" fmla="*/ 0 h 954374"/>
              <a:gd name="connsiteX1" fmla="*/ 744512 w 2188564"/>
              <a:gd name="connsiteY1" fmla="*/ 739514 h 954374"/>
              <a:gd name="connsiteX2" fmla="*/ 1663909 w 2188564"/>
              <a:gd name="connsiteY2" fmla="*/ 744511 h 954374"/>
              <a:gd name="connsiteX3" fmla="*/ 1658912 w 2188564"/>
              <a:gd name="connsiteY3" fmla="*/ 954374 h 954374"/>
              <a:gd name="connsiteX4" fmla="*/ 2188564 w 2188564"/>
              <a:gd name="connsiteY4" fmla="*/ 949377 h 954374"/>
              <a:gd name="connsiteX5" fmla="*/ 2188564 w 2188564"/>
              <a:gd name="connsiteY5" fmla="*/ 949377 h 954374"/>
              <a:gd name="connsiteX0" fmla="*/ 0 w 2188564"/>
              <a:gd name="connsiteY0" fmla="*/ 0 h 954374"/>
              <a:gd name="connsiteX1" fmla="*/ 734518 w 2188564"/>
              <a:gd name="connsiteY1" fmla="*/ 609599 h 954374"/>
              <a:gd name="connsiteX2" fmla="*/ 744512 w 2188564"/>
              <a:gd name="connsiteY2" fmla="*/ 739514 h 954374"/>
              <a:gd name="connsiteX3" fmla="*/ 1663909 w 2188564"/>
              <a:gd name="connsiteY3" fmla="*/ 744511 h 954374"/>
              <a:gd name="connsiteX4" fmla="*/ 1658912 w 2188564"/>
              <a:gd name="connsiteY4" fmla="*/ 954374 h 954374"/>
              <a:gd name="connsiteX5" fmla="*/ 2188564 w 2188564"/>
              <a:gd name="connsiteY5" fmla="*/ 949377 h 954374"/>
              <a:gd name="connsiteX6" fmla="*/ 2188564 w 2188564"/>
              <a:gd name="connsiteY6" fmla="*/ 949377 h 954374"/>
              <a:gd name="connsiteX0" fmla="*/ 0 w 2188564"/>
              <a:gd name="connsiteY0" fmla="*/ 0 h 954374"/>
              <a:gd name="connsiteX1" fmla="*/ 734518 w 2188564"/>
              <a:gd name="connsiteY1" fmla="*/ 609599 h 954374"/>
              <a:gd name="connsiteX2" fmla="*/ 744512 w 2188564"/>
              <a:gd name="connsiteY2" fmla="*/ 739514 h 954374"/>
              <a:gd name="connsiteX3" fmla="*/ 1663909 w 2188564"/>
              <a:gd name="connsiteY3" fmla="*/ 744511 h 954374"/>
              <a:gd name="connsiteX4" fmla="*/ 1658912 w 2188564"/>
              <a:gd name="connsiteY4" fmla="*/ 954374 h 954374"/>
              <a:gd name="connsiteX5" fmla="*/ 2188564 w 2188564"/>
              <a:gd name="connsiteY5" fmla="*/ 949377 h 954374"/>
              <a:gd name="connsiteX6" fmla="*/ 2188564 w 2188564"/>
              <a:gd name="connsiteY6" fmla="*/ 949377 h 954374"/>
              <a:gd name="connsiteX0" fmla="*/ 0 w 2188564"/>
              <a:gd name="connsiteY0" fmla="*/ 0 h 954374"/>
              <a:gd name="connsiteX1" fmla="*/ 549639 w 2188564"/>
              <a:gd name="connsiteY1" fmla="*/ 594609 h 954374"/>
              <a:gd name="connsiteX2" fmla="*/ 734518 w 2188564"/>
              <a:gd name="connsiteY2" fmla="*/ 609599 h 954374"/>
              <a:gd name="connsiteX3" fmla="*/ 744512 w 2188564"/>
              <a:gd name="connsiteY3" fmla="*/ 739514 h 954374"/>
              <a:gd name="connsiteX4" fmla="*/ 1663909 w 2188564"/>
              <a:gd name="connsiteY4" fmla="*/ 744511 h 954374"/>
              <a:gd name="connsiteX5" fmla="*/ 1658912 w 2188564"/>
              <a:gd name="connsiteY5" fmla="*/ 954374 h 954374"/>
              <a:gd name="connsiteX6" fmla="*/ 2188564 w 2188564"/>
              <a:gd name="connsiteY6" fmla="*/ 949377 h 954374"/>
              <a:gd name="connsiteX7" fmla="*/ 2188564 w 2188564"/>
              <a:gd name="connsiteY7" fmla="*/ 949377 h 954374"/>
              <a:gd name="connsiteX0" fmla="*/ 0 w 2188564"/>
              <a:gd name="connsiteY0" fmla="*/ 0 h 954374"/>
              <a:gd name="connsiteX1" fmla="*/ 549639 w 2188564"/>
              <a:gd name="connsiteY1" fmla="*/ 594609 h 954374"/>
              <a:gd name="connsiteX2" fmla="*/ 734518 w 2188564"/>
              <a:gd name="connsiteY2" fmla="*/ 609599 h 954374"/>
              <a:gd name="connsiteX3" fmla="*/ 744512 w 2188564"/>
              <a:gd name="connsiteY3" fmla="*/ 739514 h 954374"/>
              <a:gd name="connsiteX4" fmla="*/ 1663909 w 2188564"/>
              <a:gd name="connsiteY4" fmla="*/ 744511 h 954374"/>
              <a:gd name="connsiteX5" fmla="*/ 1658912 w 2188564"/>
              <a:gd name="connsiteY5" fmla="*/ 954374 h 954374"/>
              <a:gd name="connsiteX6" fmla="*/ 2188564 w 2188564"/>
              <a:gd name="connsiteY6" fmla="*/ 949377 h 954374"/>
              <a:gd name="connsiteX7" fmla="*/ 2188564 w 2188564"/>
              <a:gd name="connsiteY7" fmla="*/ 949377 h 954374"/>
              <a:gd name="connsiteX0" fmla="*/ 0 w 2188564"/>
              <a:gd name="connsiteY0" fmla="*/ 0 h 954374"/>
              <a:gd name="connsiteX1" fmla="*/ 559633 w 2188564"/>
              <a:gd name="connsiteY1" fmla="*/ 604603 h 954374"/>
              <a:gd name="connsiteX2" fmla="*/ 734518 w 2188564"/>
              <a:gd name="connsiteY2" fmla="*/ 609599 h 954374"/>
              <a:gd name="connsiteX3" fmla="*/ 744512 w 2188564"/>
              <a:gd name="connsiteY3" fmla="*/ 739514 h 954374"/>
              <a:gd name="connsiteX4" fmla="*/ 1663909 w 2188564"/>
              <a:gd name="connsiteY4" fmla="*/ 744511 h 954374"/>
              <a:gd name="connsiteX5" fmla="*/ 1658912 w 2188564"/>
              <a:gd name="connsiteY5" fmla="*/ 954374 h 954374"/>
              <a:gd name="connsiteX6" fmla="*/ 2188564 w 2188564"/>
              <a:gd name="connsiteY6" fmla="*/ 949377 h 954374"/>
              <a:gd name="connsiteX7" fmla="*/ 2188564 w 2188564"/>
              <a:gd name="connsiteY7" fmla="*/ 949377 h 954374"/>
              <a:gd name="connsiteX0" fmla="*/ 0 w 2188564"/>
              <a:gd name="connsiteY0" fmla="*/ 0 h 954374"/>
              <a:gd name="connsiteX1" fmla="*/ 559633 w 2188564"/>
              <a:gd name="connsiteY1" fmla="*/ 604603 h 954374"/>
              <a:gd name="connsiteX2" fmla="*/ 749508 w 2188564"/>
              <a:gd name="connsiteY2" fmla="*/ 609599 h 954374"/>
              <a:gd name="connsiteX3" fmla="*/ 744512 w 2188564"/>
              <a:gd name="connsiteY3" fmla="*/ 739514 h 954374"/>
              <a:gd name="connsiteX4" fmla="*/ 1663909 w 2188564"/>
              <a:gd name="connsiteY4" fmla="*/ 744511 h 954374"/>
              <a:gd name="connsiteX5" fmla="*/ 1658912 w 2188564"/>
              <a:gd name="connsiteY5" fmla="*/ 954374 h 954374"/>
              <a:gd name="connsiteX6" fmla="*/ 2188564 w 2188564"/>
              <a:gd name="connsiteY6" fmla="*/ 949377 h 954374"/>
              <a:gd name="connsiteX7" fmla="*/ 2188564 w 2188564"/>
              <a:gd name="connsiteY7" fmla="*/ 949377 h 954374"/>
              <a:gd name="connsiteX0" fmla="*/ 0 w 2188564"/>
              <a:gd name="connsiteY0" fmla="*/ 0 h 954374"/>
              <a:gd name="connsiteX1" fmla="*/ 554636 w 2188564"/>
              <a:gd name="connsiteY1" fmla="*/ 459697 h 954374"/>
              <a:gd name="connsiteX2" fmla="*/ 559633 w 2188564"/>
              <a:gd name="connsiteY2" fmla="*/ 604603 h 954374"/>
              <a:gd name="connsiteX3" fmla="*/ 749508 w 2188564"/>
              <a:gd name="connsiteY3" fmla="*/ 609599 h 954374"/>
              <a:gd name="connsiteX4" fmla="*/ 744512 w 2188564"/>
              <a:gd name="connsiteY4" fmla="*/ 739514 h 954374"/>
              <a:gd name="connsiteX5" fmla="*/ 1663909 w 2188564"/>
              <a:gd name="connsiteY5" fmla="*/ 744511 h 954374"/>
              <a:gd name="connsiteX6" fmla="*/ 1658912 w 2188564"/>
              <a:gd name="connsiteY6" fmla="*/ 954374 h 954374"/>
              <a:gd name="connsiteX7" fmla="*/ 2188564 w 2188564"/>
              <a:gd name="connsiteY7" fmla="*/ 949377 h 954374"/>
              <a:gd name="connsiteX8" fmla="*/ 2188564 w 2188564"/>
              <a:gd name="connsiteY8" fmla="*/ 949377 h 954374"/>
              <a:gd name="connsiteX0" fmla="*/ 0 w 2188564"/>
              <a:gd name="connsiteY0" fmla="*/ 0 h 954374"/>
              <a:gd name="connsiteX1" fmla="*/ 554636 w 2188564"/>
              <a:gd name="connsiteY1" fmla="*/ 459697 h 954374"/>
              <a:gd name="connsiteX2" fmla="*/ 559633 w 2188564"/>
              <a:gd name="connsiteY2" fmla="*/ 604603 h 954374"/>
              <a:gd name="connsiteX3" fmla="*/ 749508 w 2188564"/>
              <a:gd name="connsiteY3" fmla="*/ 609599 h 954374"/>
              <a:gd name="connsiteX4" fmla="*/ 744512 w 2188564"/>
              <a:gd name="connsiteY4" fmla="*/ 739514 h 954374"/>
              <a:gd name="connsiteX5" fmla="*/ 1663909 w 2188564"/>
              <a:gd name="connsiteY5" fmla="*/ 744511 h 954374"/>
              <a:gd name="connsiteX6" fmla="*/ 1658912 w 2188564"/>
              <a:gd name="connsiteY6" fmla="*/ 954374 h 954374"/>
              <a:gd name="connsiteX7" fmla="*/ 2188564 w 2188564"/>
              <a:gd name="connsiteY7" fmla="*/ 949377 h 954374"/>
              <a:gd name="connsiteX8" fmla="*/ 2188564 w 2188564"/>
              <a:gd name="connsiteY8" fmla="*/ 949377 h 954374"/>
              <a:gd name="connsiteX0" fmla="*/ 0 w 2188564"/>
              <a:gd name="connsiteY0" fmla="*/ 0 h 954374"/>
              <a:gd name="connsiteX1" fmla="*/ 379751 w 2188564"/>
              <a:gd name="connsiteY1" fmla="*/ 444707 h 954374"/>
              <a:gd name="connsiteX2" fmla="*/ 554636 w 2188564"/>
              <a:gd name="connsiteY2" fmla="*/ 459697 h 954374"/>
              <a:gd name="connsiteX3" fmla="*/ 559633 w 2188564"/>
              <a:gd name="connsiteY3" fmla="*/ 604603 h 954374"/>
              <a:gd name="connsiteX4" fmla="*/ 749508 w 2188564"/>
              <a:gd name="connsiteY4" fmla="*/ 609599 h 954374"/>
              <a:gd name="connsiteX5" fmla="*/ 744512 w 2188564"/>
              <a:gd name="connsiteY5" fmla="*/ 739514 h 954374"/>
              <a:gd name="connsiteX6" fmla="*/ 1663909 w 2188564"/>
              <a:gd name="connsiteY6" fmla="*/ 744511 h 954374"/>
              <a:gd name="connsiteX7" fmla="*/ 1658912 w 2188564"/>
              <a:gd name="connsiteY7" fmla="*/ 954374 h 954374"/>
              <a:gd name="connsiteX8" fmla="*/ 2188564 w 2188564"/>
              <a:gd name="connsiteY8" fmla="*/ 949377 h 954374"/>
              <a:gd name="connsiteX9" fmla="*/ 2188564 w 2188564"/>
              <a:gd name="connsiteY9" fmla="*/ 949377 h 954374"/>
              <a:gd name="connsiteX0" fmla="*/ 0 w 2188564"/>
              <a:gd name="connsiteY0" fmla="*/ 0 h 954374"/>
              <a:gd name="connsiteX1" fmla="*/ 379751 w 2188564"/>
              <a:gd name="connsiteY1" fmla="*/ 444707 h 954374"/>
              <a:gd name="connsiteX2" fmla="*/ 554636 w 2188564"/>
              <a:gd name="connsiteY2" fmla="*/ 459697 h 954374"/>
              <a:gd name="connsiteX3" fmla="*/ 559633 w 2188564"/>
              <a:gd name="connsiteY3" fmla="*/ 604603 h 954374"/>
              <a:gd name="connsiteX4" fmla="*/ 749508 w 2188564"/>
              <a:gd name="connsiteY4" fmla="*/ 609599 h 954374"/>
              <a:gd name="connsiteX5" fmla="*/ 744512 w 2188564"/>
              <a:gd name="connsiteY5" fmla="*/ 739514 h 954374"/>
              <a:gd name="connsiteX6" fmla="*/ 1663909 w 2188564"/>
              <a:gd name="connsiteY6" fmla="*/ 744511 h 954374"/>
              <a:gd name="connsiteX7" fmla="*/ 1658912 w 2188564"/>
              <a:gd name="connsiteY7" fmla="*/ 954374 h 954374"/>
              <a:gd name="connsiteX8" fmla="*/ 2188564 w 2188564"/>
              <a:gd name="connsiteY8" fmla="*/ 949377 h 954374"/>
              <a:gd name="connsiteX9" fmla="*/ 2188564 w 2188564"/>
              <a:gd name="connsiteY9" fmla="*/ 949377 h 954374"/>
              <a:gd name="connsiteX0" fmla="*/ 0 w 2188564"/>
              <a:gd name="connsiteY0" fmla="*/ 0 h 954374"/>
              <a:gd name="connsiteX1" fmla="*/ 389745 w 2188564"/>
              <a:gd name="connsiteY1" fmla="*/ 454700 h 954374"/>
              <a:gd name="connsiteX2" fmla="*/ 554636 w 2188564"/>
              <a:gd name="connsiteY2" fmla="*/ 459697 h 954374"/>
              <a:gd name="connsiteX3" fmla="*/ 559633 w 2188564"/>
              <a:gd name="connsiteY3" fmla="*/ 604603 h 954374"/>
              <a:gd name="connsiteX4" fmla="*/ 749508 w 2188564"/>
              <a:gd name="connsiteY4" fmla="*/ 609599 h 954374"/>
              <a:gd name="connsiteX5" fmla="*/ 744512 w 2188564"/>
              <a:gd name="connsiteY5" fmla="*/ 739514 h 954374"/>
              <a:gd name="connsiteX6" fmla="*/ 1663909 w 2188564"/>
              <a:gd name="connsiteY6" fmla="*/ 744511 h 954374"/>
              <a:gd name="connsiteX7" fmla="*/ 1658912 w 2188564"/>
              <a:gd name="connsiteY7" fmla="*/ 954374 h 954374"/>
              <a:gd name="connsiteX8" fmla="*/ 2188564 w 2188564"/>
              <a:gd name="connsiteY8" fmla="*/ 949377 h 954374"/>
              <a:gd name="connsiteX9" fmla="*/ 2188564 w 2188564"/>
              <a:gd name="connsiteY9" fmla="*/ 949377 h 954374"/>
              <a:gd name="connsiteX0" fmla="*/ 0 w 2188564"/>
              <a:gd name="connsiteY0" fmla="*/ 0 h 954374"/>
              <a:gd name="connsiteX1" fmla="*/ 364761 w 2188564"/>
              <a:gd name="connsiteY1" fmla="*/ 304799 h 954374"/>
              <a:gd name="connsiteX2" fmla="*/ 389745 w 2188564"/>
              <a:gd name="connsiteY2" fmla="*/ 454700 h 954374"/>
              <a:gd name="connsiteX3" fmla="*/ 554636 w 2188564"/>
              <a:gd name="connsiteY3" fmla="*/ 459697 h 954374"/>
              <a:gd name="connsiteX4" fmla="*/ 559633 w 2188564"/>
              <a:gd name="connsiteY4" fmla="*/ 604603 h 954374"/>
              <a:gd name="connsiteX5" fmla="*/ 749508 w 2188564"/>
              <a:gd name="connsiteY5" fmla="*/ 609599 h 954374"/>
              <a:gd name="connsiteX6" fmla="*/ 744512 w 2188564"/>
              <a:gd name="connsiteY6" fmla="*/ 739514 h 954374"/>
              <a:gd name="connsiteX7" fmla="*/ 1663909 w 2188564"/>
              <a:gd name="connsiteY7" fmla="*/ 744511 h 954374"/>
              <a:gd name="connsiteX8" fmla="*/ 1658912 w 2188564"/>
              <a:gd name="connsiteY8" fmla="*/ 954374 h 954374"/>
              <a:gd name="connsiteX9" fmla="*/ 2188564 w 2188564"/>
              <a:gd name="connsiteY9" fmla="*/ 949377 h 954374"/>
              <a:gd name="connsiteX10" fmla="*/ 2188564 w 2188564"/>
              <a:gd name="connsiteY10" fmla="*/ 949377 h 954374"/>
              <a:gd name="connsiteX0" fmla="*/ 0 w 2188564"/>
              <a:gd name="connsiteY0" fmla="*/ 0 h 954374"/>
              <a:gd name="connsiteX1" fmla="*/ 364761 w 2188564"/>
              <a:gd name="connsiteY1" fmla="*/ 304799 h 954374"/>
              <a:gd name="connsiteX2" fmla="*/ 389745 w 2188564"/>
              <a:gd name="connsiteY2" fmla="*/ 454700 h 954374"/>
              <a:gd name="connsiteX3" fmla="*/ 554636 w 2188564"/>
              <a:gd name="connsiteY3" fmla="*/ 459697 h 954374"/>
              <a:gd name="connsiteX4" fmla="*/ 559633 w 2188564"/>
              <a:gd name="connsiteY4" fmla="*/ 604603 h 954374"/>
              <a:gd name="connsiteX5" fmla="*/ 749508 w 2188564"/>
              <a:gd name="connsiteY5" fmla="*/ 609599 h 954374"/>
              <a:gd name="connsiteX6" fmla="*/ 744512 w 2188564"/>
              <a:gd name="connsiteY6" fmla="*/ 739514 h 954374"/>
              <a:gd name="connsiteX7" fmla="*/ 1663909 w 2188564"/>
              <a:gd name="connsiteY7" fmla="*/ 744511 h 954374"/>
              <a:gd name="connsiteX8" fmla="*/ 1658912 w 2188564"/>
              <a:gd name="connsiteY8" fmla="*/ 954374 h 954374"/>
              <a:gd name="connsiteX9" fmla="*/ 2188564 w 2188564"/>
              <a:gd name="connsiteY9" fmla="*/ 949377 h 954374"/>
              <a:gd name="connsiteX10" fmla="*/ 2188564 w 2188564"/>
              <a:gd name="connsiteY10" fmla="*/ 949377 h 954374"/>
              <a:gd name="connsiteX0" fmla="*/ 0 w 2188564"/>
              <a:gd name="connsiteY0" fmla="*/ 0 h 954374"/>
              <a:gd name="connsiteX1" fmla="*/ 374754 w 2188564"/>
              <a:gd name="connsiteY1" fmla="*/ 314793 h 954374"/>
              <a:gd name="connsiteX2" fmla="*/ 389745 w 2188564"/>
              <a:gd name="connsiteY2" fmla="*/ 454700 h 954374"/>
              <a:gd name="connsiteX3" fmla="*/ 554636 w 2188564"/>
              <a:gd name="connsiteY3" fmla="*/ 459697 h 954374"/>
              <a:gd name="connsiteX4" fmla="*/ 559633 w 2188564"/>
              <a:gd name="connsiteY4" fmla="*/ 604603 h 954374"/>
              <a:gd name="connsiteX5" fmla="*/ 749508 w 2188564"/>
              <a:gd name="connsiteY5" fmla="*/ 609599 h 954374"/>
              <a:gd name="connsiteX6" fmla="*/ 744512 w 2188564"/>
              <a:gd name="connsiteY6" fmla="*/ 739514 h 954374"/>
              <a:gd name="connsiteX7" fmla="*/ 1663909 w 2188564"/>
              <a:gd name="connsiteY7" fmla="*/ 744511 h 954374"/>
              <a:gd name="connsiteX8" fmla="*/ 1658912 w 2188564"/>
              <a:gd name="connsiteY8" fmla="*/ 954374 h 954374"/>
              <a:gd name="connsiteX9" fmla="*/ 2188564 w 2188564"/>
              <a:gd name="connsiteY9" fmla="*/ 949377 h 954374"/>
              <a:gd name="connsiteX10" fmla="*/ 2188564 w 2188564"/>
              <a:gd name="connsiteY10" fmla="*/ 949377 h 954374"/>
              <a:gd name="connsiteX0" fmla="*/ 0 w 2188564"/>
              <a:gd name="connsiteY0" fmla="*/ 0 h 954374"/>
              <a:gd name="connsiteX1" fmla="*/ 284813 w 2188564"/>
              <a:gd name="connsiteY1" fmla="*/ 334779 h 954374"/>
              <a:gd name="connsiteX2" fmla="*/ 374754 w 2188564"/>
              <a:gd name="connsiteY2" fmla="*/ 314793 h 954374"/>
              <a:gd name="connsiteX3" fmla="*/ 389745 w 2188564"/>
              <a:gd name="connsiteY3" fmla="*/ 454700 h 954374"/>
              <a:gd name="connsiteX4" fmla="*/ 554636 w 2188564"/>
              <a:gd name="connsiteY4" fmla="*/ 459697 h 954374"/>
              <a:gd name="connsiteX5" fmla="*/ 559633 w 2188564"/>
              <a:gd name="connsiteY5" fmla="*/ 604603 h 954374"/>
              <a:gd name="connsiteX6" fmla="*/ 749508 w 2188564"/>
              <a:gd name="connsiteY6" fmla="*/ 609599 h 954374"/>
              <a:gd name="connsiteX7" fmla="*/ 744512 w 2188564"/>
              <a:gd name="connsiteY7" fmla="*/ 739514 h 954374"/>
              <a:gd name="connsiteX8" fmla="*/ 1663909 w 2188564"/>
              <a:gd name="connsiteY8" fmla="*/ 744511 h 954374"/>
              <a:gd name="connsiteX9" fmla="*/ 1658912 w 2188564"/>
              <a:gd name="connsiteY9" fmla="*/ 954374 h 954374"/>
              <a:gd name="connsiteX10" fmla="*/ 2188564 w 2188564"/>
              <a:gd name="connsiteY10" fmla="*/ 949377 h 954374"/>
              <a:gd name="connsiteX11" fmla="*/ 2188564 w 2188564"/>
              <a:gd name="connsiteY11" fmla="*/ 949377 h 954374"/>
              <a:gd name="connsiteX0" fmla="*/ 0 w 2188564"/>
              <a:gd name="connsiteY0" fmla="*/ 0 h 954374"/>
              <a:gd name="connsiteX1" fmla="*/ 284813 w 2188564"/>
              <a:gd name="connsiteY1" fmla="*/ 334779 h 954374"/>
              <a:gd name="connsiteX2" fmla="*/ 374754 w 2188564"/>
              <a:gd name="connsiteY2" fmla="*/ 314793 h 954374"/>
              <a:gd name="connsiteX3" fmla="*/ 389745 w 2188564"/>
              <a:gd name="connsiteY3" fmla="*/ 454700 h 954374"/>
              <a:gd name="connsiteX4" fmla="*/ 554636 w 2188564"/>
              <a:gd name="connsiteY4" fmla="*/ 459697 h 954374"/>
              <a:gd name="connsiteX5" fmla="*/ 559633 w 2188564"/>
              <a:gd name="connsiteY5" fmla="*/ 604603 h 954374"/>
              <a:gd name="connsiteX6" fmla="*/ 749508 w 2188564"/>
              <a:gd name="connsiteY6" fmla="*/ 609599 h 954374"/>
              <a:gd name="connsiteX7" fmla="*/ 744512 w 2188564"/>
              <a:gd name="connsiteY7" fmla="*/ 739514 h 954374"/>
              <a:gd name="connsiteX8" fmla="*/ 1663909 w 2188564"/>
              <a:gd name="connsiteY8" fmla="*/ 744511 h 954374"/>
              <a:gd name="connsiteX9" fmla="*/ 1658912 w 2188564"/>
              <a:gd name="connsiteY9" fmla="*/ 954374 h 954374"/>
              <a:gd name="connsiteX10" fmla="*/ 2188564 w 2188564"/>
              <a:gd name="connsiteY10" fmla="*/ 949377 h 954374"/>
              <a:gd name="connsiteX11" fmla="*/ 2188564 w 2188564"/>
              <a:gd name="connsiteY11" fmla="*/ 949377 h 954374"/>
              <a:gd name="connsiteX0" fmla="*/ 0 w 2188564"/>
              <a:gd name="connsiteY0" fmla="*/ 0 h 954374"/>
              <a:gd name="connsiteX1" fmla="*/ 294807 w 2188564"/>
              <a:gd name="connsiteY1" fmla="*/ 299802 h 954374"/>
              <a:gd name="connsiteX2" fmla="*/ 374754 w 2188564"/>
              <a:gd name="connsiteY2" fmla="*/ 314793 h 954374"/>
              <a:gd name="connsiteX3" fmla="*/ 389745 w 2188564"/>
              <a:gd name="connsiteY3" fmla="*/ 454700 h 954374"/>
              <a:gd name="connsiteX4" fmla="*/ 554636 w 2188564"/>
              <a:gd name="connsiteY4" fmla="*/ 459697 h 954374"/>
              <a:gd name="connsiteX5" fmla="*/ 559633 w 2188564"/>
              <a:gd name="connsiteY5" fmla="*/ 604603 h 954374"/>
              <a:gd name="connsiteX6" fmla="*/ 749508 w 2188564"/>
              <a:gd name="connsiteY6" fmla="*/ 609599 h 954374"/>
              <a:gd name="connsiteX7" fmla="*/ 744512 w 2188564"/>
              <a:gd name="connsiteY7" fmla="*/ 739514 h 954374"/>
              <a:gd name="connsiteX8" fmla="*/ 1663909 w 2188564"/>
              <a:gd name="connsiteY8" fmla="*/ 744511 h 954374"/>
              <a:gd name="connsiteX9" fmla="*/ 1658912 w 2188564"/>
              <a:gd name="connsiteY9" fmla="*/ 954374 h 954374"/>
              <a:gd name="connsiteX10" fmla="*/ 2188564 w 2188564"/>
              <a:gd name="connsiteY10" fmla="*/ 949377 h 954374"/>
              <a:gd name="connsiteX11" fmla="*/ 2188564 w 2188564"/>
              <a:gd name="connsiteY11" fmla="*/ 949377 h 954374"/>
              <a:gd name="connsiteX0" fmla="*/ 0 w 2188564"/>
              <a:gd name="connsiteY0" fmla="*/ 22018 h 976392"/>
              <a:gd name="connsiteX1" fmla="*/ 279817 w 2188564"/>
              <a:gd name="connsiteY1" fmla="*/ 17020 h 976392"/>
              <a:gd name="connsiteX2" fmla="*/ 294807 w 2188564"/>
              <a:gd name="connsiteY2" fmla="*/ 321820 h 976392"/>
              <a:gd name="connsiteX3" fmla="*/ 374754 w 2188564"/>
              <a:gd name="connsiteY3" fmla="*/ 336811 h 976392"/>
              <a:gd name="connsiteX4" fmla="*/ 389745 w 2188564"/>
              <a:gd name="connsiteY4" fmla="*/ 476718 h 976392"/>
              <a:gd name="connsiteX5" fmla="*/ 554636 w 2188564"/>
              <a:gd name="connsiteY5" fmla="*/ 481715 h 976392"/>
              <a:gd name="connsiteX6" fmla="*/ 559633 w 2188564"/>
              <a:gd name="connsiteY6" fmla="*/ 626621 h 976392"/>
              <a:gd name="connsiteX7" fmla="*/ 749508 w 2188564"/>
              <a:gd name="connsiteY7" fmla="*/ 631617 h 976392"/>
              <a:gd name="connsiteX8" fmla="*/ 744512 w 2188564"/>
              <a:gd name="connsiteY8" fmla="*/ 761532 h 976392"/>
              <a:gd name="connsiteX9" fmla="*/ 1663909 w 2188564"/>
              <a:gd name="connsiteY9" fmla="*/ 766529 h 976392"/>
              <a:gd name="connsiteX10" fmla="*/ 1658912 w 2188564"/>
              <a:gd name="connsiteY10" fmla="*/ 976392 h 976392"/>
              <a:gd name="connsiteX11" fmla="*/ 2188564 w 2188564"/>
              <a:gd name="connsiteY11" fmla="*/ 971395 h 976392"/>
              <a:gd name="connsiteX12" fmla="*/ 2188564 w 2188564"/>
              <a:gd name="connsiteY12" fmla="*/ 971395 h 976392"/>
              <a:gd name="connsiteX0" fmla="*/ 0 w 2188564"/>
              <a:gd name="connsiteY0" fmla="*/ 4998 h 959372"/>
              <a:gd name="connsiteX1" fmla="*/ 279817 w 2188564"/>
              <a:gd name="connsiteY1" fmla="*/ 0 h 959372"/>
              <a:gd name="connsiteX2" fmla="*/ 294807 w 2188564"/>
              <a:gd name="connsiteY2" fmla="*/ 304800 h 959372"/>
              <a:gd name="connsiteX3" fmla="*/ 374754 w 2188564"/>
              <a:gd name="connsiteY3" fmla="*/ 319791 h 959372"/>
              <a:gd name="connsiteX4" fmla="*/ 389745 w 2188564"/>
              <a:gd name="connsiteY4" fmla="*/ 459698 h 959372"/>
              <a:gd name="connsiteX5" fmla="*/ 554636 w 2188564"/>
              <a:gd name="connsiteY5" fmla="*/ 464695 h 959372"/>
              <a:gd name="connsiteX6" fmla="*/ 559633 w 2188564"/>
              <a:gd name="connsiteY6" fmla="*/ 609601 h 959372"/>
              <a:gd name="connsiteX7" fmla="*/ 749508 w 2188564"/>
              <a:gd name="connsiteY7" fmla="*/ 614597 h 959372"/>
              <a:gd name="connsiteX8" fmla="*/ 744512 w 2188564"/>
              <a:gd name="connsiteY8" fmla="*/ 744512 h 959372"/>
              <a:gd name="connsiteX9" fmla="*/ 1663909 w 2188564"/>
              <a:gd name="connsiteY9" fmla="*/ 749509 h 959372"/>
              <a:gd name="connsiteX10" fmla="*/ 1658912 w 2188564"/>
              <a:gd name="connsiteY10" fmla="*/ 959372 h 959372"/>
              <a:gd name="connsiteX11" fmla="*/ 2188564 w 2188564"/>
              <a:gd name="connsiteY11" fmla="*/ 954375 h 959372"/>
              <a:gd name="connsiteX12" fmla="*/ 2188564 w 2188564"/>
              <a:gd name="connsiteY12" fmla="*/ 954375 h 959372"/>
              <a:gd name="connsiteX0" fmla="*/ 0 w 2188564"/>
              <a:gd name="connsiteY0" fmla="*/ 4998 h 959372"/>
              <a:gd name="connsiteX1" fmla="*/ 279817 w 2188564"/>
              <a:gd name="connsiteY1" fmla="*/ 0 h 959372"/>
              <a:gd name="connsiteX2" fmla="*/ 294807 w 2188564"/>
              <a:gd name="connsiteY2" fmla="*/ 304800 h 959372"/>
              <a:gd name="connsiteX3" fmla="*/ 374754 w 2188564"/>
              <a:gd name="connsiteY3" fmla="*/ 319791 h 959372"/>
              <a:gd name="connsiteX4" fmla="*/ 389745 w 2188564"/>
              <a:gd name="connsiteY4" fmla="*/ 459698 h 959372"/>
              <a:gd name="connsiteX5" fmla="*/ 554636 w 2188564"/>
              <a:gd name="connsiteY5" fmla="*/ 464695 h 959372"/>
              <a:gd name="connsiteX6" fmla="*/ 559633 w 2188564"/>
              <a:gd name="connsiteY6" fmla="*/ 609601 h 959372"/>
              <a:gd name="connsiteX7" fmla="*/ 749508 w 2188564"/>
              <a:gd name="connsiteY7" fmla="*/ 614597 h 959372"/>
              <a:gd name="connsiteX8" fmla="*/ 744512 w 2188564"/>
              <a:gd name="connsiteY8" fmla="*/ 744512 h 959372"/>
              <a:gd name="connsiteX9" fmla="*/ 1663909 w 2188564"/>
              <a:gd name="connsiteY9" fmla="*/ 749509 h 959372"/>
              <a:gd name="connsiteX10" fmla="*/ 1658912 w 2188564"/>
              <a:gd name="connsiteY10" fmla="*/ 959372 h 959372"/>
              <a:gd name="connsiteX11" fmla="*/ 2188564 w 2188564"/>
              <a:gd name="connsiteY11" fmla="*/ 954375 h 959372"/>
              <a:gd name="connsiteX12" fmla="*/ 2188564 w 2188564"/>
              <a:gd name="connsiteY12" fmla="*/ 954375 h 959372"/>
              <a:gd name="connsiteX0" fmla="*/ 0 w 2188564"/>
              <a:gd name="connsiteY0" fmla="*/ 4998 h 959372"/>
              <a:gd name="connsiteX1" fmla="*/ 279817 w 2188564"/>
              <a:gd name="connsiteY1" fmla="*/ 0 h 959372"/>
              <a:gd name="connsiteX2" fmla="*/ 299804 w 2188564"/>
              <a:gd name="connsiteY2" fmla="*/ 314794 h 959372"/>
              <a:gd name="connsiteX3" fmla="*/ 374754 w 2188564"/>
              <a:gd name="connsiteY3" fmla="*/ 319791 h 959372"/>
              <a:gd name="connsiteX4" fmla="*/ 389745 w 2188564"/>
              <a:gd name="connsiteY4" fmla="*/ 459698 h 959372"/>
              <a:gd name="connsiteX5" fmla="*/ 554636 w 2188564"/>
              <a:gd name="connsiteY5" fmla="*/ 464695 h 959372"/>
              <a:gd name="connsiteX6" fmla="*/ 559633 w 2188564"/>
              <a:gd name="connsiteY6" fmla="*/ 609601 h 959372"/>
              <a:gd name="connsiteX7" fmla="*/ 749508 w 2188564"/>
              <a:gd name="connsiteY7" fmla="*/ 614597 h 959372"/>
              <a:gd name="connsiteX8" fmla="*/ 744512 w 2188564"/>
              <a:gd name="connsiteY8" fmla="*/ 744512 h 959372"/>
              <a:gd name="connsiteX9" fmla="*/ 1663909 w 2188564"/>
              <a:gd name="connsiteY9" fmla="*/ 749509 h 959372"/>
              <a:gd name="connsiteX10" fmla="*/ 1658912 w 2188564"/>
              <a:gd name="connsiteY10" fmla="*/ 959372 h 959372"/>
              <a:gd name="connsiteX11" fmla="*/ 2188564 w 2188564"/>
              <a:gd name="connsiteY11" fmla="*/ 954375 h 959372"/>
              <a:gd name="connsiteX12" fmla="*/ 2188564 w 2188564"/>
              <a:gd name="connsiteY12" fmla="*/ 954375 h 959372"/>
              <a:gd name="connsiteX0" fmla="*/ 0 w 2188564"/>
              <a:gd name="connsiteY0" fmla="*/ 4998 h 959372"/>
              <a:gd name="connsiteX1" fmla="*/ 279817 w 2188564"/>
              <a:gd name="connsiteY1" fmla="*/ 0 h 959372"/>
              <a:gd name="connsiteX2" fmla="*/ 299804 w 2188564"/>
              <a:gd name="connsiteY2" fmla="*/ 314794 h 959372"/>
              <a:gd name="connsiteX3" fmla="*/ 379751 w 2188564"/>
              <a:gd name="connsiteY3" fmla="*/ 324788 h 959372"/>
              <a:gd name="connsiteX4" fmla="*/ 389745 w 2188564"/>
              <a:gd name="connsiteY4" fmla="*/ 459698 h 959372"/>
              <a:gd name="connsiteX5" fmla="*/ 554636 w 2188564"/>
              <a:gd name="connsiteY5" fmla="*/ 464695 h 959372"/>
              <a:gd name="connsiteX6" fmla="*/ 559633 w 2188564"/>
              <a:gd name="connsiteY6" fmla="*/ 609601 h 959372"/>
              <a:gd name="connsiteX7" fmla="*/ 749508 w 2188564"/>
              <a:gd name="connsiteY7" fmla="*/ 614597 h 959372"/>
              <a:gd name="connsiteX8" fmla="*/ 744512 w 2188564"/>
              <a:gd name="connsiteY8" fmla="*/ 744512 h 959372"/>
              <a:gd name="connsiteX9" fmla="*/ 1663909 w 2188564"/>
              <a:gd name="connsiteY9" fmla="*/ 749509 h 959372"/>
              <a:gd name="connsiteX10" fmla="*/ 1658912 w 2188564"/>
              <a:gd name="connsiteY10" fmla="*/ 959372 h 959372"/>
              <a:gd name="connsiteX11" fmla="*/ 2188564 w 2188564"/>
              <a:gd name="connsiteY11" fmla="*/ 954375 h 959372"/>
              <a:gd name="connsiteX12" fmla="*/ 2188564 w 2188564"/>
              <a:gd name="connsiteY12" fmla="*/ 954375 h 959372"/>
              <a:gd name="connsiteX0" fmla="*/ 0 w 2188564"/>
              <a:gd name="connsiteY0" fmla="*/ 4998 h 959372"/>
              <a:gd name="connsiteX1" fmla="*/ 279817 w 2188564"/>
              <a:gd name="connsiteY1" fmla="*/ 0 h 959372"/>
              <a:gd name="connsiteX2" fmla="*/ 299804 w 2188564"/>
              <a:gd name="connsiteY2" fmla="*/ 314794 h 959372"/>
              <a:gd name="connsiteX3" fmla="*/ 379751 w 2188564"/>
              <a:gd name="connsiteY3" fmla="*/ 324788 h 959372"/>
              <a:gd name="connsiteX4" fmla="*/ 379752 w 2188564"/>
              <a:gd name="connsiteY4" fmla="*/ 459698 h 959372"/>
              <a:gd name="connsiteX5" fmla="*/ 554636 w 2188564"/>
              <a:gd name="connsiteY5" fmla="*/ 464695 h 959372"/>
              <a:gd name="connsiteX6" fmla="*/ 559633 w 2188564"/>
              <a:gd name="connsiteY6" fmla="*/ 609601 h 959372"/>
              <a:gd name="connsiteX7" fmla="*/ 749508 w 2188564"/>
              <a:gd name="connsiteY7" fmla="*/ 614597 h 959372"/>
              <a:gd name="connsiteX8" fmla="*/ 744512 w 2188564"/>
              <a:gd name="connsiteY8" fmla="*/ 744512 h 959372"/>
              <a:gd name="connsiteX9" fmla="*/ 1663909 w 2188564"/>
              <a:gd name="connsiteY9" fmla="*/ 749509 h 959372"/>
              <a:gd name="connsiteX10" fmla="*/ 1658912 w 2188564"/>
              <a:gd name="connsiteY10" fmla="*/ 959372 h 959372"/>
              <a:gd name="connsiteX11" fmla="*/ 2188564 w 2188564"/>
              <a:gd name="connsiteY11" fmla="*/ 954375 h 959372"/>
              <a:gd name="connsiteX12" fmla="*/ 2188564 w 2188564"/>
              <a:gd name="connsiteY12" fmla="*/ 954375 h 959372"/>
              <a:gd name="connsiteX0" fmla="*/ 0 w 2188564"/>
              <a:gd name="connsiteY0" fmla="*/ 4998 h 959372"/>
              <a:gd name="connsiteX1" fmla="*/ 279817 w 2188564"/>
              <a:gd name="connsiteY1" fmla="*/ 0 h 959372"/>
              <a:gd name="connsiteX2" fmla="*/ 299804 w 2188564"/>
              <a:gd name="connsiteY2" fmla="*/ 314794 h 959372"/>
              <a:gd name="connsiteX3" fmla="*/ 379751 w 2188564"/>
              <a:gd name="connsiteY3" fmla="*/ 324788 h 959372"/>
              <a:gd name="connsiteX4" fmla="*/ 379752 w 2188564"/>
              <a:gd name="connsiteY4" fmla="*/ 459698 h 959372"/>
              <a:gd name="connsiteX5" fmla="*/ 554636 w 2188564"/>
              <a:gd name="connsiteY5" fmla="*/ 464695 h 959372"/>
              <a:gd name="connsiteX6" fmla="*/ 554636 w 2188564"/>
              <a:gd name="connsiteY6" fmla="*/ 609601 h 959372"/>
              <a:gd name="connsiteX7" fmla="*/ 749508 w 2188564"/>
              <a:gd name="connsiteY7" fmla="*/ 614597 h 959372"/>
              <a:gd name="connsiteX8" fmla="*/ 744512 w 2188564"/>
              <a:gd name="connsiteY8" fmla="*/ 744512 h 959372"/>
              <a:gd name="connsiteX9" fmla="*/ 1663909 w 2188564"/>
              <a:gd name="connsiteY9" fmla="*/ 749509 h 959372"/>
              <a:gd name="connsiteX10" fmla="*/ 1658912 w 2188564"/>
              <a:gd name="connsiteY10" fmla="*/ 959372 h 959372"/>
              <a:gd name="connsiteX11" fmla="*/ 2188564 w 2188564"/>
              <a:gd name="connsiteY11" fmla="*/ 954375 h 959372"/>
              <a:gd name="connsiteX12" fmla="*/ 2188564 w 2188564"/>
              <a:gd name="connsiteY12" fmla="*/ 954375 h 959372"/>
              <a:gd name="connsiteX0" fmla="*/ 0 w 2188564"/>
              <a:gd name="connsiteY0" fmla="*/ 4998 h 959372"/>
              <a:gd name="connsiteX1" fmla="*/ 279817 w 2188564"/>
              <a:gd name="connsiteY1" fmla="*/ 0 h 959372"/>
              <a:gd name="connsiteX2" fmla="*/ 299804 w 2188564"/>
              <a:gd name="connsiteY2" fmla="*/ 314794 h 959372"/>
              <a:gd name="connsiteX3" fmla="*/ 379751 w 2188564"/>
              <a:gd name="connsiteY3" fmla="*/ 324788 h 959372"/>
              <a:gd name="connsiteX4" fmla="*/ 379752 w 2188564"/>
              <a:gd name="connsiteY4" fmla="*/ 459698 h 959372"/>
              <a:gd name="connsiteX5" fmla="*/ 554636 w 2188564"/>
              <a:gd name="connsiteY5" fmla="*/ 464695 h 959372"/>
              <a:gd name="connsiteX6" fmla="*/ 554636 w 2188564"/>
              <a:gd name="connsiteY6" fmla="*/ 609601 h 959372"/>
              <a:gd name="connsiteX7" fmla="*/ 749508 w 2188564"/>
              <a:gd name="connsiteY7" fmla="*/ 614597 h 959372"/>
              <a:gd name="connsiteX8" fmla="*/ 744512 w 2188564"/>
              <a:gd name="connsiteY8" fmla="*/ 744512 h 959372"/>
              <a:gd name="connsiteX9" fmla="*/ 1663909 w 2188564"/>
              <a:gd name="connsiteY9" fmla="*/ 749509 h 959372"/>
              <a:gd name="connsiteX10" fmla="*/ 1658912 w 2188564"/>
              <a:gd name="connsiteY10" fmla="*/ 959372 h 959372"/>
              <a:gd name="connsiteX11" fmla="*/ 2188564 w 2188564"/>
              <a:gd name="connsiteY11" fmla="*/ 954375 h 959372"/>
              <a:gd name="connsiteX12" fmla="*/ 2188564 w 2188564"/>
              <a:gd name="connsiteY12" fmla="*/ 954375 h 959372"/>
              <a:gd name="connsiteX0" fmla="*/ 0 w 2188564"/>
              <a:gd name="connsiteY0" fmla="*/ 4998 h 959372"/>
              <a:gd name="connsiteX1" fmla="*/ 279817 w 2188564"/>
              <a:gd name="connsiteY1" fmla="*/ 0 h 959372"/>
              <a:gd name="connsiteX2" fmla="*/ 299804 w 2188564"/>
              <a:gd name="connsiteY2" fmla="*/ 314794 h 959372"/>
              <a:gd name="connsiteX3" fmla="*/ 384747 w 2188564"/>
              <a:gd name="connsiteY3" fmla="*/ 304801 h 959372"/>
              <a:gd name="connsiteX4" fmla="*/ 379752 w 2188564"/>
              <a:gd name="connsiteY4" fmla="*/ 459698 h 959372"/>
              <a:gd name="connsiteX5" fmla="*/ 554636 w 2188564"/>
              <a:gd name="connsiteY5" fmla="*/ 464695 h 959372"/>
              <a:gd name="connsiteX6" fmla="*/ 554636 w 2188564"/>
              <a:gd name="connsiteY6" fmla="*/ 609601 h 959372"/>
              <a:gd name="connsiteX7" fmla="*/ 749508 w 2188564"/>
              <a:gd name="connsiteY7" fmla="*/ 614597 h 959372"/>
              <a:gd name="connsiteX8" fmla="*/ 744512 w 2188564"/>
              <a:gd name="connsiteY8" fmla="*/ 744512 h 959372"/>
              <a:gd name="connsiteX9" fmla="*/ 1663909 w 2188564"/>
              <a:gd name="connsiteY9" fmla="*/ 749509 h 959372"/>
              <a:gd name="connsiteX10" fmla="*/ 1658912 w 2188564"/>
              <a:gd name="connsiteY10" fmla="*/ 959372 h 959372"/>
              <a:gd name="connsiteX11" fmla="*/ 2188564 w 2188564"/>
              <a:gd name="connsiteY11" fmla="*/ 954375 h 959372"/>
              <a:gd name="connsiteX12" fmla="*/ 2188564 w 2188564"/>
              <a:gd name="connsiteY12" fmla="*/ 954375 h 959372"/>
              <a:gd name="connsiteX0" fmla="*/ 0 w 2188564"/>
              <a:gd name="connsiteY0" fmla="*/ 4998 h 959372"/>
              <a:gd name="connsiteX1" fmla="*/ 279817 w 2188564"/>
              <a:gd name="connsiteY1" fmla="*/ 0 h 959372"/>
              <a:gd name="connsiteX2" fmla="*/ 289811 w 2188564"/>
              <a:gd name="connsiteY2" fmla="*/ 309798 h 959372"/>
              <a:gd name="connsiteX3" fmla="*/ 384747 w 2188564"/>
              <a:gd name="connsiteY3" fmla="*/ 304801 h 959372"/>
              <a:gd name="connsiteX4" fmla="*/ 379752 w 2188564"/>
              <a:gd name="connsiteY4" fmla="*/ 459698 h 959372"/>
              <a:gd name="connsiteX5" fmla="*/ 554636 w 2188564"/>
              <a:gd name="connsiteY5" fmla="*/ 464695 h 959372"/>
              <a:gd name="connsiteX6" fmla="*/ 554636 w 2188564"/>
              <a:gd name="connsiteY6" fmla="*/ 609601 h 959372"/>
              <a:gd name="connsiteX7" fmla="*/ 749508 w 2188564"/>
              <a:gd name="connsiteY7" fmla="*/ 614597 h 959372"/>
              <a:gd name="connsiteX8" fmla="*/ 744512 w 2188564"/>
              <a:gd name="connsiteY8" fmla="*/ 744512 h 959372"/>
              <a:gd name="connsiteX9" fmla="*/ 1663909 w 2188564"/>
              <a:gd name="connsiteY9" fmla="*/ 749509 h 959372"/>
              <a:gd name="connsiteX10" fmla="*/ 1658912 w 2188564"/>
              <a:gd name="connsiteY10" fmla="*/ 959372 h 959372"/>
              <a:gd name="connsiteX11" fmla="*/ 2188564 w 2188564"/>
              <a:gd name="connsiteY11" fmla="*/ 954375 h 959372"/>
              <a:gd name="connsiteX12" fmla="*/ 2188564 w 2188564"/>
              <a:gd name="connsiteY12" fmla="*/ 954375 h 9593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188564" h="959372">
                <a:moveTo>
                  <a:pt x="0" y="4998"/>
                </a:moveTo>
                <a:lnTo>
                  <a:pt x="279817" y="0"/>
                </a:lnTo>
                <a:lnTo>
                  <a:pt x="289811" y="309798"/>
                </a:lnTo>
                <a:lnTo>
                  <a:pt x="384747" y="304801"/>
                </a:lnTo>
                <a:cubicBezTo>
                  <a:pt x="384747" y="349771"/>
                  <a:pt x="379752" y="414728"/>
                  <a:pt x="379752" y="459698"/>
                </a:cubicBezTo>
                <a:lnTo>
                  <a:pt x="554636" y="464695"/>
                </a:lnTo>
                <a:lnTo>
                  <a:pt x="554636" y="609601"/>
                </a:lnTo>
                <a:lnTo>
                  <a:pt x="749508" y="614597"/>
                </a:lnTo>
                <a:lnTo>
                  <a:pt x="744512" y="744512"/>
                </a:lnTo>
                <a:lnTo>
                  <a:pt x="1663909" y="749509"/>
                </a:lnTo>
                <a:lnTo>
                  <a:pt x="1658912" y="959372"/>
                </a:lnTo>
                <a:lnTo>
                  <a:pt x="2188564" y="954375"/>
                </a:lnTo>
                <a:lnTo>
                  <a:pt x="2188564" y="954375"/>
                </a:lnTo>
              </a:path>
            </a:pathLst>
          </a:cu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4336" name="Freeform 14335"/>
          <p:cNvSpPr/>
          <p:nvPr/>
        </p:nvSpPr>
        <p:spPr>
          <a:xfrm>
            <a:off x="678898" y="4137300"/>
            <a:ext cx="2178601" cy="1444350"/>
          </a:xfrm>
          <a:custGeom>
            <a:avLst/>
            <a:gdLst>
              <a:gd name="connsiteX0" fmla="*/ 0 w 2178050"/>
              <a:gd name="connsiteY0" fmla="*/ 0 h 1454150"/>
              <a:gd name="connsiteX1" fmla="*/ 2178050 w 2178050"/>
              <a:gd name="connsiteY1" fmla="*/ 1454150 h 1454150"/>
              <a:gd name="connsiteX2" fmla="*/ 2178050 w 2178050"/>
              <a:gd name="connsiteY2" fmla="*/ 1454150 h 1454150"/>
              <a:gd name="connsiteX0" fmla="*/ 0 w 2178050"/>
              <a:gd name="connsiteY0" fmla="*/ 0 h 1454150"/>
              <a:gd name="connsiteX1" fmla="*/ 1733550 w 2178050"/>
              <a:gd name="connsiteY1" fmla="*/ 1447800 h 1454150"/>
              <a:gd name="connsiteX2" fmla="*/ 2178050 w 2178050"/>
              <a:gd name="connsiteY2" fmla="*/ 1454150 h 1454150"/>
              <a:gd name="connsiteX3" fmla="*/ 2178050 w 2178050"/>
              <a:gd name="connsiteY3" fmla="*/ 1454150 h 1454150"/>
              <a:gd name="connsiteX0" fmla="*/ 0 w 2178050"/>
              <a:gd name="connsiteY0" fmla="*/ 0 h 1488089"/>
              <a:gd name="connsiteX1" fmla="*/ 1733550 w 2178050"/>
              <a:gd name="connsiteY1" fmla="*/ 1352550 h 1488089"/>
              <a:gd name="connsiteX2" fmla="*/ 1733550 w 2178050"/>
              <a:gd name="connsiteY2" fmla="*/ 1447800 h 1488089"/>
              <a:gd name="connsiteX3" fmla="*/ 2178050 w 2178050"/>
              <a:gd name="connsiteY3" fmla="*/ 1454150 h 1488089"/>
              <a:gd name="connsiteX4" fmla="*/ 2178050 w 2178050"/>
              <a:gd name="connsiteY4" fmla="*/ 1454150 h 1488089"/>
              <a:gd name="connsiteX0" fmla="*/ 0 w 2178050"/>
              <a:gd name="connsiteY0" fmla="*/ 0 h 1454150"/>
              <a:gd name="connsiteX1" fmla="*/ 1733550 w 2178050"/>
              <a:gd name="connsiteY1" fmla="*/ 1352550 h 1454150"/>
              <a:gd name="connsiteX2" fmla="*/ 1733550 w 2178050"/>
              <a:gd name="connsiteY2" fmla="*/ 1447800 h 1454150"/>
              <a:gd name="connsiteX3" fmla="*/ 2178050 w 2178050"/>
              <a:gd name="connsiteY3" fmla="*/ 1454150 h 1454150"/>
              <a:gd name="connsiteX4" fmla="*/ 2178050 w 2178050"/>
              <a:gd name="connsiteY4" fmla="*/ 1454150 h 1454150"/>
              <a:gd name="connsiteX0" fmla="*/ 0 w 2178050"/>
              <a:gd name="connsiteY0" fmla="*/ 0 h 1454150"/>
              <a:gd name="connsiteX1" fmla="*/ 1733550 w 2178050"/>
              <a:gd name="connsiteY1" fmla="*/ 1352550 h 1454150"/>
              <a:gd name="connsiteX2" fmla="*/ 1739900 w 2178050"/>
              <a:gd name="connsiteY2" fmla="*/ 1441450 h 1454150"/>
              <a:gd name="connsiteX3" fmla="*/ 2178050 w 2178050"/>
              <a:gd name="connsiteY3" fmla="*/ 1454150 h 1454150"/>
              <a:gd name="connsiteX4" fmla="*/ 2178050 w 2178050"/>
              <a:gd name="connsiteY4" fmla="*/ 1454150 h 1454150"/>
              <a:gd name="connsiteX0" fmla="*/ 0 w 2205948"/>
              <a:gd name="connsiteY0" fmla="*/ 0 h 1454150"/>
              <a:gd name="connsiteX1" fmla="*/ 1733550 w 2205948"/>
              <a:gd name="connsiteY1" fmla="*/ 1352550 h 1454150"/>
              <a:gd name="connsiteX2" fmla="*/ 1739900 w 2205948"/>
              <a:gd name="connsiteY2" fmla="*/ 1441450 h 1454150"/>
              <a:gd name="connsiteX3" fmla="*/ 2178050 w 2205948"/>
              <a:gd name="connsiteY3" fmla="*/ 1454150 h 1454150"/>
              <a:gd name="connsiteX4" fmla="*/ 2159000 w 2205948"/>
              <a:gd name="connsiteY4" fmla="*/ 1441450 h 1454150"/>
              <a:gd name="connsiteX0" fmla="*/ 0 w 2178050"/>
              <a:gd name="connsiteY0" fmla="*/ 0 h 1454150"/>
              <a:gd name="connsiteX1" fmla="*/ 1733550 w 2178050"/>
              <a:gd name="connsiteY1" fmla="*/ 1352550 h 1454150"/>
              <a:gd name="connsiteX2" fmla="*/ 1739900 w 2178050"/>
              <a:gd name="connsiteY2" fmla="*/ 1441450 h 1454150"/>
              <a:gd name="connsiteX3" fmla="*/ 2178050 w 2178050"/>
              <a:gd name="connsiteY3" fmla="*/ 1454150 h 1454150"/>
              <a:gd name="connsiteX0" fmla="*/ 0 w 2171700"/>
              <a:gd name="connsiteY0" fmla="*/ 0 h 1447800"/>
              <a:gd name="connsiteX1" fmla="*/ 1733550 w 2171700"/>
              <a:gd name="connsiteY1" fmla="*/ 1352550 h 1447800"/>
              <a:gd name="connsiteX2" fmla="*/ 1739900 w 2171700"/>
              <a:gd name="connsiteY2" fmla="*/ 1441450 h 1447800"/>
              <a:gd name="connsiteX3" fmla="*/ 2171700 w 2171700"/>
              <a:gd name="connsiteY3" fmla="*/ 1447800 h 1447800"/>
              <a:gd name="connsiteX0" fmla="*/ 0 w 2171700"/>
              <a:gd name="connsiteY0" fmla="*/ 0 h 1447800"/>
              <a:gd name="connsiteX1" fmla="*/ 1054100 w 2171700"/>
              <a:gd name="connsiteY1" fmla="*/ 1333500 h 1447800"/>
              <a:gd name="connsiteX2" fmla="*/ 1733550 w 2171700"/>
              <a:gd name="connsiteY2" fmla="*/ 1352550 h 1447800"/>
              <a:gd name="connsiteX3" fmla="*/ 1739900 w 2171700"/>
              <a:gd name="connsiteY3" fmla="*/ 1441450 h 1447800"/>
              <a:gd name="connsiteX4" fmla="*/ 2171700 w 2171700"/>
              <a:gd name="connsiteY4" fmla="*/ 1447800 h 1447800"/>
              <a:gd name="connsiteX0" fmla="*/ 0 w 2171700"/>
              <a:gd name="connsiteY0" fmla="*/ 0 h 1447800"/>
              <a:gd name="connsiteX1" fmla="*/ 1054100 w 2171700"/>
              <a:gd name="connsiteY1" fmla="*/ 1333500 h 1447800"/>
              <a:gd name="connsiteX2" fmla="*/ 1733550 w 2171700"/>
              <a:gd name="connsiteY2" fmla="*/ 1352550 h 1447800"/>
              <a:gd name="connsiteX3" fmla="*/ 1739900 w 2171700"/>
              <a:gd name="connsiteY3" fmla="*/ 1441450 h 1447800"/>
              <a:gd name="connsiteX4" fmla="*/ 2171700 w 2171700"/>
              <a:gd name="connsiteY4" fmla="*/ 1447800 h 1447800"/>
              <a:gd name="connsiteX0" fmla="*/ 0 w 2171700"/>
              <a:gd name="connsiteY0" fmla="*/ 0 h 1447800"/>
              <a:gd name="connsiteX1" fmla="*/ 1054100 w 2171700"/>
              <a:gd name="connsiteY1" fmla="*/ 1333500 h 1447800"/>
              <a:gd name="connsiteX2" fmla="*/ 1733550 w 2171700"/>
              <a:gd name="connsiteY2" fmla="*/ 1339850 h 1447800"/>
              <a:gd name="connsiteX3" fmla="*/ 1739900 w 2171700"/>
              <a:gd name="connsiteY3" fmla="*/ 1441450 h 1447800"/>
              <a:gd name="connsiteX4" fmla="*/ 2171700 w 2171700"/>
              <a:gd name="connsiteY4" fmla="*/ 1447800 h 1447800"/>
              <a:gd name="connsiteX0" fmla="*/ 0 w 2171700"/>
              <a:gd name="connsiteY0" fmla="*/ 0 h 1447800"/>
              <a:gd name="connsiteX1" fmla="*/ 1041400 w 2171700"/>
              <a:gd name="connsiteY1" fmla="*/ 1174750 h 1447800"/>
              <a:gd name="connsiteX2" fmla="*/ 1054100 w 2171700"/>
              <a:gd name="connsiteY2" fmla="*/ 1333500 h 1447800"/>
              <a:gd name="connsiteX3" fmla="*/ 1733550 w 2171700"/>
              <a:gd name="connsiteY3" fmla="*/ 1339850 h 1447800"/>
              <a:gd name="connsiteX4" fmla="*/ 1739900 w 2171700"/>
              <a:gd name="connsiteY4" fmla="*/ 1441450 h 1447800"/>
              <a:gd name="connsiteX5" fmla="*/ 2171700 w 2171700"/>
              <a:gd name="connsiteY5" fmla="*/ 1447800 h 1447800"/>
              <a:gd name="connsiteX0" fmla="*/ 0 w 2171700"/>
              <a:gd name="connsiteY0" fmla="*/ 0 h 1447800"/>
              <a:gd name="connsiteX1" fmla="*/ 1041400 w 2171700"/>
              <a:gd name="connsiteY1" fmla="*/ 1174750 h 1447800"/>
              <a:gd name="connsiteX2" fmla="*/ 1054100 w 2171700"/>
              <a:gd name="connsiteY2" fmla="*/ 1333500 h 1447800"/>
              <a:gd name="connsiteX3" fmla="*/ 1733550 w 2171700"/>
              <a:gd name="connsiteY3" fmla="*/ 1339850 h 1447800"/>
              <a:gd name="connsiteX4" fmla="*/ 1739900 w 2171700"/>
              <a:gd name="connsiteY4" fmla="*/ 1441450 h 1447800"/>
              <a:gd name="connsiteX5" fmla="*/ 2171700 w 2171700"/>
              <a:gd name="connsiteY5" fmla="*/ 1447800 h 1447800"/>
              <a:gd name="connsiteX0" fmla="*/ 0 w 2171700"/>
              <a:gd name="connsiteY0" fmla="*/ 0 h 1447800"/>
              <a:gd name="connsiteX1" fmla="*/ 1066800 w 2171700"/>
              <a:gd name="connsiteY1" fmla="*/ 1276350 h 1447800"/>
              <a:gd name="connsiteX2" fmla="*/ 1054100 w 2171700"/>
              <a:gd name="connsiteY2" fmla="*/ 1333500 h 1447800"/>
              <a:gd name="connsiteX3" fmla="*/ 1733550 w 2171700"/>
              <a:gd name="connsiteY3" fmla="*/ 1339850 h 1447800"/>
              <a:gd name="connsiteX4" fmla="*/ 1739900 w 2171700"/>
              <a:gd name="connsiteY4" fmla="*/ 1441450 h 1447800"/>
              <a:gd name="connsiteX5" fmla="*/ 2171700 w 2171700"/>
              <a:gd name="connsiteY5" fmla="*/ 1447800 h 1447800"/>
              <a:gd name="connsiteX0" fmla="*/ 0 w 2171700"/>
              <a:gd name="connsiteY0" fmla="*/ 0 h 1447800"/>
              <a:gd name="connsiteX1" fmla="*/ 825500 w 2171700"/>
              <a:gd name="connsiteY1" fmla="*/ 1250950 h 1447800"/>
              <a:gd name="connsiteX2" fmla="*/ 1066800 w 2171700"/>
              <a:gd name="connsiteY2" fmla="*/ 1276350 h 1447800"/>
              <a:gd name="connsiteX3" fmla="*/ 1054100 w 2171700"/>
              <a:gd name="connsiteY3" fmla="*/ 1333500 h 1447800"/>
              <a:gd name="connsiteX4" fmla="*/ 1733550 w 2171700"/>
              <a:gd name="connsiteY4" fmla="*/ 1339850 h 1447800"/>
              <a:gd name="connsiteX5" fmla="*/ 1739900 w 2171700"/>
              <a:gd name="connsiteY5" fmla="*/ 1441450 h 1447800"/>
              <a:gd name="connsiteX6" fmla="*/ 2171700 w 2171700"/>
              <a:gd name="connsiteY6" fmla="*/ 1447800 h 1447800"/>
              <a:gd name="connsiteX0" fmla="*/ 0 w 2171700"/>
              <a:gd name="connsiteY0" fmla="*/ 0 h 1447800"/>
              <a:gd name="connsiteX1" fmla="*/ 825500 w 2171700"/>
              <a:gd name="connsiteY1" fmla="*/ 1250950 h 1447800"/>
              <a:gd name="connsiteX2" fmla="*/ 1066800 w 2171700"/>
              <a:gd name="connsiteY2" fmla="*/ 1276350 h 1447800"/>
              <a:gd name="connsiteX3" fmla="*/ 1054100 w 2171700"/>
              <a:gd name="connsiteY3" fmla="*/ 1333500 h 1447800"/>
              <a:gd name="connsiteX4" fmla="*/ 1733550 w 2171700"/>
              <a:gd name="connsiteY4" fmla="*/ 1339850 h 1447800"/>
              <a:gd name="connsiteX5" fmla="*/ 1739900 w 2171700"/>
              <a:gd name="connsiteY5" fmla="*/ 1441450 h 1447800"/>
              <a:gd name="connsiteX6" fmla="*/ 2171700 w 2171700"/>
              <a:gd name="connsiteY6" fmla="*/ 1447800 h 1447800"/>
              <a:gd name="connsiteX0" fmla="*/ 0 w 2171700"/>
              <a:gd name="connsiteY0" fmla="*/ 0 h 1447800"/>
              <a:gd name="connsiteX1" fmla="*/ 825500 w 2171700"/>
              <a:gd name="connsiteY1" fmla="*/ 1250950 h 1447800"/>
              <a:gd name="connsiteX2" fmla="*/ 1054100 w 2171700"/>
              <a:gd name="connsiteY2" fmla="*/ 1276350 h 1447800"/>
              <a:gd name="connsiteX3" fmla="*/ 1054100 w 2171700"/>
              <a:gd name="connsiteY3" fmla="*/ 1333500 h 1447800"/>
              <a:gd name="connsiteX4" fmla="*/ 1733550 w 2171700"/>
              <a:gd name="connsiteY4" fmla="*/ 1339850 h 1447800"/>
              <a:gd name="connsiteX5" fmla="*/ 1739900 w 2171700"/>
              <a:gd name="connsiteY5" fmla="*/ 1441450 h 1447800"/>
              <a:gd name="connsiteX6" fmla="*/ 2171700 w 2171700"/>
              <a:gd name="connsiteY6" fmla="*/ 1447800 h 1447800"/>
              <a:gd name="connsiteX0" fmla="*/ 0 w 2171700"/>
              <a:gd name="connsiteY0" fmla="*/ 0 h 1447800"/>
              <a:gd name="connsiteX1" fmla="*/ 831850 w 2171700"/>
              <a:gd name="connsiteY1" fmla="*/ 1270000 h 1447800"/>
              <a:gd name="connsiteX2" fmla="*/ 1054100 w 2171700"/>
              <a:gd name="connsiteY2" fmla="*/ 1276350 h 1447800"/>
              <a:gd name="connsiteX3" fmla="*/ 1054100 w 2171700"/>
              <a:gd name="connsiteY3" fmla="*/ 1333500 h 1447800"/>
              <a:gd name="connsiteX4" fmla="*/ 1733550 w 2171700"/>
              <a:gd name="connsiteY4" fmla="*/ 1339850 h 1447800"/>
              <a:gd name="connsiteX5" fmla="*/ 1739900 w 2171700"/>
              <a:gd name="connsiteY5" fmla="*/ 1441450 h 1447800"/>
              <a:gd name="connsiteX6" fmla="*/ 2171700 w 2171700"/>
              <a:gd name="connsiteY6" fmla="*/ 1447800 h 1447800"/>
              <a:gd name="connsiteX0" fmla="*/ 0 w 2171700"/>
              <a:gd name="connsiteY0" fmla="*/ 0 h 1447800"/>
              <a:gd name="connsiteX1" fmla="*/ 901700 w 2171700"/>
              <a:gd name="connsiteY1" fmla="*/ 1143000 h 1447800"/>
              <a:gd name="connsiteX2" fmla="*/ 831850 w 2171700"/>
              <a:gd name="connsiteY2" fmla="*/ 1270000 h 1447800"/>
              <a:gd name="connsiteX3" fmla="*/ 1054100 w 2171700"/>
              <a:gd name="connsiteY3" fmla="*/ 1276350 h 1447800"/>
              <a:gd name="connsiteX4" fmla="*/ 1054100 w 2171700"/>
              <a:gd name="connsiteY4" fmla="*/ 1333500 h 1447800"/>
              <a:gd name="connsiteX5" fmla="*/ 1733550 w 2171700"/>
              <a:gd name="connsiteY5" fmla="*/ 1339850 h 1447800"/>
              <a:gd name="connsiteX6" fmla="*/ 1739900 w 2171700"/>
              <a:gd name="connsiteY6" fmla="*/ 1441450 h 1447800"/>
              <a:gd name="connsiteX7" fmla="*/ 2171700 w 2171700"/>
              <a:gd name="connsiteY7" fmla="*/ 1447800 h 1447800"/>
              <a:gd name="connsiteX0" fmla="*/ 0 w 2171700"/>
              <a:gd name="connsiteY0" fmla="*/ 0 h 1447800"/>
              <a:gd name="connsiteX1" fmla="*/ 901700 w 2171700"/>
              <a:gd name="connsiteY1" fmla="*/ 1143000 h 1447800"/>
              <a:gd name="connsiteX2" fmla="*/ 831850 w 2171700"/>
              <a:gd name="connsiteY2" fmla="*/ 1270000 h 1447800"/>
              <a:gd name="connsiteX3" fmla="*/ 1054100 w 2171700"/>
              <a:gd name="connsiteY3" fmla="*/ 1276350 h 1447800"/>
              <a:gd name="connsiteX4" fmla="*/ 1054100 w 2171700"/>
              <a:gd name="connsiteY4" fmla="*/ 1333500 h 1447800"/>
              <a:gd name="connsiteX5" fmla="*/ 1733550 w 2171700"/>
              <a:gd name="connsiteY5" fmla="*/ 1339850 h 1447800"/>
              <a:gd name="connsiteX6" fmla="*/ 1739900 w 2171700"/>
              <a:gd name="connsiteY6" fmla="*/ 1441450 h 1447800"/>
              <a:gd name="connsiteX7" fmla="*/ 2171700 w 2171700"/>
              <a:gd name="connsiteY7" fmla="*/ 1447800 h 1447800"/>
              <a:gd name="connsiteX0" fmla="*/ 0 w 2171700"/>
              <a:gd name="connsiteY0" fmla="*/ 0 h 1447800"/>
              <a:gd name="connsiteX1" fmla="*/ 844550 w 2171700"/>
              <a:gd name="connsiteY1" fmla="*/ 1200150 h 1447800"/>
              <a:gd name="connsiteX2" fmla="*/ 831850 w 2171700"/>
              <a:gd name="connsiteY2" fmla="*/ 1270000 h 1447800"/>
              <a:gd name="connsiteX3" fmla="*/ 1054100 w 2171700"/>
              <a:gd name="connsiteY3" fmla="*/ 1276350 h 1447800"/>
              <a:gd name="connsiteX4" fmla="*/ 1054100 w 2171700"/>
              <a:gd name="connsiteY4" fmla="*/ 1333500 h 1447800"/>
              <a:gd name="connsiteX5" fmla="*/ 1733550 w 2171700"/>
              <a:gd name="connsiteY5" fmla="*/ 1339850 h 1447800"/>
              <a:gd name="connsiteX6" fmla="*/ 1739900 w 2171700"/>
              <a:gd name="connsiteY6" fmla="*/ 1441450 h 1447800"/>
              <a:gd name="connsiteX7" fmla="*/ 2171700 w 2171700"/>
              <a:gd name="connsiteY7" fmla="*/ 1447800 h 1447800"/>
              <a:gd name="connsiteX0" fmla="*/ 0 w 2171700"/>
              <a:gd name="connsiteY0" fmla="*/ 0 h 1447800"/>
              <a:gd name="connsiteX1" fmla="*/ 444500 w 2171700"/>
              <a:gd name="connsiteY1" fmla="*/ 1168400 h 1447800"/>
              <a:gd name="connsiteX2" fmla="*/ 844550 w 2171700"/>
              <a:gd name="connsiteY2" fmla="*/ 1200150 h 1447800"/>
              <a:gd name="connsiteX3" fmla="*/ 831850 w 2171700"/>
              <a:gd name="connsiteY3" fmla="*/ 1270000 h 1447800"/>
              <a:gd name="connsiteX4" fmla="*/ 1054100 w 2171700"/>
              <a:gd name="connsiteY4" fmla="*/ 1276350 h 1447800"/>
              <a:gd name="connsiteX5" fmla="*/ 1054100 w 2171700"/>
              <a:gd name="connsiteY5" fmla="*/ 1333500 h 1447800"/>
              <a:gd name="connsiteX6" fmla="*/ 1733550 w 2171700"/>
              <a:gd name="connsiteY6" fmla="*/ 1339850 h 1447800"/>
              <a:gd name="connsiteX7" fmla="*/ 1739900 w 2171700"/>
              <a:gd name="connsiteY7" fmla="*/ 1441450 h 1447800"/>
              <a:gd name="connsiteX8" fmla="*/ 2171700 w 2171700"/>
              <a:gd name="connsiteY8" fmla="*/ 1447800 h 1447800"/>
              <a:gd name="connsiteX0" fmla="*/ 0 w 2171700"/>
              <a:gd name="connsiteY0" fmla="*/ 0 h 1447800"/>
              <a:gd name="connsiteX1" fmla="*/ 444500 w 2171700"/>
              <a:gd name="connsiteY1" fmla="*/ 1168400 h 1447800"/>
              <a:gd name="connsiteX2" fmla="*/ 844550 w 2171700"/>
              <a:gd name="connsiteY2" fmla="*/ 1200150 h 1447800"/>
              <a:gd name="connsiteX3" fmla="*/ 831850 w 2171700"/>
              <a:gd name="connsiteY3" fmla="*/ 1270000 h 1447800"/>
              <a:gd name="connsiteX4" fmla="*/ 1054100 w 2171700"/>
              <a:gd name="connsiteY4" fmla="*/ 1276350 h 1447800"/>
              <a:gd name="connsiteX5" fmla="*/ 1054100 w 2171700"/>
              <a:gd name="connsiteY5" fmla="*/ 1333500 h 1447800"/>
              <a:gd name="connsiteX6" fmla="*/ 1733550 w 2171700"/>
              <a:gd name="connsiteY6" fmla="*/ 1339850 h 1447800"/>
              <a:gd name="connsiteX7" fmla="*/ 1739900 w 2171700"/>
              <a:gd name="connsiteY7" fmla="*/ 1441450 h 1447800"/>
              <a:gd name="connsiteX8" fmla="*/ 2171700 w 2171700"/>
              <a:gd name="connsiteY8" fmla="*/ 1447800 h 1447800"/>
              <a:gd name="connsiteX0" fmla="*/ 0 w 2171700"/>
              <a:gd name="connsiteY0" fmla="*/ 0 h 1447800"/>
              <a:gd name="connsiteX1" fmla="*/ 444500 w 2171700"/>
              <a:gd name="connsiteY1" fmla="*/ 1168400 h 1447800"/>
              <a:gd name="connsiteX2" fmla="*/ 812800 w 2171700"/>
              <a:gd name="connsiteY2" fmla="*/ 1193800 h 1447800"/>
              <a:gd name="connsiteX3" fmla="*/ 831850 w 2171700"/>
              <a:gd name="connsiteY3" fmla="*/ 1270000 h 1447800"/>
              <a:gd name="connsiteX4" fmla="*/ 1054100 w 2171700"/>
              <a:gd name="connsiteY4" fmla="*/ 1276350 h 1447800"/>
              <a:gd name="connsiteX5" fmla="*/ 1054100 w 2171700"/>
              <a:gd name="connsiteY5" fmla="*/ 1333500 h 1447800"/>
              <a:gd name="connsiteX6" fmla="*/ 1733550 w 2171700"/>
              <a:gd name="connsiteY6" fmla="*/ 1339850 h 1447800"/>
              <a:gd name="connsiteX7" fmla="*/ 1739900 w 2171700"/>
              <a:gd name="connsiteY7" fmla="*/ 1441450 h 1447800"/>
              <a:gd name="connsiteX8" fmla="*/ 2171700 w 2171700"/>
              <a:gd name="connsiteY8" fmla="*/ 1447800 h 1447800"/>
              <a:gd name="connsiteX0" fmla="*/ 0 w 2171700"/>
              <a:gd name="connsiteY0" fmla="*/ 0 h 1447800"/>
              <a:gd name="connsiteX1" fmla="*/ 457200 w 2171700"/>
              <a:gd name="connsiteY1" fmla="*/ 1174750 h 1447800"/>
              <a:gd name="connsiteX2" fmla="*/ 812800 w 2171700"/>
              <a:gd name="connsiteY2" fmla="*/ 1193800 h 1447800"/>
              <a:gd name="connsiteX3" fmla="*/ 831850 w 2171700"/>
              <a:gd name="connsiteY3" fmla="*/ 1270000 h 1447800"/>
              <a:gd name="connsiteX4" fmla="*/ 1054100 w 2171700"/>
              <a:gd name="connsiteY4" fmla="*/ 1276350 h 1447800"/>
              <a:gd name="connsiteX5" fmla="*/ 1054100 w 2171700"/>
              <a:gd name="connsiteY5" fmla="*/ 1333500 h 1447800"/>
              <a:gd name="connsiteX6" fmla="*/ 1733550 w 2171700"/>
              <a:gd name="connsiteY6" fmla="*/ 1339850 h 1447800"/>
              <a:gd name="connsiteX7" fmla="*/ 1739900 w 2171700"/>
              <a:gd name="connsiteY7" fmla="*/ 1441450 h 1447800"/>
              <a:gd name="connsiteX8" fmla="*/ 2171700 w 2171700"/>
              <a:gd name="connsiteY8" fmla="*/ 1447800 h 1447800"/>
              <a:gd name="connsiteX0" fmla="*/ 0 w 2171700"/>
              <a:gd name="connsiteY0" fmla="*/ 0 h 1447800"/>
              <a:gd name="connsiteX1" fmla="*/ 457200 w 2171700"/>
              <a:gd name="connsiteY1" fmla="*/ 1174750 h 1447800"/>
              <a:gd name="connsiteX2" fmla="*/ 823151 w 2171700"/>
              <a:gd name="connsiteY2" fmla="*/ 1190350 h 1447800"/>
              <a:gd name="connsiteX3" fmla="*/ 831850 w 2171700"/>
              <a:gd name="connsiteY3" fmla="*/ 1270000 h 1447800"/>
              <a:gd name="connsiteX4" fmla="*/ 1054100 w 2171700"/>
              <a:gd name="connsiteY4" fmla="*/ 1276350 h 1447800"/>
              <a:gd name="connsiteX5" fmla="*/ 1054100 w 2171700"/>
              <a:gd name="connsiteY5" fmla="*/ 1333500 h 1447800"/>
              <a:gd name="connsiteX6" fmla="*/ 1733550 w 2171700"/>
              <a:gd name="connsiteY6" fmla="*/ 1339850 h 1447800"/>
              <a:gd name="connsiteX7" fmla="*/ 1739900 w 2171700"/>
              <a:gd name="connsiteY7" fmla="*/ 1441450 h 1447800"/>
              <a:gd name="connsiteX8" fmla="*/ 2171700 w 2171700"/>
              <a:gd name="connsiteY8" fmla="*/ 1447800 h 1447800"/>
              <a:gd name="connsiteX0" fmla="*/ 0 w 2171700"/>
              <a:gd name="connsiteY0" fmla="*/ 0 h 1447800"/>
              <a:gd name="connsiteX1" fmla="*/ 457200 w 2171700"/>
              <a:gd name="connsiteY1" fmla="*/ 1174750 h 1447800"/>
              <a:gd name="connsiteX2" fmla="*/ 823151 w 2171700"/>
              <a:gd name="connsiteY2" fmla="*/ 1190350 h 1447800"/>
              <a:gd name="connsiteX3" fmla="*/ 828399 w 2171700"/>
              <a:gd name="connsiteY3" fmla="*/ 1270000 h 1447800"/>
              <a:gd name="connsiteX4" fmla="*/ 1054100 w 2171700"/>
              <a:gd name="connsiteY4" fmla="*/ 1276350 h 1447800"/>
              <a:gd name="connsiteX5" fmla="*/ 1054100 w 2171700"/>
              <a:gd name="connsiteY5" fmla="*/ 1333500 h 1447800"/>
              <a:gd name="connsiteX6" fmla="*/ 1733550 w 2171700"/>
              <a:gd name="connsiteY6" fmla="*/ 1339850 h 1447800"/>
              <a:gd name="connsiteX7" fmla="*/ 1739900 w 2171700"/>
              <a:gd name="connsiteY7" fmla="*/ 1441450 h 1447800"/>
              <a:gd name="connsiteX8" fmla="*/ 2171700 w 2171700"/>
              <a:gd name="connsiteY8" fmla="*/ 1447800 h 1447800"/>
              <a:gd name="connsiteX0" fmla="*/ 0 w 2171700"/>
              <a:gd name="connsiteY0" fmla="*/ 0 h 1447800"/>
              <a:gd name="connsiteX1" fmla="*/ 457200 w 2171700"/>
              <a:gd name="connsiteY1" fmla="*/ 1174750 h 1447800"/>
              <a:gd name="connsiteX2" fmla="*/ 823151 w 2171700"/>
              <a:gd name="connsiteY2" fmla="*/ 1190350 h 1447800"/>
              <a:gd name="connsiteX3" fmla="*/ 824948 w 2171700"/>
              <a:gd name="connsiteY3" fmla="*/ 1273451 h 1447800"/>
              <a:gd name="connsiteX4" fmla="*/ 1054100 w 2171700"/>
              <a:gd name="connsiteY4" fmla="*/ 1276350 h 1447800"/>
              <a:gd name="connsiteX5" fmla="*/ 1054100 w 2171700"/>
              <a:gd name="connsiteY5" fmla="*/ 1333500 h 1447800"/>
              <a:gd name="connsiteX6" fmla="*/ 1733550 w 2171700"/>
              <a:gd name="connsiteY6" fmla="*/ 1339850 h 1447800"/>
              <a:gd name="connsiteX7" fmla="*/ 1739900 w 2171700"/>
              <a:gd name="connsiteY7" fmla="*/ 1441450 h 1447800"/>
              <a:gd name="connsiteX8" fmla="*/ 2171700 w 2171700"/>
              <a:gd name="connsiteY8" fmla="*/ 1447800 h 1447800"/>
              <a:gd name="connsiteX0" fmla="*/ 0 w 2171700"/>
              <a:gd name="connsiteY0" fmla="*/ 0 h 1447800"/>
              <a:gd name="connsiteX1" fmla="*/ 456337 w 2171700"/>
              <a:gd name="connsiteY1" fmla="*/ 1097208 h 1447800"/>
              <a:gd name="connsiteX2" fmla="*/ 457200 w 2171700"/>
              <a:gd name="connsiteY2" fmla="*/ 1174750 h 1447800"/>
              <a:gd name="connsiteX3" fmla="*/ 823151 w 2171700"/>
              <a:gd name="connsiteY3" fmla="*/ 1190350 h 1447800"/>
              <a:gd name="connsiteX4" fmla="*/ 824948 w 2171700"/>
              <a:gd name="connsiteY4" fmla="*/ 1273451 h 1447800"/>
              <a:gd name="connsiteX5" fmla="*/ 1054100 w 2171700"/>
              <a:gd name="connsiteY5" fmla="*/ 1276350 h 1447800"/>
              <a:gd name="connsiteX6" fmla="*/ 1054100 w 2171700"/>
              <a:gd name="connsiteY6" fmla="*/ 1333500 h 1447800"/>
              <a:gd name="connsiteX7" fmla="*/ 1733550 w 2171700"/>
              <a:gd name="connsiteY7" fmla="*/ 1339850 h 1447800"/>
              <a:gd name="connsiteX8" fmla="*/ 1739900 w 2171700"/>
              <a:gd name="connsiteY8" fmla="*/ 1441450 h 1447800"/>
              <a:gd name="connsiteX9" fmla="*/ 2171700 w 2171700"/>
              <a:gd name="connsiteY9" fmla="*/ 1447800 h 1447800"/>
              <a:gd name="connsiteX0" fmla="*/ 0 w 2171700"/>
              <a:gd name="connsiteY0" fmla="*/ 0 h 1447800"/>
              <a:gd name="connsiteX1" fmla="*/ 456337 w 2171700"/>
              <a:gd name="connsiteY1" fmla="*/ 1097208 h 1447800"/>
              <a:gd name="connsiteX2" fmla="*/ 457200 w 2171700"/>
              <a:gd name="connsiteY2" fmla="*/ 1174750 h 1447800"/>
              <a:gd name="connsiteX3" fmla="*/ 823151 w 2171700"/>
              <a:gd name="connsiteY3" fmla="*/ 1190350 h 1447800"/>
              <a:gd name="connsiteX4" fmla="*/ 824948 w 2171700"/>
              <a:gd name="connsiteY4" fmla="*/ 1273451 h 1447800"/>
              <a:gd name="connsiteX5" fmla="*/ 1054100 w 2171700"/>
              <a:gd name="connsiteY5" fmla="*/ 1276350 h 1447800"/>
              <a:gd name="connsiteX6" fmla="*/ 1054100 w 2171700"/>
              <a:gd name="connsiteY6" fmla="*/ 1333500 h 1447800"/>
              <a:gd name="connsiteX7" fmla="*/ 1733550 w 2171700"/>
              <a:gd name="connsiteY7" fmla="*/ 1339850 h 1447800"/>
              <a:gd name="connsiteX8" fmla="*/ 1739900 w 2171700"/>
              <a:gd name="connsiteY8" fmla="*/ 1441450 h 1447800"/>
              <a:gd name="connsiteX9" fmla="*/ 2171700 w 2171700"/>
              <a:gd name="connsiteY9" fmla="*/ 1447800 h 1447800"/>
              <a:gd name="connsiteX0" fmla="*/ 0 w 2171700"/>
              <a:gd name="connsiteY0" fmla="*/ 0 h 1447800"/>
              <a:gd name="connsiteX1" fmla="*/ 390777 w 2171700"/>
              <a:gd name="connsiteY1" fmla="*/ 1104109 h 1447800"/>
              <a:gd name="connsiteX2" fmla="*/ 456337 w 2171700"/>
              <a:gd name="connsiteY2" fmla="*/ 1097208 h 1447800"/>
              <a:gd name="connsiteX3" fmla="*/ 457200 w 2171700"/>
              <a:gd name="connsiteY3" fmla="*/ 1174750 h 1447800"/>
              <a:gd name="connsiteX4" fmla="*/ 823151 w 2171700"/>
              <a:gd name="connsiteY4" fmla="*/ 1190350 h 1447800"/>
              <a:gd name="connsiteX5" fmla="*/ 824948 w 2171700"/>
              <a:gd name="connsiteY5" fmla="*/ 1273451 h 1447800"/>
              <a:gd name="connsiteX6" fmla="*/ 1054100 w 2171700"/>
              <a:gd name="connsiteY6" fmla="*/ 1276350 h 1447800"/>
              <a:gd name="connsiteX7" fmla="*/ 1054100 w 2171700"/>
              <a:gd name="connsiteY7" fmla="*/ 1333500 h 1447800"/>
              <a:gd name="connsiteX8" fmla="*/ 1733550 w 2171700"/>
              <a:gd name="connsiteY8" fmla="*/ 1339850 h 1447800"/>
              <a:gd name="connsiteX9" fmla="*/ 1739900 w 2171700"/>
              <a:gd name="connsiteY9" fmla="*/ 1441450 h 1447800"/>
              <a:gd name="connsiteX10" fmla="*/ 2171700 w 2171700"/>
              <a:gd name="connsiteY10" fmla="*/ 1447800 h 1447800"/>
              <a:gd name="connsiteX0" fmla="*/ 0 w 2171700"/>
              <a:gd name="connsiteY0" fmla="*/ 0 h 1447800"/>
              <a:gd name="connsiteX1" fmla="*/ 390777 w 2171700"/>
              <a:gd name="connsiteY1" fmla="*/ 1104109 h 1447800"/>
              <a:gd name="connsiteX2" fmla="*/ 456337 w 2171700"/>
              <a:gd name="connsiteY2" fmla="*/ 1097208 h 1447800"/>
              <a:gd name="connsiteX3" fmla="*/ 457200 w 2171700"/>
              <a:gd name="connsiteY3" fmla="*/ 1174750 h 1447800"/>
              <a:gd name="connsiteX4" fmla="*/ 823151 w 2171700"/>
              <a:gd name="connsiteY4" fmla="*/ 1190350 h 1447800"/>
              <a:gd name="connsiteX5" fmla="*/ 824948 w 2171700"/>
              <a:gd name="connsiteY5" fmla="*/ 1273451 h 1447800"/>
              <a:gd name="connsiteX6" fmla="*/ 1054100 w 2171700"/>
              <a:gd name="connsiteY6" fmla="*/ 1276350 h 1447800"/>
              <a:gd name="connsiteX7" fmla="*/ 1054100 w 2171700"/>
              <a:gd name="connsiteY7" fmla="*/ 1333500 h 1447800"/>
              <a:gd name="connsiteX8" fmla="*/ 1733550 w 2171700"/>
              <a:gd name="connsiteY8" fmla="*/ 1339850 h 1447800"/>
              <a:gd name="connsiteX9" fmla="*/ 1739900 w 2171700"/>
              <a:gd name="connsiteY9" fmla="*/ 1441450 h 1447800"/>
              <a:gd name="connsiteX10" fmla="*/ 2171700 w 2171700"/>
              <a:gd name="connsiteY10" fmla="*/ 1447800 h 1447800"/>
              <a:gd name="connsiteX0" fmla="*/ 0 w 2171700"/>
              <a:gd name="connsiteY0" fmla="*/ 0 h 1447800"/>
              <a:gd name="connsiteX1" fmla="*/ 418382 w 2171700"/>
              <a:gd name="connsiteY1" fmla="*/ 1097208 h 1447800"/>
              <a:gd name="connsiteX2" fmla="*/ 456337 w 2171700"/>
              <a:gd name="connsiteY2" fmla="*/ 1097208 h 1447800"/>
              <a:gd name="connsiteX3" fmla="*/ 457200 w 2171700"/>
              <a:gd name="connsiteY3" fmla="*/ 1174750 h 1447800"/>
              <a:gd name="connsiteX4" fmla="*/ 823151 w 2171700"/>
              <a:gd name="connsiteY4" fmla="*/ 1190350 h 1447800"/>
              <a:gd name="connsiteX5" fmla="*/ 824948 w 2171700"/>
              <a:gd name="connsiteY5" fmla="*/ 1273451 h 1447800"/>
              <a:gd name="connsiteX6" fmla="*/ 1054100 w 2171700"/>
              <a:gd name="connsiteY6" fmla="*/ 1276350 h 1447800"/>
              <a:gd name="connsiteX7" fmla="*/ 1054100 w 2171700"/>
              <a:gd name="connsiteY7" fmla="*/ 1333500 h 1447800"/>
              <a:gd name="connsiteX8" fmla="*/ 1733550 w 2171700"/>
              <a:gd name="connsiteY8" fmla="*/ 1339850 h 1447800"/>
              <a:gd name="connsiteX9" fmla="*/ 1739900 w 2171700"/>
              <a:gd name="connsiteY9" fmla="*/ 1441450 h 1447800"/>
              <a:gd name="connsiteX10" fmla="*/ 2171700 w 2171700"/>
              <a:gd name="connsiteY10" fmla="*/ 1447800 h 1447800"/>
              <a:gd name="connsiteX0" fmla="*/ 0 w 2171700"/>
              <a:gd name="connsiteY0" fmla="*/ 0 h 1447800"/>
              <a:gd name="connsiteX1" fmla="*/ 411480 w 2171700"/>
              <a:gd name="connsiteY1" fmla="*/ 948834 h 1447800"/>
              <a:gd name="connsiteX2" fmla="*/ 418382 w 2171700"/>
              <a:gd name="connsiteY2" fmla="*/ 1097208 h 1447800"/>
              <a:gd name="connsiteX3" fmla="*/ 456337 w 2171700"/>
              <a:gd name="connsiteY3" fmla="*/ 1097208 h 1447800"/>
              <a:gd name="connsiteX4" fmla="*/ 457200 w 2171700"/>
              <a:gd name="connsiteY4" fmla="*/ 1174750 h 1447800"/>
              <a:gd name="connsiteX5" fmla="*/ 823151 w 2171700"/>
              <a:gd name="connsiteY5" fmla="*/ 1190350 h 1447800"/>
              <a:gd name="connsiteX6" fmla="*/ 824948 w 2171700"/>
              <a:gd name="connsiteY6" fmla="*/ 1273451 h 1447800"/>
              <a:gd name="connsiteX7" fmla="*/ 1054100 w 2171700"/>
              <a:gd name="connsiteY7" fmla="*/ 1276350 h 1447800"/>
              <a:gd name="connsiteX8" fmla="*/ 1054100 w 2171700"/>
              <a:gd name="connsiteY8" fmla="*/ 1333500 h 1447800"/>
              <a:gd name="connsiteX9" fmla="*/ 1733550 w 2171700"/>
              <a:gd name="connsiteY9" fmla="*/ 1339850 h 1447800"/>
              <a:gd name="connsiteX10" fmla="*/ 1739900 w 2171700"/>
              <a:gd name="connsiteY10" fmla="*/ 1441450 h 1447800"/>
              <a:gd name="connsiteX11" fmla="*/ 2171700 w 2171700"/>
              <a:gd name="connsiteY11" fmla="*/ 1447800 h 1447800"/>
              <a:gd name="connsiteX0" fmla="*/ 0 w 2171700"/>
              <a:gd name="connsiteY0" fmla="*/ 0 h 1447800"/>
              <a:gd name="connsiteX1" fmla="*/ 411480 w 2171700"/>
              <a:gd name="connsiteY1" fmla="*/ 948834 h 1447800"/>
              <a:gd name="connsiteX2" fmla="*/ 418382 w 2171700"/>
              <a:gd name="connsiteY2" fmla="*/ 1097208 h 1447800"/>
              <a:gd name="connsiteX3" fmla="*/ 456337 w 2171700"/>
              <a:gd name="connsiteY3" fmla="*/ 1097208 h 1447800"/>
              <a:gd name="connsiteX4" fmla="*/ 457200 w 2171700"/>
              <a:gd name="connsiteY4" fmla="*/ 1174750 h 1447800"/>
              <a:gd name="connsiteX5" fmla="*/ 823151 w 2171700"/>
              <a:gd name="connsiteY5" fmla="*/ 1190350 h 1447800"/>
              <a:gd name="connsiteX6" fmla="*/ 824948 w 2171700"/>
              <a:gd name="connsiteY6" fmla="*/ 1273451 h 1447800"/>
              <a:gd name="connsiteX7" fmla="*/ 1054100 w 2171700"/>
              <a:gd name="connsiteY7" fmla="*/ 1276350 h 1447800"/>
              <a:gd name="connsiteX8" fmla="*/ 1054100 w 2171700"/>
              <a:gd name="connsiteY8" fmla="*/ 1333500 h 1447800"/>
              <a:gd name="connsiteX9" fmla="*/ 1733550 w 2171700"/>
              <a:gd name="connsiteY9" fmla="*/ 1339850 h 1447800"/>
              <a:gd name="connsiteX10" fmla="*/ 1739900 w 2171700"/>
              <a:gd name="connsiteY10" fmla="*/ 1441450 h 1447800"/>
              <a:gd name="connsiteX11" fmla="*/ 2171700 w 2171700"/>
              <a:gd name="connsiteY11" fmla="*/ 1447800 h 1447800"/>
              <a:gd name="connsiteX0" fmla="*/ 0 w 2171700"/>
              <a:gd name="connsiteY0" fmla="*/ 0 h 1447800"/>
              <a:gd name="connsiteX1" fmla="*/ 363172 w 2171700"/>
              <a:gd name="connsiteY1" fmla="*/ 945383 h 1447800"/>
              <a:gd name="connsiteX2" fmla="*/ 411480 w 2171700"/>
              <a:gd name="connsiteY2" fmla="*/ 948834 h 1447800"/>
              <a:gd name="connsiteX3" fmla="*/ 418382 w 2171700"/>
              <a:gd name="connsiteY3" fmla="*/ 1097208 h 1447800"/>
              <a:gd name="connsiteX4" fmla="*/ 456337 w 2171700"/>
              <a:gd name="connsiteY4" fmla="*/ 1097208 h 1447800"/>
              <a:gd name="connsiteX5" fmla="*/ 457200 w 2171700"/>
              <a:gd name="connsiteY5" fmla="*/ 1174750 h 1447800"/>
              <a:gd name="connsiteX6" fmla="*/ 823151 w 2171700"/>
              <a:gd name="connsiteY6" fmla="*/ 1190350 h 1447800"/>
              <a:gd name="connsiteX7" fmla="*/ 824948 w 2171700"/>
              <a:gd name="connsiteY7" fmla="*/ 1273451 h 1447800"/>
              <a:gd name="connsiteX8" fmla="*/ 1054100 w 2171700"/>
              <a:gd name="connsiteY8" fmla="*/ 1276350 h 1447800"/>
              <a:gd name="connsiteX9" fmla="*/ 1054100 w 2171700"/>
              <a:gd name="connsiteY9" fmla="*/ 1333500 h 1447800"/>
              <a:gd name="connsiteX10" fmla="*/ 1733550 w 2171700"/>
              <a:gd name="connsiteY10" fmla="*/ 1339850 h 1447800"/>
              <a:gd name="connsiteX11" fmla="*/ 1739900 w 2171700"/>
              <a:gd name="connsiteY11" fmla="*/ 1441450 h 1447800"/>
              <a:gd name="connsiteX12" fmla="*/ 2171700 w 2171700"/>
              <a:gd name="connsiteY12" fmla="*/ 1447800 h 1447800"/>
              <a:gd name="connsiteX0" fmla="*/ 0 w 2171700"/>
              <a:gd name="connsiteY0" fmla="*/ 0 h 1447800"/>
              <a:gd name="connsiteX1" fmla="*/ 363172 w 2171700"/>
              <a:gd name="connsiteY1" fmla="*/ 945383 h 1447800"/>
              <a:gd name="connsiteX2" fmla="*/ 411480 w 2171700"/>
              <a:gd name="connsiteY2" fmla="*/ 948834 h 1447800"/>
              <a:gd name="connsiteX3" fmla="*/ 418382 w 2171700"/>
              <a:gd name="connsiteY3" fmla="*/ 1097208 h 1447800"/>
              <a:gd name="connsiteX4" fmla="*/ 456337 w 2171700"/>
              <a:gd name="connsiteY4" fmla="*/ 1097208 h 1447800"/>
              <a:gd name="connsiteX5" fmla="*/ 457200 w 2171700"/>
              <a:gd name="connsiteY5" fmla="*/ 1174750 h 1447800"/>
              <a:gd name="connsiteX6" fmla="*/ 823151 w 2171700"/>
              <a:gd name="connsiteY6" fmla="*/ 1190350 h 1447800"/>
              <a:gd name="connsiteX7" fmla="*/ 824948 w 2171700"/>
              <a:gd name="connsiteY7" fmla="*/ 1273451 h 1447800"/>
              <a:gd name="connsiteX8" fmla="*/ 1054100 w 2171700"/>
              <a:gd name="connsiteY8" fmla="*/ 1276350 h 1447800"/>
              <a:gd name="connsiteX9" fmla="*/ 1054100 w 2171700"/>
              <a:gd name="connsiteY9" fmla="*/ 1333500 h 1447800"/>
              <a:gd name="connsiteX10" fmla="*/ 1733550 w 2171700"/>
              <a:gd name="connsiteY10" fmla="*/ 1339850 h 1447800"/>
              <a:gd name="connsiteX11" fmla="*/ 1739900 w 2171700"/>
              <a:gd name="connsiteY11" fmla="*/ 1441450 h 1447800"/>
              <a:gd name="connsiteX12" fmla="*/ 2171700 w 2171700"/>
              <a:gd name="connsiteY12" fmla="*/ 1447800 h 1447800"/>
              <a:gd name="connsiteX0" fmla="*/ 0 w 2171700"/>
              <a:gd name="connsiteY0" fmla="*/ 0 h 1447800"/>
              <a:gd name="connsiteX1" fmla="*/ 359722 w 2171700"/>
              <a:gd name="connsiteY1" fmla="*/ 790108 h 1447800"/>
              <a:gd name="connsiteX2" fmla="*/ 363172 w 2171700"/>
              <a:gd name="connsiteY2" fmla="*/ 945383 h 1447800"/>
              <a:gd name="connsiteX3" fmla="*/ 411480 w 2171700"/>
              <a:gd name="connsiteY3" fmla="*/ 948834 h 1447800"/>
              <a:gd name="connsiteX4" fmla="*/ 418382 w 2171700"/>
              <a:gd name="connsiteY4" fmla="*/ 1097208 h 1447800"/>
              <a:gd name="connsiteX5" fmla="*/ 456337 w 2171700"/>
              <a:gd name="connsiteY5" fmla="*/ 1097208 h 1447800"/>
              <a:gd name="connsiteX6" fmla="*/ 457200 w 2171700"/>
              <a:gd name="connsiteY6" fmla="*/ 1174750 h 1447800"/>
              <a:gd name="connsiteX7" fmla="*/ 823151 w 2171700"/>
              <a:gd name="connsiteY7" fmla="*/ 1190350 h 1447800"/>
              <a:gd name="connsiteX8" fmla="*/ 824948 w 2171700"/>
              <a:gd name="connsiteY8" fmla="*/ 1273451 h 1447800"/>
              <a:gd name="connsiteX9" fmla="*/ 1054100 w 2171700"/>
              <a:gd name="connsiteY9" fmla="*/ 1276350 h 1447800"/>
              <a:gd name="connsiteX10" fmla="*/ 1054100 w 2171700"/>
              <a:gd name="connsiteY10" fmla="*/ 1333500 h 1447800"/>
              <a:gd name="connsiteX11" fmla="*/ 1733550 w 2171700"/>
              <a:gd name="connsiteY11" fmla="*/ 1339850 h 1447800"/>
              <a:gd name="connsiteX12" fmla="*/ 1739900 w 2171700"/>
              <a:gd name="connsiteY12" fmla="*/ 1441450 h 1447800"/>
              <a:gd name="connsiteX13" fmla="*/ 2171700 w 2171700"/>
              <a:gd name="connsiteY13" fmla="*/ 1447800 h 1447800"/>
              <a:gd name="connsiteX0" fmla="*/ 0 w 2171700"/>
              <a:gd name="connsiteY0" fmla="*/ 0 h 1447800"/>
              <a:gd name="connsiteX1" fmla="*/ 359722 w 2171700"/>
              <a:gd name="connsiteY1" fmla="*/ 790108 h 1447800"/>
              <a:gd name="connsiteX2" fmla="*/ 363172 w 2171700"/>
              <a:gd name="connsiteY2" fmla="*/ 945383 h 1447800"/>
              <a:gd name="connsiteX3" fmla="*/ 411480 w 2171700"/>
              <a:gd name="connsiteY3" fmla="*/ 948834 h 1447800"/>
              <a:gd name="connsiteX4" fmla="*/ 418382 w 2171700"/>
              <a:gd name="connsiteY4" fmla="*/ 1097208 h 1447800"/>
              <a:gd name="connsiteX5" fmla="*/ 456337 w 2171700"/>
              <a:gd name="connsiteY5" fmla="*/ 1097208 h 1447800"/>
              <a:gd name="connsiteX6" fmla="*/ 457200 w 2171700"/>
              <a:gd name="connsiteY6" fmla="*/ 1174750 h 1447800"/>
              <a:gd name="connsiteX7" fmla="*/ 823151 w 2171700"/>
              <a:gd name="connsiteY7" fmla="*/ 1190350 h 1447800"/>
              <a:gd name="connsiteX8" fmla="*/ 824948 w 2171700"/>
              <a:gd name="connsiteY8" fmla="*/ 1273451 h 1447800"/>
              <a:gd name="connsiteX9" fmla="*/ 1054100 w 2171700"/>
              <a:gd name="connsiteY9" fmla="*/ 1276350 h 1447800"/>
              <a:gd name="connsiteX10" fmla="*/ 1054100 w 2171700"/>
              <a:gd name="connsiteY10" fmla="*/ 1333500 h 1447800"/>
              <a:gd name="connsiteX11" fmla="*/ 1733550 w 2171700"/>
              <a:gd name="connsiteY11" fmla="*/ 1339850 h 1447800"/>
              <a:gd name="connsiteX12" fmla="*/ 1739900 w 2171700"/>
              <a:gd name="connsiteY12" fmla="*/ 1441450 h 1447800"/>
              <a:gd name="connsiteX13" fmla="*/ 2171700 w 2171700"/>
              <a:gd name="connsiteY13" fmla="*/ 1447800 h 1447800"/>
              <a:gd name="connsiteX0" fmla="*/ 0 w 2171700"/>
              <a:gd name="connsiteY0" fmla="*/ 0 h 1447800"/>
              <a:gd name="connsiteX1" fmla="*/ 235501 w 2171700"/>
              <a:gd name="connsiteY1" fmla="*/ 779756 h 1447800"/>
              <a:gd name="connsiteX2" fmla="*/ 359722 w 2171700"/>
              <a:gd name="connsiteY2" fmla="*/ 790108 h 1447800"/>
              <a:gd name="connsiteX3" fmla="*/ 363172 w 2171700"/>
              <a:gd name="connsiteY3" fmla="*/ 945383 h 1447800"/>
              <a:gd name="connsiteX4" fmla="*/ 411480 w 2171700"/>
              <a:gd name="connsiteY4" fmla="*/ 948834 h 1447800"/>
              <a:gd name="connsiteX5" fmla="*/ 418382 w 2171700"/>
              <a:gd name="connsiteY5" fmla="*/ 1097208 h 1447800"/>
              <a:gd name="connsiteX6" fmla="*/ 456337 w 2171700"/>
              <a:gd name="connsiteY6" fmla="*/ 1097208 h 1447800"/>
              <a:gd name="connsiteX7" fmla="*/ 457200 w 2171700"/>
              <a:gd name="connsiteY7" fmla="*/ 1174750 h 1447800"/>
              <a:gd name="connsiteX8" fmla="*/ 823151 w 2171700"/>
              <a:gd name="connsiteY8" fmla="*/ 1190350 h 1447800"/>
              <a:gd name="connsiteX9" fmla="*/ 824948 w 2171700"/>
              <a:gd name="connsiteY9" fmla="*/ 1273451 h 1447800"/>
              <a:gd name="connsiteX10" fmla="*/ 1054100 w 2171700"/>
              <a:gd name="connsiteY10" fmla="*/ 1276350 h 1447800"/>
              <a:gd name="connsiteX11" fmla="*/ 1054100 w 2171700"/>
              <a:gd name="connsiteY11" fmla="*/ 1333500 h 1447800"/>
              <a:gd name="connsiteX12" fmla="*/ 1733550 w 2171700"/>
              <a:gd name="connsiteY12" fmla="*/ 1339850 h 1447800"/>
              <a:gd name="connsiteX13" fmla="*/ 1739900 w 2171700"/>
              <a:gd name="connsiteY13" fmla="*/ 1441450 h 1447800"/>
              <a:gd name="connsiteX14" fmla="*/ 2171700 w 2171700"/>
              <a:gd name="connsiteY14" fmla="*/ 1447800 h 1447800"/>
              <a:gd name="connsiteX0" fmla="*/ 0 w 2171700"/>
              <a:gd name="connsiteY0" fmla="*/ 0 h 1447800"/>
              <a:gd name="connsiteX1" fmla="*/ 235501 w 2171700"/>
              <a:gd name="connsiteY1" fmla="*/ 779756 h 1447800"/>
              <a:gd name="connsiteX2" fmla="*/ 359722 w 2171700"/>
              <a:gd name="connsiteY2" fmla="*/ 790108 h 1447800"/>
              <a:gd name="connsiteX3" fmla="*/ 363172 w 2171700"/>
              <a:gd name="connsiteY3" fmla="*/ 945383 h 1447800"/>
              <a:gd name="connsiteX4" fmla="*/ 411480 w 2171700"/>
              <a:gd name="connsiteY4" fmla="*/ 948834 h 1447800"/>
              <a:gd name="connsiteX5" fmla="*/ 418382 w 2171700"/>
              <a:gd name="connsiteY5" fmla="*/ 1097208 h 1447800"/>
              <a:gd name="connsiteX6" fmla="*/ 456337 w 2171700"/>
              <a:gd name="connsiteY6" fmla="*/ 1097208 h 1447800"/>
              <a:gd name="connsiteX7" fmla="*/ 457200 w 2171700"/>
              <a:gd name="connsiteY7" fmla="*/ 1174750 h 1447800"/>
              <a:gd name="connsiteX8" fmla="*/ 823151 w 2171700"/>
              <a:gd name="connsiteY8" fmla="*/ 1190350 h 1447800"/>
              <a:gd name="connsiteX9" fmla="*/ 824948 w 2171700"/>
              <a:gd name="connsiteY9" fmla="*/ 1273451 h 1447800"/>
              <a:gd name="connsiteX10" fmla="*/ 1054100 w 2171700"/>
              <a:gd name="connsiteY10" fmla="*/ 1276350 h 1447800"/>
              <a:gd name="connsiteX11" fmla="*/ 1054100 w 2171700"/>
              <a:gd name="connsiteY11" fmla="*/ 1333500 h 1447800"/>
              <a:gd name="connsiteX12" fmla="*/ 1733550 w 2171700"/>
              <a:gd name="connsiteY12" fmla="*/ 1339850 h 1447800"/>
              <a:gd name="connsiteX13" fmla="*/ 1739900 w 2171700"/>
              <a:gd name="connsiteY13" fmla="*/ 1441450 h 1447800"/>
              <a:gd name="connsiteX14" fmla="*/ 2171700 w 2171700"/>
              <a:gd name="connsiteY14" fmla="*/ 1447800 h 1447800"/>
              <a:gd name="connsiteX0" fmla="*/ 0 w 2171700"/>
              <a:gd name="connsiteY0" fmla="*/ 0 h 1447800"/>
              <a:gd name="connsiteX1" fmla="*/ 238952 w 2171700"/>
              <a:gd name="connsiteY1" fmla="*/ 786657 h 1447800"/>
              <a:gd name="connsiteX2" fmla="*/ 359722 w 2171700"/>
              <a:gd name="connsiteY2" fmla="*/ 790108 h 1447800"/>
              <a:gd name="connsiteX3" fmla="*/ 363172 w 2171700"/>
              <a:gd name="connsiteY3" fmla="*/ 945383 h 1447800"/>
              <a:gd name="connsiteX4" fmla="*/ 411480 w 2171700"/>
              <a:gd name="connsiteY4" fmla="*/ 948834 h 1447800"/>
              <a:gd name="connsiteX5" fmla="*/ 418382 w 2171700"/>
              <a:gd name="connsiteY5" fmla="*/ 1097208 h 1447800"/>
              <a:gd name="connsiteX6" fmla="*/ 456337 w 2171700"/>
              <a:gd name="connsiteY6" fmla="*/ 1097208 h 1447800"/>
              <a:gd name="connsiteX7" fmla="*/ 457200 w 2171700"/>
              <a:gd name="connsiteY7" fmla="*/ 1174750 h 1447800"/>
              <a:gd name="connsiteX8" fmla="*/ 823151 w 2171700"/>
              <a:gd name="connsiteY8" fmla="*/ 1190350 h 1447800"/>
              <a:gd name="connsiteX9" fmla="*/ 824948 w 2171700"/>
              <a:gd name="connsiteY9" fmla="*/ 1273451 h 1447800"/>
              <a:gd name="connsiteX10" fmla="*/ 1054100 w 2171700"/>
              <a:gd name="connsiteY10" fmla="*/ 1276350 h 1447800"/>
              <a:gd name="connsiteX11" fmla="*/ 1054100 w 2171700"/>
              <a:gd name="connsiteY11" fmla="*/ 1333500 h 1447800"/>
              <a:gd name="connsiteX12" fmla="*/ 1733550 w 2171700"/>
              <a:gd name="connsiteY12" fmla="*/ 1339850 h 1447800"/>
              <a:gd name="connsiteX13" fmla="*/ 1739900 w 2171700"/>
              <a:gd name="connsiteY13" fmla="*/ 1441450 h 1447800"/>
              <a:gd name="connsiteX14" fmla="*/ 2171700 w 2171700"/>
              <a:gd name="connsiteY14" fmla="*/ 1447800 h 1447800"/>
              <a:gd name="connsiteX0" fmla="*/ 0 w 2171700"/>
              <a:gd name="connsiteY0" fmla="*/ 0 h 1447800"/>
              <a:gd name="connsiteX1" fmla="*/ 228600 w 2171700"/>
              <a:gd name="connsiteY1" fmla="*/ 407095 h 1447800"/>
              <a:gd name="connsiteX2" fmla="*/ 238952 w 2171700"/>
              <a:gd name="connsiteY2" fmla="*/ 786657 h 1447800"/>
              <a:gd name="connsiteX3" fmla="*/ 359722 w 2171700"/>
              <a:gd name="connsiteY3" fmla="*/ 790108 h 1447800"/>
              <a:gd name="connsiteX4" fmla="*/ 363172 w 2171700"/>
              <a:gd name="connsiteY4" fmla="*/ 945383 h 1447800"/>
              <a:gd name="connsiteX5" fmla="*/ 411480 w 2171700"/>
              <a:gd name="connsiteY5" fmla="*/ 948834 h 1447800"/>
              <a:gd name="connsiteX6" fmla="*/ 418382 w 2171700"/>
              <a:gd name="connsiteY6" fmla="*/ 1097208 h 1447800"/>
              <a:gd name="connsiteX7" fmla="*/ 456337 w 2171700"/>
              <a:gd name="connsiteY7" fmla="*/ 1097208 h 1447800"/>
              <a:gd name="connsiteX8" fmla="*/ 457200 w 2171700"/>
              <a:gd name="connsiteY8" fmla="*/ 1174750 h 1447800"/>
              <a:gd name="connsiteX9" fmla="*/ 823151 w 2171700"/>
              <a:gd name="connsiteY9" fmla="*/ 1190350 h 1447800"/>
              <a:gd name="connsiteX10" fmla="*/ 824948 w 2171700"/>
              <a:gd name="connsiteY10" fmla="*/ 1273451 h 1447800"/>
              <a:gd name="connsiteX11" fmla="*/ 1054100 w 2171700"/>
              <a:gd name="connsiteY11" fmla="*/ 1276350 h 1447800"/>
              <a:gd name="connsiteX12" fmla="*/ 1054100 w 2171700"/>
              <a:gd name="connsiteY12" fmla="*/ 1333500 h 1447800"/>
              <a:gd name="connsiteX13" fmla="*/ 1733550 w 2171700"/>
              <a:gd name="connsiteY13" fmla="*/ 1339850 h 1447800"/>
              <a:gd name="connsiteX14" fmla="*/ 1739900 w 2171700"/>
              <a:gd name="connsiteY14" fmla="*/ 1441450 h 1447800"/>
              <a:gd name="connsiteX15" fmla="*/ 2171700 w 2171700"/>
              <a:gd name="connsiteY15" fmla="*/ 1447800 h 1447800"/>
              <a:gd name="connsiteX0" fmla="*/ 0 w 2171700"/>
              <a:gd name="connsiteY0" fmla="*/ 0 h 1447800"/>
              <a:gd name="connsiteX1" fmla="*/ 228600 w 2171700"/>
              <a:gd name="connsiteY1" fmla="*/ 407095 h 1447800"/>
              <a:gd name="connsiteX2" fmla="*/ 238952 w 2171700"/>
              <a:gd name="connsiteY2" fmla="*/ 786657 h 1447800"/>
              <a:gd name="connsiteX3" fmla="*/ 359722 w 2171700"/>
              <a:gd name="connsiteY3" fmla="*/ 790108 h 1447800"/>
              <a:gd name="connsiteX4" fmla="*/ 363172 w 2171700"/>
              <a:gd name="connsiteY4" fmla="*/ 945383 h 1447800"/>
              <a:gd name="connsiteX5" fmla="*/ 411480 w 2171700"/>
              <a:gd name="connsiteY5" fmla="*/ 948834 h 1447800"/>
              <a:gd name="connsiteX6" fmla="*/ 418382 w 2171700"/>
              <a:gd name="connsiteY6" fmla="*/ 1097208 h 1447800"/>
              <a:gd name="connsiteX7" fmla="*/ 456337 w 2171700"/>
              <a:gd name="connsiteY7" fmla="*/ 1097208 h 1447800"/>
              <a:gd name="connsiteX8" fmla="*/ 457200 w 2171700"/>
              <a:gd name="connsiteY8" fmla="*/ 1174750 h 1447800"/>
              <a:gd name="connsiteX9" fmla="*/ 823151 w 2171700"/>
              <a:gd name="connsiteY9" fmla="*/ 1190350 h 1447800"/>
              <a:gd name="connsiteX10" fmla="*/ 824948 w 2171700"/>
              <a:gd name="connsiteY10" fmla="*/ 1273451 h 1447800"/>
              <a:gd name="connsiteX11" fmla="*/ 1054100 w 2171700"/>
              <a:gd name="connsiteY11" fmla="*/ 1276350 h 1447800"/>
              <a:gd name="connsiteX12" fmla="*/ 1054100 w 2171700"/>
              <a:gd name="connsiteY12" fmla="*/ 1333500 h 1447800"/>
              <a:gd name="connsiteX13" fmla="*/ 1733550 w 2171700"/>
              <a:gd name="connsiteY13" fmla="*/ 1339850 h 1447800"/>
              <a:gd name="connsiteX14" fmla="*/ 1739900 w 2171700"/>
              <a:gd name="connsiteY14" fmla="*/ 1441450 h 1447800"/>
              <a:gd name="connsiteX15" fmla="*/ 2171700 w 2171700"/>
              <a:gd name="connsiteY15" fmla="*/ 1447800 h 1447800"/>
              <a:gd name="connsiteX0" fmla="*/ 0 w 2171700"/>
              <a:gd name="connsiteY0" fmla="*/ 0 h 1447800"/>
              <a:gd name="connsiteX1" fmla="*/ 176842 w 2171700"/>
              <a:gd name="connsiteY1" fmla="*/ 389842 h 1447800"/>
              <a:gd name="connsiteX2" fmla="*/ 228600 w 2171700"/>
              <a:gd name="connsiteY2" fmla="*/ 407095 h 1447800"/>
              <a:gd name="connsiteX3" fmla="*/ 238952 w 2171700"/>
              <a:gd name="connsiteY3" fmla="*/ 786657 h 1447800"/>
              <a:gd name="connsiteX4" fmla="*/ 359722 w 2171700"/>
              <a:gd name="connsiteY4" fmla="*/ 790108 h 1447800"/>
              <a:gd name="connsiteX5" fmla="*/ 363172 w 2171700"/>
              <a:gd name="connsiteY5" fmla="*/ 945383 h 1447800"/>
              <a:gd name="connsiteX6" fmla="*/ 411480 w 2171700"/>
              <a:gd name="connsiteY6" fmla="*/ 948834 h 1447800"/>
              <a:gd name="connsiteX7" fmla="*/ 418382 w 2171700"/>
              <a:gd name="connsiteY7" fmla="*/ 1097208 h 1447800"/>
              <a:gd name="connsiteX8" fmla="*/ 456337 w 2171700"/>
              <a:gd name="connsiteY8" fmla="*/ 1097208 h 1447800"/>
              <a:gd name="connsiteX9" fmla="*/ 457200 w 2171700"/>
              <a:gd name="connsiteY9" fmla="*/ 1174750 h 1447800"/>
              <a:gd name="connsiteX10" fmla="*/ 823151 w 2171700"/>
              <a:gd name="connsiteY10" fmla="*/ 1190350 h 1447800"/>
              <a:gd name="connsiteX11" fmla="*/ 824948 w 2171700"/>
              <a:gd name="connsiteY11" fmla="*/ 1273451 h 1447800"/>
              <a:gd name="connsiteX12" fmla="*/ 1054100 w 2171700"/>
              <a:gd name="connsiteY12" fmla="*/ 1276350 h 1447800"/>
              <a:gd name="connsiteX13" fmla="*/ 1054100 w 2171700"/>
              <a:gd name="connsiteY13" fmla="*/ 1333500 h 1447800"/>
              <a:gd name="connsiteX14" fmla="*/ 1733550 w 2171700"/>
              <a:gd name="connsiteY14" fmla="*/ 1339850 h 1447800"/>
              <a:gd name="connsiteX15" fmla="*/ 1739900 w 2171700"/>
              <a:gd name="connsiteY15" fmla="*/ 1441450 h 1447800"/>
              <a:gd name="connsiteX16" fmla="*/ 2171700 w 2171700"/>
              <a:gd name="connsiteY16" fmla="*/ 1447800 h 1447800"/>
              <a:gd name="connsiteX0" fmla="*/ 0 w 2171700"/>
              <a:gd name="connsiteY0" fmla="*/ 0 h 1447800"/>
              <a:gd name="connsiteX1" fmla="*/ 176842 w 2171700"/>
              <a:gd name="connsiteY1" fmla="*/ 389842 h 1447800"/>
              <a:gd name="connsiteX2" fmla="*/ 228600 w 2171700"/>
              <a:gd name="connsiteY2" fmla="*/ 407095 h 1447800"/>
              <a:gd name="connsiteX3" fmla="*/ 238952 w 2171700"/>
              <a:gd name="connsiteY3" fmla="*/ 786657 h 1447800"/>
              <a:gd name="connsiteX4" fmla="*/ 359722 w 2171700"/>
              <a:gd name="connsiteY4" fmla="*/ 790108 h 1447800"/>
              <a:gd name="connsiteX5" fmla="*/ 363172 w 2171700"/>
              <a:gd name="connsiteY5" fmla="*/ 945383 h 1447800"/>
              <a:gd name="connsiteX6" fmla="*/ 411480 w 2171700"/>
              <a:gd name="connsiteY6" fmla="*/ 948834 h 1447800"/>
              <a:gd name="connsiteX7" fmla="*/ 418382 w 2171700"/>
              <a:gd name="connsiteY7" fmla="*/ 1097208 h 1447800"/>
              <a:gd name="connsiteX8" fmla="*/ 456337 w 2171700"/>
              <a:gd name="connsiteY8" fmla="*/ 1097208 h 1447800"/>
              <a:gd name="connsiteX9" fmla="*/ 457200 w 2171700"/>
              <a:gd name="connsiteY9" fmla="*/ 1174750 h 1447800"/>
              <a:gd name="connsiteX10" fmla="*/ 823151 w 2171700"/>
              <a:gd name="connsiteY10" fmla="*/ 1190350 h 1447800"/>
              <a:gd name="connsiteX11" fmla="*/ 824948 w 2171700"/>
              <a:gd name="connsiteY11" fmla="*/ 1273451 h 1447800"/>
              <a:gd name="connsiteX12" fmla="*/ 1054100 w 2171700"/>
              <a:gd name="connsiteY12" fmla="*/ 1276350 h 1447800"/>
              <a:gd name="connsiteX13" fmla="*/ 1054100 w 2171700"/>
              <a:gd name="connsiteY13" fmla="*/ 1333500 h 1447800"/>
              <a:gd name="connsiteX14" fmla="*/ 1733550 w 2171700"/>
              <a:gd name="connsiteY14" fmla="*/ 1339850 h 1447800"/>
              <a:gd name="connsiteX15" fmla="*/ 1739900 w 2171700"/>
              <a:gd name="connsiteY15" fmla="*/ 1441450 h 1447800"/>
              <a:gd name="connsiteX16" fmla="*/ 2171700 w 2171700"/>
              <a:gd name="connsiteY16" fmla="*/ 1447800 h 1447800"/>
              <a:gd name="connsiteX0" fmla="*/ 0 w 2171700"/>
              <a:gd name="connsiteY0" fmla="*/ 0 h 1447800"/>
              <a:gd name="connsiteX1" fmla="*/ 180293 w 2171700"/>
              <a:gd name="connsiteY1" fmla="*/ 400194 h 1447800"/>
              <a:gd name="connsiteX2" fmla="*/ 228600 w 2171700"/>
              <a:gd name="connsiteY2" fmla="*/ 407095 h 1447800"/>
              <a:gd name="connsiteX3" fmla="*/ 238952 w 2171700"/>
              <a:gd name="connsiteY3" fmla="*/ 786657 h 1447800"/>
              <a:gd name="connsiteX4" fmla="*/ 359722 w 2171700"/>
              <a:gd name="connsiteY4" fmla="*/ 790108 h 1447800"/>
              <a:gd name="connsiteX5" fmla="*/ 363172 w 2171700"/>
              <a:gd name="connsiteY5" fmla="*/ 945383 h 1447800"/>
              <a:gd name="connsiteX6" fmla="*/ 411480 w 2171700"/>
              <a:gd name="connsiteY6" fmla="*/ 948834 h 1447800"/>
              <a:gd name="connsiteX7" fmla="*/ 418382 w 2171700"/>
              <a:gd name="connsiteY7" fmla="*/ 1097208 h 1447800"/>
              <a:gd name="connsiteX8" fmla="*/ 456337 w 2171700"/>
              <a:gd name="connsiteY8" fmla="*/ 1097208 h 1447800"/>
              <a:gd name="connsiteX9" fmla="*/ 457200 w 2171700"/>
              <a:gd name="connsiteY9" fmla="*/ 1174750 h 1447800"/>
              <a:gd name="connsiteX10" fmla="*/ 823151 w 2171700"/>
              <a:gd name="connsiteY10" fmla="*/ 1190350 h 1447800"/>
              <a:gd name="connsiteX11" fmla="*/ 824948 w 2171700"/>
              <a:gd name="connsiteY11" fmla="*/ 1273451 h 1447800"/>
              <a:gd name="connsiteX12" fmla="*/ 1054100 w 2171700"/>
              <a:gd name="connsiteY12" fmla="*/ 1276350 h 1447800"/>
              <a:gd name="connsiteX13" fmla="*/ 1054100 w 2171700"/>
              <a:gd name="connsiteY13" fmla="*/ 1333500 h 1447800"/>
              <a:gd name="connsiteX14" fmla="*/ 1733550 w 2171700"/>
              <a:gd name="connsiteY14" fmla="*/ 1339850 h 1447800"/>
              <a:gd name="connsiteX15" fmla="*/ 1739900 w 2171700"/>
              <a:gd name="connsiteY15" fmla="*/ 1441450 h 1447800"/>
              <a:gd name="connsiteX16" fmla="*/ 2171700 w 2171700"/>
              <a:gd name="connsiteY16" fmla="*/ 1447800 h 1447800"/>
              <a:gd name="connsiteX0" fmla="*/ 0 w 2171700"/>
              <a:gd name="connsiteY0" fmla="*/ 0 h 1447800"/>
              <a:gd name="connsiteX1" fmla="*/ 176842 w 2171700"/>
              <a:gd name="connsiteY1" fmla="*/ 327732 h 1447800"/>
              <a:gd name="connsiteX2" fmla="*/ 180293 w 2171700"/>
              <a:gd name="connsiteY2" fmla="*/ 400194 h 1447800"/>
              <a:gd name="connsiteX3" fmla="*/ 228600 w 2171700"/>
              <a:gd name="connsiteY3" fmla="*/ 407095 h 1447800"/>
              <a:gd name="connsiteX4" fmla="*/ 238952 w 2171700"/>
              <a:gd name="connsiteY4" fmla="*/ 786657 h 1447800"/>
              <a:gd name="connsiteX5" fmla="*/ 359722 w 2171700"/>
              <a:gd name="connsiteY5" fmla="*/ 790108 h 1447800"/>
              <a:gd name="connsiteX6" fmla="*/ 363172 w 2171700"/>
              <a:gd name="connsiteY6" fmla="*/ 945383 h 1447800"/>
              <a:gd name="connsiteX7" fmla="*/ 411480 w 2171700"/>
              <a:gd name="connsiteY7" fmla="*/ 948834 h 1447800"/>
              <a:gd name="connsiteX8" fmla="*/ 418382 w 2171700"/>
              <a:gd name="connsiteY8" fmla="*/ 1097208 h 1447800"/>
              <a:gd name="connsiteX9" fmla="*/ 456337 w 2171700"/>
              <a:gd name="connsiteY9" fmla="*/ 1097208 h 1447800"/>
              <a:gd name="connsiteX10" fmla="*/ 457200 w 2171700"/>
              <a:gd name="connsiteY10" fmla="*/ 1174750 h 1447800"/>
              <a:gd name="connsiteX11" fmla="*/ 823151 w 2171700"/>
              <a:gd name="connsiteY11" fmla="*/ 1190350 h 1447800"/>
              <a:gd name="connsiteX12" fmla="*/ 824948 w 2171700"/>
              <a:gd name="connsiteY12" fmla="*/ 1273451 h 1447800"/>
              <a:gd name="connsiteX13" fmla="*/ 1054100 w 2171700"/>
              <a:gd name="connsiteY13" fmla="*/ 1276350 h 1447800"/>
              <a:gd name="connsiteX14" fmla="*/ 1054100 w 2171700"/>
              <a:gd name="connsiteY14" fmla="*/ 1333500 h 1447800"/>
              <a:gd name="connsiteX15" fmla="*/ 1733550 w 2171700"/>
              <a:gd name="connsiteY15" fmla="*/ 1339850 h 1447800"/>
              <a:gd name="connsiteX16" fmla="*/ 1739900 w 2171700"/>
              <a:gd name="connsiteY16" fmla="*/ 1441450 h 1447800"/>
              <a:gd name="connsiteX17" fmla="*/ 2171700 w 2171700"/>
              <a:gd name="connsiteY17" fmla="*/ 1447800 h 1447800"/>
              <a:gd name="connsiteX0" fmla="*/ 0 w 2171700"/>
              <a:gd name="connsiteY0" fmla="*/ 0 h 1447800"/>
              <a:gd name="connsiteX1" fmla="*/ 176842 w 2171700"/>
              <a:gd name="connsiteY1" fmla="*/ 327732 h 1447800"/>
              <a:gd name="connsiteX2" fmla="*/ 180293 w 2171700"/>
              <a:gd name="connsiteY2" fmla="*/ 400194 h 1447800"/>
              <a:gd name="connsiteX3" fmla="*/ 228600 w 2171700"/>
              <a:gd name="connsiteY3" fmla="*/ 407095 h 1447800"/>
              <a:gd name="connsiteX4" fmla="*/ 238952 w 2171700"/>
              <a:gd name="connsiteY4" fmla="*/ 786657 h 1447800"/>
              <a:gd name="connsiteX5" fmla="*/ 359722 w 2171700"/>
              <a:gd name="connsiteY5" fmla="*/ 790108 h 1447800"/>
              <a:gd name="connsiteX6" fmla="*/ 363172 w 2171700"/>
              <a:gd name="connsiteY6" fmla="*/ 945383 h 1447800"/>
              <a:gd name="connsiteX7" fmla="*/ 411480 w 2171700"/>
              <a:gd name="connsiteY7" fmla="*/ 948834 h 1447800"/>
              <a:gd name="connsiteX8" fmla="*/ 418382 w 2171700"/>
              <a:gd name="connsiteY8" fmla="*/ 1097208 h 1447800"/>
              <a:gd name="connsiteX9" fmla="*/ 456337 w 2171700"/>
              <a:gd name="connsiteY9" fmla="*/ 1097208 h 1447800"/>
              <a:gd name="connsiteX10" fmla="*/ 457200 w 2171700"/>
              <a:gd name="connsiteY10" fmla="*/ 1174750 h 1447800"/>
              <a:gd name="connsiteX11" fmla="*/ 823151 w 2171700"/>
              <a:gd name="connsiteY11" fmla="*/ 1190350 h 1447800"/>
              <a:gd name="connsiteX12" fmla="*/ 824948 w 2171700"/>
              <a:gd name="connsiteY12" fmla="*/ 1273451 h 1447800"/>
              <a:gd name="connsiteX13" fmla="*/ 1054100 w 2171700"/>
              <a:gd name="connsiteY13" fmla="*/ 1276350 h 1447800"/>
              <a:gd name="connsiteX14" fmla="*/ 1054100 w 2171700"/>
              <a:gd name="connsiteY14" fmla="*/ 1333500 h 1447800"/>
              <a:gd name="connsiteX15" fmla="*/ 1733550 w 2171700"/>
              <a:gd name="connsiteY15" fmla="*/ 1339850 h 1447800"/>
              <a:gd name="connsiteX16" fmla="*/ 1739900 w 2171700"/>
              <a:gd name="connsiteY16" fmla="*/ 1441450 h 1447800"/>
              <a:gd name="connsiteX17" fmla="*/ 2171700 w 2171700"/>
              <a:gd name="connsiteY17" fmla="*/ 1447800 h 1447800"/>
              <a:gd name="connsiteX0" fmla="*/ 0 w 2171700"/>
              <a:gd name="connsiteY0" fmla="*/ 0 h 1447800"/>
              <a:gd name="connsiteX1" fmla="*/ 176842 w 2171700"/>
              <a:gd name="connsiteY1" fmla="*/ 327732 h 1447800"/>
              <a:gd name="connsiteX2" fmla="*/ 180293 w 2171700"/>
              <a:gd name="connsiteY2" fmla="*/ 413997 h 1447800"/>
              <a:gd name="connsiteX3" fmla="*/ 228600 w 2171700"/>
              <a:gd name="connsiteY3" fmla="*/ 407095 h 1447800"/>
              <a:gd name="connsiteX4" fmla="*/ 238952 w 2171700"/>
              <a:gd name="connsiteY4" fmla="*/ 786657 h 1447800"/>
              <a:gd name="connsiteX5" fmla="*/ 359722 w 2171700"/>
              <a:gd name="connsiteY5" fmla="*/ 790108 h 1447800"/>
              <a:gd name="connsiteX6" fmla="*/ 363172 w 2171700"/>
              <a:gd name="connsiteY6" fmla="*/ 945383 h 1447800"/>
              <a:gd name="connsiteX7" fmla="*/ 411480 w 2171700"/>
              <a:gd name="connsiteY7" fmla="*/ 948834 h 1447800"/>
              <a:gd name="connsiteX8" fmla="*/ 418382 w 2171700"/>
              <a:gd name="connsiteY8" fmla="*/ 1097208 h 1447800"/>
              <a:gd name="connsiteX9" fmla="*/ 456337 w 2171700"/>
              <a:gd name="connsiteY9" fmla="*/ 1097208 h 1447800"/>
              <a:gd name="connsiteX10" fmla="*/ 457200 w 2171700"/>
              <a:gd name="connsiteY10" fmla="*/ 1174750 h 1447800"/>
              <a:gd name="connsiteX11" fmla="*/ 823151 w 2171700"/>
              <a:gd name="connsiteY11" fmla="*/ 1190350 h 1447800"/>
              <a:gd name="connsiteX12" fmla="*/ 824948 w 2171700"/>
              <a:gd name="connsiteY12" fmla="*/ 1273451 h 1447800"/>
              <a:gd name="connsiteX13" fmla="*/ 1054100 w 2171700"/>
              <a:gd name="connsiteY13" fmla="*/ 1276350 h 1447800"/>
              <a:gd name="connsiteX14" fmla="*/ 1054100 w 2171700"/>
              <a:gd name="connsiteY14" fmla="*/ 1333500 h 1447800"/>
              <a:gd name="connsiteX15" fmla="*/ 1733550 w 2171700"/>
              <a:gd name="connsiteY15" fmla="*/ 1339850 h 1447800"/>
              <a:gd name="connsiteX16" fmla="*/ 1739900 w 2171700"/>
              <a:gd name="connsiteY16" fmla="*/ 1441450 h 1447800"/>
              <a:gd name="connsiteX17" fmla="*/ 2171700 w 2171700"/>
              <a:gd name="connsiteY17" fmla="*/ 1447800 h 1447800"/>
              <a:gd name="connsiteX0" fmla="*/ 0 w 2171700"/>
              <a:gd name="connsiteY0" fmla="*/ 0 h 1447800"/>
              <a:gd name="connsiteX1" fmla="*/ 176842 w 2171700"/>
              <a:gd name="connsiteY1" fmla="*/ 327732 h 1447800"/>
              <a:gd name="connsiteX2" fmla="*/ 176842 w 2171700"/>
              <a:gd name="connsiteY2" fmla="*/ 403645 h 1447800"/>
              <a:gd name="connsiteX3" fmla="*/ 228600 w 2171700"/>
              <a:gd name="connsiteY3" fmla="*/ 407095 h 1447800"/>
              <a:gd name="connsiteX4" fmla="*/ 238952 w 2171700"/>
              <a:gd name="connsiteY4" fmla="*/ 786657 h 1447800"/>
              <a:gd name="connsiteX5" fmla="*/ 359722 w 2171700"/>
              <a:gd name="connsiteY5" fmla="*/ 790108 h 1447800"/>
              <a:gd name="connsiteX6" fmla="*/ 363172 w 2171700"/>
              <a:gd name="connsiteY6" fmla="*/ 945383 h 1447800"/>
              <a:gd name="connsiteX7" fmla="*/ 411480 w 2171700"/>
              <a:gd name="connsiteY7" fmla="*/ 948834 h 1447800"/>
              <a:gd name="connsiteX8" fmla="*/ 418382 w 2171700"/>
              <a:gd name="connsiteY8" fmla="*/ 1097208 h 1447800"/>
              <a:gd name="connsiteX9" fmla="*/ 456337 w 2171700"/>
              <a:gd name="connsiteY9" fmla="*/ 1097208 h 1447800"/>
              <a:gd name="connsiteX10" fmla="*/ 457200 w 2171700"/>
              <a:gd name="connsiteY10" fmla="*/ 1174750 h 1447800"/>
              <a:gd name="connsiteX11" fmla="*/ 823151 w 2171700"/>
              <a:gd name="connsiteY11" fmla="*/ 1190350 h 1447800"/>
              <a:gd name="connsiteX12" fmla="*/ 824948 w 2171700"/>
              <a:gd name="connsiteY12" fmla="*/ 1273451 h 1447800"/>
              <a:gd name="connsiteX13" fmla="*/ 1054100 w 2171700"/>
              <a:gd name="connsiteY13" fmla="*/ 1276350 h 1447800"/>
              <a:gd name="connsiteX14" fmla="*/ 1054100 w 2171700"/>
              <a:gd name="connsiteY14" fmla="*/ 1333500 h 1447800"/>
              <a:gd name="connsiteX15" fmla="*/ 1733550 w 2171700"/>
              <a:gd name="connsiteY15" fmla="*/ 1339850 h 1447800"/>
              <a:gd name="connsiteX16" fmla="*/ 1739900 w 2171700"/>
              <a:gd name="connsiteY16" fmla="*/ 1441450 h 1447800"/>
              <a:gd name="connsiteX17" fmla="*/ 2171700 w 2171700"/>
              <a:gd name="connsiteY17" fmla="*/ 1447800 h 1447800"/>
              <a:gd name="connsiteX0" fmla="*/ 0 w 2171700"/>
              <a:gd name="connsiteY0" fmla="*/ 0 h 1447800"/>
              <a:gd name="connsiteX1" fmla="*/ 87127 w 2171700"/>
              <a:gd name="connsiteY1" fmla="*/ 313930 h 1447800"/>
              <a:gd name="connsiteX2" fmla="*/ 176842 w 2171700"/>
              <a:gd name="connsiteY2" fmla="*/ 327732 h 1447800"/>
              <a:gd name="connsiteX3" fmla="*/ 176842 w 2171700"/>
              <a:gd name="connsiteY3" fmla="*/ 403645 h 1447800"/>
              <a:gd name="connsiteX4" fmla="*/ 228600 w 2171700"/>
              <a:gd name="connsiteY4" fmla="*/ 407095 h 1447800"/>
              <a:gd name="connsiteX5" fmla="*/ 238952 w 2171700"/>
              <a:gd name="connsiteY5" fmla="*/ 786657 h 1447800"/>
              <a:gd name="connsiteX6" fmla="*/ 359722 w 2171700"/>
              <a:gd name="connsiteY6" fmla="*/ 790108 h 1447800"/>
              <a:gd name="connsiteX7" fmla="*/ 363172 w 2171700"/>
              <a:gd name="connsiteY7" fmla="*/ 945383 h 1447800"/>
              <a:gd name="connsiteX8" fmla="*/ 411480 w 2171700"/>
              <a:gd name="connsiteY8" fmla="*/ 948834 h 1447800"/>
              <a:gd name="connsiteX9" fmla="*/ 418382 w 2171700"/>
              <a:gd name="connsiteY9" fmla="*/ 1097208 h 1447800"/>
              <a:gd name="connsiteX10" fmla="*/ 456337 w 2171700"/>
              <a:gd name="connsiteY10" fmla="*/ 1097208 h 1447800"/>
              <a:gd name="connsiteX11" fmla="*/ 457200 w 2171700"/>
              <a:gd name="connsiteY11" fmla="*/ 1174750 h 1447800"/>
              <a:gd name="connsiteX12" fmla="*/ 823151 w 2171700"/>
              <a:gd name="connsiteY12" fmla="*/ 1190350 h 1447800"/>
              <a:gd name="connsiteX13" fmla="*/ 824948 w 2171700"/>
              <a:gd name="connsiteY13" fmla="*/ 1273451 h 1447800"/>
              <a:gd name="connsiteX14" fmla="*/ 1054100 w 2171700"/>
              <a:gd name="connsiteY14" fmla="*/ 1276350 h 1447800"/>
              <a:gd name="connsiteX15" fmla="*/ 1054100 w 2171700"/>
              <a:gd name="connsiteY15" fmla="*/ 1333500 h 1447800"/>
              <a:gd name="connsiteX16" fmla="*/ 1733550 w 2171700"/>
              <a:gd name="connsiteY16" fmla="*/ 1339850 h 1447800"/>
              <a:gd name="connsiteX17" fmla="*/ 1739900 w 2171700"/>
              <a:gd name="connsiteY17" fmla="*/ 1441450 h 1447800"/>
              <a:gd name="connsiteX18" fmla="*/ 2171700 w 2171700"/>
              <a:gd name="connsiteY18" fmla="*/ 1447800 h 1447800"/>
              <a:gd name="connsiteX0" fmla="*/ 0 w 2171700"/>
              <a:gd name="connsiteY0" fmla="*/ 0 h 1447800"/>
              <a:gd name="connsiteX1" fmla="*/ 87127 w 2171700"/>
              <a:gd name="connsiteY1" fmla="*/ 313930 h 1447800"/>
              <a:gd name="connsiteX2" fmla="*/ 176842 w 2171700"/>
              <a:gd name="connsiteY2" fmla="*/ 327732 h 1447800"/>
              <a:gd name="connsiteX3" fmla="*/ 176842 w 2171700"/>
              <a:gd name="connsiteY3" fmla="*/ 403645 h 1447800"/>
              <a:gd name="connsiteX4" fmla="*/ 228600 w 2171700"/>
              <a:gd name="connsiteY4" fmla="*/ 407095 h 1447800"/>
              <a:gd name="connsiteX5" fmla="*/ 238952 w 2171700"/>
              <a:gd name="connsiteY5" fmla="*/ 786657 h 1447800"/>
              <a:gd name="connsiteX6" fmla="*/ 359722 w 2171700"/>
              <a:gd name="connsiteY6" fmla="*/ 790108 h 1447800"/>
              <a:gd name="connsiteX7" fmla="*/ 363172 w 2171700"/>
              <a:gd name="connsiteY7" fmla="*/ 945383 h 1447800"/>
              <a:gd name="connsiteX8" fmla="*/ 411480 w 2171700"/>
              <a:gd name="connsiteY8" fmla="*/ 948834 h 1447800"/>
              <a:gd name="connsiteX9" fmla="*/ 418382 w 2171700"/>
              <a:gd name="connsiteY9" fmla="*/ 1097208 h 1447800"/>
              <a:gd name="connsiteX10" fmla="*/ 456337 w 2171700"/>
              <a:gd name="connsiteY10" fmla="*/ 1097208 h 1447800"/>
              <a:gd name="connsiteX11" fmla="*/ 457200 w 2171700"/>
              <a:gd name="connsiteY11" fmla="*/ 1174750 h 1447800"/>
              <a:gd name="connsiteX12" fmla="*/ 823151 w 2171700"/>
              <a:gd name="connsiteY12" fmla="*/ 1190350 h 1447800"/>
              <a:gd name="connsiteX13" fmla="*/ 824948 w 2171700"/>
              <a:gd name="connsiteY13" fmla="*/ 1273451 h 1447800"/>
              <a:gd name="connsiteX14" fmla="*/ 1054100 w 2171700"/>
              <a:gd name="connsiteY14" fmla="*/ 1276350 h 1447800"/>
              <a:gd name="connsiteX15" fmla="*/ 1054100 w 2171700"/>
              <a:gd name="connsiteY15" fmla="*/ 1333500 h 1447800"/>
              <a:gd name="connsiteX16" fmla="*/ 1733550 w 2171700"/>
              <a:gd name="connsiteY16" fmla="*/ 1339850 h 1447800"/>
              <a:gd name="connsiteX17" fmla="*/ 1739900 w 2171700"/>
              <a:gd name="connsiteY17" fmla="*/ 1441450 h 1447800"/>
              <a:gd name="connsiteX18" fmla="*/ 2171700 w 2171700"/>
              <a:gd name="connsiteY18" fmla="*/ 1447800 h 1447800"/>
              <a:gd name="connsiteX0" fmla="*/ 0 w 2171700"/>
              <a:gd name="connsiteY0" fmla="*/ 0 h 1447800"/>
              <a:gd name="connsiteX1" fmla="*/ 94028 w 2171700"/>
              <a:gd name="connsiteY1" fmla="*/ 327733 h 1447800"/>
              <a:gd name="connsiteX2" fmla="*/ 176842 w 2171700"/>
              <a:gd name="connsiteY2" fmla="*/ 327732 h 1447800"/>
              <a:gd name="connsiteX3" fmla="*/ 176842 w 2171700"/>
              <a:gd name="connsiteY3" fmla="*/ 403645 h 1447800"/>
              <a:gd name="connsiteX4" fmla="*/ 228600 w 2171700"/>
              <a:gd name="connsiteY4" fmla="*/ 407095 h 1447800"/>
              <a:gd name="connsiteX5" fmla="*/ 238952 w 2171700"/>
              <a:gd name="connsiteY5" fmla="*/ 786657 h 1447800"/>
              <a:gd name="connsiteX6" fmla="*/ 359722 w 2171700"/>
              <a:gd name="connsiteY6" fmla="*/ 790108 h 1447800"/>
              <a:gd name="connsiteX7" fmla="*/ 363172 w 2171700"/>
              <a:gd name="connsiteY7" fmla="*/ 945383 h 1447800"/>
              <a:gd name="connsiteX8" fmla="*/ 411480 w 2171700"/>
              <a:gd name="connsiteY8" fmla="*/ 948834 h 1447800"/>
              <a:gd name="connsiteX9" fmla="*/ 418382 w 2171700"/>
              <a:gd name="connsiteY9" fmla="*/ 1097208 h 1447800"/>
              <a:gd name="connsiteX10" fmla="*/ 456337 w 2171700"/>
              <a:gd name="connsiteY10" fmla="*/ 1097208 h 1447800"/>
              <a:gd name="connsiteX11" fmla="*/ 457200 w 2171700"/>
              <a:gd name="connsiteY11" fmla="*/ 1174750 h 1447800"/>
              <a:gd name="connsiteX12" fmla="*/ 823151 w 2171700"/>
              <a:gd name="connsiteY12" fmla="*/ 1190350 h 1447800"/>
              <a:gd name="connsiteX13" fmla="*/ 824948 w 2171700"/>
              <a:gd name="connsiteY13" fmla="*/ 1273451 h 1447800"/>
              <a:gd name="connsiteX14" fmla="*/ 1054100 w 2171700"/>
              <a:gd name="connsiteY14" fmla="*/ 1276350 h 1447800"/>
              <a:gd name="connsiteX15" fmla="*/ 1054100 w 2171700"/>
              <a:gd name="connsiteY15" fmla="*/ 1333500 h 1447800"/>
              <a:gd name="connsiteX16" fmla="*/ 1733550 w 2171700"/>
              <a:gd name="connsiteY16" fmla="*/ 1339850 h 1447800"/>
              <a:gd name="connsiteX17" fmla="*/ 1739900 w 2171700"/>
              <a:gd name="connsiteY17" fmla="*/ 1441450 h 1447800"/>
              <a:gd name="connsiteX18" fmla="*/ 2171700 w 2171700"/>
              <a:gd name="connsiteY18" fmla="*/ 1447800 h 1447800"/>
              <a:gd name="connsiteX0" fmla="*/ 0 w 2171700"/>
              <a:gd name="connsiteY0" fmla="*/ 0 h 1447800"/>
              <a:gd name="connsiteX1" fmla="*/ 94028 w 2171700"/>
              <a:gd name="connsiteY1" fmla="*/ 96544 h 1447800"/>
              <a:gd name="connsiteX2" fmla="*/ 94028 w 2171700"/>
              <a:gd name="connsiteY2" fmla="*/ 327733 h 1447800"/>
              <a:gd name="connsiteX3" fmla="*/ 176842 w 2171700"/>
              <a:gd name="connsiteY3" fmla="*/ 327732 h 1447800"/>
              <a:gd name="connsiteX4" fmla="*/ 176842 w 2171700"/>
              <a:gd name="connsiteY4" fmla="*/ 403645 h 1447800"/>
              <a:gd name="connsiteX5" fmla="*/ 228600 w 2171700"/>
              <a:gd name="connsiteY5" fmla="*/ 407095 h 1447800"/>
              <a:gd name="connsiteX6" fmla="*/ 238952 w 2171700"/>
              <a:gd name="connsiteY6" fmla="*/ 786657 h 1447800"/>
              <a:gd name="connsiteX7" fmla="*/ 359722 w 2171700"/>
              <a:gd name="connsiteY7" fmla="*/ 790108 h 1447800"/>
              <a:gd name="connsiteX8" fmla="*/ 363172 w 2171700"/>
              <a:gd name="connsiteY8" fmla="*/ 945383 h 1447800"/>
              <a:gd name="connsiteX9" fmla="*/ 411480 w 2171700"/>
              <a:gd name="connsiteY9" fmla="*/ 948834 h 1447800"/>
              <a:gd name="connsiteX10" fmla="*/ 418382 w 2171700"/>
              <a:gd name="connsiteY10" fmla="*/ 1097208 h 1447800"/>
              <a:gd name="connsiteX11" fmla="*/ 456337 w 2171700"/>
              <a:gd name="connsiteY11" fmla="*/ 1097208 h 1447800"/>
              <a:gd name="connsiteX12" fmla="*/ 457200 w 2171700"/>
              <a:gd name="connsiteY12" fmla="*/ 1174750 h 1447800"/>
              <a:gd name="connsiteX13" fmla="*/ 823151 w 2171700"/>
              <a:gd name="connsiteY13" fmla="*/ 1190350 h 1447800"/>
              <a:gd name="connsiteX14" fmla="*/ 824948 w 2171700"/>
              <a:gd name="connsiteY14" fmla="*/ 1273451 h 1447800"/>
              <a:gd name="connsiteX15" fmla="*/ 1054100 w 2171700"/>
              <a:gd name="connsiteY15" fmla="*/ 1276350 h 1447800"/>
              <a:gd name="connsiteX16" fmla="*/ 1054100 w 2171700"/>
              <a:gd name="connsiteY16" fmla="*/ 1333500 h 1447800"/>
              <a:gd name="connsiteX17" fmla="*/ 1733550 w 2171700"/>
              <a:gd name="connsiteY17" fmla="*/ 1339850 h 1447800"/>
              <a:gd name="connsiteX18" fmla="*/ 1739900 w 2171700"/>
              <a:gd name="connsiteY18" fmla="*/ 1441450 h 1447800"/>
              <a:gd name="connsiteX19" fmla="*/ 2171700 w 2171700"/>
              <a:gd name="connsiteY19" fmla="*/ 1447800 h 1447800"/>
              <a:gd name="connsiteX0" fmla="*/ 0 w 2171700"/>
              <a:gd name="connsiteY0" fmla="*/ 0 h 1447800"/>
              <a:gd name="connsiteX1" fmla="*/ 94028 w 2171700"/>
              <a:gd name="connsiteY1" fmla="*/ 96544 h 1447800"/>
              <a:gd name="connsiteX2" fmla="*/ 94028 w 2171700"/>
              <a:gd name="connsiteY2" fmla="*/ 327733 h 1447800"/>
              <a:gd name="connsiteX3" fmla="*/ 176842 w 2171700"/>
              <a:gd name="connsiteY3" fmla="*/ 327732 h 1447800"/>
              <a:gd name="connsiteX4" fmla="*/ 176842 w 2171700"/>
              <a:gd name="connsiteY4" fmla="*/ 403645 h 1447800"/>
              <a:gd name="connsiteX5" fmla="*/ 228600 w 2171700"/>
              <a:gd name="connsiteY5" fmla="*/ 407095 h 1447800"/>
              <a:gd name="connsiteX6" fmla="*/ 238952 w 2171700"/>
              <a:gd name="connsiteY6" fmla="*/ 786657 h 1447800"/>
              <a:gd name="connsiteX7" fmla="*/ 359722 w 2171700"/>
              <a:gd name="connsiteY7" fmla="*/ 790108 h 1447800"/>
              <a:gd name="connsiteX8" fmla="*/ 363172 w 2171700"/>
              <a:gd name="connsiteY8" fmla="*/ 945383 h 1447800"/>
              <a:gd name="connsiteX9" fmla="*/ 411480 w 2171700"/>
              <a:gd name="connsiteY9" fmla="*/ 948834 h 1447800"/>
              <a:gd name="connsiteX10" fmla="*/ 418382 w 2171700"/>
              <a:gd name="connsiteY10" fmla="*/ 1097208 h 1447800"/>
              <a:gd name="connsiteX11" fmla="*/ 456337 w 2171700"/>
              <a:gd name="connsiteY11" fmla="*/ 1097208 h 1447800"/>
              <a:gd name="connsiteX12" fmla="*/ 457200 w 2171700"/>
              <a:gd name="connsiteY12" fmla="*/ 1174750 h 1447800"/>
              <a:gd name="connsiteX13" fmla="*/ 823151 w 2171700"/>
              <a:gd name="connsiteY13" fmla="*/ 1190350 h 1447800"/>
              <a:gd name="connsiteX14" fmla="*/ 824948 w 2171700"/>
              <a:gd name="connsiteY14" fmla="*/ 1273451 h 1447800"/>
              <a:gd name="connsiteX15" fmla="*/ 1054100 w 2171700"/>
              <a:gd name="connsiteY15" fmla="*/ 1276350 h 1447800"/>
              <a:gd name="connsiteX16" fmla="*/ 1054100 w 2171700"/>
              <a:gd name="connsiteY16" fmla="*/ 1333500 h 1447800"/>
              <a:gd name="connsiteX17" fmla="*/ 1733550 w 2171700"/>
              <a:gd name="connsiteY17" fmla="*/ 1339850 h 1447800"/>
              <a:gd name="connsiteX18" fmla="*/ 1739900 w 2171700"/>
              <a:gd name="connsiteY18" fmla="*/ 1441450 h 1447800"/>
              <a:gd name="connsiteX19" fmla="*/ 2171700 w 2171700"/>
              <a:gd name="connsiteY19" fmla="*/ 1447800 h 1447800"/>
              <a:gd name="connsiteX0" fmla="*/ 1660 w 2173360"/>
              <a:gd name="connsiteY0" fmla="*/ 0 h 1447800"/>
              <a:gd name="connsiteX1" fmla="*/ 5973 w 2173360"/>
              <a:gd name="connsiteY1" fmla="*/ 103445 h 1447800"/>
              <a:gd name="connsiteX2" fmla="*/ 95688 w 2173360"/>
              <a:gd name="connsiteY2" fmla="*/ 96544 h 1447800"/>
              <a:gd name="connsiteX3" fmla="*/ 95688 w 2173360"/>
              <a:gd name="connsiteY3" fmla="*/ 327733 h 1447800"/>
              <a:gd name="connsiteX4" fmla="*/ 178502 w 2173360"/>
              <a:gd name="connsiteY4" fmla="*/ 327732 h 1447800"/>
              <a:gd name="connsiteX5" fmla="*/ 178502 w 2173360"/>
              <a:gd name="connsiteY5" fmla="*/ 403645 h 1447800"/>
              <a:gd name="connsiteX6" fmla="*/ 230260 w 2173360"/>
              <a:gd name="connsiteY6" fmla="*/ 407095 h 1447800"/>
              <a:gd name="connsiteX7" fmla="*/ 240612 w 2173360"/>
              <a:gd name="connsiteY7" fmla="*/ 786657 h 1447800"/>
              <a:gd name="connsiteX8" fmla="*/ 361382 w 2173360"/>
              <a:gd name="connsiteY8" fmla="*/ 790108 h 1447800"/>
              <a:gd name="connsiteX9" fmla="*/ 364832 w 2173360"/>
              <a:gd name="connsiteY9" fmla="*/ 945383 h 1447800"/>
              <a:gd name="connsiteX10" fmla="*/ 413140 w 2173360"/>
              <a:gd name="connsiteY10" fmla="*/ 948834 h 1447800"/>
              <a:gd name="connsiteX11" fmla="*/ 420042 w 2173360"/>
              <a:gd name="connsiteY11" fmla="*/ 1097208 h 1447800"/>
              <a:gd name="connsiteX12" fmla="*/ 457997 w 2173360"/>
              <a:gd name="connsiteY12" fmla="*/ 1097208 h 1447800"/>
              <a:gd name="connsiteX13" fmla="*/ 458860 w 2173360"/>
              <a:gd name="connsiteY13" fmla="*/ 1174750 h 1447800"/>
              <a:gd name="connsiteX14" fmla="*/ 824811 w 2173360"/>
              <a:gd name="connsiteY14" fmla="*/ 1190350 h 1447800"/>
              <a:gd name="connsiteX15" fmla="*/ 826608 w 2173360"/>
              <a:gd name="connsiteY15" fmla="*/ 1273451 h 1447800"/>
              <a:gd name="connsiteX16" fmla="*/ 1055760 w 2173360"/>
              <a:gd name="connsiteY16" fmla="*/ 1276350 h 1447800"/>
              <a:gd name="connsiteX17" fmla="*/ 1055760 w 2173360"/>
              <a:gd name="connsiteY17" fmla="*/ 1333500 h 1447800"/>
              <a:gd name="connsiteX18" fmla="*/ 1735210 w 2173360"/>
              <a:gd name="connsiteY18" fmla="*/ 1339850 h 1447800"/>
              <a:gd name="connsiteX19" fmla="*/ 1741560 w 2173360"/>
              <a:gd name="connsiteY19" fmla="*/ 1441450 h 1447800"/>
              <a:gd name="connsiteX20" fmla="*/ 2173360 w 2173360"/>
              <a:gd name="connsiteY20" fmla="*/ 1447800 h 1447800"/>
              <a:gd name="connsiteX0" fmla="*/ 1660 w 2173360"/>
              <a:gd name="connsiteY0" fmla="*/ 0 h 1447800"/>
              <a:gd name="connsiteX1" fmla="*/ 5973 w 2173360"/>
              <a:gd name="connsiteY1" fmla="*/ 103445 h 1447800"/>
              <a:gd name="connsiteX2" fmla="*/ 95688 w 2173360"/>
              <a:gd name="connsiteY2" fmla="*/ 96544 h 1447800"/>
              <a:gd name="connsiteX3" fmla="*/ 95688 w 2173360"/>
              <a:gd name="connsiteY3" fmla="*/ 327733 h 1447800"/>
              <a:gd name="connsiteX4" fmla="*/ 178502 w 2173360"/>
              <a:gd name="connsiteY4" fmla="*/ 327732 h 1447800"/>
              <a:gd name="connsiteX5" fmla="*/ 178502 w 2173360"/>
              <a:gd name="connsiteY5" fmla="*/ 403645 h 1447800"/>
              <a:gd name="connsiteX6" fmla="*/ 230260 w 2173360"/>
              <a:gd name="connsiteY6" fmla="*/ 407095 h 1447800"/>
              <a:gd name="connsiteX7" fmla="*/ 240612 w 2173360"/>
              <a:gd name="connsiteY7" fmla="*/ 786657 h 1447800"/>
              <a:gd name="connsiteX8" fmla="*/ 361382 w 2173360"/>
              <a:gd name="connsiteY8" fmla="*/ 790108 h 1447800"/>
              <a:gd name="connsiteX9" fmla="*/ 364832 w 2173360"/>
              <a:gd name="connsiteY9" fmla="*/ 945383 h 1447800"/>
              <a:gd name="connsiteX10" fmla="*/ 413140 w 2173360"/>
              <a:gd name="connsiteY10" fmla="*/ 948834 h 1447800"/>
              <a:gd name="connsiteX11" fmla="*/ 420042 w 2173360"/>
              <a:gd name="connsiteY11" fmla="*/ 1097208 h 1447800"/>
              <a:gd name="connsiteX12" fmla="*/ 457997 w 2173360"/>
              <a:gd name="connsiteY12" fmla="*/ 1097208 h 1447800"/>
              <a:gd name="connsiteX13" fmla="*/ 458860 w 2173360"/>
              <a:gd name="connsiteY13" fmla="*/ 1174750 h 1447800"/>
              <a:gd name="connsiteX14" fmla="*/ 824811 w 2173360"/>
              <a:gd name="connsiteY14" fmla="*/ 1190350 h 1447800"/>
              <a:gd name="connsiteX15" fmla="*/ 826608 w 2173360"/>
              <a:gd name="connsiteY15" fmla="*/ 1273451 h 1447800"/>
              <a:gd name="connsiteX16" fmla="*/ 1055760 w 2173360"/>
              <a:gd name="connsiteY16" fmla="*/ 1276350 h 1447800"/>
              <a:gd name="connsiteX17" fmla="*/ 1055760 w 2173360"/>
              <a:gd name="connsiteY17" fmla="*/ 1333500 h 1447800"/>
              <a:gd name="connsiteX18" fmla="*/ 1735210 w 2173360"/>
              <a:gd name="connsiteY18" fmla="*/ 1339850 h 1447800"/>
              <a:gd name="connsiteX19" fmla="*/ 1741560 w 2173360"/>
              <a:gd name="connsiteY19" fmla="*/ 1441450 h 1447800"/>
              <a:gd name="connsiteX20" fmla="*/ 2173360 w 2173360"/>
              <a:gd name="connsiteY20" fmla="*/ 1447800 h 1447800"/>
              <a:gd name="connsiteX0" fmla="*/ 0 w 2171700"/>
              <a:gd name="connsiteY0" fmla="*/ 0 h 1447800"/>
              <a:gd name="connsiteX1" fmla="*/ 52621 w 2171700"/>
              <a:gd name="connsiteY1" fmla="*/ 93093 h 1447800"/>
              <a:gd name="connsiteX2" fmla="*/ 94028 w 2171700"/>
              <a:gd name="connsiteY2" fmla="*/ 96544 h 1447800"/>
              <a:gd name="connsiteX3" fmla="*/ 94028 w 2171700"/>
              <a:gd name="connsiteY3" fmla="*/ 327733 h 1447800"/>
              <a:gd name="connsiteX4" fmla="*/ 176842 w 2171700"/>
              <a:gd name="connsiteY4" fmla="*/ 327732 h 1447800"/>
              <a:gd name="connsiteX5" fmla="*/ 176842 w 2171700"/>
              <a:gd name="connsiteY5" fmla="*/ 403645 h 1447800"/>
              <a:gd name="connsiteX6" fmla="*/ 228600 w 2171700"/>
              <a:gd name="connsiteY6" fmla="*/ 407095 h 1447800"/>
              <a:gd name="connsiteX7" fmla="*/ 238952 w 2171700"/>
              <a:gd name="connsiteY7" fmla="*/ 786657 h 1447800"/>
              <a:gd name="connsiteX8" fmla="*/ 359722 w 2171700"/>
              <a:gd name="connsiteY8" fmla="*/ 790108 h 1447800"/>
              <a:gd name="connsiteX9" fmla="*/ 363172 w 2171700"/>
              <a:gd name="connsiteY9" fmla="*/ 945383 h 1447800"/>
              <a:gd name="connsiteX10" fmla="*/ 411480 w 2171700"/>
              <a:gd name="connsiteY10" fmla="*/ 948834 h 1447800"/>
              <a:gd name="connsiteX11" fmla="*/ 418382 w 2171700"/>
              <a:gd name="connsiteY11" fmla="*/ 1097208 h 1447800"/>
              <a:gd name="connsiteX12" fmla="*/ 456337 w 2171700"/>
              <a:gd name="connsiteY12" fmla="*/ 1097208 h 1447800"/>
              <a:gd name="connsiteX13" fmla="*/ 457200 w 2171700"/>
              <a:gd name="connsiteY13" fmla="*/ 1174750 h 1447800"/>
              <a:gd name="connsiteX14" fmla="*/ 823151 w 2171700"/>
              <a:gd name="connsiteY14" fmla="*/ 1190350 h 1447800"/>
              <a:gd name="connsiteX15" fmla="*/ 824948 w 2171700"/>
              <a:gd name="connsiteY15" fmla="*/ 1273451 h 1447800"/>
              <a:gd name="connsiteX16" fmla="*/ 1054100 w 2171700"/>
              <a:gd name="connsiteY16" fmla="*/ 1276350 h 1447800"/>
              <a:gd name="connsiteX17" fmla="*/ 1054100 w 2171700"/>
              <a:gd name="connsiteY17" fmla="*/ 1333500 h 1447800"/>
              <a:gd name="connsiteX18" fmla="*/ 1733550 w 2171700"/>
              <a:gd name="connsiteY18" fmla="*/ 1339850 h 1447800"/>
              <a:gd name="connsiteX19" fmla="*/ 1739900 w 2171700"/>
              <a:gd name="connsiteY19" fmla="*/ 1441450 h 1447800"/>
              <a:gd name="connsiteX20" fmla="*/ 2171700 w 2171700"/>
              <a:gd name="connsiteY20" fmla="*/ 1447800 h 1447800"/>
              <a:gd name="connsiteX0" fmla="*/ 0 w 2171700"/>
              <a:gd name="connsiteY0" fmla="*/ 955 h 1448755"/>
              <a:gd name="connsiteX1" fmla="*/ 45720 w 2171700"/>
              <a:gd name="connsiteY1" fmla="*/ 7784 h 1448755"/>
              <a:gd name="connsiteX2" fmla="*/ 52621 w 2171700"/>
              <a:gd name="connsiteY2" fmla="*/ 94048 h 1448755"/>
              <a:gd name="connsiteX3" fmla="*/ 94028 w 2171700"/>
              <a:gd name="connsiteY3" fmla="*/ 97499 h 1448755"/>
              <a:gd name="connsiteX4" fmla="*/ 94028 w 2171700"/>
              <a:gd name="connsiteY4" fmla="*/ 328688 h 1448755"/>
              <a:gd name="connsiteX5" fmla="*/ 176842 w 2171700"/>
              <a:gd name="connsiteY5" fmla="*/ 328687 h 1448755"/>
              <a:gd name="connsiteX6" fmla="*/ 176842 w 2171700"/>
              <a:gd name="connsiteY6" fmla="*/ 404600 h 1448755"/>
              <a:gd name="connsiteX7" fmla="*/ 228600 w 2171700"/>
              <a:gd name="connsiteY7" fmla="*/ 408050 h 1448755"/>
              <a:gd name="connsiteX8" fmla="*/ 238952 w 2171700"/>
              <a:gd name="connsiteY8" fmla="*/ 787612 h 1448755"/>
              <a:gd name="connsiteX9" fmla="*/ 359722 w 2171700"/>
              <a:gd name="connsiteY9" fmla="*/ 791063 h 1448755"/>
              <a:gd name="connsiteX10" fmla="*/ 363172 w 2171700"/>
              <a:gd name="connsiteY10" fmla="*/ 946338 h 1448755"/>
              <a:gd name="connsiteX11" fmla="*/ 411480 w 2171700"/>
              <a:gd name="connsiteY11" fmla="*/ 949789 h 1448755"/>
              <a:gd name="connsiteX12" fmla="*/ 418382 w 2171700"/>
              <a:gd name="connsiteY12" fmla="*/ 1098163 h 1448755"/>
              <a:gd name="connsiteX13" fmla="*/ 456337 w 2171700"/>
              <a:gd name="connsiteY13" fmla="*/ 1098163 h 1448755"/>
              <a:gd name="connsiteX14" fmla="*/ 457200 w 2171700"/>
              <a:gd name="connsiteY14" fmla="*/ 1175705 h 1448755"/>
              <a:gd name="connsiteX15" fmla="*/ 823151 w 2171700"/>
              <a:gd name="connsiteY15" fmla="*/ 1191305 h 1448755"/>
              <a:gd name="connsiteX16" fmla="*/ 824948 w 2171700"/>
              <a:gd name="connsiteY16" fmla="*/ 1274406 h 1448755"/>
              <a:gd name="connsiteX17" fmla="*/ 1054100 w 2171700"/>
              <a:gd name="connsiteY17" fmla="*/ 1277305 h 1448755"/>
              <a:gd name="connsiteX18" fmla="*/ 1054100 w 2171700"/>
              <a:gd name="connsiteY18" fmla="*/ 1334455 h 1448755"/>
              <a:gd name="connsiteX19" fmla="*/ 1733550 w 2171700"/>
              <a:gd name="connsiteY19" fmla="*/ 1340805 h 1448755"/>
              <a:gd name="connsiteX20" fmla="*/ 1739900 w 2171700"/>
              <a:gd name="connsiteY20" fmla="*/ 1442405 h 1448755"/>
              <a:gd name="connsiteX21" fmla="*/ 2171700 w 2171700"/>
              <a:gd name="connsiteY21" fmla="*/ 1448755 h 1448755"/>
              <a:gd name="connsiteX0" fmla="*/ 0 w 2171700"/>
              <a:gd name="connsiteY0" fmla="*/ 0 h 1447800"/>
              <a:gd name="connsiteX1" fmla="*/ 45720 w 2171700"/>
              <a:gd name="connsiteY1" fmla="*/ 6829 h 1447800"/>
              <a:gd name="connsiteX2" fmla="*/ 52621 w 2171700"/>
              <a:gd name="connsiteY2" fmla="*/ 93093 h 1447800"/>
              <a:gd name="connsiteX3" fmla="*/ 94028 w 2171700"/>
              <a:gd name="connsiteY3" fmla="*/ 96544 h 1447800"/>
              <a:gd name="connsiteX4" fmla="*/ 94028 w 2171700"/>
              <a:gd name="connsiteY4" fmla="*/ 327733 h 1447800"/>
              <a:gd name="connsiteX5" fmla="*/ 176842 w 2171700"/>
              <a:gd name="connsiteY5" fmla="*/ 327732 h 1447800"/>
              <a:gd name="connsiteX6" fmla="*/ 176842 w 2171700"/>
              <a:gd name="connsiteY6" fmla="*/ 403645 h 1447800"/>
              <a:gd name="connsiteX7" fmla="*/ 228600 w 2171700"/>
              <a:gd name="connsiteY7" fmla="*/ 407095 h 1447800"/>
              <a:gd name="connsiteX8" fmla="*/ 238952 w 2171700"/>
              <a:gd name="connsiteY8" fmla="*/ 786657 h 1447800"/>
              <a:gd name="connsiteX9" fmla="*/ 359722 w 2171700"/>
              <a:gd name="connsiteY9" fmla="*/ 790108 h 1447800"/>
              <a:gd name="connsiteX10" fmla="*/ 363172 w 2171700"/>
              <a:gd name="connsiteY10" fmla="*/ 945383 h 1447800"/>
              <a:gd name="connsiteX11" fmla="*/ 411480 w 2171700"/>
              <a:gd name="connsiteY11" fmla="*/ 948834 h 1447800"/>
              <a:gd name="connsiteX12" fmla="*/ 418382 w 2171700"/>
              <a:gd name="connsiteY12" fmla="*/ 1097208 h 1447800"/>
              <a:gd name="connsiteX13" fmla="*/ 456337 w 2171700"/>
              <a:gd name="connsiteY13" fmla="*/ 1097208 h 1447800"/>
              <a:gd name="connsiteX14" fmla="*/ 457200 w 2171700"/>
              <a:gd name="connsiteY14" fmla="*/ 1174750 h 1447800"/>
              <a:gd name="connsiteX15" fmla="*/ 823151 w 2171700"/>
              <a:gd name="connsiteY15" fmla="*/ 1190350 h 1447800"/>
              <a:gd name="connsiteX16" fmla="*/ 824948 w 2171700"/>
              <a:gd name="connsiteY16" fmla="*/ 1273451 h 1447800"/>
              <a:gd name="connsiteX17" fmla="*/ 1054100 w 2171700"/>
              <a:gd name="connsiteY17" fmla="*/ 1276350 h 1447800"/>
              <a:gd name="connsiteX18" fmla="*/ 1054100 w 2171700"/>
              <a:gd name="connsiteY18" fmla="*/ 1333500 h 1447800"/>
              <a:gd name="connsiteX19" fmla="*/ 1733550 w 2171700"/>
              <a:gd name="connsiteY19" fmla="*/ 1339850 h 1447800"/>
              <a:gd name="connsiteX20" fmla="*/ 1739900 w 2171700"/>
              <a:gd name="connsiteY20" fmla="*/ 1441450 h 1447800"/>
              <a:gd name="connsiteX21" fmla="*/ 2171700 w 2171700"/>
              <a:gd name="connsiteY21" fmla="*/ 1447800 h 1447800"/>
              <a:gd name="connsiteX0" fmla="*/ 0 w 2171700"/>
              <a:gd name="connsiteY0" fmla="*/ 0 h 1447800"/>
              <a:gd name="connsiteX1" fmla="*/ 45720 w 2171700"/>
              <a:gd name="connsiteY1" fmla="*/ 6829 h 1447800"/>
              <a:gd name="connsiteX2" fmla="*/ 52621 w 2171700"/>
              <a:gd name="connsiteY2" fmla="*/ 93093 h 1447800"/>
              <a:gd name="connsiteX3" fmla="*/ 94028 w 2171700"/>
              <a:gd name="connsiteY3" fmla="*/ 96544 h 1447800"/>
              <a:gd name="connsiteX4" fmla="*/ 94028 w 2171700"/>
              <a:gd name="connsiteY4" fmla="*/ 327733 h 1447800"/>
              <a:gd name="connsiteX5" fmla="*/ 176842 w 2171700"/>
              <a:gd name="connsiteY5" fmla="*/ 327732 h 1447800"/>
              <a:gd name="connsiteX6" fmla="*/ 176842 w 2171700"/>
              <a:gd name="connsiteY6" fmla="*/ 403645 h 1447800"/>
              <a:gd name="connsiteX7" fmla="*/ 228600 w 2171700"/>
              <a:gd name="connsiteY7" fmla="*/ 407095 h 1447800"/>
              <a:gd name="connsiteX8" fmla="*/ 238952 w 2171700"/>
              <a:gd name="connsiteY8" fmla="*/ 786657 h 1447800"/>
              <a:gd name="connsiteX9" fmla="*/ 359722 w 2171700"/>
              <a:gd name="connsiteY9" fmla="*/ 790108 h 1447800"/>
              <a:gd name="connsiteX10" fmla="*/ 363172 w 2171700"/>
              <a:gd name="connsiteY10" fmla="*/ 945383 h 1447800"/>
              <a:gd name="connsiteX11" fmla="*/ 411480 w 2171700"/>
              <a:gd name="connsiteY11" fmla="*/ 948834 h 1447800"/>
              <a:gd name="connsiteX12" fmla="*/ 418382 w 2171700"/>
              <a:gd name="connsiteY12" fmla="*/ 1097208 h 1447800"/>
              <a:gd name="connsiteX13" fmla="*/ 456337 w 2171700"/>
              <a:gd name="connsiteY13" fmla="*/ 1097208 h 1447800"/>
              <a:gd name="connsiteX14" fmla="*/ 457200 w 2171700"/>
              <a:gd name="connsiteY14" fmla="*/ 1174750 h 1447800"/>
              <a:gd name="connsiteX15" fmla="*/ 823151 w 2171700"/>
              <a:gd name="connsiteY15" fmla="*/ 1190350 h 1447800"/>
              <a:gd name="connsiteX16" fmla="*/ 824948 w 2171700"/>
              <a:gd name="connsiteY16" fmla="*/ 1273451 h 1447800"/>
              <a:gd name="connsiteX17" fmla="*/ 1054100 w 2171700"/>
              <a:gd name="connsiteY17" fmla="*/ 1276350 h 1447800"/>
              <a:gd name="connsiteX18" fmla="*/ 1054100 w 2171700"/>
              <a:gd name="connsiteY18" fmla="*/ 1333500 h 1447800"/>
              <a:gd name="connsiteX19" fmla="*/ 1733550 w 2171700"/>
              <a:gd name="connsiteY19" fmla="*/ 1339850 h 1447800"/>
              <a:gd name="connsiteX20" fmla="*/ 1739900 w 2171700"/>
              <a:gd name="connsiteY20" fmla="*/ 1441450 h 1447800"/>
              <a:gd name="connsiteX21" fmla="*/ 2171700 w 2171700"/>
              <a:gd name="connsiteY21" fmla="*/ 1447800 h 1447800"/>
              <a:gd name="connsiteX0" fmla="*/ 0 w 2178601"/>
              <a:gd name="connsiteY0" fmla="*/ 72 h 1440971"/>
              <a:gd name="connsiteX1" fmla="*/ 52621 w 2178601"/>
              <a:gd name="connsiteY1" fmla="*/ 0 h 1440971"/>
              <a:gd name="connsiteX2" fmla="*/ 59522 w 2178601"/>
              <a:gd name="connsiteY2" fmla="*/ 86264 h 1440971"/>
              <a:gd name="connsiteX3" fmla="*/ 100929 w 2178601"/>
              <a:gd name="connsiteY3" fmla="*/ 89715 h 1440971"/>
              <a:gd name="connsiteX4" fmla="*/ 100929 w 2178601"/>
              <a:gd name="connsiteY4" fmla="*/ 320904 h 1440971"/>
              <a:gd name="connsiteX5" fmla="*/ 183743 w 2178601"/>
              <a:gd name="connsiteY5" fmla="*/ 320903 h 1440971"/>
              <a:gd name="connsiteX6" fmla="*/ 183743 w 2178601"/>
              <a:gd name="connsiteY6" fmla="*/ 396816 h 1440971"/>
              <a:gd name="connsiteX7" fmla="*/ 235501 w 2178601"/>
              <a:gd name="connsiteY7" fmla="*/ 400266 h 1440971"/>
              <a:gd name="connsiteX8" fmla="*/ 245853 w 2178601"/>
              <a:gd name="connsiteY8" fmla="*/ 779828 h 1440971"/>
              <a:gd name="connsiteX9" fmla="*/ 366623 w 2178601"/>
              <a:gd name="connsiteY9" fmla="*/ 783279 h 1440971"/>
              <a:gd name="connsiteX10" fmla="*/ 370073 w 2178601"/>
              <a:gd name="connsiteY10" fmla="*/ 938554 h 1440971"/>
              <a:gd name="connsiteX11" fmla="*/ 418381 w 2178601"/>
              <a:gd name="connsiteY11" fmla="*/ 942005 h 1440971"/>
              <a:gd name="connsiteX12" fmla="*/ 425283 w 2178601"/>
              <a:gd name="connsiteY12" fmla="*/ 1090379 h 1440971"/>
              <a:gd name="connsiteX13" fmla="*/ 463238 w 2178601"/>
              <a:gd name="connsiteY13" fmla="*/ 1090379 h 1440971"/>
              <a:gd name="connsiteX14" fmla="*/ 464101 w 2178601"/>
              <a:gd name="connsiteY14" fmla="*/ 1167921 h 1440971"/>
              <a:gd name="connsiteX15" fmla="*/ 830052 w 2178601"/>
              <a:gd name="connsiteY15" fmla="*/ 1183521 h 1440971"/>
              <a:gd name="connsiteX16" fmla="*/ 831849 w 2178601"/>
              <a:gd name="connsiteY16" fmla="*/ 1266622 h 1440971"/>
              <a:gd name="connsiteX17" fmla="*/ 1061001 w 2178601"/>
              <a:gd name="connsiteY17" fmla="*/ 1269521 h 1440971"/>
              <a:gd name="connsiteX18" fmla="*/ 1061001 w 2178601"/>
              <a:gd name="connsiteY18" fmla="*/ 1326671 h 1440971"/>
              <a:gd name="connsiteX19" fmla="*/ 1740451 w 2178601"/>
              <a:gd name="connsiteY19" fmla="*/ 1333021 h 1440971"/>
              <a:gd name="connsiteX20" fmla="*/ 1746801 w 2178601"/>
              <a:gd name="connsiteY20" fmla="*/ 1434621 h 1440971"/>
              <a:gd name="connsiteX21" fmla="*/ 2178601 w 2178601"/>
              <a:gd name="connsiteY21" fmla="*/ 1440971 h 1440971"/>
              <a:gd name="connsiteX0" fmla="*/ 0 w 2178601"/>
              <a:gd name="connsiteY0" fmla="*/ 0 h 1444350"/>
              <a:gd name="connsiteX1" fmla="*/ 52621 w 2178601"/>
              <a:gd name="connsiteY1" fmla="*/ 3379 h 1444350"/>
              <a:gd name="connsiteX2" fmla="*/ 59522 w 2178601"/>
              <a:gd name="connsiteY2" fmla="*/ 89643 h 1444350"/>
              <a:gd name="connsiteX3" fmla="*/ 100929 w 2178601"/>
              <a:gd name="connsiteY3" fmla="*/ 93094 h 1444350"/>
              <a:gd name="connsiteX4" fmla="*/ 100929 w 2178601"/>
              <a:gd name="connsiteY4" fmla="*/ 324283 h 1444350"/>
              <a:gd name="connsiteX5" fmla="*/ 183743 w 2178601"/>
              <a:gd name="connsiteY5" fmla="*/ 324282 h 1444350"/>
              <a:gd name="connsiteX6" fmla="*/ 183743 w 2178601"/>
              <a:gd name="connsiteY6" fmla="*/ 400195 h 1444350"/>
              <a:gd name="connsiteX7" fmla="*/ 235501 w 2178601"/>
              <a:gd name="connsiteY7" fmla="*/ 403645 h 1444350"/>
              <a:gd name="connsiteX8" fmla="*/ 245853 w 2178601"/>
              <a:gd name="connsiteY8" fmla="*/ 783207 h 1444350"/>
              <a:gd name="connsiteX9" fmla="*/ 366623 w 2178601"/>
              <a:gd name="connsiteY9" fmla="*/ 786658 h 1444350"/>
              <a:gd name="connsiteX10" fmla="*/ 370073 w 2178601"/>
              <a:gd name="connsiteY10" fmla="*/ 941933 h 1444350"/>
              <a:gd name="connsiteX11" fmla="*/ 418381 w 2178601"/>
              <a:gd name="connsiteY11" fmla="*/ 945384 h 1444350"/>
              <a:gd name="connsiteX12" fmla="*/ 425283 w 2178601"/>
              <a:gd name="connsiteY12" fmla="*/ 1093758 h 1444350"/>
              <a:gd name="connsiteX13" fmla="*/ 463238 w 2178601"/>
              <a:gd name="connsiteY13" fmla="*/ 1093758 h 1444350"/>
              <a:gd name="connsiteX14" fmla="*/ 464101 w 2178601"/>
              <a:gd name="connsiteY14" fmla="*/ 1171300 h 1444350"/>
              <a:gd name="connsiteX15" fmla="*/ 830052 w 2178601"/>
              <a:gd name="connsiteY15" fmla="*/ 1186900 h 1444350"/>
              <a:gd name="connsiteX16" fmla="*/ 831849 w 2178601"/>
              <a:gd name="connsiteY16" fmla="*/ 1270001 h 1444350"/>
              <a:gd name="connsiteX17" fmla="*/ 1061001 w 2178601"/>
              <a:gd name="connsiteY17" fmla="*/ 1272900 h 1444350"/>
              <a:gd name="connsiteX18" fmla="*/ 1061001 w 2178601"/>
              <a:gd name="connsiteY18" fmla="*/ 1330050 h 1444350"/>
              <a:gd name="connsiteX19" fmla="*/ 1740451 w 2178601"/>
              <a:gd name="connsiteY19" fmla="*/ 1336400 h 1444350"/>
              <a:gd name="connsiteX20" fmla="*/ 1746801 w 2178601"/>
              <a:gd name="connsiteY20" fmla="*/ 1438000 h 1444350"/>
              <a:gd name="connsiteX21" fmla="*/ 2178601 w 2178601"/>
              <a:gd name="connsiteY21" fmla="*/ 1444350 h 1444350"/>
              <a:gd name="connsiteX0" fmla="*/ 0 w 2178601"/>
              <a:gd name="connsiteY0" fmla="*/ 0 h 1444350"/>
              <a:gd name="connsiteX1" fmla="*/ 52621 w 2178601"/>
              <a:gd name="connsiteY1" fmla="*/ 3379 h 1444350"/>
              <a:gd name="connsiteX2" fmla="*/ 49170 w 2178601"/>
              <a:gd name="connsiteY2" fmla="*/ 89643 h 1444350"/>
              <a:gd name="connsiteX3" fmla="*/ 100929 w 2178601"/>
              <a:gd name="connsiteY3" fmla="*/ 93094 h 1444350"/>
              <a:gd name="connsiteX4" fmla="*/ 100929 w 2178601"/>
              <a:gd name="connsiteY4" fmla="*/ 324283 h 1444350"/>
              <a:gd name="connsiteX5" fmla="*/ 183743 w 2178601"/>
              <a:gd name="connsiteY5" fmla="*/ 324282 h 1444350"/>
              <a:gd name="connsiteX6" fmla="*/ 183743 w 2178601"/>
              <a:gd name="connsiteY6" fmla="*/ 400195 h 1444350"/>
              <a:gd name="connsiteX7" fmla="*/ 235501 w 2178601"/>
              <a:gd name="connsiteY7" fmla="*/ 403645 h 1444350"/>
              <a:gd name="connsiteX8" fmla="*/ 245853 w 2178601"/>
              <a:gd name="connsiteY8" fmla="*/ 783207 h 1444350"/>
              <a:gd name="connsiteX9" fmla="*/ 366623 w 2178601"/>
              <a:gd name="connsiteY9" fmla="*/ 786658 h 1444350"/>
              <a:gd name="connsiteX10" fmla="*/ 370073 w 2178601"/>
              <a:gd name="connsiteY10" fmla="*/ 941933 h 1444350"/>
              <a:gd name="connsiteX11" fmla="*/ 418381 w 2178601"/>
              <a:gd name="connsiteY11" fmla="*/ 945384 h 1444350"/>
              <a:gd name="connsiteX12" fmla="*/ 425283 w 2178601"/>
              <a:gd name="connsiteY12" fmla="*/ 1093758 h 1444350"/>
              <a:gd name="connsiteX13" fmla="*/ 463238 w 2178601"/>
              <a:gd name="connsiteY13" fmla="*/ 1093758 h 1444350"/>
              <a:gd name="connsiteX14" fmla="*/ 464101 w 2178601"/>
              <a:gd name="connsiteY14" fmla="*/ 1171300 h 1444350"/>
              <a:gd name="connsiteX15" fmla="*/ 830052 w 2178601"/>
              <a:gd name="connsiteY15" fmla="*/ 1186900 h 1444350"/>
              <a:gd name="connsiteX16" fmla="*/ 831849 w 2178601"/>
              <a:gd name="connsiteY16" fmla="*/ 1270001 h 1444350"/>
              <a:gd name="connsiteX17" fmla="*/ 1061001 w 2178601"/>
              <a:gd name="connsiteY17" fmla="*/ 1272900 h 1444350"/>
              <a:gd name="connsiteX18" fmla="*/ 1061001 w 2178601"/>
              <a:gd name="connsiteY18" fmla="*/ 1330050 h 1444350"/>
              <a:gd name="connsiteX19" fmla="*/ 1740451 w 2178601"/>
              <a:gd name="connsiteY19" fmla="*/ 1336400 h 1444350"/>
              <a:gd name="connsiteX20" fmla="*/ 1746801 w 2178601"/>
              <a:gd name="connsiteY20" fmla="*/ 1438000 h 1444350"/>
              <a:gd name="connsiteX21" fmla="*/ 2178601 w 2178601"/>
              <a:gd name="connsiteY21" fmla="*/ 1444350 h 1444350"/>
              <a:gd name="connsiteX0" fmla="*/ 0 w 2178601"/>
              <a:gd name="connsiteY0" fmla="*/ 0 h 1444350"/>
              <a:gd name="connsiteX1" fmla="*/ 52621 w 2178601"/>
              <a:gd name="connsiteY1" fmla="*/ 3379 h 1444350"/>
              <a:gd name="connsiteX2" fmla="*/ 49170 w 2178601"/>
              <a:gd name="connsiteY2" fmla="*/ 89643 h 1444350"/>
              <a:gd name="connsiteX3" fmla="*/ 100929 w 2178601"/>
              <a:gd name="connsiteY3" fmla="*/ 93094 h 1444350"/>
              <a:gd name="connsiteX4" fmla="*/ 100929 w 2178601"/>
              <a:gd name="connsiteY4" fmla="*/ 324283 h 1444350"/>
              <a:gd name="connsiteX5" fmla="*/ 183743 w 2178601"/>
              <a:gd name="connsiteY5" fmla="*/ 324282 h 1444350"/>
              <a:gd name="connsiteX6" fmla="*/ 183743 w 2178601"/>
              <a:gd name="connsiteY6" fmla="*/ 400195 h 1444350"/>
              <a:gd name="connsiteX7" fmla="*/ 249304 w 2178601"/>
              <a:gd name="connsiteY7" fmla="*/ 400194 h 1444350"/>
              <a:gd name="connsiteX8" fmla="*/ 245853 w 2178601"/>
              <a:gd name="connsiteY8" fmla="*/ 783207 h 1444350"/>
              <a:gd name="connsiteX9" fmla="*/ 366623 w 2178601"/>
              <a:gd name="connsiteY9" fmla="*/ 786658 h 1444350"/>
              <a:gd name="connsiteX10" fmla="*/ 370073 w 2178601"/>
              <a:gd name="connsiteY10" fmla="*/ 941933 h 1444350"/>
              <a:gd name="connsiteX11" fmla="*/ 418381 w 2178601"/>
              <a:gd name="connsiteY11" fmla="*/ 945384 h 1444350"/>
              <a:gd name="connsiteX12" fmla="*/ 425283 w 2178601"/>
              <a:gd name="connsiteY12" fmla="*/ 1093758 h 1444350"/>
              <a:gd name="connsiteX13" fmla="*/ 463238 w 2178601"/>
              <a:gd name="connsiteY13" fmla="*/ 1093758 h 1444350"/>
              <a:gd name="connsiteX14" fmla="*/ 464101 w 2178601"/>
              <a:gd name="connsiteY14" fmla="*/ 1171300 h 1444350"/>
              <a:gd name="connsiteX15" fmla="*/ 830052 w 2178601"/>
              <a:gd name="connsiteY15" fmla="*/ 1186900 h 1444350"/>
              <a:gd name="connsiteX16" fmla="*/ 831849 w 2178601"/>
              <a:gd name="connsiteY16" fmla="*/ 1270001 h 1444350"/>
              <a:gd name="connsiteX17" fmla="*/ 1061001 w 2178601"/>
              <a:gd name="connsiteY17" fmla="*/ 1272900 h 1444350"/>
              <a:gd name="connsiteX18" fmla="*/ 1061001 w 2178601"/>
              <a:gd name="connsiteY18" fmla="*/ 1330050 h 1444350"/>
              <a:gd name="connsiteX19" fmla="*/ 1740451 w 2178601"/>
              <a:gd name="connsiteY19" fmla="*/ 1336400 h 1444350"/>
              <a:gd name="connsiteX20" fmla="*/ 1746801 w 2178601"/>
              <a:gd name="connsiteY20" fmla="*/ 1438000 h 1444350"/>
              <a:gd name="connsiteX21" fmla="*/ 2178601 w 2178601"/>
              <a:gd name="connsiteY21" fmla="*/ 1444350 h 1444350"/>
              <a:gd name="connsiteX0" fmla="*/ 0 w 2178601"/>
              <a:gd name="connsiteY0" fmla="*/ 0 h 1444350"/>
              <a:gd name="connsiteX1" fmla="*/ 52621 w 2178601"/>
              <a:gd name="connsiteY1" fmla="*/ 3379 h 1444350"/>
              <a:gd name="connsiteX2" fmla="*/ 49170 w 2178601"/>
              <a:gd name="connsiteY2" fmla="*/ 89643 h 1444350"/>
              <a:gd name="connsiteX3" fmla="*/ 100929 w 2178601"/>
              <a:gd name="connsiteY3" fmla="*/ 93094 h 1444350"/>
              <a:gd name="connsiteX4" fmla="*/ 100929 w 2178601"/>
              <a:gd name="connsiteY4" fmla="*/ 324283 h 1444350"/>
              <a:gd name="connsiteX5" fmla="*/ 183743 w 2178601"/>
              <a:gd name="connsiteY5" fmla="*/ 324282 h 1444350"/>
              <a:gd name="connsiteX6" fmla="*/ 183743 w 2178601"/>
              <a:gd name="connsiteY6" fmla="*/ 400195 h 1444350"/>
              <a:gd name="connsiteX7" fmla="*/ 238952 w 2178601"/>
              <a:gd name="connsiteY7" fmla="*/ 400194 h 1444350"/>
              <a:gd name="connsiteX8" fmla="*/ 245853 w 2178601"/>
              <a:gd name="connsiteY8" fmla="*/ 783207 h 1444350"/>
              <a:gd name="connsiteX9" fmla="*/ 366623 w 2178601"/>
              <a:gd name="connsiteY9" fmla="*/ 786658 h 1444350"/>
              <a:gd name="connsiteX10" fmla="*/ 370073 w 2178601"/>
              <a:gd name="connsiteY10" fmla="*/ 941933 h 1444350"/>
              <a:gd name="connsiteX11" fmla="*/ 418381 w 2178601"/>
              <a:gd name="connsiteY11" fmla="*/ 945384 h 1444350"/>
              <a:gd name="connsiteX12" fmla="*/ 425283 w 2178601"/>
              <a:gd name="connsiteY12" fmla="*/ 1093758 h 1444350"/>
              <a:gd name="connsiteX13" fmla="*/ 463238 w 2178601"/>
              <a:gd name="connsiteY13" fmla="*/ 1093758 h 1444350"/>
              <a:gd name="connsiteX14" fmla="*/ 464101 w 2178601"/>
              <a:gd name="connsiteY14" fmla="*/ 1171300 h 1444350"/>
              <a:gd name="connsiteX15" fmla="*/ 830052 w 2178601"/>
              <a:gd name="connsiteY15" fmla="*/ 1186900 h 1444350"/>
              <a:gd name="connsiteX16" fmla="*/ 831849 w 2178601"/>
              <a:gd name="connsiteY16" fmla="*/ 1270001 h 1444350"/>
              <a:gd name="connsiteX17" fmla="*/ 1061001 w 2178601"/>
              <a:gd name="connsiteY17" fmla="*/ 1272900 h 1444350"/>
              <a:gd name="connsiteX18" fmla="*/ 1061001 w 2178601"/>
              <a:gd name="connsiteY18" fmla="*/ 1330050 h 1444350"/>
              <a:gd name="connsiteX19" fmla="*/ 1740451 w 2178601"/>
              <a:gd name="connsiteY19" fmla="*/ 1336400 h 1444350"/>
              <a:gd name="connsiteX20" fmla="*/ 1746801 w 2178601"/>
              <a:gd name="connsiteY20" fmla="*/ 1438000 h 1444350"/>
              <a:gd name="connsiteX21" fmla="*/ 2178601 w 2178601"/>
              <a:gd name="connsiteY21" fmla="*/ 1444350 h 1444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178601" h="1444350">
                <a:moveTo>
                  <a:pt x="0" y="0"/>
                </a:moveTo>
                <a:lnTo>
                  <a:pt x="52621" y="3379"/>
                </a:lnTo>
                <a:lnTo>
                  <a:pt x="49170" y="89643"/>
                </a:lnTo>
                <a:lnTo>
                  <a:pt x="100929" y="93094"/>
                </a:lnTo>
                <a:lnTo>
                  <a:pt x="100929" y="324283"/>
                </a:lnTo>
                <a:lnTo>
                  <a:pt x="183743" y="324282"/>
                </a:lnTo>
                <a:lnTo>
                  <a:pt x="183743" y="400195"/>
                </a:lnTo>
                <a:lnTo>
                  <a:pt x="238952" y="400194"/>
                </a:lnTo>
                <a:cubicBezTo>
                  <a:pt x="237802" y="527865"/>
                  <a:pt x="247003" y="655536"/>
                  <a:pt x="245853" y="783207"/>
                </a:cubicBezTo>
                <a:lnTo>
                  <a:pt x="366623" y="786658"/>
                </a:lnTo>
                <a:lnTo>
                  <a:pt x="370073" y="941933"/>
                </a:lnTo>
                <a:lnTo>
                  <a:pt x="418381" y="945384"/>
                </a:lnTo>
                <a:lnTo>
                  <a:pt x="425283" y="1093758"/>
                </a:lnTo>
                <a:lnTo>
                  <a:pt x="463238" y="1093758"/>
                </a:lnTo>
                <a:cubicBezTo>
                  <a:pt x="463526" y="1119605"/>
                  <a:pt x="463813" y="1145453"/>
                  <a:pt x="464101" y="1171300"/>
                </a:cubicBezTo>
                <a:lnTo>
                  <a:pt x="830052" y="1186900"/>
                </a:lnTo>
                <a:lnTo>
                  <a:pt x="831849" y="1270001"/>
                </a:lnTo>
                <a:lnTo>
                  <a:pt x="1061001" y="1272900"/>
                </a:lnTo>
                <a:lnTo>
                  <a:pt x="1061001" y="1330050"/>
                </a:lnTo>
                <a:lnTo>
                  <a:pt x="1740451" y="1336400"/>
                </a:lnTo>
                <a:lnTo>
                  <a:pt x="1746801" y="1438000"/>
                </a:lnTo>
                <a:lnTo>
                  <a:pt x="2178601" y="1444350"/>
                </a:lnTo>
              </a:path>
            </a:pathLst>
          </a:cu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4337" name="Freeform 14336"/>
          <p:cNvSpPr/>
          <p:nvPr/>
        </p:nvSpPr>
        <p:spPr>
          <a:xfrm>
            <a:off x="3646738" y="4146560"/>
            <a:ext cx="2195070" cy="1346741"/>
          </a:xfrm>
          <a:custGeom>
            <a:avLst/>
            <a:gdLst>
              <a:gd name="connsiteX0" fmla="*/ 0 w 2198010"/>
              <a:gd name="connsiteY0" fmla="*/ 0 h 1352622"/>
              <a:gd name="connsiteX1" fmla="*/ 2198010 w 2198010"/>
              <a:gd name="connsiteY1" fmla="*/ 1352622 h 1352622"/>
              <a:gd name="connsiteX2" fmla="*/ 2198010 w 2198010"/>
              <a:gd name="connsiteY2" fmla="*/ 1352622 h 1352622"/>
              <a:gd name="connsiteX0" fmla="*/ 0 w 2198010"/>
              <a:gd name="connsiteY0" fmla="*/ 0 h 1352622"/>
              <a:gd name="connsiteX1" fmla="*/ 1290511 w 2198010"/>
              <a:gd name="connsiteY1" fmla="*/ 1342270 h 1352622"/>
              <a:gd name="connsiteX2" fmla="*/ 2198010 w 2198010"/>
              <a:gd name="connsiteY2" fmla="*/ 1352622 h 1352622"/>
              <a:gd name="connsiteX3" fmla="*/ 2198010 w 2198010"/>
              <a:gd name="connsiteY3" fmla="*/ 1352622 h 1352622"/>
              <a:gd name="connsiteX0" fmla="*/ 0 w 2198010"/>
              <a:gd name="connsiteY0" fmla="*/ 0 h 1380839"/>
              <a:gd name="connsiteX1" fmla="*/ 1280160 w 2198010"/>
              <a:gd name="connsiteY1" fmla="*/ 1256006 h 1380839"/>
              <a:gd name="connsiteX2" fmla="*/ 1290511 w 2198010"/>
              <a:gd name="connsiteY2" fmla="*/ 1342270 h 1380839"/>
              <a:gd name="connsiteX3" fmla="*/ 2198010 w 2198010"/>
              <a:gd name="connsiteY3" fmla="*/ 1352622 h 1380839"/>
              <a:gd name="connsiteX4" fmla="*/ 2198010 w 2198010"/>
              <a:gd name="connsiteY4" fmla="*/ 1352622 h 1380839"/>
              <a:gd name="connsiteX0" fmla="*/ 0 w 2198010"/>
              <a:gd name="connsiteY0" fmla="*/ 0 h 1352622"/>
              <a:gd name="connsiteX1" fmla="*/ 1280160 w 2198010"/>
              <a:gd name="connsiteY1" fmla="*/ 1256006 h 1352622"/>
              <a:gd name="connsiteX2" fmla="*/ 1290511 w 2198010"/>
              <a:gd name="connsiteY2" fmla="*/ 1342270 h 1352622"/>
              <a:gd name="connsiteX3" fmla="*/ 2198010 w 2198010"/>
              <a:gd name="connsiteY3" fmla="*/ 1352622 h 1352622"/>
              <a:gd name="connsiteX4" fmla="*/ 2198010 w 2198010"/>
              <a:gd name="connsiteY4" fmla="*/ 1352622 h 1352622"/>
              <a:gd name="connsiteX0" fmla="*/ 0 w 2198010"/>
              <a:gd name="connsiteY0" fmla="*/ 0 h 1352622"/>
              <a:gd name="connsiteX1" fmla="*/ 1280160 w 2198010"/>
              <a:gd name="connsiteY1" fmla="*/ 1256006 h 1352622"/>
              <a:gd name="connsiteX2" fmla="*/ 1280159 w 2198010"/>
              <a:gd name="connsiteY2" fmla="*/ 1342270 h 1352622"/>
              <a:gd name="connsiteX3" fmla="*/ 2198010 w 2198010"/>
              <a:gd name="connsiteY3" fmla="*/ 1352622 h 1352622"/>
              <a:gd name="connsiteX4" fmla="*/ 2198010 w 2198010"/>
              <a:gd name="connsiteY4" fmla="*/ 1352622 h 1352622"/>
              <a:gd name="connsiteX0" fmla="*/ 0 w 2198010"/>
              <a:gd name="connsiteY0" fmla="*/ 0 h 1352622"/>
              <a:gd name="connsiteX1" fmla="*/ 1145588 w 2198010"/>
              <a:gd name="connsiteY1" fmla="*/ 1252556 h 1352622"/>
              <a:gd name="connsiteX2" fmla="*/ 1280160 w 2198010"/>
              <a:gd name="connsiteY2" fmla="*/ 1256006 h 1352622"/>
              <a:gd name="connsiteX3" fmla="*/ 1280159 w 2198010"/>
              <a:gd name="connsiteY3" fmla="*/ 1342270 h 1352622"/>
              <a:gd name="connsiteX4" fmla="*/ 2198010 w 2198010"/>
              <a:gd name="connsiteY4" fmla="*/ 1352622 h 1352622"/>
              <a:gd name="connsiteX5" fmla="*/ 2198010 w 2198010"/>
              <a:gd name="connsiteY5" fmla="*/ 1352622 h 1352622"/>
              <a:gd name="connsiteX0" fmla="*/ 0 w 2198010"/>
              <a:gd name="connsiteY0" fmla="*/ 0 h 1352622"/>
              <a:gd name="connsiteX1" fmla="*/ 1145588 w 2198010"/>
              <a:gd name="connsiteY1" fmla="*/ 1252556 h 1352622"/>
              <a:gd name="connsiteX2" fmla="*/ 1280160 w 2198010"/>
              <a:gd name="connsiteY2" fmla="*/ 1256006 h 1352622"/>
              <a:gd name="connsiteX3" fmla="*/ 1280159 w 2198010"/>
              <a:gd name="connsiteY3" fmla="*/ 1342270 h 1352622"/>
              <a:gd name="connsiteX4" fmla="*/ 2198010 w 2198010"/>
              <a:gd name="connsiteY4" fmla="*/ 1352622 h 1352622"/>
              <a:gd name="connsiteX5" fmla="*/ 2198010 w 2198010"/>
              <a:gd name="connsiteY5" fmla="*/ 1352622 h 1352622"/>
              <a:gd name="connsiteX0" fmla="*/ 0 w 2198010"/>
              <a:gd name="connsiteY0" fmla="*/ 0 h 1352622"/>
              <a:gd name="connsiteX1" fmla="*/ 1138687 w 2198010"/>
              <a:gd name="connsiteY1" fmla="*/ 1183544 h 1352622"/>
              <a:gd name="connsiteX2" fmla="*/ 1145588 w 2198010"/>
              <a:gd name="connsiteY2" fmla="*/ 1252556 h 1352622"/>
              <a:gd name="connsiteX3" fmla="*/ 1280160 w 2198010"/>
              <a:gd name="connsiteY3" fmla="*/ 1256006 h 1352622"/>
              <a:gd name="connsiteX4" fmla="*/ 1280159 w 2198010"/>
              <a:gd name="connsiteY4" fmla="*/ 1342270 h 1352622"/>
              <a:gd name="connsiteX5" fmla="*/ 2198010 w 2198010"/>
              <a:gd name="connsiteY5" fmla="*/ 1352622 h 1352622"/>
              <a:gd name="connsiteX6" fmla="*/ 2198010 w 2198010"/>
              <a:gd name="connsiteY6" fmla="*/ 1352622 h 1352622"/>
              <a:gd name="connsiteX0" fmla="*/ 0 w 2198010"/>
              <a:gd name="connsiteY0" fmla="*/ 0 h 1352622"/>
              <a:gd name="connsiteX1" fmla="*/ 1138687 w 2198010"/>
              <a:gd name="connsiteY1" fmla="*/ 1183544 h 1352622"/>
              <a:gd name="connsiteX2" fmla="*/ 1145588 w 2198010"/>
              <a:gd name="connsiteY2" fmla="*/ 1252556 h 1352622"/>
              <a:gd name="connsiteX3" fmla="*/ 1280160 w 2198010"/>
              <a:gd name="connsiteY3" fmla="*/ 1256006 h 1352622"/>
              <a:gd name="connsiteX4" fmla="*/ 1280159 w 2198010"/>
              <a:gd name="connsiteY4" fmla="*/ 1342270 h 1352622"/>
              <a:gd name="connsiteX5" fmla="*/ 2198010 w 2198010"/>
              <a:gd name="connsiteY5" fmla="*/ 1352622 h 1352622"/>
              <a:gd name="connsiteX6" fmla="*/ 2198010 w 2198010"/>
              <a:gd name="connsiteY6" fmla="*/ 1352622 h 1352622"/>
              <a:gd name="connsiteX0" fmla="*/ 0 w 2198010"/>
              <a:gd name="connsiteY0" fmla="*/ 0 h 1352622"/>
              <a:gd name="connsiteX1" fmla="*/ 1149039 w 2198010"/>
              <a:gd name="connsiteY1" fmla="*/ 1183544 h 1352622"/>
              <a:gd name="connsiteX2" fmla="*/ 1145588 w 2198010"/>
              <a:gd name="connsiteY2" fmla="*/ 1252556 h 1352622"/>
              <a:gd name="connsiteX3" fmla="*/ 1280160 w 2198010"/>
              <a:gd name="connsiteY3" fmla="*/ 1256006 h 1352622"/>
              <a:gd name="connsiteX4" fmla="*/ 1280159 w 2198010"/>
              <a:gd name="connsiteY4" fmla="*/ 1342270 h 1352622"/>
              <a:gd name="connsiteX5" fmla="*/ 2198010 w 2198010"/>
              <a:gd name="connsiteY5" fmla="*/ 1352622 h 1352622"/>
              <a:gd name="connsiteX6" fmla="*/ 2198010 w 2198010"/>
              <a:gd name="connsiteY6" fmla="*/ 1352622 h 1352622"/>
              <a:gd name="connsiteX0" fmla="*/ 0 w 2198010"/>
              <a:gd name="connsiteY0" fmla="*/ 0 h 1352622"/>
              <a:gd name="connsiteX1" fmla="*/ 1142138 w 2198010"/>
              <a:gd name="connsiteY1" fmla="*/ 1183544 h 1352622"/>
              <a:gd name="connsiteX2" fmla="*/ 1145588 w 2198010"/>
              <a:gd name="connsiteY2" fmla="*/ 1252556 h 1352622"/>
              <a:gd name="connsiteX3" fmla="*/ 1280160 w 2198010"/>
              <a:gd name="connsiteY3" fmla="*/ 1256006 h 1352622"/>
              <a:gd name="connsiteX4" fmla="*/ 1280159 w 2198010"/>
              <a:gd name="connsiteY4" fmla="*/ 1342270 h 1352622"/>
              <a:gd name="connsiteX5" fmla="*/ 2198010 w 2198010"/>
              <a:gd name="connsiteY5" fmla="*/ 1352622 h 1352622"/>
              <a:gd name="connsiteX6" fmla="*/ 2198010 w 2198010"/>
              <a:gd name="connsiteY6" fmla="*/ 1352622 h 1352622"/>
              <a:gd name="connsiteX0" fmla="*/ 0 w 2198010"/>
              <a:gd name="connsiteY0" fmla="*/ 0 h 1352622"/>
              <a:gd name="connsiteX1" fmla="*/ 1007565 w 2198010"/>
              <a:gd name="connsiteY1" fmla="*/ 1169742 h 1352622"/>
              <a:gd name="connsiteX2" fmla="*/ 1142138 w 2198010"/>
              <a:gd name="connsiteY2" fmla="*/ 1183544 h 1352622"/>
              <a:gd name="connsiteX3" fmla="*/ 1145588 w 2198010"/>
              <a:gd name="connsiteY3" fmla="*/ 1252556 h 1352622"/>
              <a:gd name="connsiteX4" fmla="*/ 1280160 w 2198010"/>
              <a:gd name="connsiteY4" fmla="*/ 1256006 h 1352622"/>
              <a:gd name="connsiteX5" fmla="*/ 1280159 w 2198010"/>
              <a:gd name="connsiteY5" fmla="*/ 1342270 h 1352622"/>
              <a:gd name="connsiteX6" fmla="*/ 2198010 w 2198010"/>
              <a:gd name="connsiteY6" fmla="*/ 1352622 h 1352622"/>
              <a:gd name="connsiteX7" fmla="*/ 2198010 w 2198010"/>
              <a:gd name="connsiteY7" fmla="*/ 1352622 h 1352622"/>
              <a:gd name="connsiteX0" fmla="*/ 0 w 2198010"/>
              <a:gd name="connsiteY0" fmla="*/ 0 h 1352622"/>
              <a:gd name="connsiteX1" fmla="*/ 1007565 w 2198010"/>
              <a:gd name="connsiteY1" fmla="*/ 1169742 h 1352622"/>
              <a:gd name="connsiteX2" fmla="*/ 1142138 w 2198010"/>
              <a:gd name="connsiteY2" fmla="*/ 1183544 h 1352622"/>
              <a:gd name="connsiteX3" fmla="*/ 1145588 w 2198010"/>
              <a:gd name="connsiteY3" fmla="*/ 1252556 h 1352622"/>
              <a:gd name="connsiteX4" fmla="*/ 1280160 w 2198010"/>
              <a:gd name="connsiteY4" fmla="*/ 1256006 h 1352622"/>
              <a:gd name="connsiteX5" fmla="*/ 1280159 w 2198010"/>
              <a:gd name="connsiteY5" fmla="*/ 1342270 h 1352622"/>
              <a:gd name="connsiteX6" fmla="*/ 2198010 w 2198010"/>
              <a:gd name="connsiteY6" fmla="*/ 1352622 h 1352622"/>
              <a:gd name="connsiteX7" fmla="*/ 2198010 w 2198010"/>
              <a:gd name="connsiteY7" fmla="*/ 1352622 h 1352622"/>
              <a:gd name="connsiteX0" fmla="*/ 0 w 2198010"/>
              <a:gd name="connsiteY0" fmla="*/ 0 h 1352622"/>
              <a:gd name="connsiteX1" fmla="*/ 1010505 w 2198010"/>
              <a:gd name="connsiteY1" fmla="*/ 1178563 h 1352622"/>
              <a:gd name="connsiteX2" fmla="*/ 1142138 w 2198010"/>
              <a:gd name="connsiteY2" fmla="*/ 1183544 h 1352622"/>
              <a:gd name="connsiteX3" fmla="*/ 1145588 w 2198010"/>
              <a:gd name="connsiteY3" fmla="*/ 1252556 h 1352622"/>
              <a:gd name="connsiteX4" fmla="*/ 1280160 w 2198010"/>
              <a:gd name="connsiteY4" fmla="*/ 1256006 h 1352622"/>
              <a:gd name="connsiteX5" fmla="*/ 1280159 w 2198010"/>
              <a:gd name="connsiteY5" fmla="*/ 1342270 h 1352622"/>
              <a:gd name="connsiteX6" fmla="*/ 2198010 w 2198010"/>
              <a:gd name="connsiteY6" fmla="*/ 1352622 h 1352622"/>
              <a:gd name="connsiteX7" fmla="*/ 2198010 w 2198010"/>
              <a:gd name="connsiteY7" fmla="*/ 1352622 h 1352622"/>
              <a:gd name="connsiteX0" fmla="*/ 0 w 2198010"/>
              <a:gd name="connsiteY0" fmla="*/ 0 h 1352622"/>
              <a:gd name="connsiteX1" fmla="*/ 1007587 w 2198010"/>
              <a:gd name="connsiteY1" fmla="*/ 1101685 h 1352622"/>
              <a:gd name="connsiteX2" fmla="*/ 1010505 w 2198010"/>
              <a:gd name="connsiteY2" fmla="*/ 1178563 h 1352622"/>
              <a:gd name="connsiteX3" fmla="*/ 1142138 w 2198010"/>
              <a:gd name="connsiteY3" fmla="*/ 1183544 h 1352622"/>
              <a:gd name="connsiteX4" fmla="*/ 1145588 w 2198010"/>
              <a:gd name="connsiteY4" fmla="*/ 1252556 h 1352622"/>
              <a:gd name="connsiteX5" fmla="*/ 1280160 w 2198010"/>
              <a:gd name="connsiteY5" fmla="*/ 1256006 h 1352622"/>
              <a:gd name="connsiteX6" fmla="*/ 1280159 w 2198010"/>
              <a:gd name="connsiteY6" fmla="*/ 1342270 h 1352622"/>
              <a:gd name="connsiteX7" fmla="*/ 2198010 w 2198010"/>
              <a:gd name="connsiteY7" fmla="*/ 1352622 h 1352622"/>
              <a:gd name="connsiteX8" fmla="*/ 2198010 w 2198010"/>
              <a:gd name="connsiteY8" fmla="*/ 1352622 h 1352622"/>
              <a:gd name="connsiteX0" fmla="*/ 0 w 2198010"/>
              <a:gd name="connsiteY0" fmla="*/ 0 h 1352622"/>
              <a:gd name="connsiteX1" fmla="*/ 1007587 w 2198010"/>
              <a:gd name="connsiteY1" fmla="*/ 1101685 h 1352622"/>
              <a:gd name="connsiteX2" fmla="*/ 1010505 w 2198010"/>
              <a:gd name="connsiteY2" fmla="*/ 1178563 h 1352622"/>
              <a:gd name="connsiteX3" fmla="*/ 1142138 w 2198010"/>
              <a:gd name="connsiteY3" fmla="*/ 1183544 h 1352622"/>
              <a:gd name="connsiteX4" fmla="*/ 1145588 w 2198010"/>
              <a:gd name="connsiteY4" fmla="*/ 1252556 h 1352622"/>
              <a:gd name="connsiteX5" fmla="*/ 1280160 w 2198010"/>
              <a:gd name="connsiteY5" fmla="*/ 1256006 h 1352622"/>
              <a:gd name="connsiteX6" fmla="*/ 1280159 w 2198010"/>
              <a:gd name="connsiteY6" fmla="*/ 1342270 h 1352622"/>
              <a:gd name="connsiteX7" fmla="*/ 2198010 w 2198010"/>
              <a:gd name="connsiteY7" fmla="*/ 1352622 h 1352622"/>
              <a:gd name="connsiteX8" fmla="*/ 2198010 w 2198010"/>
              <a:gd name="connsiteY8" fmla="*/ 1352622 h 1352622"/>
              <a:gd name="connsiteX0" fmla="*/ 0 w 2198010"/>
              <a:gd name="connsiteY0" fmla="*/ 0 h 1352622"/>
              <a:gd name="connsiteX1" fmla="*/ 551857 w 2198010"/>
              <a:gd name="connsiteY1" fmla="*/ 1095805 h 1352622"/>
              <a:gd name="connsiteX2" fmla="*/ 1007587 w 2198010"/>
              <a:gd name="connsiteY2" fmla="*/ 1101685 h 1352622"/>
              <a:gd name="connsiteX3" fmla="*/ 1010505 w 2198010"/>
              <a:gd name="connsiteY3" fmla="*/ 1178563 h 1352622"/>
              <a:gd name="connsiteX4" fmla="*/ 1142138 w 2198010"/>
              <a:gd name="connsiteY4" fmla="*/ 1183544 h 1352622"/>
              <a:gd name="connsiteX5" fmla="*/ 1145588 w 2198010"/>
              <a:gd name="connsiteY5" fmla="*/ 1252556 h 1352622"/>
              <a:gd name="connsiteX6" fmla="*/ 1280160 w 2198010"/>
              <a:gd name="connsiteY6" fmla="*/ 1256006 h 1352622"/>
              <a:gd name="connsiteX7" fmla="*/ 1280159 w 2198010"/>
              <a:gd name="connsiteY7" fmla="*/ 1342270 h 1352622"/>
              <a:gd name="connsiteX8" fmla="*/ 2198010 w 2198010"/>
              <a:gd name="connsiteY8" fmla="*/ 1352622 h 1352622"/>
              <a:gd name="connsiteX9" fmla="*/ 2198010 w 2198010"/>
              <a:gd name="connsiteY9" fmla="*/ 1352622 h 1352622"/>
              <a:gd name="connsiteX0" fmla="*/ 0 w 2198010"/>
              <a:gd name="connsiteY0" fmla="*/ 0 h 1352622"/>
              <a:gd name="connsiteX1" fmla="*/ 551857 w 2198010"/>
              <a:gd name="connsiteY1" fmla="*/ 1095805 h 1352622"/>
              <a:gd name="connsiteX2" fmla="*/ 1007587 w 2198010"/>
              <a:gd name="connsiteY2" fmla="*/ 1101685 h 1352622"/>
              <a:gd name="connsiteX3" fmla="*/ 1010505 w 2198010"/>
              <a:gd name="connsiteY3" fmla="*/ 1178563 h 1352622"/>
              <a:gd name="connsiteX4" fmla="*/ 1142138 w 2198010"/>
              <a:gd name="connsiteY4" fmla="*/ 1183544 h 1352622"/>
              <a:gd name="connsiteX5" fmla="*/ 1145588 w 2198010"/>
              <a:gd name="connsiteY5" fmla="*/ 1252556 h 1352622"/>
              <a:gd name="connsiteX6" fmla="*/ 1280160 w 2198010"/>
              <a:gd name="connsiteY6" fmla="*/ 1256006 h 1352622"/>
              <a:gd name="connsiteX7" fmla="*/ 1280159 w 2198010"/>
              <a:gd name="connsiteY7" fmla="*/ 1342270 h 1352622"/>
              <a:gd name="connsiteX8" fmla="*/ 2198010 w 2198010"/>
              <a:gd name="connsiteY8" fmla="*/ 1352622 h 1352622"/>
              <a:gd name="connsiteX9" fmla="*/ 2198010 w 2198010"/>
              <a:gd name="connsiteY9" fmla="*/ 1352622 h 1352622"/>
              <a:gd name="connsiteX0" fmla="*/ 0 w 2198010"/>
              <a:gd name="connsiteY0" fmla="*/ 0 h 1352622"/>
              <a:gd name="connsiteX1" fmla="*/ 557737 w 2198010"/>
              <a:gd name="connsiteY1" fmla="*/ 1104626 h 1352622"/>
              <a:gd name="connsiteX2" fmla="*/ 1007587 w 2198010"/>
              <a:gd name="connsiteY2" fmla="*/ 1101685 h 1352622"/>
              <a:gd name="connsiteX3" fmla="*/ 1010505 w 2198010"/>
              <a:gd name="connsiteY3" fmla="*/ 1178563 h 1352622"/>
              <a:gd name="connsiteX4" fmla="*/ 1142138 w 2198010"/>
              <a:gd name="connsiteY4" fmla="*/ 1183544 h 1352622"/>
              <a:gd name="connsiteX5" fmla="*/ 1145588 w 2198010"/>
              <a:gd name="connsiteY5" fmla="*/ 1252556 h 1352622"/>
              <a:gd name="connsiteX6" fmla="*/ 1280160 w 2198010"/>
              <a:gd name="connsiteY6" fmla="*/ 1256006 h 1352622"/>
              <a:gd name="connsiteX7" fmla="*/ 1280159 w 2198010"/>
              <a:gd name="connsiteY7" fmla="*/ 1342270 h 1352622"/>
              <a:gd name="connsiteX8" fmla="*/ 2198010 w 2198010"/>
              <a:gd name="connsiteY8" fmla="*/ 1352622 h 1352622"/>
              <a:gd name="connsiteX9" fmla="*/ 2198010 w 2198010"/>
              <a:gd name="connsiteY9" fmla="*/ 1352622 h 1352622"/>
              <a:gd name="connsiteX0" fmla="*/ 0 w 2198010"/>
              <a:gd name="connsiteY0" fmla="*/ 0 h 1352622"/>
              <a:gd name="connsiteX1" fmla="*/ 548917 w 2198010"/>
              <a:gd name="connsiteY1" fmla="*/ 1022300 h 1352622"/>
              <a:gd name="connsiteX2" fmla="*/ 557737 w 2198010"/>
              <a:gd name="connsiteY2" fmla="*/ 1104626 h 1352622"/>
              <a:gd name="connsiteX3" fmla="*/ 1007587 w 2198010"/>
              <a:gd name="connsiteY3" fmla="*/ 1101685 h 1352622"/>
              <a:gd name="connsiteX4" fmla="*/ 1010505 w 2198010"/>
              <a:gd name="connsiteY4" fmla="*/ 1178563 h 1352622"/>
              <a:gd name="connsiteX5" fmla="*/ 1142138 w 2198010"/>
              <a:gd name="connsiteY5" fmla="*/ 1183544 h 1352622"/>
              <a:gd name="connsiteX6" fmla="*/ 1145588 w 2198010"/>
              <a:gd name="connsiteY6" fmla="*/ 1252556 h 1352622"/>
              <a:gd name="connsiteX7" fmla="*/ 1280160 w 2198010"/>
              <a:gd name="connsiteY7" fmla="*/ 1256006 h 1352622"/>
              <a:gd name="connsiteX8" fmla="*/ 1280159 w 2198010"/>
              <a:gd name="connsiteY8" fmla="*/ 1342270 h 1352622"/>
              <a:gd name="connsiteX9" fmla="*/ 2198010 w 2198010"/>
              <a:gd name="connsiteY9" fmla="*/ 1352622 h 1352622"/>
              <a:gd name="connsiteX10" fmla="*/ 2198010 w 2198010"/>
              <a:gd name="connsiteY10" fmla="*/ 1352622 h 1352622"/>
              <a:gd name="connsiteX0" fmla="*/ 0 w 2198010"/>
              <a:gd name="connsiteY0" fmla="*/ 0 h 1352622"/>
              <a:gd name="connsiteX1" fmla="*/ 548917 w 2198010"/>
              <a:gd name="connsiteY1" fmla="*/ 1022300 h 1352622"/>
              <a:gd name="connsiteX2" fmla="*/ 557737 w 2198010"/>
              <a:gd name="connsiteY2" fmla="*/ 1104626 h 1352622"/>
              <a:gd name="connsiteX3" fmla="*/ 1007587 w 2198010"/>
              <a:gd name="connsiteY3" fmla="*/ 1101685 h 1352622"/>
              <a:gd name="connsiteX4" fmla="*/ 1010505 w 2198010"/>
              <a:gd name="connsiteY4" fmla="*/ 1178563 h 1352622"/>
              <a:gd name="connsiteX5" fmla="*/ 1142138 w 2198010"/>
              <a:gd name="connsiteY5" fmla="*/ 1183544 h 1352622"/>
              <a:gd name="connsiteX6" fmla="*/ 1145588 w 2198010"/>
              <a:gd name="connsiteY6" fmla="*/ 1252556 h 1352622"/>
              <a:gd name="connsiteX7" fmla="*/ 1280160 w 2198010"/>
              <a:gd name="connsiteY7" fmla="*/ 1256006 h 1352622"/>
              <a:gd name="connsiteX8" fmla="*/ 1280159 w 2198010"/>
              <a:gd name="connsiteY8" fmla="*/ 1342270 h 1352622"/>
              <a:gd name="connsiteX9" fmla="*/ 2198010 w 2198010"/>
              <a:gd name="connsiteY9" fmla="*/ 1352622 h 1352622"/>
              <a:gd name="connsiteX10" fmla="*/ 2198010 w 2198010"/>
              <a:gd name="connsiteY10" fmla="*/ 1352622 h 1352622"/>
              <a:gd name="connsiteX0" fmla="*/ 0 w 2198010"/>
              <a:gd name="connsiteY0" fmla="*/ 0 h 1352622"/>
              <a:gd name="connsiteX1" fmla="*/ 557737 w 2198010"/>
              <a:gd name="connsiteY1" fmla="*/ 1028180 h 1352622"/>
              <a:gd name="connsiteX2" fmla="*/ 557737 w 2198010"/>
              <a:gd name="connsiteY2" fmla="*/ 1104626 h 1352622"/>
              <a:gd name="connsiteX3" fmla="*/ 1007587 w 2198010"/>
              <a:gd name="connsiteY3" fmla="*/ 1101685 h 1352622"/>
              <a:gd name="connsiteX4" fmla="*/ 1010505 w 2198010"/>
              <a:gd name="connsiteY4" fmla="*/ 1178563 h 1352622"/>
              <a:gd name="connsiteX5" fmla="*/ 1142138 w 2198010"/>
              <a:gd name="connsiteY5" fmla="*/ 1183544 h 1352622"/>
              <a:gd name="connsiteX6" fmla="*/ 1145588 w 2198010"/>
              <a:gd name="connsiteY6" fmla="*/ 1252556 h 1352622"/>
              <a:gd name="connsiteX7" fmla="*/ 1280160 w 2198010"/>
              <a:gd name="connsiteY7" fmla="*/ 1256006 h 1352622"/>
              <a:gd name="connsiteX8" fmla="*/ 1280159 w 2198010"/>
              <a:gd name="connsiteY8" fmla="*/ 1342270 h 1352622"/>
              <a:gd name="connsiteX9" fmla="*/ 2198010 w 2198010"/>
              <a:gd name="connsiteY9" fmla="*/ 1352622 h 1352622"/>
              <a:gd name="connsiteX10" fmla="*/ 2198010 w 2198010"/>
              <a:gd name="connsiteY10" fmla="*/ 1352622 h 1352622"/>
              <a:gd name="connsiteX0" fmla="*/ 0 w 2198010"/>
              <a:gd name="connsiteY0" fmla="*/ 0 h 1352622"/>
              <a:gd name="connsiteX1" fmla="*/ 554797 w 2198010"/>
              <a:gd name="connsiteY1" fmla="*/ 1028180 h 1352622"/>
              <a:gd name="connsiteX2" fmla="*/ 557737 w 2198010"/>
              <a:gd name="connsiteY2" fmla="*/ 1104626 h 1352622"/>
              <a:gd name="connsiteX3" fmla="*/ 1007587 w 2198010"/>
              <a:gd name="connsiteY3" fmla="*/ 1101685 h 1352622"/>
              <a:gd name="connsiteX4" fmla="*/ 1010505 w 2198010"/>
              <a:gd name="connsiteY4" fmla="*/ 1178563 h 1352622"/>
              <a:gd name="connsiteX5" fmla="*/ 1142138 w 2198010"/>
              <a:gd name="connsiteY5" fmla="*/ 1183544 h 1352622"/>
              <a:gd name="connsiteX6" fmla="*/ 1145588 w 2198010"/>
              <a:gd name="connsiteY6" fmla="*/ 1252556 h 1352622"/>
              <a:gd name="connsiteX7" fmla="*/ 1280160 w 2198010"/>
              <a:gd name="connsiteY7" fmla="*/ 1256006 h 1352622"/>
              <a:gd name="connsiteX8" fmla="*/ 1280159 w 2198010"/>
              <a:gd name="connsiteY8" fmla="*/ 1342270 h 1352622"/>
              <a:gd name="connsiteX9" fmla="*/ 2198010 w 2198010"/>
              <a:gd name="connsiteY9" fmla="*/ 1352622 h 1352622"/>
              <a:gd name="connsiteX10" fmla="*/ 2198010 w 2198010"/>
              <a:gd name="connsiteY10" fmla="*/ 1352622 h 1352622"/>
              <a:gd name="connsiteX0" fmla="*/ 0 w 2198010"/>
              <a:gd name="connsiteY0" fmla="*/ 0 h 1352622"/>
              <a:gd name="connsiteX1" fmla="*/ 466592 w 2198010"/>
              <a:gd name="connsiteY1" fmla="*/ 1016419 h 1352622"/>
              <a:gd name="connsiteX2" fmla="*/ 554797 w 2198010"/>
              <a:gd name="connsiteY2" fmla="*/ 1028180 h 1352622"/>
              <a:gd name="connsiteX3" fmla="*/ 557737 w 2198010"/>
              <a:gd name="connsiteY3" fmla="*/ 1104626 h 1352622"/>
              <a:gd name="connsiteX4" fmla="*/ 1007587 w 2198010"/>
              <a:gd name="connsiteY4" fmla="*/ 1101685 h 1352622"/>
              <a:gd name="connsiteX5" fmla="*/ 1010505 w 2198010"/>
              <a:gd name="connsiteY5" fmla="*/ 1178563 h 1352622"/>
              <a:gd name="connsiteX6" fmla="*/ 1142138 w 2198010"/>
              <a:gd name="connsiteY6" fmla="*/ 1183544 h 1352622"/>
              <a:gd name="connsiteX7" fmla="*/ 1145588 w 2198010"/>
              <a:gd name="connsiteY7" fmla="*/ 1252556 h 1352622"/>
              <a:gd name="connsiteX8" fmla="*/ 1280160 w 2198010"/>
              <a:gd name="connsiteY8" fmla="*/ 1256006 h 1352622"/>
              <a:gd name="connsiteX9" fmla="*/ 1280159 w 2198010"/>
              <a:gd name="connsiteY9" fmla="*/ 1342270 h 1352622"/>
              <a:gd name="connsiteX10" fmla="*/ 2198010 w 2198010"/>
              <a:gd name="connsiteY10" fmla="*/ 1352622 h 1352622"/>
              <a:gd name="connsiteX11" fmla="*/ 2198010 w 2198010"/>
              <a:gd name="connsiteY11" fmla="*/ 1352622 h 1352622"/>
              <a:gd name="connsiteX0" fmla="*/ 0 w 2198010"/>
              <a:gd name="connsiteY0" fmla="*/ 0 h 1352622"/>
              <a:gd name="connsiteX1" fmla="*/ 466592 w 2198010"/>
              <a:gd name="connsiteY1" fmla="*/ 1016419 h 1352622"/>
              <a:gd name="connsiteX2" fmla="*/ 554797 w 2198010"/>
              <a:gd name="connsiteY2" fmla="*/ 1028180 h 1352622"/>
              <a:gd name="connsiteX3" fmla="*/ 557737 w 2198010"/>
              <a:gd name="connsiteY3" fmla="*/ 1104626 h 1352622"/>
              <a:gd name="connsiteX4" fmla="*/ 1007587 w 2198010"/>
              <a:gd name="connsiteY4" fmla="*/ 1101685 h 1352622"/>
              <a:gd name="connsiteX5" fmla="*/ 1010505 w 2198010"/>
              <a:gd name="connsiteY5" fmla="*/ 1178563 h 1352622"/>
              <a:gd name="connsiteX6" fmla="*/ 1142138 w 2198010"/>
              <a:gd name="connsiteY6" fmla="*/ 1183544 h 1352622"/>
              <a:gd name="connsiteX7" fmla="*/ 1145588 w 2198010"/>
              <a:gd name="connsiteY7" fmla="*/ 1252556 h 1352622"/>
              <a:gd name="connsiteX8" fmla="*/ 1280160 w 2198010"/>
              <a:gd name="connsiteY8" fmla="*/ 1256006 h 1352622"/>
              <a:gd name="connsiteX9" fmla="*/ 1280159 w 2198010"/>
              <a:gd name="connsiteY9" fmla="*/ 1342270 h 1352622"/>
              <a:gd name="connsiteX10" fmla="*/ 2198010 w 2198010"/>
              <a:gd name="connsiteY10" fmla="*/ 1352622 h 1352622"/>
              <a:gd name="connsiteX11" fmla="*/ 2198010 w 2198010"/>
              <a:gd name="connsiteY11" fmla="*/ 1352622 h 1352622"/>
              <a:gd name="connsiteX0" fmla="*/ 0 w 2198010"/>
              <a:gd name="connsiteY0" fmla="*/ 0 h 1352622"/>
              <a:gd name="connsiteX1" fmla="*/ 472473 w 2198010"/>
              <a:gd name="connsiteY1" fmla="*/ 1028180 h 1352622"/>
              <a:gd name="connsiteX2" fmla="*/ 554797 w 2198010"/>
              <a:gd name="connsiteY2" fmla="*/ 1028180 h 1352622"/>
              <a:gd name="connsiteX3" fmla="*/ 557737 w 2198010"/>
              <a:gd name="connsiteY3" fmla="*/ 1104626 h 1352622"/>
              <a:gd name="connsiteX4" fmla="*/ 1007587 w 2198010"/>
              <a:gd name="connsiteY4" fmla="*/ 1101685 h 1352622"/>
              <a:gd name="connsiteX5" fmla="*/ 1010505 w 2198010"/>
              <a:gd name="connsiteY5" fmla="*/ 1178563 h 1352622"/>
              <a:gd name="connsiteX6" fmla="*/ 1142138 w 2198010"/>
              <a:gd name="connsiteY6" fmla="*/ 1183544 h 1352622"/>
              <a:gd name="connsiteX7" fmla="*/ 1145588 w 2198010"/>
              <a:gd name="connsiteY7" fmla="*/ 1252556 h 1352622"/>
              <a:gd name="connsiteX8" fmla="*/ 1280160 w 2198010"/>
              <a:gd name="connsiteY8" fmla="*/ 1256006 h 1352622"/>
              <a:gd name="connsiteX9" fmla="*/ 1280159 w 2198010"/>
              <a:gd name="connsiteY9" fmla="*/ 1342270 h 1352622"/>
              <a:gd name="connsiteX10" fmla="*/ 2198010 w 2198010"/>
              <a:gd name="connsiteY10" fmla="*/ 1352622 h 1352622"/>
              <a:gd name="connsiteX11" fmla="*/ 2198010 w 2198010"/>
              <a:gd name="connsiteY11" fmla="*/ 1352622 h 1352622"/>
              <a:gd name="connsiteX0" fmla="*/ 0 w 2198010"/>
              <a:gd name="connsiteY0" fmla="*/ 0 h 1352622"/>
              <a:gd name="connsiteX1" fmla="*/ 466592 w 2198010"/>
              <a:gd name="connsiteY1" fmla="*/ 863529 h 1352622"/>
              <a:gd name="connsiteX2" fmla="*/ 472473 w 2198010"/>
              <a:gd name="connsiteY2" fmla="*/ 1028180 h 1352622"/>
              <a:gd name="connsiteX3" fmla="*/ 554797 w 2198010"/>
              <a:gd name="connsiteY3" fmla="*/ 1028180 h 1352622"/>
              <a:gd name="connsiteX4" fmla="*/ 557737 w 2198010"/>
              <a:gd name="connsiteY4" fmla="*/ 1104626 h 1352622"/>
              <a:gd name="connsiteX5" fmla="*/ 1007587 w 2198010"/>
              <a:gd name="connsiteY5" fmla="*/ 1101685 h 1352622"/>
              <a:gd name="connsiteX6" fmla="*/ 1010505 w 2198010"/>
              <a:gd name="connsiteY6" fmla="*/ 1178563 h 1352622"/>
              <a:gd name="connsiteX7" fmla="*/ 1142138 w 2198010"/>
              <a:gd name="connsiteY7" fmla="*/ 1183544 h 1352622"/>
              <a:gd name="connsiteX8" fmla="*/ 1145588 w 2198010"/>
              <a:gd name="connsiteY8" fmla="*/ 1252556 h 1352622"/>
              <a:gd name="connsiteX9" fmla="*/ 1280160 w 2198010"/>
              <a:gd name="connsiteY9" fmla="*/ 1256006 h 1352622"/>
              <a:gd name="connsiteX10" fmla="*/ 1280159 w 2198010"/>
              <a:gd name="connsiteY10" fmla="*/ 1342270 h 1352622"/>
              <a:gd name="connsiteX11" fmla="*/ 2198010 w 2198010"/>
              <a:gd name="connsiteY11" fmla="*/ 1352622 h 1352622"/>
              <a:gd name="connsiteX12" fmla="*/ 2198010 w 2198010"/>
              <a:gd name="connsiteY12" fmla="*/ 1352622 h 1352622"/>
              <a:gd name="connsiteX0" fmla="*/ 0 w 2198010"/>
              <a:gd name="connsiteY0" fmla="*/ 0 h 1352622"/>
              <a:gd name="connsiteX1" fmla="*/ 466592 w 2198010"/>
              <a:gd name="connsiteY1" fmla="*/ 863529 h 1352622"/>
              <a:gd name="connsiteX2" fmla="*/ 472473 w 2198010"/>
              <a:gd name="connsiteY2" fmla="*/ 1028180 h 1352622"/>
              <a:gd name="connsiteX3" fmla="*/ 554797 w 2198010"/>
              <a:gd name="connsiteY3" fmla="*/ 1028180 h 1352622"/>
              <a:gd name="connsiteX4" fmla="*/ 557737 w 2198010"/>
              <a:gd name="connsiteY4" fmla="*/ 1104626 h 1352622"/>
              <a:gd name="connsiteX5" fmla="*/ 1007587 w 2198010"/>
              <a:gd name="connsiteY5" fmla="*/ 1101685 h 1352622"/>
              <a:gd name="connsiteX6" fmla="*/ 1010505 w 2198010"/>
              <a:gd name="connsiteY6" fmla="*/ 1178563 h 1352622"/>
              <a:gd name="connsiteX7" fmla="*/ 1142138 w 2198010"/>
              <a:gd name="connsiteY7" fmla="*/ 1183544 h 1352622"/>
              <a:gd name="connsiteX8" fmla="*/ 1145588 w 2198010"/>
              <a:gd name="connsiteY8" fmla="*/ 1252556 h 1352622"/>
              <a:gd name="connsiteX9" fmla="*/ 1280160 w 2198010"/>
              <a:gd name="connsiteY9" fmla="*/ 1256006 h 1352622"/>
              <a:gd name="connsiteX10" fmla="*/ 1280159 w 2198010"/>
              <a:gd name="connsiteY10" fmla="*/ 1342270 h 1352622"/>
              <a:gd name="connsiteX11" fmla="*/ 2198010 w 2198010"/>
              <a:gd name="connsiteY11" fmla="*/ 1352622 h 1352622"/>
              <a:gd name="connsiteX12" fmla="*/ 2198010 w 2198010"/>
              <a:gd name="connsiteY12" fmla="*/ 1352622 h 1352622"/>
              <a:gd name="connsiteX0" fmla="*/ 0 w 2198010"/>
              <a:gd name="connsiteY0" fmla="*/ 0 h 1352622"/>
              <a:gd name="connsiteX1" fmla="*/ 466592 w 2198010"/>
              <a:gd name="connsiteY1" fmla="*/ 863529 h 1352622"/>
              <a:gd name="connsiteX2" fmla="*/ 460712 w 2198010"/>
              <a:gd name="connsiteY2" fmla="*/ 1025240 h 1352622"/>
              <a:gd name="connsiteX3" fmla="*/ 554797 w 2198010"/>
              <a:gd name="connsiteY3" fmla="*/ 1028180 h 1352622"/>
              <a:gd name="connsiteX4" fmla="*/ 557737 w 2198010"/>
              <a:gd name="connsiteY4" fmla="*/ 1104626 h 1352622"/>
              <a:gd name="connsiteX5" fmla="*/ 1007587 w 2198010"/>
              <a:gd name="connsiteY5" fmla="*/ 1101685 h 1352622"/>
              <a:gd name="connsiteX6" fmla="*/ 1010505 w 2198010"/>
              <a:gd name="connsiteY6" fmla="*/ 1178563 h 1352622"/>
              <a:gd name="connsiteX7" fmla="*/ 1142138 w 2198010"/>
              <a:gd name="connsiteY7" fmla="*/ 1183544 h 1352622"/>
              <a:gd name="connsiteX8" fmla="*/ 1145588 w 2198010"/>
              <a:gd name="connsiteY8" fmla="*/ 1252556 h 1352622"/>
              <a:gd name="connsiteX9" fmla="*/ 1280160 w 2198010"/>
              <a:gd name="connsiteY9" fmla="*/ 1256006 h 1352622"/>
              <a:gd name="connsiteX10" fmla="*/ 1280159 w 2198010"/>
              <a:gd name="connsiteY10" fmla="*/ 1342270 h 1352622"/>
              <a:gd name="connsiteX11" fmla="*/ 2198010 w 2198010"/>
              <a:gd name="connsiteY11" fmla="*/ 1352622 h 1352622"/>
              <a:gd name="connsiteX12" fmla="*/ 2198010 w 2198010"/>
              <a:gd name="connsiteY12" fmla="*/ 1352622 h 1352622"/>
              <a:gd name="connsiteX0" fmla="*/ 0 w 2198010"/>
              <a:gd name="connsiteY0" fmla="*/ 0 h 1352622"/>
              <a:gd name="connsiteX1" fmla="*/ 466592 w 2198010"/>
              <a:gd name="connsiteY1" fmla="*/ 863529 h 1352622"/>
              <a:gd name="connsiteX2" fmla="*/ 466593 w 2198010"/>
              <a:gd name="connsiteY2" fmla="*/ 1025240 h 1352622"/>
              <a:gd name="connsiteX3" fmla="*/ 554797 w 2198010"/>
              <a:gd name="connsiteY3" fmla="*/ 1028180 h 1352622"/>
              <a:gd name="connsiteX4" fmla="*/ 557737 w 2198010"/>
              <a:gd name="connsiteY4" fmla="*/ 1104626 h 1352622"/>
              <a:gd name="connsiteX5" fmla="*/ 1007587 w 2198010"/>
              <a:gd name="connsiteY5" fmla="*/ 1101685 h 1352622"/>
              <a:gd name="connsiteX6" fmla="*/ 1010505 w 2198010"/>
              <a:gd name="connsiteY6" fmla="*/ 1178563 h 1352622"/>
              <a:gd name="connsiteX7" fmla="*/ 1142138 w 2198010"/>
              <a:gd name="connsiteY7" fmla="*/ 1183544 h 1352622"/>
              <a:gd name="connsiteX8" fmla="*/ 1145588 w 2198010"/>
              <a:gd name="connsiteY8" fmla="*/ 1252556 h 1352622"/>
              <a:gd name="connsiteX9" fmla="*/ 1280160 w 2198010"/>
              <a:gd name="connsiteY9" fmla="*/ 1256006 h 1352622"/>
              <a:gd name="connsiteX10" fmla="*/ 1280159 w 2198010"/>
              <a:gd name="connsiteY10" fmla="*/ 1342270 h 1352622"/>
              <a:gd name="connsiteX11" fmla="*/ 2198010 w 2198010"/>
              <a:gd name="connsiteY11" fmla="*/ 1352622 h 1352622"/>
              <a:gd name="connsiteX12" fmla="*/ 2198010 w 2198010"/>
              <a:gd name="connsiteY12" fmla="*/ 1352622 h 1352622"/>
              <a:gd name="connsiteX0" fmla="*/ 0 w 2198010"/>
              <a:gd name="connsiteY0" fmla="*/ 0 h 1352622"/>
              <a:gd name="connsiteX1" fmla="*/ 416608 w 2198010"/>
              <a:gd name="connsiteY1" fmla="*/ 866470 h 1352622"/>
              <a:gd name="connsiteX2" fmla="*/ 466592 w 2198010"/>
              <a:gd name="connsiteY2" fmla="*/ 863529 h 1352622"/>
              <a:gd name="connsiteX3" fmla="*/ 466593 w 2198010"/>
              <a:gd name="connsiteY3" fmla="*/ 1025240 h 1352622"/>
              <a:gd name="connsiteX4" fmla="*/ 554797 w 2198010"/>
              <a:gd name="connsiteY4" fmla="*/ 1028180 h 1352622"/>
              <a:gd name="connsiteX5" fmla="*/ 557737 w 2198010"/>
              <a:gd name="connsiteY5" fmla="*/ 1104626 h 1352622"/>
              <a:gd name="connsiteX6" fmla="*/ 1007587 w 2198010"/>
              <a:gd name="connsiteY6" fmla="*/ 1101685 h 1352622"/>
              <a:gd name="connsiteX7" fmla="*/ 1010505 w 2198010"/>
              <a:gd name="connsiteY7" fmla="*/ 1178563 h 1352622"/>
              <a:gd name="connsiteX8" fmla="*/ 1142138 w 2198010"/>
              <a:gd name="connsiteY8" fmla="*/ 1183544 h 1352622"/>
              <a:gd name="connsiteX9" fmla="*/ 1145588 w 2198010"/>
              <a:gd name="connsiteY9" fmla="*/ 1252556 h 1352622"/>
              <a:gd name="connsiteX10" fmla="*/ 1280160 w 2198010"/>
              <a:gd name="connsiteY10" fmla="*/ 1256006 h 1352622"/>
              <a:gd name="connsiteX11" fmla="*/ 1280159 w 2198010"/>
              <a:gd name="connsiteY11" fmla="*/ 1342270 h 1352622"/>
              <a:gd name="connsiteX12" fmla="*/ 2198010 w 2198010"/>
              <a:gd name="connsiteY12" fmla="*/ 1352622 h 1352622"/>
              <a:gd name="connsiteX13" fmla="*/ 2198010 w 2198010"/>
              <a:gd name="connsiteY13" fmla="*/ 1352622 h 1352622"/>
              <a:gd name="connsiteX0" fmla="*/ 0 w 2198010"/>
              <a:gd name="connsiteY0" fmla="*/ 0 h 1352622"/>
              <a:gd name="connsiteX1" fmla="*/ 416608 w 2198010"/>
              <a:gd name="connsiteY1" fmla="*/ 866470 h 1352622"/>
              <a:gd name="connsiteX2" fmla="*/ 466592 w 2198010"/>
              <a:gd name="connsiteY2" fmla="*/ 863529 h 1352622"/>
              <a:gd name="connsiteX3" fmla="*/ 466593 w 2198010"/>
              <a:gd name="connsiteY3" fmla="*/ 1025240 h 1352622"/>
              <a:gd name="connsiteX4" fmla="*/ 554797 w 2198010"/>
              <a:gd name="connsiteY4" fmla="*/ 1028180 h 1352622"/>
              <a:gd name="connsiteX5" fmla="*/ 557737 w 2198010"/>
              <a:gd name="connsiteY5" fmla="*/ 1104626 h 1352622"/>
              <a:gd name="connsiteX6" fmla="*/ 1007587 w 2198010"/>
              <a:gd name="connsiteY6" fmla="*/ 1101685 h 1352622"/>
              <a:gd name="connsiteX7" fmla="*/ 1010505 w 2198010"/>
              <a:gd name="connsiteY7" fmla="*/ 1178563 h 1352622"/>
              <a:gd name="connsiteX8" fmla="*/ 1142138 w 2198010"/>
              <a:gd name="connsiteY8" fmla="*/ 1183544 h 1352622"/>
              <a:gd name="connsiteX9" fmla="*/ 1145588 w 2198010"/>
              <a:gd name="connsiteY9" fmla="*/ 1252556 h 1352622"/>
              <a:gd name="connsiteX10" fmla="*/ 1280160 w 2198010"/>
              <a:gd name="connsiteY10" fmla="*/ 1256006 h 1352622"/>
              <a:gd name="connsiteX11" fmla="*/ 1280159 w 2198010"/>
              <a:gd name="connsiteY11" fmla="*/ 1342270 h 1352622"/>
              <a:gd name="connsiteX12" fmla="*/ 2198010 w 2198010"/>
              <a:gd name="connsiteY12" fmla="*/ 1352622 h 1352622"/>
              <a:gd name="connsiteX13" fmla="*/ 2198010 w 2198010"/>
              <a:gd name="connsiteY13" fmla="*/ 1352622 h 1352622"/>
              <a:gd name="connsiteX0" fmla="*/ 0 w 2198010"/>
              <a:gd name="connsiteY0" fmla="*/ 0 h 1352622"/>
              <a:gd name="connsiteX1" fmla="*/ 416608 w 2198010"/>
              <a:gd name="connsiteY1" fmla="*/ 866470 h 1352622"/>
              <a:gd name="connsiteX2" fmla="*/ 472473 w 2198010"/>
              <a:gd name="connsiteY2" fmla="*/ 869410 h 1352622"/>
              <a:gd name="connsiteX3" fmla="*/ 466593 w 2198010"/>
              <a:gd name="connsiteY3" fmla="*/ 1025240 h 1352622"/>
              <a:gd name="connsiteX4" fmla="*/ 554797 w 2198010"/>
              <a:gd name="connsiteY4" fmla="*/ 1028180 h 1352622"/>
              <a:gd name="connsiteX5" fmla="*/ 557737 w 2198010"/>
              <a:gd name="connsiteY5" fmla="*/ 1104626 h 1352622"/>
              <a:gd name="connsiteX6" fmla="*/ 1007587 w 2198010"/>
              <a:gd name="connsiteY6" fmla="*/ 1101685 h 1352622"/>
              <a:gd name="connsiteX7" fmla="*/ 1010505 w 2198010"/>
              <a:gd name="connsiteY7" fmla="*/ 1178563 h 1352622"/>
              <a:gd name="connsiteX8" fmla="*/ 1142138 w 2198010"/>
              <a:gd name="connsiteY8" fmla="*/ 1183544 h 1352622"/>
              <a:gd name="connsiteX9" fmla="*/ 1145588 w 2198010"/>
              <a:gd name="connsiteY9" fmla="*/ 1252556 h 1352622"/>
              <a:gd name="connsiteX10" fmla="*/ 1280160 w 2198010"/>
              <a:gd name="connsiteY10" fmla="*/ 1256006 h 1352622"/>
              <a:gd name="connsiteX11" fmla="*/ 1280159 w 2198010"/>
              <a:gd name="connsiteY11" fmla="*/ 1342270 h 1352622"/>
              <a:gd name="connsiteX12" fmla="*/ 2198010 w 2198010"/>
              <a:gd name="connsiteY12" fmla="*/ 1352622 h 1352622"/>
              <a:gd name="connsiteX13" fmla="*/ 2198010 w 2198010"/>
              <a:gd name="connsiteY13" fmla="*/ 1352622 h 1352622"/>
              <a:gd name="connsiteX0" fmla="*/ 0 w 2198010"/>
              <a:gd name="connsiteY0" fmla="*/ 0 h 1352622"/>
              <a:gd name="connsiteX1" fmla="*/ 410728 w 2198010"/>
              <a:gd name="connsiteY1" fmla="*/ 631254 h 1352622"/>
              <a:gd name="connsiteX2" fmla="*/ 416608 w 2198010"/>
              <a:gd name="connsiteY2" fmla="*/ 866470 h 1352622"/>
              <a:gd name="connsiteX3" fmla="*/ 472473 w 2198010"/>
              <a:gd name="connsiteY3" fmla="*/ 869410 h 1352622"/>
              <a:gd name="connsiteX4" fmla="*/ 466593 w 2198010"/>
              <a:gd name="connsiteY4" fmla="*/ 1025240 h 1352622"/>
              <a:gd name="connsiteX5" fmla="*/ 554797 w 2198010"/>
              <a:gd name="connsiteY5" fmla="*/ 1028180 h 1352622"/>
              <a:gd name="connsiteX6" fmla="*/ 557737 w 2198010"/>
              <a:gd name="connsiteY6" fmla="*/ 1104626 h 1352622"/>
              <a:gd name="connsiteX7" fmla="*/ 1007587 w 2198010"/>
              <a:gd name="connsiteY7" fmla="*/ 1101685 h 1352622"/>
              <a:gd name="connsiteX8" fmla="*/ 1010505 w 2198010"/>
              <a:gd name="connsiteY8" fmla="*/ 1178563 h 1352622"/>
              <a:gd name="connsiteX9" fmla="*/ 1142138 w 2198010"/>
              <a:gd name="connsiteY9" fmla="*/ 1183544 h 1352622"/>
              <a:gd name="connsiteX10" fmla="*/ 1145588 w 2198010"/>
              <a:gd name="connsiteY10" fmla="*/ 1252556 h 1352622"/>
              <a:gd name="connsiteX11" fmla="*/ 1280160 w 2198010"/>
              <a:gd name="connsiteY11" fmla="*/ 1256006 h 1352622"/>
              <a:gd name="connsiteX12" fmla="*/ 1280159 w 2198010"/>
              <a:gd name="connsiteY12" fmla="*/ 1342270 h 1352622"/>
              <a:gd name="connsiteX13" fmla="*/ 2198010 w 2198010"/>
              <a:gd name="connsiteY13" fmla="*/ 1352622 h 1352622"/>
              <a:gd name="connsiteX14" fmla="*/ 2198010 w 2198010"/>
              <a:gd name="connsiteY14" fmla="*/ 1352622 h 1352622"/>
              <a:gd name="connsiteX0" fmla="*/ 0 w 2198010"/>
              <a:gd name="connsiteY0" fmla="*/ 0 h 1352622"/>
              <a:gd name="connsiteX1" fmla="*/ 410728 w 2198010"/>
              <a:gd name="connsiteY1" fmla="*/ 631254 h 1352622"/>
              <a:gd name="connsiteX2" fmla="*/ 416608 w 2198010"/>
              <a:gd name="connsiteY2" fmla="*/ 866470 h 1352622"/>
              <a:gd name="connsiteX3" fmla="*/ 472473 w 2198010"/>
              <a:gd name="connsiteY3" fmla="*/ 869410 h 1352622"/>
              <a:gd name="connsiteX4" fmla="*/ 466593 w 2198010"/>
              <a:gd name="connsiteY4" fmla="*/ 1025240 h 1352622"/>
              <a:gd name="connsiteX5" fmla="*/ 554797 w 2198010"/>
              <a:gd name="connsiteY5" fmla="*/ 1028180 h 1352622"/>
              <a:gd name="connsiteX6" fmla="*/ 557737 w 2198010"/>
              <a:gd name="connsiteY6" fmla="*/ 1104626 h 1352622"/>
              <a:gd name="connsiteX7" fmla="*/ 1007587 w 2198010"/>
              <a:gd name="connsiteY7" fmla="*/ 1101685 h 1352622"/>
              <a:gd name="connsiteX8" fmla="*/ 1010505 w 2198010"/>
              <a:gd name="connsiteY8" fmla="*/ 1178563 h 1352622"/>
              <a:gd name="connsiteX9" fmla="*/ 1142138 w 2198010"/>
              <a:gd name="connsiteY9" fmla="*/ 1183544 h 1352622"/>
              <a:gd name="connsiteX10" fmla="*/ 1145588 w 2198010"/>
              <a:gd name="connsiteY10" fmla="*/ 1252556 h 1352622"/>
              <a:gd name="connsiteX11" fmla="*/ 1280160 w 2198010"/>
              <a:gd name="connsiteY11" fmla="*/ 1256006 h 1352622"/>
              <a:gd name="connsiteX12" fmla="*/ 1280159 w 2198010"/>
              <a:gd name="connsiteY12" fmla="*/ 1342270 h 1352622"/>
              <a:gd name="connsiteX13" fmla="*/ 2198010 w 2198010"/>
              <a:gd name="connsiteY13" fmla="*/ 1352622 h 1352622"/>
              <a:gd name="connsiteX14" fmla="*/ 2198010 w 2198010"/>
              <a:gd name="connsiteY14" fmla="*/ 1352622 h 1352622"/>
              <a:gd name="connsiteX0" fmla="*/ 0 w 2198010"/>
              <a:gd name="connsiteY0" fmla="*/ 0 h 1352622"/>
              <a:gd name="connsiteX1" fmla="*/ 360745 w 2198010"/>
              <a:gd name="connsiteY1" fmla="*/ 619493 h 1352622"/>
              <a:gd name="connsiteX2" fmla="*/ 410728 w 2198010"/>
              <a:gd name="connsiteY2" fmla="*/ 631254 h 1352622"/>
              <a:gd name="connsiteX3" fmla="*/ 416608 w 2198010"/>
              <a:gd name="connsiteY3" fmla="*/ 866470 h 1352622"/>
              <a:gd name="connsiteX4" fmla="*/ 472473 w 2198010"/>
              <a:gd name="connsiteY4" fmla="*/ 869410 h 1352622"/>
              <a:gd name="connsiteX5" fmla="*/ 466593 w 2198010"/>
              <a:gd name="connsiteY5" fmla="*/ 1025240 h 1352622"/>
              <a:gd name="connsiteX6" fmla="*/ 554797 w 2198010"/>
              <a:gd name="connsiteY6" fmla="*/ 1028180 h 1352622"/>
              <a:gd name="connsiteX7" fmla="*/ 557737 w 2198010"/>
              <a:gd name="connsiteY7" fmla="*/ 1104626 h 1352622"/>
              <a:gd name="connsiteX8" fmla="*/ 1007587 w 2198010"/>
              <a:gd name="connsiteY8" fmla="*/ 1101685 h 1352622"/>
              <a:gd name="connsiteX9" fmla="*/ 1010505 w 2198010"/>
              <a:gd name="connsiteY9" fmla="*/ 1178563 h 1352622"/>
              <a:gd name="connsiteX10" fmla="*/ 1142138 w 2198010"/>
              <a:gd name="connsiteY10" fmla="*/ 1183544 h 1352622"/>
              <a:gd name="connsiteX11" fmla="*/ 1145588 w 2198010"/>
              <a:gd name="connsiteY11" fmla="*/ 1252556 h 1352622"/>
              <a:gd name="connsiteX12" fmla="*/ 1280160 w 2198010"/>
              <a:gd name="connsiteY12" fmla="*/ 1256006 h 1352622"/>
              <a:gd name="connsiteX13" fmla="*/ 1280159 w 2198010"/>
              <a:gd name="connsiteY13" fmla="*/ 1342270 h 1352622"/>
              <a:gd name="connsiteX14" fmla="*/ 2198010 w 2198010"/>
              <a:gd name="connsiteY14" fmla="*/ 1352622 h 1352622"/>
              <a:gd name="connsiteX15" fmla="*/ 2198010 w 2198010"/>
              <a:gd name="connsiteY15" fmla="*/ 1352622 h 1352622"/>
              <a:gd name="connsiteX0" fmla="*/ 0 w 2198010"/>
              <a:gd name="connsiteY0" fmla="*/ 0 h 1352622"/>
              <a:gd name="connsiteX1" fmla="*/ 360745 w 2198010"/>
              <a:gd name="connsiteY1" fmla="*/ 619493 h 1352622"/>
              <a:gd name="connsiteX2" fmla="*/ 410728 w 2198010"/>
              <a:gd name="connsiteY2" fmla="*/ 631254 h 1352622"/>
              <a:gd name="connsiteX3" fmla="*/ 416608 w 2198010"/>
              <a:gd name="connsiteY3" fmla="*/ 866470 h 1352622"/>
              <a:gd name="connsiteX4" fmla="*/ 472473 w 2198010"/>
              <a:gd name="connsiteY4" fmla="*/ 869410 h 1352622"/>
              <a:gd name="connsiteX5" fmla="*/ 466593 w 2198010"/>
              <a:gd name="connsiteY5" fmla="*/ 1025240 h 1352622"/>
              <a:gd name="connsiteX6" fmla="*/ 554797 w 2198010"/>
              <a:gd name="connsiteY6" fmla="*/ 1028180 h 1352622"/>
              <a:gd name="connsiteX7" fmla="*/ 557737 w 2198010"/>
              <a:gd name="connsiteY7" fmla="*/ 1104626 h 1352622"/>
              <a:gd name="connsiteX8" fmla="*/ 1007587 w 2198010"/>
              <a:gd name="connsiteY8" fmla="*/ 1101685 h 1352622"/>
              <a:gd name="connsiteX9" fmla="*/ 1010505 w 2198010"/>
              <a:gd name="connsiteY9" fmla="*/ 1178563 h 1352622"/>
              <a:gd name="connsiteX10" fmla="*/ 1142138 w 2198010"/>
              <a:gd name="connsiteY10" fmla="*/ 1183544 h 1352622"/>
              <a:gd name="connsiteX11" fmla="*/ 1145588 w 2198010"/>
              <a:gd name="connsiteY11" fmla="*/ 1252556 h 1352622"/>
              <a:gd name="connsiteX12" fmla="*/ 1280160 w 2198010"/>
              <a:gd name="connsiteY12" fmla="*/ 1256006 h 1352622"/>
              <a:gd name="connsiteX13" fmla="*/ 1280159 w 2198010"/>
              <a:gd name="connsiteY13" fmla="*/ 1342270 h 1352622"/>
              <a:gd name="connsiteX14" fmla="*/ 2198010 w 2198010"/>
              <a:gd name="connsiteY14" fmla="*/ 1352622 h 1352622"/>
              <a:gd name="connsiteX15" fmla="*/ 2198010 w 2198010"/>
              <a:gd name="connsiteY15" fmla="*/ 1352622 h 1352622"/>
              <a:gd name="connsiteX0" fmla="*/ 0 w 2198010"/>
              <a:gd name="connsiteY0" fmla="*/ 0 h 1352622"/>
              <a:gd name="connsiteX1" fmla="*/ 369565 w 2198010"/>
              <a:gd name="connsiteY1" fmla="*/ 628314 h 1352622"/>
              <a:gd name="connsiteX2" fmla="*/ 410728 w 2198010"/>
              <a:gd name="connsiteY2" fmla="*/ 631254 h 1352622"/>
              <a:gd name="connsiteX3" fmla="*/ 416608 w 2198010"/>
              <a:gd name="connsiteY3" fmla="*/ 866470 h 1352622"/>
              <a:gd name="connsiteX4" fmla="*/ 472473 w 2198010"/>
              <a:gd name="connsiteY4" fmla="*/ 869410 h 1352622"/>
              <a:gd name="connsiteX5" fmla="*/ 466593 w 2198010"/>
              <a:gd name="connsiteY5" fmla="*/ 1025240 h 1352622"/>
              <a:gd name="connsiteX6" fmla="*/ 554797 w 2198010"/>
              <a:gd name="connsiteY6" fmla="*/ 1028180 h 1352622"/>
              <a:gd name="connsiteX7" fmla="*/ 557737 w 2198010"/>
              <a:gd name="connsiteY7" fmla="*/ 1104626 h 1352622"/>
              <a:gd name="connsiteX8" fmla="*/ 1007587 w 2198010"/>
              <a:gd name="connsiteY8" fmla="*/ 1101685 h 1352622"/>
              <a:gd name="connsiteX9" fmla="*/ 1010505 w 2198010"/>
              <a:gd name="connsiteY9" fmla="*/ 1178563 h 1352622"/>
              <a:gd name="connsiteX10" fmla="*/ 1142138 w 2198010"/>
              <a:gd name="connsiteY10" fmla="*/ 1183544 h 1352622"/>
              <a:gd name="connsiteX11" fmla="*/ 1145588 w 2198010"/>
              <a:gd name="connsiteY11" fmla="*/ 1252556 h 1352622"/>
              <a:gd name="connsiteX12" fmla="*/ 1280160 w 2198010"/>
              <a:gd name="connsiteY12" fmla="*/ 1256006 h 1352622"/>
              <a:gd name="connsiteX13" fmla="*/ 1280159 w 2198010"/>
              <a:gd name="connsiteY13" fmla="*/ 1342270 h 1352622"/>
              <a:gd name="connsiteX14" fmla="*/ 2198010 w 2198010"/>
              <a:gd name="connsiteY14" fmla="*/ 1352622 h 1352622"/>
              <a:gd name="connsiteX15" fmla="*/ 2198010 w 2198010"/>
              <a:gd name="connsiteY15" fmla="*/ 1352622 h 1352622"/>
              <a:gd name="connsiteX0" fmla="*/ 0 w 2198010"/>
              <a:gd name="connsiteY0" fmla="*/ 0 h 1352622"/>
              <a:gd name="connsiteX1" fmla="*/ 366625 w 2198010"/>
              <a:gd name="connsiteY1" fmla="*/ 554809 h 1352622"/>
              <a:gd name="connsiteX2" fmla="*/ 369565 w 2198010"/>
              <a:gd name="connsiteY2" fmla="*/ 628314 h 1352622"/>
              <a:gd name="connsiteX3" fmla="*/ 410728 w 2198010"/>
              <a:gd name="connsiteY3" fmla="*/ 631254 h 1352622"/>
              <a:gd name="connsiteX4" fmla="*/ 416608 w 2198010"/>
              <a:gd name="connsiteY4" fmla="*/ 866470 h 1352622"/>
              <a:gd name="connsiteX5" fmla="*/ 472473 w 2198010"/>
              <a:gd name="connsiteY5" fmla="*/ 869410 h 1352622"/>
              <a:gd name="connsiteX6" fmla="*/ 466593 w 2198010"/>
              <a:gd name="connsiteY6" fmla="*/ 1025240 h 1352622"/>
              <a:gd name="connsiteX7" fmla="*/ 554797 w 2198010"/>
              <a:gd name="connsiteY7" fmla="*/ 1028180 h 1352622"/>
              <a:gd name="connsiteX8" fmla="*/ 557737 w 2198010"/>
              <a:gd name="connsiteY8" fmla="*/ 1104626 h 1352622"/>
              <a:gd name="connsiteX9" fmla="*/ 1007587 w 2198010"/>
              <a:gd name="connsiteY9" fmla="*/ 1101685 h 1352622"/>
              <a:gd name="connsiteX10" fmla="*/ 1010505 w 2198010"/>
              <a:gd name="connsiteY10" fmla="*/ 1178563 h 1352622"/>
              <a:gd name="connsiteX11" fmla="*/ 1142138 w 2198010"/>
              <a:gd name="connsiteY11" fmla="*/ 1183544 h 1352622"/>
              <a:gd name="connsiteX12" fmla="*/ 1145588 w 2198010"/>
              <a:gd name="connsiteY12" fmla="*/ 1252556 h 1352622"/>
              <a:gd name="connsiteX13" fmla="*/ 1280160 w 2198010"/>
              <a:gd name="connsiteY13" fmla="*/ 1256006 h 1352622"/>
              <a:gd name="connsiteX14" fmla="*/ 1280159 w 2198010"/>
              <a:gd name="connsiteY14" fmla="*/ 1342270 h 1352622"/>
              <a:gd name="connsiteX15" fmla="*/ 2198010 w 2198010"/>
              <a:gd name="connsiteY15" fmla="*/ 1352622 h 1352622"/>
              <a:gd name="connsiteX16" fmla="*/ 2198010 w 2198010"/>
              <a:gd name="connsiteY16" fmla="*/ 1352622 h 1352622"/>
              <a:gd name="connsiteX0" fmla="*/ 0 w 2198010"/>
              <a:gd name="connsiteY0" fmla="*/ 0 h 1352622"/>
              <a:gd name="connsiteX1" fmla="*/ 366625 w 2198010"/>
              <a:gd name="connsiteY1" fmla="*/ 554809 h 1352622"/>
              <a:gd name="connsiteX2" fmla="*/ 369565 w 2198010"/>
              <a:gd name="connsiteY2" fmla="*/ 628314 h 1352622"/>
              <a:gd name="connsiteX3" fmla="*/ 410728 w 2198010"/>
              <a:gd name="connsiteY3" fmla="*/ 631254 h 1352622"/>
              <a:gd name="connsiteX4" fmla="*/ 416608 w 2198010"/>
              <a:gd name="connsiteY4" fmla="*/ 866470 h 1352622"/>
              <a:gd name="connsiteX5" fmla="*/ 472473 w 2198010"/>
              <a:gd name="connsiteY5" fmla="*/ 869410 h 1352622"/>
              <a:gd name="connsiteX6" fmla="*/ 466593 w 2198010"/>
              <a:gd name="connsiteY6" fmla="*/ 1025240 h 1352622"/>
              <a:gd name="connsiteX7" fmla="*/ 554797 w 2198010"/>
              <a:gd name="connsiteY7" fmla="*/ 1028180 h 1352622"/>
              <a:gd name="connsiteX8" fmla="*/ 557737 w 2198010"/>
              <a:gd name="connsiteY8" fmla="*/ 1104626 h 1352622"/>
              <a:gd name="connsiteX9" fmla="*/ 1007587 w 2198010"/>
              <a:gd name="connsiteY9" fmla="*/ 1101685 h 1352622"/>
              <a:gd name="connsiteX10" fmla="*/ 1010505 w 2198010"/>
              <a:gd name="connsiteY10" fmla="*/ 1178563 h 1352622"/>
              <a:gd name="connsiteX11" fmla="*/ 1142138 w 2198010"/>
              <a:gd name="connsiteY11" fmla="*/ 1183544 h 1352622"/>
              <a:gd name="connsiteX12" fmla="*/ 1145588 w 2198010"/>
              <a:gd name="connsiteY12" fmla="*/ 1252556 h 1352622"/>
              <a:gd name="connsiteX13" fmla="*/ 1280160 w 2198010"/>
              <a:gd name="connsiteY13" fmla="*/ 1256006 h 1352622"/>
              <a:gd name="connsiteX14" fmla="*/ 1280159 w 2198010"/>
              <a:gd name="connsiteY14" fmla="*/ 1342270 h 1352622"/>
              <a:gd name="connsiteX15" fmla="*/ 2198010 w 2198010"/>
              <a:gd name="connsiteY15" fmla="*/ 1352622 h 1352622"/>
              <a:gd name="connsiteX16" fmla="*/ 2198010 w 2198010"/>
              <a:gd name="connsiteY16" fmla="*/ 1352622 h 1352622"/>
              <a:gd name="connsiteX0" fmla="*/ 0 w 2198010"/>
              <a:gd name="connsiteY0" fmla="*/ 0 h 1352622"/>
              <a:gd name="connsiteX1" fmla="*/ 325462 w 2198010"/>
              <a:gd name="connsiteY1" fmla="*/ 543048 h 1352622"/>
              <a:gd name="connsiteX2" fmla="*/ 366625 w 2198010"/>
              <a:gd name="connsiteY2" fmla="*/ 554809 h 1352622"/>
              <a:gd name="connsiteX3" fmla="*/ 369565 w 2198010"/>
              <a:gd name="connsiteY3" fmla="*/ 628314 h 1352622"/>
              <a:gd name="connsiteX4" fmla="*/ 410728 w 2198010"/>
              <a:gd name="connsiteY4" fmla="*/ 631254 h 1352622"/>
              <a:gd name="connsiteX5" fmla="*/ 416608 w 2198010"/>
              <a:gd name="connsiteY5" fmla="*/ 866470 h 1352622"/>
              <a:gd name="connsiteX6" fmla="*/ 472473 w 2198010"/>
              <a:gd name="connsiteY6" fmla="*/ 869410 h 1352622"/>
              <a:gd name="connsiteX7" fmla="*/ 466593 w 2198010"/>
              <a:gd name="connsiteY7" fmla="*/ 1025240 h 1352622"/>
              <a:gd name="connsiteX8" fmla="*/ 554797 w 2198010"/>
              <a:gd name="connsiteY8" fmla="*/ 1028180 h 1352622"/>
              <a:gd name="connsiteX9" fmla="*/ 557737 w 2198010"/>
              <a:gd name="connsiteY9" fmla="*/ 1104626 h 1352622"/>
              <a:gd name="connsiteX10" fmla="*/ 1007587 w 2198010"/>
              <a:gd name="connsiteY10" fmla="*/ 1101685 h 1352622"/>
              <a:gd name="connsiteX11" fmla="*/ 1010505 w 2198010"/>
              <a:gd name="connsiteY11" fmla="*/ 1178563 h 1352622"/>
              <a:gd name="connsiteX12" fmla="*/ 1142138 w 2198010"/>
              <a:gd name="connsiteY12" fmla="*/ 1183544 h 1352622"/>
              <a:gd name="connsiteX13" fmla="*/ 1145588 w 2198010"/>
              <a:gd name="connsiteY13" fmla="*/ 1252556 h 1352622"/>
              <a:gd name="connsiteX14" fmla="*/ 1280160 w 2198010"/>
              <a:gd name="connsiteY14" fmla="*/ 1256006 h 1352622"/>
              <a:gd name="connsiteX15" fmla="*/ 1280159 w 2198010"/>
              <a:gd name="connsiteY15" fmla="*/ 1342270 h 1352622"/>
              <a:gd name="connsiteX16" fmla="*/ 2198010 w 2198010"/>
              <a:gd name="connsiteY16" fmla="*/ 1352622 h 1352622"/>
              <a:gd name="connsiteX17" fmla="*/ 2198010 w 2198010"/>
              <a:gd name="connsiteY17" fmla="*/ 1352622 h 1352622"/>
              <a:gd name="connsiteX0" fmla="*/ 0 w 2198010"/>
              <a:gd name="connsiteY0" fmla="*/ 0 h 1352622"/>
              <a:gd name="connsiteX1" fmla="*/ 325462 w 2198010"/>
              <a:gd name="connsiteY1" fmla="*/ 543048 h 1352622"/>
              <a:gd name="connsiteX2" fmla="*/ 366625 w 2198010"/>
              <a:gd name="connsiteY2" fmla="*/ 554809 h 1352622"/>
              <a:gd name="connsiteX3" fmla="*/ 369565 w 2198010"/>
              <a:gd name="connsiteY3" fmla="*/ 628314 h 1352622"/>
              <a:gd name="connsiteX4" fmla="*/ 410728 w 2198010"/>
              <a:gd name="connsiteY4" fmla="*/ 631254 h 1352622"/>
              <a:gd name="connsiteX5" fmla="*/ 416608 w 2198010"/>
              <a:gd name="connsiteY5" fmla="*/ 866470 h 1352622"/>
              <a:gd name="connsiteX6" fmla="*/ 472473 w 2198010"/>
              <a:gd name="connsiteY6" fmla="*/ 869410 h 1352622"/>
              <a:gd name="connsiteX7" fmla="*/ 466593 w 2198010"/>
              <a:gd name="connsiteY7" fmla="*/ 1025240 h 1352622"/>
              <a:gd name="connsiteX8" fmla="*/ 554797 w 2198010"/>
              <a:gd name="connsiteY8" fmla="*/ 1028180 h 1352622"/>
              <a:gd name="connsiteX9" fmla="*/ 557737 w 2198010"/>
              <a:gd name="connsiteY9" fmla="*/ 1104626 h 1352622"/>
              <a:gd name="connsiteX10" fmla="*/ 1007587 w 2198010"/>
              <a:gd name="connsiteY10" fmla="*/ 1101685 h 1352622"/>
              <a:gd name="connsiteX11" fmla="*/ 1010505 w 2198010"/>
              <a:gd name="connsiteY11" fmla="*/ 1178563 h 1352622"/>
              <a:gd name="connsiteX12" fmla="*/ 1142138 w 2198010"/>
              <a:gd name="connsiteY12" fmla="*/ 1183544 h 1352622"/>
              <a:gd name="connsiteX13" fmla="*/ 1145588 w 2198010"/>
              <a:gd name="connsiteY13" fmla="*/ 1252556 h 1352622"/>
              <a:gd name="connsiteX14" fmla="*/ 1280160 w 2198010"/>
              <a:gd name="connsiteY14" fmla="*/ 1256006 h 1352622"/>
              <a:gd name="connsiteX15" fmla="*/ 1280159 w 2198010"/>
              <a:gd name="connsiteY15" fmla="*/ 1342270 h 1352622"/>
              <a:gd name="connsiteX16" fmla="*/ 2198010 w 2198010"/>
              <a:gd name="connsiteY16" fmla="*/ 1352622 h 1352622"/>
              <a:gd name="connsiteX17" fmla="*/ 2198010 w 2198010"/>
              <a:gd name="connsiteY17" fmla="*/ 1352622 h 1352622"/>
              <a:gd name="connsiteX0" fmla="*/ 0 w 2198010"/>
              <a:gd name="connsiteY0" fmla="*/ 0 h 1352622"/>
              <a:gd name="connsiteX1" fmla="*/ 325462 w 2198010"/>
              <a:gd name="connsiteY1" fmla="*/ 554809 h 1352622"/>
              <a:gd name="connsiteX2" fmla="*/ 366625 w 2198010"/>
              <a:gd name="connsiteY2" fmla="*/ 554809 h 1352622"/>
              <a:gd name="connsiteX3" fmla="*/ 369565 w 2198010"/>
              <a:gd name="connsiteY3" fmla="*/ 628314 h 1352622"/>
              <a:gd name="connsiteX4" fmla="*/ 410728 w 2198010"/>
              <a:gd name="connsiteY4" fmla="*/ 631254 h 1352622"/>
              <a:gd name="connsiteX5" fmla="*/ 416608 w 2198010"/>
              <a:gd name="connsiteY5" fmla="*/ 866470 h 1352622"/>
              <a:gd name="connsiteX6" fmla="*/ 472473 w 2198010"/>
              <a:gd name="connsiteY6" fmla="*/ 869410 h 1352622"/>
              <a:gd name="connsiteX7" fmla="*/ 466593 w 2198010"/>
              <a:gd name="connsiteY7" fmla="*/ 1025240 h 1352622"/>
              <a:gd name="connsiteX8" fmla="*/ 554797 w 2198010"/>
              <a:gd name="connsiteY8" fmla="*/ 1028180 h 1352622"/>
              <a:gd name="connsiteX9" fmla="*/ 557737 w 2198010"/>
              <a:gd name="connsiteY9" fmla="*/ 1104626 h 1352622"/>
              <a:gd name="connsiteX10" fmla="*/ 1007587 w 2198010"/>
              <a:gd name="connsiteY10" fmla="*/ 1101685 h 1352622"/>
              <a:gd name="connsiteX11" fmla="*/ 1010505 w 2198010"/>
              <a:gd name="connsiteY11" fmla="*/ 1178563 h 1352622"/>
              <a:gd name="connsiteX12" fmla="*/ 1142138 w 2198010"/>
              <a:gd name="connsiteY12" fmla="*/ 1183544 h 1352622"/>
              <a:gd name="connsiteX13" fmla="*/ 1145588 w 2198010"/>
              <a:gd name="connsiteY13" fmla="*/ 1252556 h 1352622"/>
              <a:gd name="connsiteX14" fmla="*/ 1280160 w 2198010"/>
              <a:gd name="connsiteY14" fmla="*/ 1256006 h 1352622"/>
              <a:gd name="connsiteX15" fmla="*/ 1280159 w 2198010"/>
              <a:gd name="connsiteY15" fmla="*/ 1342270 h 1352622"/>
              <a:gd name="connsiteX16" fmla="*/ 2198010 w 2198010"/>
              <a:gd name="connsiteY16" fmla="*/ 1352622 h 1352622"/>
              <a:gd name="connsiteX17" fmla="*/ 2198010 w 2198010"/>
              <a:gd name="connsiteY17" fmla="*/ 1352622 h 1352622"/>
              <a:gd name="connsiteX0" fmla="*/ 0 w 2198010"/>
              <a:gd name="connsiteY0" fmla="*/ 0 h 1352622"/>
              <a:gd name="connsiteX1" fmla="*/ 325462 w 2198010"/>
              <a:gd name="connsiteY1" fmla="*/ 472484 h 1352622"/>
              <a:gd name="connsiteX2" fmla="*/ 325462 w 2198010"/>
              <a:gd name="connsiteY2" fmla="*/ 554809 h 1352622"/>
              <a:gd name="connsiteX3" fmla="*/ 366625 w 2198010"/>
              <a:gd name="connsiteY3" fmla="*/ 554809 h 1352622"/>
              <a:gd name="connsiteX4" fmla="*/ 369565 w 2198010"/>
              <a:gd name="connsiteY4" fmla="*/ 628314 h 1352622"/>
              <a:gd name="connsiteX5" fmla="*/ 410728 w 2198010"/>
              <a:gd name="connsiteY5" fmla="*/ 631254 h 1352622"/>
              <a:gd name="connsiteX6" fmla="*/ 416608 w 2198010"/>
              <a:gd name="connsiteY6" fmla="*/ 866470 h 1352622"/>
              <a:gd name="connsiteX7" fmla="*/ 472473 w 2198010"/>
              <a:gd name="connsiteY7" fmla="*/ 869410 h 1352622"/>
              <a:gd name="connsiteX8" fmla="*/ 466593 w 2198010"/>
              <a:gd name="connsiteY8" fmla="*/ 1025240 h 1352622"/>
              <a:gd name="connsiteX9" fmla="*/ 554797 w 2198010"/>
              <a:gd name="connsiteY9" fmla="*/ 1028180 h 1352622"/>
              <a:gd name="connsiteX10" fmla="*/ 557737 w 2198010"/>
              <a:gd name="connsiteY10" fmla="*/ 1104626 h 1352622"/>
              <a:gd name="connsiteX11" fmla="*/ 1007587 w 2198010"/>
              <a:gd name="connsiteY11" fmla="*/ 1101685 h 1352622"/>
              <a:gd name="connsiteX12" fmla="*/ 1010505 w 2198010"/>
              <a:gd name="connsiteY12" fmla="*/ 1178563 h 1352622"/>
              <a:gd name="connsiteX13" fmla="*/ 1142138 w 2198010"/>
              <a:gd name="connsiteY13" fmla="*/ 1183544 h 1352622"/>
              <a:gd name="connsiteX14" fmla="*/ 1145588 w 2198010"/>
              <a:gd name="connsiteY14" fmla="*/ 1252556 h 1352622"/>
              <a:gd name="connsiteX15" fmla="*/ 1280160 w 2198010"/>
              <a:gd name="connsiteY15" fmla="*/ 1256006 h 1352622"/>
              <a:gd name="connsiteX16" fmla="*/ 1280159 w 2198010"/>
              <a:gd name="connsiteY16" fmla="*/ 1342270 h 1352622"/>
              <a:gd name="connsiteX17" fmla="*/ 2198010 w 2198010"/>
              <a:gd name="connsiteY17" fmla="*/ 1352622 h 1352622"/>
              <a:gd name="connsiteX18" fmla="*/ 2198010 w 2198010"/>
              <a:gd name="connsiteY18" fmla="*/ 1352622 h 1352622"/>
              <a:gd name="connsiteX0" fmla="*/ 0 w 2198010"/>
              <a:gd name="connsiteY0" fmla="*/ 0 h 1352622"/>
              <a:gd name="connsiteX1" fmla="*/ 325462 w 2198010"/>
              <a:gd name="connsiteY1" fmla="*/ 472484 h 1352622"/>
              <a:gd name="connsiteX2" fmla="*/ 325462 w 2198010"/>
              <a:gd name="connsiteY2" fmla="*/ 554809 h 1352622"/>
              <a:gd name="connsiteX3" fmla="*/ 366625 w 2198010"/>
              <a:gd name="connsiteY3" fmla="*/ 554809 h 1352622"/>
              <a:gd name="connsiteX4" fmla="*/ 369565 w 2198010"/>
              <a:gd name="connsiteY4" fmla="*/ 628314 h 1352622"/>
              <a:gd name="connsiteX5" fmla="*/ 410728 w 2198010"/>
              <a:gd name="connsiteY5" fmla="*/ 631254 h 1352622"/>
              <a:gd name="connsiteX6" fmla="*/ 416608 w 2198010"/>
              <a:gd name="connsiteY6" fmla="*/ 866470 h 1352622"/>
              <a:gd name="connsiteX7" fmla="*/ 472473 w 2198010"/>
              <a:gd name="connsiteY7" fmla="*/ 869410 h 1352622"/>
              <a:gd name="connsiteX8" fmla="*/ 466593 w 2198010"/>
              <a:gd name="connsiteY8" fmla="*/ 1025240 h 1352622"/>
              <a:gd name="connsiteX9" fmla="*/ 554797 w 2198010"/>
              <a:gd name="connsiteY9" fmla="*/ 1028180 h 1352622"/>
              <a:gd name="connsiteX10" fmla="*/ 557737 w 2198010"/>
              <a:gd name="connsiteY10" fmla="*/ 1104626 h 1352622"/>
              <a:gd name="connsiteX11" fmla="*/ 1007587 w 2198010"/>
              <a:gd name="connsiteY11" fmla="*/ 1101685 h 1352622"/>
              <a:gd name="connsiteX12" fmla="*/ 1010505 w 2198010"/>
              <a:gd name="connsiteY12" fmla="*/ 1178563 h 1352622"/>
              <a:gd name="connsiteX13" fmla="*/ 1142138 w 2198010"/>
              <a:gd name="connsiteY13" fmla="*/ 1183544 h 1352622"/>
              <a:gd name="connsiteX14" fmla="*/ 1145588 w 2198010"/>
              <a:gd name="connsiteY14" fmla="*/ 1252556 h 1352622"/>
              <a:gd name="connsiteX15" fmla="*/ 1280160 w 2198010"/>
              <a:gd name="connsiteY15" fmla="*/ 1256006 h 1352622"/>
              <a:gd name="connsiteX16" fmla="*/ 1280159 w 2198010"/>
              <a:gd name="connsiteY16" fmla="*/ 1342270 h 1352622"/>
              <a:gd name="connsiteX17" fmla="*/ 2198010 w 2198010"/>
              <a:gd name="connsiteY17" fmla="*/ 1352622 h 1352622"/>
              <a:gd name="connsiteX18" fmla="*/ 2198010 w 2198010"/>
              <a:gd name="connsiteY18" fmla="*/ 1352622 h 1352622"/>
              <a:gd name="connsiteX0" fmla="*/ 0 w 2198010"/>
              <a:gd name="connsiteY0" fmla="*/ 0 h 1352622"/>
              <a:gd name="connsiteX1" fmla="*/ 228436 w 2198010"/>
              <a:gd name="connsiteY1" fmla="*/ 472484 h 1352622"/>
              <a:gd name="connsiteX2" fmla="*/ 325462 w 2198010"/>
              <a:gd name="connsiteY2" fmla="*/ 472484 h 1352622"/>
              <a:gd name="connsiteX3" fmla="*/ 325462 w 2198010"/>
              <a:gd name="connsiteY3" fmla="*/ 554809 h 1352622"/>
              <a:gd name="connsiteX4" fmla="*/ 366625 w 2198010"/>
              <a:gd name="connsiteY4" fmla="*/ 554809 h 1352622"/>
              <a:gd name="connsiteX5" fmla="*/ 369565 w 2198010"/>
              <a:gd name="connsiteY5" fmla="*/ 628314 h 1352622"/>
              <a:gd name="connsiteX6" fmla="*/ 410728 w 2198010"/>
              <a:gd name="connsiteY6" fmla="*/ 631254 h 1352622"/>
              <a:gd name="connsiteX7" fmla="*/ 416608 w 2198010"/>
              <a:gd name="connsiteY7" fmla="*/ 866470 h 1352622"/>
              <a:gd name="connsiteX8" fmla="*/ 472473 w 2198010"/>
              <a:gd name="connsiteY8" fmla="*/ 869410 h 1352622"/>
              <a:gd name="connsiteX9" fmla="*/ 466593 w 2198010"/>
              <a:gd name="connsiteY9" fmla="*/ 1025240 h 1352622"/>
              <a:gd name="connsiteX10" fmla="*/ 554797 w 2198010"/>
              <a:gd name="connsiteY10" fmla="*/ 1028180 h 1352622"/>
              <a:gd name="connsiteX11" fmla="*/ 557737 w 2198010"/>
              <a:gd name="connsiteY11" fmla="*/ 1104626 h 1352622"/>
              <a:gd name="connsiteX12" fmla="*/ 1007587 w 2198010"/>
              <a:gd name="connsiteY12" fmla="*/ 1101685 h 1352622"/>
              <a:gd name="connsiteX13" fmla="*/ 1010505 w 2198010"/>
              <a:gd name="connsiteY13" fmla="*/ 1178563 h 1352622"/>
              <a:gd name="connsiteX14" fmla="*/ 1142138 w 2198010"/>
              <a:gd name="connsiteY14" fmla="*/ 1183544 h 1352622"/>
              <a:gd name="connsiteX15" fmla="*/ 1145588 w 2198010"/>
              <a:gd name="connsiteY15" fmla="*/ 1252556 h 1352622"/>
              <a:gd name="connsiteX16" fmla="*/ 1280160 w 2198010"/>
              <a:gd name="connsiteY16" fmla="*/ 1256006 h 1352622"/>
              <a:gd name="connsiteX17" fmla="*/ 1280159 w 2198010"/>
              <a:gd name="connsiteY17" fmla="*/ 1342270 h 1352622"/>
              <a:gd name="connsiteX18" fmla="*/ 2198010 w 2198010"/>
              <a:gd name="connsiteY18" fmla="*/ 1352622 h 1352622"/>
              <a:gd name="connsiteX19" fmla="*/ 2198010 w 2198010"/>
              <a:gd name="connsiteY19" fmla="*/ 1352622 h 1352622"/>
              <a:gd name="connsiteX0" fmla="*/ 0 w 2198010"/>
              <a:gd name="connsiteY0" fmla="*/ 0 h 1352622"/>
              <a:gd name="connsiteX1" fmla="*/ 228436 w 2198010"/>
              <a:gd name="connsiteY1" fmla="*/ 472484 h 1352622"/>
              <a:gd name="connsiteX2" fmla="*/ 325462 w 2198010"/>
              <a:gd name="connsiteY2" fmla="*/ 472484 h 1352622"/>
              <a:gd name="connsiteX3" fmla="*/ 325462 w 2198010"/>
              <a:gd name="connsiteY3" fmla="*/ 554809 h 1352622"/>
              <a:gd name="connsiteX4" fmla="*/ 366625 w 2198010"/>
              <a:gd name="connsiteY4" fmla="*/ 554809 h 1352622"/>
              <a:gd name="connsiteX5" fmla="*/ 369565 w 2198010"/>
              <a:gd name="connsiteY5" fmla="*/ 628314 h 1352622"/>
              <a:gd name="connsiteX6" fmla="*/ 410728 w 2198010"/>
              <a:gd name="connsiteY6" fmla="*/ 631254 h 1352622"/>
              <a:gd name="connsiteX7" fmla="*/ 416608 w 2198010"/>
              <a:gd name="connsiteY7" fmla="*/ 866470 h 1352622"/>
              <a:gd name="connsiteX8" fmla="*/ 472473 w 2198010"/>
              <a:gd name="connsiteY8" fmla="*/ 869410 h 1352622"/>
              <a:gd name="connsiteX9" fmla="*/ 466593 w 2198010"/>
              <a:gd name="connsiteY9" fmla="*/ 1025240 h 1352622"/>
              <a:gd name="connsiteX10" fmla="*/ 554797 w 2198010"/>
              <a:gd name="connsiteY10" fmla="*/ 1028180 h 1352622"/>
              <a:gd name="connsiteX11" fmla="*/ 557737 w 2198010"/>
              <a:gd name="connsiteY11" fmla="*/ 1104626 h 1352622"/>
              <a:gd name="connsiteX12" fmla="*/ 1007587 w 2198010"/>
              <a:gd name="connsiteY12" fmla="*/ 1101685 h 1352622"/>
              <a:gd name="connsiteX13" fmla="*/ 1010505 w 2198010"/>
              <a:gd name="connsiteY13" fmla="*/ 1178563 h 1352622"/>
              <a:gd name="connsiteX14" fmla="*/ 1142138 w 2198010"/>
              <a:gd name="connsiteY14" fmla="*/ 1183544 h 1352622"/>
              <a:gd name="connsiteX15" fmla="*/ 1145588 w 2198010"/>
              <a:gd name="connsiteY15" fmla="*/ 1252556 h 1352622"/>
              <a:gd name="connsiteX16" fmla="*/ 1280160 w 2198010"/>
              <a:gd name="connsiteY16" fmla="*/ 1256006 h 1352622"/>
              <a:gd name="connsiteX17" fmla="*/ 1280159 w 2198010"/>
              <a:gd name="connsiteY17" fmla="*/ 1342270 h 1352622"/>
              <a:gd name="connsiteX18" fmla="*/ 2198010 w 2198010"/>
              <a:gd name="connsiteY18" fmla="*/ 1352622 h 1352622"/>
              <a:gd name="connsiteX19" fmla="*/ 2198010 w 2198010"/>
              <a:gd name="connsiteY19" fmla="*/ 1352622 h 1352622"/>
              <a:gd name="connsiteX0" fmla="*/ 0 w 2198010"/>
              <a:gd name="connsiteY0" fmla="*/ 0 h 1352622"/>
              <a:gd name="connsiteX1" fmla="*/ 231376 w 2198010"/>
              <a:gd name="connsiteY1" fmla="*/ 396039 h 1352622"/>
              <a:gd name="connsiteX2" fmla="*/ 228436 w 2198010"/>
              <a:gd name="connsiteY2" fmla="*/ 472484 h 1352622"/>
              <a:gd name="connsiteX3" fmla="*/ 325462 w 2198010"/>
              <a:gd name="connsiteY3" fmla="*/ 472484 h 1352622"/>
              <a:gd name="connsiteX4" fmla="*/ 325462 w 2198010"/>
              <a:gd name="connsiteY4" fmla="*/ 554809 h 1352622"/>
              <a:gd name="connsiteX5" fmla="*/ 366625 w 2198010"/>
              <a:gd name="connsiteY5" fmla="*/ 554809 h 1352622"/>
              <a:gd name="connsiteX6" fmla="*/ 369565 w 2198010"/>
              <a:gd name="connsiteY6" fmla="*/ 628314 h 1352622"/>
              <a:gd name="connsiteX7" fmla="*/ 410728 w 2198010"/>
              <a:gd name="connsiteY7" fmla="*/ 631254 h 1352622"/>
              <a:gd name="connsiteX8" fmla="*/ 416608 w 2198010"/>
              <a:gd name="connsiteY8" fmla="*/ 866470 h 1352622"/>
              <a:gd name="connsiteX9" fmla="*/ 472473 w 2198010"/>
              <a:gd name="connsiteY9" fmla="*/ 869410 h 1352622"/>
              <a:gd name="connsiteX10" fmla="*/ 466593 w 2198010"/>
              <a:gd name="connsiteY10" fmla="*/ 1025240 h 1352622"/>
              <a:gd name="connsiteX11" fmla="*/ 554797 w 2198010"/>
              <a:gd name="connsiteY11" fmla="*/ 1028180 h 1352622"/>
              <a:gd name="connsiteX12" fmla="*/ 557737 w 2198010"/>
              <a:gd name="connsiteY12" fmla="*/ 1104626 h 1352622"/>
              <a:gd name="connsiteX13" fmla="*/ 1007587 w 2198010"/>
              <a:gd name="connsiteY13" fmla="*/ 1101685 h 1352622"/>
              <a:gd name="connsiteX14" fmla="*/ 1010505 w 2198010"/>
              <a:gd name="connsiteY14" fmla="*/ 1178563 h 1352622"/>
              <a:gd name="connsiteX15" fmla="*/ 1142138 w 2198010"/>
              <a:gd name="connsiteY15" fmla="*/ 1183544 h 1352622"/>
              <a:gd name="connsiteX16" fmla="*/ 1145588 w 2198010"/>
              <a:gd name="connsiteY16" fmla="*/ 1252556 h 1352622"/>
              <a:gd name="connsiteX17" fmla="*/ 1280160 w 2198010"/>
              <a:gd name="connsiteY17" fmla="*/ 1256006 h 1352622"/>
              <a:gd name="connsiteX18" fmla="*/ 1280159 w 2198010"/>
              <a:gd name="connsiteY18" fmla="*/ 1342270 h 1352622"/>
              <a:gd name="connsiteX19" fmla="*/ 2198010 w 2198010"/>
              <a:gd name="connsiteY19" fmla="*/ 1352622 h 1352622"/>
              <a:gd name="connsiteX20" fmla="*/ 2198010 w 2198010"/>
              <a:gd name="connsiteY20" fmla="*/ 1352622 h 1352622"/>
              <a:gd name="connsiteX0" fmla="*/ 0 w 2198010"/>
              <a:gd name="connsiteY0" fmla="*/ 0 h 1352622"/>
              <a:gd name="connsiteX1" fmla="*/ 231376 w 2198010"/>
              <a:gd name="connsiteY1" fmla="*/ 396039 h 1352622"/>
              <a:gd name="connsiteX2" fmla="*/ 228436 w 2198010"/>
              <a:gd name="connsiteY2" fmla="*/ 472484 h 1352622"/>
              <a:gd name="connsiteX3" fmla="*/ 325462 w 2198010"/>
              <a:gd name="connsiteY3" fmla="*/ 472484 h 1352622"/>
              <a:gd name="connsiteX4" fmla="*/ 325462 w 2198010"/>
              <a:gd name="connsiteY4" fmla="*/ 554809 h 1352622"/>
              <a:gd name="connsiteX5" fmla="*/ 366625 w 2198010"/>
              <a:gd name="connsiteY5" fmla="*/ 554809 h 1352622"/>
              <a:gd name="connsiteX6" fmla="*/ 369565 w 2198010"/>
              <a:gd name="connsiteY6" fmla="*/ 628314 h 1352622"/>
              <a:gd name="connsiteX7" fmla="*/ 410728 w 2198010"/>
              <a:gd name="connsiteY7" fmla="*/ 631254 h 1352622"/>
              <a:gd name="connsiteX8" fmla="*/ 416608 w 2198010"/>
              <a:gd name="connsiteY8" fmla="*/ 866470 h 1352622"/>
              <a:gd name="connsiteX9" fmla="*/ 472473 w 2198010"/>
              <a:gd name="connsiteY9" fmla="*/ 869410 h 1352622"/>
              <a:gd name="connsiteX10" fmla="*/ 466593 w 2198010"/>
              <a:gd name="connsiteY10" fmla="*/ 1025240 h 1352622"/>
              <a:gd name="connsiteX11" fmla="*/ 554797 w 2198010"/>
              <a:gd name="connsiteY11" fmla="*/ 1028180 h 1352622"/>
              <a:gd name="connsiteX12" fmla="*/ 557737 w 2198010"/>
              <a:gd name="connsiteY12" fmla="*/ 1104626 h 1352622"/>
              <a:gd name="connsiteX13" fmla="*/ 1007587 w 2198010"/>
              <a:gd name="connsiteY13" fmla="*/ 1101685 h 1352622"/>
              <a:gd name="connsiteX14" fmla="*/ 1010505 w 2198010"/>
              <a:gd name="connsiteY14" fmla="*/ 1178563 h 1352622"/>
              <a:gd name="connsiteX15" fmla="*/ 1142138 w 2198010"/>
              <a:gd name="connsiteY15" fmla="*/ 1183544 h 1352622"/>
              <a:gd name="connsiteX16" fmla="*/ 1145588 w 2198010"/>
              <a:gd name="connsiteY16" fmla="*/ 1252556 h 1352622"/>
              <a:gd name="connsiteX17" fmla="*/ 1280160 w 2198010"/>
              <a:gd name="connsiteY17" fmla="*/ 1256006 h 1352622"/>
              <a:gd name="connsiteX18" fmla="*/ 1280159 w 2198010"/>
              <a:gd name="connsiteY18" fmla="*/ 1342270 h 1352622"/>
              <a:gd name="connsiteX19" fmla="*/ 2198010 w 2198010"/>
              <a:gd name="connsiteY19" fmla="*/ 1352622 h 1352622"/>
              <a:gd name="connsiteX20" fmla="*/ 2198010 w 2198010"/>
              <a:gd name="connsiteY20" fmla="*/ 1352622 h 1352622"/>
              <a:gd name="connsiteX0" fmla="*/ 0 w 2198010"/>
              <a:gd name="connsiteY0" fmla="*/ 0 h 1352622"/>
              <a:gd name="connsiteX1" fmla="*/ 181393 w 2198010"/>
              <a:gd name="connsiteY1" fmla="*/ 390158 h 1352622"/>
              <a:gd name="connsiteX2" fmla="*/ 231376 w 2198010"/>
              <a:gd name="connsiteY2" fmla="*/ 396039 h 1352622"/>
              <a:gd name="connsiteX3" fmla="*/ 228436 w 2198010"/>
              <a:gd name="connsiteY3" fmla="*/ 472484 h 1352622"/>
              <a:gd name="connsiteX4" fmla="*/ 325462 w 2198010"/>
              <a:gd name="connsiteY4" fmla="*/ 472484 h 1352622"/>
              <a:gd name="connsiteX5" fmla="*/ 325462 w 2198010"/>
              <a:gd name="connsiteY5" fmla="*/ 554809 h 1352622"/>
              <a:gd name="connsiteX6" fmla="*/ 366625 w 2198010"/>
              <a:gd name="connsiteY6" fmla="*/ 554809 h 1352622"/>
              <a:gd name="connsiteX7" fmla="*/ 369565 w 2198010"/>
              <a:gd name="connsiteY7" fmla="*/ 628314 h 1352622"/>
              <a:gd name="connsiteX8" fmla="*/ 410728 w 2198010"/>
              <a:gd name="connsiteY8" fmla="*/ 631254 h 1352622"/>
              <a:gd name="connsiteX9" fmla="*/ 416608 w 2198010"/>
              <a:gd name="connsiteY9" fmla="*/ 866470 h 1352622"/>
              <a:gd name="connsiteX10" fmla="*/ 472473 w 2198010"/>
              <a:gd name="connsiteY10" fmla="*/ 869410 h 1352622"/>
              <a:gd name="connsiteX11" fmla="*/ 466593 w 2198010"/>
              <a:gd name="connsiteY11" fmla="*/ 1025240 h 1352622"/>
              <a:gd name="connsiteX12" fmla="*/ 554797 w 2198010"/>
              <a:gd name="connsiteY12" fmla="*/ 1028180 h 1352622"/>
              <a:gd name="connsiteX13" fmla="*/ 557737 w 2198010"/>
              <a:gd name="connsiteY13" fmla="*/ 1104626 h 1352622"/>
              <a:gd name="connsiteX14" fmla="*/ 1007587 w 2198010"/>
              <a:gd name="connsiteY14" fmla="*/ 1101685 h 1352622"/>
              <a:gd name="connsiteX15" fmla="*/ 1010505 w 2198010"/>
              <a:gd name="connsiteY15" fmla="*/ 1178563 h 1352622"/>
              <a:gd name="connsiteX16" fmla="*/ 1142138 w 2198010"/>
              <a:gd name="connsiteY16" fmla="*/ 1183544 h 1352622"/>
              <a:gd name="connsiteX17" fmla="*/ 1145588 w 2198010"/>
              <a:gd name="connsiteY17" fmla="*/ 1252556 h 1352622"/>
              <a:gd name="connsiteX18" fmla="*/ 1280160 w 2198010"/>
              <a:gd name="connsiteY18" fmla="*/ 1256006 h 1352622"/>
              <a:gd name="connsiteX19" fmla="*/ 1280159 w 2198010"/>
              <a:gd name="connsiteY19" fmla="*/ 1342270 h 1352622"/>
              <a:gd name="connsiteX20" fmla="*/ 2198010 w 2198010"/>
              <a:gd name="connsiteY20" fmla="*/ 1352622 h 1352622"/>
              <a:gd name="connsiteX21" fmla="*/ 2198010 w 2198010"/>
              <a:gd name="connsiteY21" fmla="*/ 1352622 h 1352622"/>
              <a:gd name="connsiteX0" fmla="*/ 0 w 2198010"/>
              <a:gd name="connsiteY0" fmla="*/ 0 h 1352622"/>
              <a:gd name="connsiteX1" fmla="*/ 181393 w 2198010"/>
              <a:gd name="connsiteY1" fmla="*/ 390158 h 1352622"/>
              <a:gd name="connsiteX2" fmla="*/ 231376 w 2198010"/>
              <a:gd name="connsiteY2" fmla="*/ 396039 h 1352622"/>
              <a:gd name="connsiteX3" fmla="*/ 228436 w 2198010"/>
              <a:gd name="connsiteY3" fmla="*/ 472484 h 1352622"/>
              <a:gd name="connsiteX4" fmla="*/ 325462 w 2198010"/>
              <a:gd name="connsiteY4" fmla="*/ 472484 h 1352622"/>
              <a:gd name="connsiteX5" fmla="*/ 325462 w 2198010"/>
              <a:gd name="connsiteY5" fmla="*/ 554809 h 1352622"/>
              <a:gd name="connsiteX6" fmla="*/ 366625 w 2198010"/>
              <a:gd name="connsiteY6" fmla="*/ 554809 h 1352622"/>
              <a:gd name="connsiteX7" fmla="*/ 369565 w 2198010"/>
              <a:gd name="connsiteY7" fmla="*/ 628314 h 1352622"/>
              <a:gd name="connsiteX8" fmla="*/ 410728 w 2198010"/>
              <a:gd name="connsiteY8" fmla="*/ 631254 h 1352622"/>
              <a:gd name="connsiteX9" fmla="*/ 416608 w 2198010"/>
              <a:gd name="connsiteY9" fmla="*/ 866470 h 1352622"/>
              <a:gd name="connsiteX10" fmla="*/ 472473 w 2198010"/>
              <a:gd name="connsiteY10" fmla="*/ 869410 h 1352622"/>
              <a:gd name="connsiteX11" fmla="*/ 466593 w 2198010"/>
              <a:gd name="connsiteY11" fmla="*/ 1025240 h 1352622"/>
              <a:gd name="connsiteX12" fmla="*/ 554797 w 2198010"/>
              <a:gd name="connsiteY12" fmla="*/ 1028180 h 1352622"/>
              <a:gd name="connsiteX13" fmla="*/ 557737 w 2198010"/>
              <a:gd name="connsiteY13" fmla="*/ 1104626 h 1352622"/>
              <a:gd name="connsiteX14" fmla="*/ 1007587 w 2198010"/>
              <a:gd name="connsiteY14" fmla="*/ 1101685 h 1352622"/>
              <a:gd name="connsiteX15" fmla="*/ 1010505 w 2198010"/>
              <a:gd name="connsiteY15" fmla="*/ 1178563 h 1352622"/>
              <a:gd name="connsiteX16" fmla="*/ 1142138 w 2198010"/>
              <a:gd name="connsiteY16" fmla="*/ 1183544 h 1352622"/>
              <a:gd name="connsiteX17" fmla="*/ 1145588 w 2198010"/>
              <a:gd name="connsiteY17" fmla="*/ 1252556 h 1352622"/>
              <a:gd name="connsiteX18" fmla="*/ 1280160 w 2198010"/>
              <a:gd name="connsiteY18" fmla="*/ 1256006 h 1352622"/>
              <a:gd name="connsiteX19" fmla="*/ 1280159 w 2198010"/>
              <a:gd name="connsiteY19" fmla="*/ 1342270 h 1352622"/>
              <a:gd name="connsiteX20" fmla="*/ 2198010 w 2198010"/>
              <a:gd name="connsiteY20" fmla="*/ 1352622 h 1352622"/>
              <a:gd name="connsiteX21" fmla="*/ 2198010 w 2198010"/>
              <a:gd name="connsiteY21" fmla="*/ 1352622 h 1352622"/>
              <a:gd name="connsiteX0" fmla="*/ 0 w 2198010"/>
              <a:gd name="connsiteY0" fmla="*/ 0 h 1352622"/>
              <a:gd name="connsiteX1" fmla="*/ 184333 w 2198010"/>
              <a:gd name="connsiteY1" fmla="*/ 393098 h 1352622"/>
              <a:gd name="connsiteX2" fmla="*/ 231376 w 2198010"/>
              <a:gd name="connsiteY2" fmla="*/ 396039 h 1352622"/>
              <a:gd name="connsiteX3" fmla="*/ 228436 w 2198010"/>
              <a:gd name="connsiteY3" fmla="*/ 472484 h 1352622"/>
              <a:gd name="connsiteX4" fmla="*/ 325462 w 2198010"/>
              <a:gd name="connsiteY4" fmla="*/ 472484 h 1352622"/>
              <a:gd name="connsiteX5" fmla="*/ 325462 w 2198010"/>
              <a:gd name="connsiteY5" fmla="*/ 554809 h 1352622"/>
              <a:gd name="connsiteX6" fmla="*/ 366625 w 2198010"/>
              <a:gd name="connsiteY6" fmla="*/ 554809 h 1352622"/>
              <a:gd name="connsiteX7" fmla="*/ 369565 w 2198010"/>
              <a:gd name="connsiteY7" fmla="*/ 628314 h 1352622"/>
              <a:gd name="connsiteX8" fmla="*/ 410728 w 2198010"/>
              <a:gd name="connsiteY8" fmla="*/ 631254 h 1352622"/>
              <a:gd name="connsiteX9" fmla="*/ 416608 w 2198010"/>
              <a:gd name="connsiteY9" fmla="*/ 866470 h 1352622"/>
              <a:gd name="connsiteX10" fmla="*/ 472473 w 2198010"/>
              <a:gd name="connsiteY10" fmla="*/ 869410 h 1352622"/>
              <a:gd name="connsiteX11" fmla="*/ 466593 w 2198010"/>
              <a:gd name="connsiteY11" fmla="*/ 1025240 h 1352622"/>
              <a:gd name="connsiteX12" fmla="*/ 554797 w 2198010"/>
              <a:gd name="connsiteY12" fmla="*/ 1028180 h 1352622"/>
              <a:gd name="connsiteX13" fmla="*/ 557737 w 2198010"/>
              <a:gd name="connsiteY13" fmla="*/ 1104626 h 1352622"/>
              <a:gd name="connsiteX14" fmla="*/ 1007587 w 2198010"/>
              <a:gd name="connsiteY14" fmla="*/ 1101685 h 1352622"/>
              <a:gd name="connsiteX15" fmla="*/ 1010505 w 2198010"/>
              <a:gd name="connsiteY15" fmla="*/ 1178563 h 1352622"/>
              <a:gd name="connsiteX16" fmla="*/ 1142138 w 2198010"/>
              <a:gd name="connsiteY16" fmla="*/ 1183544 h 1352622"/>
              <a:gd name="connsiteX17" fmla="*/ 1145588 w 2198010"/>
              <a:gd name="connsiteY17" fmla="*/ 1252556 h 1352622"/>
              <a:gd name="connsiteX18" fmla="*/ 1280160 w 2198010"/>
              <a:gd name="connsiteY18" fmla="*/ 1256006 h 1352622"/>
              <a:gd name="connsiteX19" fmla="*/ 1280159 w 2198010"/>
              <a:gd name="connsiteY19" fmla="*/ 1342270 h 1352622"/>
              <a:gd name="connsiteX20" fmla="*/ 2198010 w 2198010"/>
              <a:gd name="connsiteY20" fmla="*/ 1352622 h 1352622"/>
              <a:gd name="connsiteX21" fmla="*/ 2198010 w 2198010"/>
              <a:gd name="connsiteY21" fmla="*/ 1352622 h 1352622"/>
              <a:gd name="connsiteX0" fmla="*/ 0 w 2198010"/>
              <a:gd name="connsiteY0" fmla="*/ 0 h 1352622"/>
              <a:gd name="connsiteX1" fmla="*/ 187273 w 2198010"/>
              <a:gd name="connsiteY1" fmla="*/ 322534 h 1352622"/>
              <a:gd name="connsiteX2" fmla="*/ 184333 w 2198010"/>
              <a:gd name="connsiteY2" fmla="*/ 393098 h 1352622"/>
              <a:gd name="connsiteX3" fmla="*/ 231376 w 2198010"/>
              <a:gd name="connsiteY3" fmla="*/ 396039 h 1352622"/>
              <a:gd name="connsiteX4" fmla="*/ 228436 w 2198010"/>
              <a:gd name="connsiteY4" fmla="*/ 472484 h 1352622"/>
              <a:gd name="connsiteX5" fmla="*/ 325462 w 2198010"/>
              <a:gd name="connsiteY5" fmla="*/ 472484 h 1352622"/>
              <a:gd name="connsiteX6" fmla="*/ 325462 w 2198010"/>
              <a:gd name="connsiteY6" fmla="*/ 554809 h 1352622"/>
              <a:gd name="connsiteX7" fmla="*/ 366625 w 2198010"/>
              <a:gd name="connsiteY7" fmla="*/ 554809 h 1352622"/>
              <a:gd name="connsiteX8" fmla="*/ 369565 w 2198010"/>
              <a:gd name="connsiteY8" fmla="*/ 628314 h 1352622"/>
              <a:gd name="connsiteX9" fmla="*/ 410728 w 2198010"/>
              <a:gd name="connsiteY9" fmla="*/ 631254 h 1352622"/>
              <a:gd name="connsiteX10" fmla="*/ 416608 w 2198010"/>
              <a:gd name="connsiteY10" fmla="*/ 866470 h 1352622"/>
              <a:gd name="connsiteX11" fmla="*/ 472473 w 2198010"/>
              <a:gd name="connsiteY11" fmla="*/ 869410 h 1352622"/>
              <a:gd name="connsiteX12" fmla="*/ 466593 w 2198010"/>
              <a:gd name="connsiteY12" fmla="*/ 1025240 h 1352622"/>
              <a:gd name="connsiteX13" fmla="*/ 554797 w 2198010"/>
              <a:gd name="connsiteY13" fmla="*/ 1028180 h 1352622"/>
              <a:gd name="connsiteX14" fmla="*/ 557737 w 2198010"/>
              <a:gd name="connsiteY14" fmla="*/ 1104626 h 1352622"/>
              <a:gd name="connsiteX15" fmla="*/ 1007587 w 2198010"/>
              <a:gd name="connsiteY15" fmla="*/ 1101685 h 1352622"/>
              <a:gd name="connsiteX16" fmla="*/ 1010505 w 2198010"/>
              <a:gd name="connsiteY16" fmla="*/ 1178563 h 1352622"/>
              <a:gd name="connsiteX17" fmla="*/ 1142138 w 2198010"/>
              <a:gd name="connsiteY17" fmla="*/ 1183544 h 1352622"/>
              <a:gd name="connsiteX18" fmla="*/ 1145588 w 2198010"/>
              <a:gd name="connsiteY18" fmla="*/ 1252556 h 1352622"/>
              <a:gd name="connsiteX19" fmla="*/ 1280160 w 2198010"/>
              <a:gd name="connsiteY19" fmla="*/ 1256006 h 1352622"/>
              <a:gd name="connsiteX20" fmla="*/ 1280159 w 2198010"/>
              <a:gd name="connsiteY20" fmla="*/ 1342270 h 1352622"/>
              <a:gd name="connsiteX21" fmla="*/ 2198010 w 2198010"/>
              <a:gd name="connsiteY21" fmla="*/ 1352622 h 1352622"/>
              <a:gd name="connsiteX22" fmla="*/ 2198010 w 2198010"/>
              <a:gd name="connsiteY22" fmla="*/ 1352622 h 1352622"/>
              <a:gd name="connsiteX0" fmla="*/ 0 w 2198010"/>
              <a:gd name="connsiteY0" fmla="*/ 0 h 1352622"/>
              <a:gd name="connsiteX1" fmla="*/ 187273 w 2198010"/>
              <a:gd name="connsiteY1" fmla="*/ 322534 h 1352622"/>
              <a:gd name="connsiteX2" fmla="*/ 184333 w 2198010"/>
              <a:gd name="connsiteY2" fmla="*/ 393098 h 1352622"/>
              <a:gd name="connsiteX3" fmla="*/ 231376 w 2198010"/>
              <a:gd name="connsiteY3" fmla="*/ 396039 h 1352622"/>
              <a:gd name="connsiteX4" fmla="*/ 228436 w 2198010"/>
              <a:gd name="connsiteY4" fmla="*/ 472484 h 1352622"/>
              <a:gd name="connsiteX5" fmla="*/ 325462 w 2198010"/>
              <a:gd name="connsiteY5" fmla="*/ 472484 h 1352622"/>
              <a:gd name="connsiteX6" fmla="*/ 325462 w 2198010"/>
              <a:gd name="connsiteY6" fmla="*/ 554809 h 1352622"/>
              <a:gd name="connsiteX7" fmla="*/ 366625 w 2198010"/>
              <a:gd name="connsiteY7" fmla="*/ 554809 h 1352622"/>
              <a:gd name="connsiteX8" fmla="*/ 369565 w 2198010"/>
              <a:gd name="connsiteY8" fmla="*/ 628314 h 1352622"/>
              <a:gd name="connsiteX9" fmla="*/ 410728 w 2198010"/>
              <a:gd name="connsiteY9" fmla="*/ 631254 h 1352622"/>
              <a:gd name="connsiteX10" fmla="*/ 416608 w 2198010"/>
              <a:gd name="connsiteY10" fmla="*/ 866470 h 1352622"/>
              <a:gd name="connsiteX11" fmla="*/ 472473 w 2198010"/>
              <a:gd name="connsiteY11" fmla="*/ 869410 h 1352622"/>
              <a:gd name="connsiteX12" fmla="*/ 466593 w 2198010"/>
              <a:gd name="connsiteY12" fmla="*/ 1025240 h 1352622"/>
              <a:gd name="connsiteX13" fmla="*/ 554797 w 2198010"/>
              <a:gd name="connsiteY13" fmla="*/ 1028180 h 1352622"/>
              <a:gd name="connsiteX14" fmla="*/ 557737 w 2198010"/>
              <a:gd name="connsiteY14" fmla="*/ 1104626 h 1352622"/>
              <a:gd name="connsiteX15" fmla="*/ 1007587 w 2198010"/>
              <a:gd name="connsiteY15" fmla="*/ 1101685 h 1352622"/>
              <a:gd name="connsiteX16" fmla="*/ 1010505 w 2198010"/>
              <a:gd name="connsiteY16" fmla="*/ 1178563 h 1352622"/>
              <a:gd name="connsiteX17" fmla="*/ 1142138 w 2198010"/>
              <a:gd name="connsiteY17" fmla="*/ 1183544 h 1352622"/>
              <a:gd name="connsiteX18" fmla="*/ 1145588 w 2198010"/>
              <a:gd name="connsiteY18" fmla="*/ 1252556 h 1352622"/>
              <a:gd name="connsiteX19" fmla="*/ 1280160 w 2198010"/>
              <a:gd name="connsiteY19" fmla="*/ 1256006 h 1352622"/>
              <a:gd name="connsiteX20" fmla="*/ 1280159 w 2198010"/>
              <a:gd name="connsiteY20" fmla="*/ 1342270 h 1352622"/>
              <a:gd name="connsiteX21" fmla="*/ 2198010 w 2198010"/>
              <a:gd name="connsiteY21" fmla="*/ 1352622 h 1352622"/>
              <a:gd name="connsiteX22" fmla="*/ 2198010 w 2198010"/>
              <a:gd name="connsiteY22" fmla="*/ 1352622 h 1352622"/>
              <a:gd name="connsiteX0" fmla="*/ 0 w 2198010"/>
              <a:gd name="connsiteY0" fmla="*/ 0 h 1352622"/>
              <a:gd name="connsiteX1" fmla="*/ 140230 w 2198010"/>
              <a:gd name="connsiteY1" fmla="*/ 316653 h 1352622"/>
              <a:gd name="connsiteX2" fmla="*/ 187273 w 2198010"/>
              <a:gd name="connsiteY2" fmla="*/ 322534 h 1352622"/>
              <a:gd name="connsiteX3" fmla="*/ 184333 w 2198010"/>
              <a:gd name="connsiteY3" fmla="*/ 393098 h 1352622"/>
              <a:gd name="connsiteX4" fmla="*/ 231376 w 2198010"/>
              <a:gd name="connsiteY4" fmla="*/ 396039 h 1352622"/>
              <a:gd name="connsiteX5" fmla="*/ 228436 w 2198010"/>
              <a:gd name="connsiteY5" fmla="*/ 472484 h 1352622"/>
              <a:gd name="connsiteX6" fmla="*/ 325462 w 2198010"/>
              <a:gd name="connsiteY6" fmla="*/ 472484 h 1352622"/>
              <a:gd name="connsiteX7" fmla="*/ 325462 w 2198010"/>
              <a:gd name="connsiteY7" fmla="*/ 554809 h 1352622"/>
              <a:gd name="connsiteX8" fmla="*/ 366625 w 2198010"/>
              <a:gd name="connsiteY8" fmla="*/ 554809 h 1352622"/>
              <a:gd name="connsiteX9" fmla="*/ 369565 w 2198010"/>
              <a:gd name="connsiteY9" fmla="*/ 628314 h 1352622"/>
              <a:gd name="connsiteX10" fmla="*/ 410728 w 2198010"/>
              <a:gd name="connsiteY10" fmla="*/ 631254 h 1352622"/>
              <a:gd name="connsiteX11" fmla="*/ 416608 w 2198010"/>
              <a:gd name="connsiteY11" fmla="*/ 866470 h 1352622"/>
              <a:gd name="connsiteX12" fmla="*/ 472473 w 2198010"/>
              <a:gd name="connsiteY12" fmla="*/ 869410 h 1352622"/>
              <a:gd name="connsiteX13" fmla="*/ 466593 w 2198010"/>
              <a:gd name="connsiteY13" fmla="*/ 1025240 h 1352622"/>
              <a:gd name="connsiteX14" fmla="*/ 554797 w 2198010"/>
              <a:gd name="connsiteY14" fmla="*/ 1028180 h 1352622"/>
              <a:gd name="connsiteX15" fmla="*/ 557737 w 2198010"/>
              <a:gd name="connsiteY15" fmla="*/ 1104626 h 1352622"/>
              <a:gd name="connsiteX16" fmla="*/ 1007587 w 2198010"/>
              <a:gd name="connsiteY16" fmla="*/ 1101685 h 1352622"/>
              <a:gd name="connsiteX17" fmla="*/ 1010505 w 2198010"/>
              <a:gd name="connsiteY17" fmla="*/ 1178563 h 1352622"/>
              <a:gd name="connsiteX18" fmla="*/ 1142138 w 2198010"/>
              <a:gd name="connsiteY18" fmla="*/ 1183544 h 1352622"/>
              <a:gd name="connsiteX19" fmla="*/ 1145588 w 2198010"/>
              <a:gd name="connsiteY19" fmla="*/ 1252556 h 1352622"/>
              <a:gd name="connsiteX20" fmla="*/ 1280160 w 2198010"/>
              <a:gd name="connsiteY20" fmla="*/ 1256006 h 1352622"/>
              <a:gd name="connsiteX21" fmla="*/ 1280159 w 2198010"/>
              <a:gd name="connsiteY21" fmla="*/ 1342270 h 1352622"/>
              <a:gd name="connsiteX22" fmla="*/ 2198010 w 2198010"/>
              <a:gd name="connsiteY22" fmla="*/ 1352622 h 1352622"/>
              <a:gd name="connsiteX23" fmla="*/ 2198010 w 2198010"/>
              <a:gd name="connsiteY23" fmla="*/ 1352622 h 1352622"/>
              <a:gd name="connsiteX0" fmla="*/ 0 w 2198010"/>
              <a:gd name="connsiteY0" fmla="*/ 0 h 1352622"/>
              <a:gd name="connsiteX1" fmla="*/ 140230 w 2198010"/>
              <a:gd name="connsiteY1" fmla="*/ 316653 h 1352622"/>
              <a:gd name="connsiteX2" fmla="*/ 187273 w 2198010"/>
              <a:gd name="connsiteY2" fmla="*/ 322534 h 1352622"/>
              <a:gd name="connsiteX3" fmla="*/ 184333 w 2198010"/>
              <a:gd name="connsiteY3" fmla="*/ 393098 h 1352622"/>
              <a:gd name="connsiteX4" fmla="*/ 231376 w 2198010"/>
              <a:gd name="connsiteY4" fmla="*/ 396039 h 1352622"/>
              <a:gd name="connsiteX5" fmla="*/ 228436 w 2198010"/>
              <a:gd name="connsiteY5" fmla="*/ 472484 h 1352622"/>
              <a:gd name="connsiteX6" fmla="*/ 325462 w 2198010"/>
              <a:gd name="connsiteY6" fmla="*/ 472484 h 1352622"/>
              <a:gd name="connsiteX7" fmla="*/ 325462 w 2198010"/>
              <a:gd name="connsiteY7" fmla="*/ 554809 h 1352622"/>
              <a:gd name="connsiteX8" fmla="*/ 366625 w 2198010"/>
              <a:gd name="connsiteY8" fmla="*/ 554809 h 1352622"/>
              <a:gd name="connsiteX9" fmla="*/ 369565 w 2198010"/>
              <a:gd name="connsiteY9" fmla="*/ 628314 h 1352622"/>
              <a:gd name="connsiteX10" fmla="*/ 410728 w 2198010"/>
              <a:gd name="connsiteY10" fmla="*/ 631254 h 1352622"/>
              <a:gd name="connsiteX11" fmla="*/ 416608 w 2198010"/>
              <a:gd name="connsiteY11" fmla="*/ 866470 h 1352622"/>
              <a:gd name="connsiteX12" fmla="*/ 472473 w 2198010"/>
              <a:gd name="connsiteY12" fmla="*/ 869410 h 1352622"/>
              <a:gd name="connsiteX13" fmla="*/ 466593 w 2198010"/>
              <a:gd name="connsiteY13" fmla="*/ 1025240 h 1352622"/>
              <a:gd name="connsiteX14" fmla="*/ 554797 w 2198010"/>
              <a:gd name="connsiteY14" fmla="*/ 1028180 h 1352622"/>
              <a:gd name="connsiteX15" fmla="*/ 557737 w 2198010"/>
              <a:gd name="connsiteY15" fmla="*/ 1104626 h 1352622"/>
              <a:gd name="connsiteX16" fmla="*/ 1007587 w 2198010"/>
              <a:gd name="connsiteY16" fmla="*/ 1101685 h 1352622"/>
              <a:gd name="connsiteX17" fmla="*/ 1010505 w 2198010"/>
              <a:gd name="connsiteY17" fmla="*/ 1178563 h 1352622"/>
              <a:gd name="connsiteX18" fmla="*/ 1142138 w 2198010"/>
              <a:gd name="connsiteY18" fmla="*/ 1183544 h 1352622"/>
              <a:gd name="connsiteX19" fmla="*/ 1145588 w 2198010"/>
              <a:gd name="connsiteY19" fmla="*/ 1252556 h 1352622"/>
              <a:gd name="connsiteX20" fmla="*/ 1280160 w 2198010"/>
              <a:gd name="connsiteY20" fmla="*/ 1256006 h 1352622"/>
              <a:gd name="connsiteX21" fmla="*/ 1280159 w 2198010"/>
              <a:gd name="connsiteY21" fmla="*/ 1342270 h 1352622"/>
              <a:gd name="connsiteX22" fmla="*/ 2198010 w 2198010"/>
              <a:gd name="connsiteY22" fmla="*/ 1352622 h 1352622"/>
              <a:gd name="connsiteX23" fmla="*/ 2198010 w 2198010"/>
              <a:gd name="connsiteY23" fmla="*/ 1352622 h 1352622"/>
              <a:gd name="connsiteX0" fmla="*/ 0 w 2198010"/>
              <a:gd name="connsiteY0" fmla="*/ 0 h 1352622"/>
              <a:gd name="connsiteX1" fmla="*/ 140230 w 2198010"/>
              <a:gd name="connsiteY1" fmla="*/ 240208 h 1352622"/>
              <a:gd name="connsiteX2" fmla="*/ 140230 w 2198010"/>
              <a:gd name="connsiteY2" fmla="*/ 316653 h 1352622"/>
              <a:gd name="connsiteX3" fmla="*/ 187273 w 2198010"/>
              <a:gd name="connsiteY3" fmla="*/ 322534 h 1352622"/>
              <a:gd name="connsiteX4" fmla="*/ 184333 w 2198010"/>
              <a:gd name="connsiteY4" fmla="*/ 393098 h 1352622"/>
              <a:gd name="connsiteX5" fmla="*/ 231376 w 2198010"/>
              <a:gd name="connsiteY5" fmla="*/ 396039 h 1352622"/>
              <a:gd name="connsiteX6" fmla="*/ 228436 w 2198010"/>
              <a:gd name="connsiteY6" fmla="*/ 472484 h 1352622"/>
              <a:gd name="connsiteX7" fmla="*/ 325462 w 2198010"/>
              <a:gd name="connsiteY7" fmla="*/ 472484 h 1352622"/>
              <a:gd name="connsiteX8" fmla="*/ 325462 w 2198010"/>
              <a:gd name="connsiteY8" fmla="*/ 554809 h 1352622"/>
              <a:gd name="connsiteX9" fmla="*/ 366625 w 2198010"/>
              <a:gd name="connsiteY9" fmla="*/ 554809 h 1352622"/>
              <a:gd name="connsiteX10" fmla="*/ 369565 w 2198010"/>
              <a:gd name="connsiteY10" fmla="*/ 628314 h 1352622"/>
              <a:gd name="connsiteX11" fmla="*/ 410728 w 2198010"/>
              <a:gd name="connsiteY11" fmla="*/ 631254 h 1352622"/>
              <a:gd name="connsiteX12" fmla="*/ 416608 w 2198010"/>
              <a:gd name="connsiteY12" fmla="*/ 866470 h 1352622"/>
              <a:gd name="connsiteX13" fmla="*/ 472473 w 2198010"/>
              <a:gd name="connsiteY13" fmla="*/ 869410 h 1352622"/>
              <a:gd name="connsiteX14" fmla="*/ 466593 w 2198010"/>
              <a:gd name="connsiteY14" fmla="*/ 1025240 h 1352622"/>
              <a:gd name="connsiteX15" fmla="*/ 554797 w 2198010"/>
              <a:gd name="connsiteY15" fmla="*/ 1028180 h 1352622"/>
              <a:gd name="connsiteX16" fmla="*/ 557737 w 2198010"/>
              <a:gd name="connsiteY16" fmla="*/ 1104626 h 1352622"/>
              <a:gd name="connsiteX17" fmla="*/ 1007587 w 2198010"/>
              <a:gd name="connsiteY17" fmla="*/ 1101685 h 1352622"/>
              <a:gd name="connsiteX18" fmla="*/ 1010505 w 2198010"/>
              <a:gd name="connsiteY18" fmla="*/ 1178563 h 1352622"/>
              <a:gd name="connsiteX19" fmla="*/ 1142138 w 2198010"/>
              <a:gd name="connsiteY19" fmla="*/ 1183544 h 1352622"/>
              <a:gd name="connsiteX20" fmla="*/ 1145588 w 2198010"/>
              <a:gd name="connsiteY20" fmla="*/ 1252556 h 1352622"/>
              <a:gd name="connsiteX21" fmla="*/ 1280160 w 2198010"/>
              <a:gd name="connsiteY21" fmla="*/ 1256006 h 1352622"/>
              <a:gd name="connsiteX22" fmla="*/ 1280159 w 2198010"/>
              <a:gd name="connsiteY22" fmla="*/ 1342270 h 1352622"/>
              <a:gd name="connsiteX23" fmla="*/ 2198010 w 2198010"/>
              <a:gd name="connsiteY23" fmla="*/ 1352622 h 1352622"/>
              <a:gd name="connsiteX24" fmla="*/ 2198010 w 2198010"/>
              <a:gd name="connsiteY24" fmla="*/ 1352622 h 1352622"/>
              <a:gd name="connsiteX0" fmla="*/ 0 w 2198010"/>
              <a:gd name="connsiteY0" fmla="*/ 0 h 1352622"/>
              <a:gd name="connsiteX1" fmla="*/ 140230 w 2198010"/>
              <a:gd name="connsiteY1" fmla="*/ 240208 h 1352622"/>
              <a:gd name="connsiteX2" fmla="*/ 140230 w 2198010"/>
              <a:gd name="connsiteY2" fmla="*/ 316653 h 1352622"/>
              <a:gd name="connsiteX3" fmla="*/ 187273 w 2198010"/>
              <a:gd name="connsiteY3" fmla="*/ 322534 h 1352622"/>
              <a:gd name="connsiteX4" fmla="*/ 184333 w 2198010"/>
              <a:gd name="connsiteY4" fmla="*/ 393098 h 1352622"/>
              <a:gd name="connsiteX5" fmla="*/ 231376 w 2198010"/>
              <a:gd name="connsiteY5" fmla="*/ 396039 h 1352622"/>
              <a:gd name="connsiteX6" fmla="*/ 228436 w 2198010"/>
              <a:gd name="connsiteY6" fmla="*/ 472484 h 1352622"/>
              <a:gd name="connsiteX7" fmla="*/ 325462 w 2198010"/>
              <a:gd name="connsiteY7" fmla="*/ 472484 h 1352622"/>
              <a:gd name="connsiteX8" fmla="*/ 325462 w 2198010"/>
              <a:gd name="connsiteY8" fmla="*/ 554809 h 1352622"/>
              <a:gd name="connsiteX9" fmla="*/ 366625 w 2198010"/>
              <a:gd name="connsiteY9" fmla="*/ 554809 h 1352622"/>
              <a:gd name="connsiteX10" fmla="*/ 369565 w 2198010"/>
              <a:gd name="connsiteY10" fmla="*/ 628314 h 1352622"/>
              <a:gd name="connsiteX11" fmla="*/ 410728 w 2198010"/>
              <a:gd name="connsiteY11" fmla="*/ 631254 h 1352622"/>
              <a:gd name="connsiteX12" fmla="*/ 416608 w 2198010"/>
              <a:gd name="connsiteY12" fmla="*/ 866470 h 1352622"/>
              <a:gd name="connsiteX13" fmla="*/ 472473 w 2198010"/>
              <a:gd name="connsiteY13" fmla="*/ 869410 h 1352622"/>
              <a:gd name="connsiteX14" fmla="*/ 466593 w 2198010"/>
              <a:gd name="connsiteY14" fmla="*/ 1025240 h 1352622"/>
              <a:gd name="connsiteX15" fmla="*/ 554797 w 2198010"/>
              <a:gd name="connsiteY15" fmla="*/ 1028180 h 1352622"/>
              <a:gd name="connsiteX16" fmla="*/ 557737 w 2198010"/>
              <a:gd name="connsiteY16" fmla="*/ 1104626 h 1352622"/>
              <a:gd name="connsiteX17" fmla="*/ 1007587 w 2198010"/>
              <a:gd name="connsiteY17" fmla="*/ 1101685 h 1352622"/>
              <a:gd name="connsiteX18" fmla="*/ 1010505 w 2198010"/>
              <a:gd name="connsiteY18" fmla="*/ 1178563 h 1352622"/>
              <a:gd name="connsiteX19" fmla="*/ 1142138 w 2198010"/>
              <a:gd name="connsiteY19" fmla="*/ 1183544 h 1352622"/>
              <a:gd name="connsiteX20" fmla="*/ 1145588 w 2198010"/>
              <a:gd name="connsiteY20" fmla="*/ 1252556 h 1352622"/>
              <a:gd name="connsiteX21" fmla="*/ 1280160 w 2198010"/>
              <a:gd name="connsiteY21" fmla="*/ 1256006 h 1352622"/>
              <a:gd name="connsiteX22" fmla="*/ 1280159 w 2198010"/>
              <a:gd name="connsiteY22" fmla="*/ 1342270 h 1352622"/>
              <a:gd name="connsiteX23" fmla="*/ 2198010 w 2198010"/>
              <a:gd name="connsiteY23" fmla="*/ 1352622 h 1352622"/>
              <a:gd name="connsiteX24" fmla="*/ 2198010 w 2198010"/>
              <a:gd name="connsiteY24" fmla="*/ 1352622 h 1352622"/>
              <a:gd name="connsiteX0" fmla="*/ 0 w 2198010"/>
              <a:gd name="connsiteY0" fmla="*/ 0 h 1352622"/>
              <a:gd name="connsiteX1" fmla="*/ 140230 w 2198010"/>
              <a:gd name="connsiteY1" fmla="*/ 240208 h 1352622"/>
              <a:gd name="connsiteX2" fmla="*/ 146110 w 2198010"/>
              <a:gd name="connsiteY2" fmla="*/ 319593 h 1352622"/>
              <a:gd name="connsiteX3" fmla="*/ 187273 w 2198010"/>
              <a:gd name="connsiteY3" fmla="*/ 322534 h 1352622"/>
              <a:gd name="connsiteX4" fmla="*/ 184333 w 2198010"/>
              <a:gd name="connsiteY4" fmla="*/ 393098 h 1352622"/>
              <a:gd name="connsiteX5" fmla="*/ 231376 w 2198010"/>
              <a:gd name="connsiteY5" fmla="*/ 396039 h 1352622"/>
              <a:gd name="connsiteX6" fmla="*/ 228436 w 2198010"/>
              <a:gd name="connsiteY6" fmla="*/ 472484 h 1352622"/>
              <a:gd name="connsiteX7" fmla="*/ 325462 w 2198010"/>
              <a:gd name="connsiteY7" fmla="*/ 472484 h 1352622"/>
              <a:gd name="connsiteX8" fmla="*/ 325462 w 2198010"/>
              <a:gd name="connsiteY8" fmla="*/ 554809 h 1352622"/>
              <a:gd name="connsiteX9" fmla="*/ 366625 w 2198010"/>
              <a:gd name="connsiteY9" fmla="*/ 554809 h 1352622"/>
              <a:gd name="connsiteX10" fmla="*/ 369565 w 2198010"/>
              <a:gd name="connsiteY10" fmla="*/ 628314 h 1352622"/>
              <a:gd name="connsiteX11" fmla="*/ 410728 w 2198010"/>
              <a:gd name="connsiteY11" fmla="*/ 631254 h 1352622"/>
              <a:gd name="connsiteX12" fmla="*/ 416608 w 2198010"/>
              <a:gd name="connsiteY12" fmla="*/ 866470 h 1352622"/>
              <a:gd name="connsiteX13" fmla="*/ 472473 w 2198010"/>
              <a:gd name="connsiteY13" fmla="*/ 869410 h 1352622"/>
              <a:gd name="connsiteX14" fmla="*/ 466593 w 2198010"/>
              <a:gd name="connsiteY14" fmla="*/ 1025240 h 1352622"/>
              <a:gd name="connsiteX15" fmla="*/ 554797 w 2198010"/>
              <a:gd name="connsiteY15" fmla="*/ 1028180 h 1352622"/>
              <a:gd name="connsiteX16" fmla="*/ 557737 w 2198010"/>
              <a:gd name="connsiteY16" fmla="*/ 1104626 h 1352622"/>
              <a:gd name="connsiteX17" fmla="*/ 1007587 w 2198010"/>
              <a:gd name="connsiteY17" fmla="*/ 1101685 h 1352622"/>
              <a:gd name="connsiteX18" fmla="*/ 1010505 w 2198010"/>
              <a:gd name="connsiteY18" fmla="*/ 1178563 h 1352622"/>
              <a:gd name="connsiteX19" fmla="*/ 1142138 w 2198010"/>
              <a:gd name="connsiteY19" fmla="*/ 1183544 h 1352622"/>
              <a:gd name="connsiteX20" fmla="*/ 1145588 w 2198010"/>
              <a:gd name="connsiteY20" fmla="*/ 1252556 h 1352622"/>
              <a:gd name="connsiteX21" fmla="*/ 1280160 w 2198010"/>
              <a:gd name="connsiteY21" fmla="*/ 1256006 h 1352622"/>
              <a:gd name="connsiteX22" fmla="*/ 1280159 w 2198010"/>
              <a:gd name="connsiteY22" fmla="*/ 1342270 h 1352622"/>
              <a:gd name="connsiteX23" fmla="*/ 2198010 w 2198010"/>
              <a:gd name="connsiteY23" fmla="*/ 1352622 h 1352622"/>
              <a:gd name="connsiteX24" fmla="*/ 2198010 w 2198010"/>
              <a:gd name="connsiteY24" fmla="*/ 1352622 h 1352622"/>
              <a:gd name="connsiteX0" fmla="*/ 0 w 2198010"/>
              <a:gd name="connsiteY0" fmla="*/ 0 h 1352622"/>
              <a:gd name="connsiteX1" fmla="*/ 107888 w 2198010"/>
              <a:gd name="connsiteY1" fmla="*/ 240208 h 1352622"/>
              <a:gd name="connsiteX2" fmla="*/ 140230 w 2198010"/>
              <a:gd name="connsiteY2" fmla="*/ 240208 h 1352622"/>
              <a:gd name="connsiteX3" fmla="*/ 146110 w 2198010"/>
              <a:gd name="connsiteY3" fmla="*/ 319593 h 1352622"/>
              <a:gd name="connsiteX4" fmla="*/ 187273 w 2198010"/>
              <a:gd name="connsiteY4" fmla="*/ 322534 h 1352622"/>
              <a:gd name="connsiteX5" fmla="*/ 184333 w 2198010"/>
              <a:gd name="connsiteY5" fmla="*/ 393098 h 1352622"/>
              <a:gd name="connsiteX6" fmla="*/ 231376 w 2198010"/>
              <a:gd name="connsiteY6" fmla="*/ 396039 h 1352622"/>
              <a:gd name="connsiteX7" fmla="*/ 228436 w 2198010"/>
              <a:gd name="connsiteY7" fmla="*/ 472484 h 1352622"/>
              <a:gd name="connsiteX8" fmla="*/ 325462 w 2198010"/>
              <a:gd name="connsiteY8" fmla="*/ 472484 h 1352622"/>
              <a:gd name="connsiteX9" fmla="*/ 325462 w 2198010"/>
              <a:gd name="connsiteY9" fmla="*/ 554809 h 1352622"/>
              <a:gd name="connsiteX10" fmla="*/ 366625 w 2198010"/>
              <a:gd name="connsiteY10" fmla="*/ 554809 h 1352622"/>
              <a:gd name="connsiteX11" fmla="*/ 369565 w 2198010"/>
              <a:gd name="connsiteY11" fmla="*/ 628314 h 1352622"/>
              <a:gd name="connsiteX12" fmla="*/ 410728 w 2198010"/>
              <a:gd name="connsiteY12" fmla="*/ 631254 h 1352622"/>
              <a:gd name="connsiteX13" fmla="*/ 416608 w 2198010"/>
              <a:gd name="connsiteY13" fmla="*/ 866470 h 1352622"/>
              <a:gd name="connsiteX14" fmla="*/ 472473 w 2198010"/>
              <a:gd name="connsiteY14" fmla="*/ 869410 h 1352622"/>
              <a:gd name="connsiteX15" fmla="*/ 466593 w 2198010"/>
              <a:gd name="connsiteY15" fmla="*/ 1025240 h 1352622"/>
              <a:gd name="connsiteX16" fmla="*/ 554797 w 2198010"/>
              <a:gd name="connsiteY16" fmla="*/ 1028180 h 1352622"/>
              <a:gd name="connsiteX17" fmla="*/ 557737 w 2198010"/>
              <a:gd name="connsiteY17" fmla="*/ 1104626 h 1352622"/>
              <a:gd name="connsiteX18" fmla="*/ 1007587 w 2198010"/>
              <a:gd name="connsiteY18" fmla="*/ 1101685 h 1352622"/>
              <a:gd name="connsiteX19" fmla="*/ 1010505 w 2198010"/>
              <a:gd name="connsiteY19" fmla="*/ 1178563 h 1352622"/>
              <a:gd name="connsiteX20" fmla="*/ 1142138 w 2198010"/>
              <a:gd name="connsiteY20" fmla="*/ 1183544 h 1352622"/>
              <a:gd name="connsiteX21" fmla="*/ 1145588 w 2198010"/>
              <a:gd name="connsiteY21" fmla="*/ 1252556 h 1352622"/>
              <a:gd name="connsiteX22" fmla="*/ 1280160 w 2198010"/>
              <a:gd name="connsiteY22" fmla="*/ 1256006 h 1352622"/>
              <a:gd name="connsiteX23" fmla="*/ 1280159 w 2198010"/>
              <a:gd name="connsiteY23" fmla="*/ 1342270 h 1352622"/>
              <a:gd name="connsiteX24" fmla="*/ 2198010 w 2198010"/>
              <a:gd name="connsiteY24" fmla="*/ 1352622 h 1352622"/>
              <a:gd name="connsiteX25" fmla="*/ 2198010 w 2198010"/>
              <a:gd name="connsiteY25" fmla="*/ 1352622 h 1352622"/>
              <a:gd name="connsiteX0" fmla="*/ 0 w 2198010"/>
              <a:gd name="connsiteY0" fmla="*/ 0 h 1352622"/>
              <a:gd name="connsiteX1" fmla="*/ 107888 w 2198010"/>
              <a:gd name="connsiteY1" fmla="*/ 240208 h 1352622"/>
              <a:gd name="connsiteX2" fmla="*/ 140230 w 2198010"/>
              <a:gd name="connsiteY2" fmla="*/ 240208 h 1352622"/>
              <a:gd name="connsiteX3" fmla="*/ 146110 w 2198010"/>
              <a:gd name="connsiteY3" fmla="*/ 319593 h 1352622"/>
              <a:gd name="connsiteX4" fmla="*/ 187273 w 2198010"/>
              <a:gd name="connsiteY4" fmla="*/ 322534 h 1352622"/>
              <a:gd name="connsiteX5" fmla="*/ 184333 w 2198010"/>
              <a:gd name="connsiteY5" fmla="*/ 393098 h 1352622"/>
              <a:gd name="connsiteX6" fmla="*/ 231376 w 2198010"/>
              <a:gd name="connsiteY6" fmla="*/ 396039 h 1352622"/>
              <a:gd name="connsiteX7" fmla="*/ 228436 w 2198010"/>
              <a:gd name="connsiteY7" fmla="*/ 472484 h 1352622"/>
              <a:gd name="connsiteX8" fmla="*/ 325462 w 2198010"/>
              <a:gd name="connsiteY8" fmla="*/ 472484 h 1352622"/>
              <a:gd name="connsiteX9" fmla="*/ 325462 w 2198010"/>
              <a:gd name="connsiteY9" fmla="*/ 554809 h 1352622"/>
              <a:gd name="connsiteX10" fmla="*/ 366625 w 2198010"/>
              <a:gd name="connsiteY10" fmla="*/ 554809 h 1352622"/>
              <a:gd name="connsiteX11" fmla="*/ 369565 w 2198010"/>
              <a:gd name="connsiteY11" fmla="*/ 628314 h 1352622"/>
              <a:gd name="connsiteX12" fmla="*/ 410728 w 2198010"/>
              <a:gd name="connsiteY12" fmla="*/ 631254 h 1352622"/>
              <a:gd name="connsiteX13" fmla="*/ 416608 w 2198010"/>
              <a:gd name="connsiteY13" fmla="*/ 866470 h 1352622"/>
              <a:gd name="connsiteX14" fmla="*/ 472473 w 2198010"/>
              <a:gd name="connsiteY14" fmla="*/ 869410 h 1352622"/>
              <a:gd name="connsiteX15" fmla="*/ 466593 w 2198010"/>
              <a:gd name="connsiteY15" fmla="*/ 1025240 h 1352622"/>
              <a:gd name="connsiteX16" fmla="*/ 554797 w 2198010"/>
              <a:gd name="connsiteY16" fmla="*/ 1028180 h 1352622"/>
              <a:gd name="connsiteX17" fmla="*/ 557737 w 2198010"/>
              <a:gd name="connsiteY17" fmla="*/ 1104626 h 1352622"/>
              <a:gd name="connsiteX18" fmla="*/ 1007587 w 2198010"/>
              <a:gd name="connsiteY18" fmla="*/ 1101685 h 1352622"/>
              <a:gd name="connsiteX19" fmla="*/ 1010505 w 2198010"/>
              <a:gd name="connsiteY19" fmla="*/ 1178563 h 1352622"/>
              <a:gd name="connsiteX20" fmla="*/ 1142138 w 2198010"/>
              <a:gd name="connsiteY20" fmla="*/ 1183544 h 1352622"/>
              <a:gd name="connsiteX21" fmla="*/ 1145588 w 2198010"/>
              <a:gd name="connsiteY21" fmla="*/ 1252556 h 1352622"/>
              <a:gd name="connsiteX22" fmla="*/ 1280160 w 2198010"/>
              <a:gd name="connsiteY22" fmla="*/ 1256006 h 1352622"/>
              <a:gd name="connsiteX23" fmla="*/ 1280159 w 2198010"/>
              <a:gd name="connsiteY23" fmla="*/ 1342270 h 1352622"/>
              <a:gd name="connsiteX24" fmla="*/ 2198010 w 2198010"/>
              <a:gd name="connsiteY24" fmla="*/ 1352622 h 1352622"/>
              <a:gd name="connsiteX25" fmla="*/ 2198010 w 2198010"/>
              <a:gd name="connsiteY25" fmla="*/ 1352622 h 1352622"/>
              <a:gd name="connsiteX0" fmla="*/ 0 w 2198010"/>
              <a:gd name="connsiteY0" fmla="*/ 0 h 1352622"/>
              <a:gd name="connsiteX1" fmla="*/ 96127 w 2198010"/>
              <a:gd name="connsiteY1" fmla="*/ 240208 h 1352622"/>
              <a:gd name="connsiteX2" fmla="*/ 140230 w 2198010"/>
              <a:gd name="connsiteY2" fmla="*/ 240208 h 1352622"/>
              <a:gd name="connsiteX3" fmla="*/ 146110 w 2198010"/>
              <a:gd name="connsiteY3" fmla="*/ 319593 h 1352622"/>
              <a:gd name="connsiteX4" fmla="*/ 187273 w 2198010"/>
              <a:gd name="connsiteY4" fmla="*/ 322534 h 1352622"/>
              <a:gd name="connsiteX5" fmla="*/ 184333 w 2198010"/>
              <a:gd name="connsiteY5" fmla="*/ 393098 h 1352622"/>
              <a:gd name="connsiteX6" fmla="*/ 231376 w 2198010"/>
              <a:gd name="connsiteY6" fmla="*/ 396039 h 1352622"/>
              <a:gd name="connsiteX7" fmla="*/ 228436 w 2198010"/>
              <a:gd name="connsiteY7" fmla="*/ 472484 h 1352622"/>
              <a:gd name="connsiteX8" fmla="*/ 325462 w 2198010"/>
              <a:gd name="connsiteY8" fmla="*/ 472484 h 1352622"/>
              <a:gd name="connsiteX9" fmla="*/ 325462 w 2198010"/>
              <a:gd name="connsiteY9" fmla="*/ 554809 h 1352622"/>
              <a:gd name="connsiteX10" fmla="*/ 366625 w 2198010"/>
              <a:gd name="connsiteY10" fmla="*/ 554809 h 1352622"/>
              <a:gd name="connsiteX11" fmla="*/ 369565 w 2198010"/>
              <a:gd name="connsiteY11" fmla="*/ 628314 h 1352622"/>
              <a:gd name="connsiteX12" fmla="*/ 410728 w 2198010"/>
              <a:gd name="connsiteY12" fmla="*/ 631254 h 1352622"/>
              <a:gd name="connsiteX13" fmla="*/ 416608 w 2198010"/>
              <a:gd name="connsiteY13" fmla="*/ 866470 h 1352622"/>
              <a:gd name="connsiteX14" fmla="*/ 472473 w 2198010"/>
              <a:gd name="connsiteY14" fmla="*/ 869410 h 1352622"/>
              <a:gd name="connsiteX15" fmla="*/ 466593 w 2198010"/>
              <a:gd name="connsiteY15" fmla="*/ 1025240 h 1352622"/>
              <a:gd name="connsiteX16" fmla="*/ 554797 w 2198010"/>
              <a:gd name="connsiteY16" fmla="*/ 1028180 h 1352622"/>
              <a:gd name="connsiteX17" fmla="*/ 557737 w 2198010"/>
              <a:gd name="connsiteY17" fmla="*/ 1104626 h 1352622"/>
              <a:gd name="connsiteX18" fmla="*/ 1007587 w 2198010"/>
              <a:gd name="connsiteY18" fmla="*/ 1101685 h 1352622"/>
              <a:gd name="connsiteX19" fmla="*/ 1010505 w 2198010"/>
              <a:gd name="connsiteY19" fmla="*/ 1178563 h 1352622"/>
              <a:gd name="connsiteX20" fmla="*/ 1142138 w 2198010"/>
              <a:gd name="connsiteY20" fmla="*/ 1183544 h 1352622"/>
              <a:gd name="connsiteX21" fmla="*/ 1145588 w 2198010"/>
              <a:gd name="connsiteY21" fmla="*/ 1252556 h 1352622"/>
              <a:gd name="connsiteX22" fmla="*/ 1280160 w 2198010"/>
              <a:gd name="connsiteY22" fmla="*/ 1256006 h 1352622"/>
              <a:gd name="connsiteX23" fmla="*/ 1280159 w 2198010"/>
              <a:gd name="connsiteY23" fmla="*/ 1342270 h 1352622"/>
              <a:gd name="connsiteX24" fmla="*/ 2198010 w 2198010"/>
              <a:gd name="connsiteY24" fmla="*/ 1352622 h 1352622"/>
              <a:gd name="connsiteX25" fmla="*/ 2198010 w 2198010"/>
              <a:gd name="connsiteY25" fmla="*/ 1352622 h 1352622"/>
              <a:gd name="connsiteX0" fmla="*/ 0 w 2198010"/>
              <a:gd name="connsiteY0" fmla="*/ 0 h 1352622"/>
              <a:gd name="connsiteX1" fmla="*/ 96127 w 2198010"/>
              <a:gd name="connsiteY1" fmla="*/ 90259 h 1352622"/>
              <a:gd name="connsiteX2" fmla="*/ 96127 w 2198010"/>
              <a:gd name="connsiteY2" fmla="*/ 240208 h 1352622"/>
              <a:gd name="connsiteX3" fmla="*/ 140230 w 2198010"/>
              <a:gd name="connsiteY3" fmla="*/ 240208 h 1352622"/>
              <a:gd name="connsiteX4" fmla="*/ 146110 w 2198010"/>
              <a:gd name="connsiteY4" fmla="*/ 319593 h 1352622"/>
              <a:gd name="connsiteX5" fmla="*/ 187273 w 2198010"/>
              <a:gd name="connsiteY5" fmla="*/ 322534 h 1352622"/>
              <a:gd name="connsiteX6" fmla="*/ 184333 w 2198010"/>
              <a:gd name="connsiteY6" fmla="*/ 393098 h 1352622"/>
              <a:gd name="connsiteX7" fmla="*/ 231376 w 2198010"/>
              <a:gd name="connsiteY7" fmla="*/ 396039 h 1352622"/>
              <a:gd name="connsiteX8" fmla="*/ 228436 w 2198010"/>
              <a:gd name="connsiteY8" fmla="*/ 472484 h 1352622"/>
              <a:gd name="connsiteX9" fmla="*/ 325462 w 2198010"/>
              <a:gd name="connsiteY9" fmla="*/ 472484 h 1352622"/>
              <a:gd name="connsiteX10" fmla="*/ 325462 w 2198010"/>
              <a:gd name="connsiteY10" fmla="*/ 554809 h 1352622"/>
              <a:gd name="connsiteX11" fmla="*/ 366625 w 2198010"/>
              <a:gd name="connsiteY11" fmla="*/ 554809 h 1352622"/>
              <a:gd name="connsiteX12" fmla="*/ 369565 w 2198010"/>
              <a:gd name="connsiteY12" fmla="*/ 628314 h 1352622"/>
              <a:gd name="connsiteX13" fmla="*/ 410728 w 2198010"/>
              <a:gd name="connsiteY13" fmla="*/ 631254 h 1352622"/>
              <a:gd name="connsiteX14" fmla="*/ 416608 w 2198010"/>
              <a:gd name="connsiteY14" fmla="*/ 866470 h 1352622"/>
              <a:gd name="connsiteX15" fmla="*/ 472473 w 2198010"/>
              <a:gd name="connsiteY15" fmla="*/ 869410 h 1352622"/>
              <a:gd name="connsiteX16" fmla="*/ 466593 w 2198010"/>
              <a:gd name="connsiteY16" fmla="*/ 1025240 h 1352622"/>
              <a:gd name="connsiteX17" fmla="*/ 554797 w 2198010"/>
              <a:gd name="connsiteY17" fmla="*/ 1028180 h 1352622"/>
              <a:gd name="connsiteX18" fmla="*/ 557737 w 2198010"/>
              <a:gd name="connsiteY18" fmla="*/ 1104626 h 1352622"/>
              <a:gd name="connsiteX19" fmla="*/ 1007587 w 2198010"/>
              <a:gd name="connsiteY19" fmla="*/ 1101685 h 1352622"/>
              <a:gd name="connsiteX20" fmla="*/ 1010505 w 2198010"/>
              <a:gd name="connsiteY20" fmla="*/ 1178563 h 1352622"/>
              <a:gd name="connsiteX21" fmla="*/ 1142138 w 2198010"/>
              <a:gd name="connsiteY21" fmla="*/ 1183544 h 1352622"/>
              <a:gd name="connsiteX22" fmla="*/ 1145588 w 2198010"/>
              <a:gd name="connsiteY22" fmla="*/ 1252556 h 1352622"/>
              <a:gd name="connsiteX23" fmla="*/ 1280160 w 2198010"/>
              <a:gd name="connsiteY23" fmla="*/ 1256006 h 1352622"/>
              <a:gd name="connsiteX24" fmla="*/ 1280159 w 2198010"/>
              <a:gd name="connsiteY24" fmla="*/ 1342270 h 1352622"/>
              <a:gd name="connsiteX25" fmla="*/ 2198010 w 2198010"/>
              <a:gd name="connsiteY25" fmla="*/ 1352622 h 1352622"/>
              <a:gd name="connsiteX26" fmla="*/ 2198010 w 2198010"/>
              <a:gd name="connsiteY26" fmla="*/ 1352622 h 1352622"/>
              <a:gd name="connsiteX0" fmla="*/ 0 w 2198010"/>
              <a:gd name="connsiteY0" fmla="*/ 0 h 1352622"/>
              <a:gd name="connsiteX1" fmla="*/ 96127 w 2198010"/>
              <a:gd name="connsiteY1" fmla="*/ 90259 h 1352622"/>
              <a:gd name="connsiteX2" fmla="*/ 96127 w 2198010"/>
              <a:gd name="connsiteY2" fmla="*/ 240208 h 1352622"/>
              <a:gd name="connsiteX3" fmla="*/ 140230 w 2198010"/>
              <a:gd name="connsiteY3" fmla="*/ 240208 h 1352622"/>
              <a:gd name="connsiteX4" fmla="*/ 146110 w 2198010"/>
              <a:gd name="connsiteY4" fmla="*/ 319593 h 1352622"/>
              <a:gd name="connsiteX5" fmla="*/ 187273 w 2198010"/>
              <a:gd name="connsiteY5" fmla="*/ 322534 h 1352622"/>
              <a:gd name="connsiteX6" fmla="*/ 184333 w 2198010"/>
              <a:gd name="connsiteY6" fmla="*/ 393098 h 1352622"/>
              <a:gd name="connsiteX7" fmla="*/ 231376 w 2198010"/>
              <a:gd name="connsiteY7" fmla="*/ 396039 h 1352622"/>
              <a:gd name="connsiteX8" fmla="*/ 228436 w 2198010"/>
              <a:gd name="connsiteY8" fmla="*/ 472484 h 1352622"/>
              <a:gd name="connsiteX9" fmla="*/ 325462 w 2198010"/>
              <a:gd name="connsiteY9" fmla="*/ 472484 h 1352622"/>
              <a:gd name="connsiteX10" fmla="*/ 325462 w 2198010"/>
              <a:gd name="connsiteY10" fmla="*/ 554809 h 1352622"/>
              <a:gd name="connsiteX11" fmla="*/ 366625 w 2198010"/>
              <a:gd name="connsiteY11" fmla="*/ 554809 h 1352622"/>
              <a:gd name="connsiteX12" fmla="*/ 369565 w 2198010"/>
              <a:gd name="connsiteY12" fmla="*/ 628314 h 1352622"/>
              <a:gd name="connsiteX13" fmla="*/ 410728 w 2198010"/>
              <a:gd name="connsiteY13" fmla="*/ 631254 h 1352622"/>
              <a:gd name="connsiteX14" fmla="*/ 416608 w 2198010"/>
              <a:gd name="connsiteY14" fmla="*/ 866470 h 1352622"/>
              <a:gd name="connsiteX15" fmla="*/ 472473 w 2198010"/>
              <a:gd name="connsiteY15" fmla="*/ 869410 h 1352622"/>
              <a:gd name="connsiteX16" fmla="*/ 466593 w 2198010"/>
              <a:gd name="connsiteY16" fmla="*/ 1025240 h 1352622"/>
              <a:gd name="connsiteX17" fmla="*/ 554797 w 2198010"/>
              <a:gd name="connsiteY17" fmla="*/ 1028180 h 1352622"/>
              <a:gd name="connsiteX18" fmla="*/ 557737 w 2198010"/>
              <a:gd name="connsiteY18" fmla="*/ 1104626 h 1352622"/>
              <a:gd name="connsiteX19" fmla="*/ 1007587 w 2198010"/>
              <a:gd name="connsiteY19" fmla="*/ 1101685 h 1352622"/>
              <a:gd name="connsiteX20" fmla="*/ 1010505 w 2198010"/>
              <a:gd name="connsiteY20" fmla="*/ 1178563 h 1352622"/>
              <a:gd name="connsiteX21" fmla="*/ 1142138 w 2198010"/>
              <a:gd name="connsiteY21" fmla="*/ 1183544 h 1352622"/>
              <a:gd name="connsiteX22" fmla="*/ 1145588 w 2198010"/>
              <a:gd name="connsiteY22" fmla="*/ 1252556 h 1352622"/>
              <a:gd name="connsiteX23" fmla="*/ 1280160 w 2198010"/>
              <a:gd name="connsiteY23" fmla="*/ 1256006 h 1352622"/>
              <a:gd name="connsiteX24" fmla="*/ 1280159 w 2198010"/>
              <a:gd name="connsiteY24" fmla="*/ 1342270 h 1352622"/>
              <a:gd name="connsiteX25" fmla="*/ 2198010 w 2198010"/>
              <a:gd name="connsiteY25" fmla="*/ 1352622 h 1352622"/>
              <a:gd name="connsiteX26" fmla="*/ 2198010 w 2198010"/>
              <a:gd name="connsiteY26" fmla="*/ 1352622 h 1352622"/>
              <a:gd name="connsiteX0" fmla="*/ 0 w 2198010"/>
              <a:gd name="connsiteY0" fmla="*/ 0 h 1352622"/>
              <a:gd name="connsiteX1" fmla="*/ 52025 w 2198010"/>
              <a:gd name="connsiteY1" fmla="*/ 81438 h 1352622"/>
              <a:gd name="connsiteX2" fmla="*/ 96127 w 2198010"/>
              <a:gd name="connsiteY2" fmla="*/ 90259 h 1352622"/>
              <a:gd name="connsiteX3" fmla="*/ 96127 w 2198010"/>
              <a:gd name="connsiteY3" fmla="*/ 240208 h 1352622"/>
              <a:gd name="connsiteX4" fmla="*/ 140230 w 2198010"/>
              <a:gd name="connsiteY4" fmla="*/ 240208 h 1352622"/>
              <a:gd name="connsiteX5" fmla="*/ 146110 w 2198010"/>
              <a:gd name="connsiteY5" fmla="*/ 319593 h 1352622"/>
              <a:gd name="connsiteX6" fmla="*/ 187273 w 2198010"/>
              <a:gd name="connsiteY6" fmla="*/ 322534 h 1352622"/>
              <a:gd name="connsiteX7" fmla="*/ 184333 w 2198010"/>
              <a:gd name="connsiteY7" fmla="*/ 393098 h 1352622"/>
              <a:gd name="connsiteX8" fmla="*/ 231376 w 2198010"/>
              <a:gd name="connsiteY8" fmla="*/ 396039 h 1352622"/>
              <a:gd name="connsiteX9" fmla="*/ 228436 w 2198010"/>
              <a:gd name="connsiteY9" fmla="*/ 472484 h 1352622"/>
              <a:gd name="connsiteX10" fmla="*/ 325462 w 2198010"/>
              <a:gd name="connsiteY10" fmla="*/ 472484 h 1352622"/>
              <a:gd name="connsiteX11" fmla="*/ 325462 w 2198010"/>
              <a:gd name="connsiteY11" fmla="*/ 554809 h 1352622"/>
              <a:gd name="connsiteX12" fmla="*/ 366625 w 2198010"/>
              <a:gd name="connsiteY12" fmla="*/ 554809 h 1352622"/>
              <a:gd name="connsiteX13" fmla="*/ 369565 w 2198010"/>
              <a:gd name="connsiteY13" fmla="*/ 628314 h 1352622"/>
              <a:gd name="connsiteX14" fmla="*/ 410728 w 2198010"/>
              <a:gd name="connsiteY14" fmla="*/ 631254 h 1352622"/>
              <a:gd name="connsiteX15" fmla="*/ 416608 w 2198010"/>
              <a:gd name="connsiteY15" fmla="*/ 866470 h 1352622"/>
              <a:gd name="connsiteX16" fmla="*/ 472473 w 2198010"/>
              <a:gd name="connsiteY16" fmla="*/ 869410 h 1352622"/>
              <a:gd name="connsiteX17" fmla="*/ 466593 w 2198010"/>
              <a:gd name="connsiteY17" fmla="*/ 1025240 h 1352622"/>
              <a:gd name="connsiteX18" fmla="*/ 554797 w 2198010"/>
              <a:gd name="connsiteY18" fmla="*/ 1028180 h 1352622"/>
              <a:gd name="connsiteX19" fmla="*/ 557737 w 2198010"/>
              <a:gd name="connsiteY19" fmla="*/ 1104626 h 1352622"/>
              <a:gd name="connsiteX20" fmla="*/ 1007587 w 2198010"/>
              <a:gd name="connsiteY20" fmla="*/ 1101685 h 1352622"/>
              <a:gd name="connsiteX21" fmla="*/ 1010505 w 2198010"/>
              <a:gd name="connsiteY21" fmla="*/ 1178563 h 1352622"/>
              <a:gd name="connsiteX22" fmla="*/ 1142138 w 2198010"/>
              <a:gd name="connsiteY22" fmla="*/ 1183544 h 1352622"/>
              <a:gd name="connsiteX23" fmla="*/ 1145588 w 2198010"/>
              <a:gd name="connsiteY23" fmla="*/ 1252556 h 1352622"/>
              <a:gd name="connsiteX24" fmla="*/ 1280160 w 2198010"/>
              <a:gd name="connsiteY24" fmla="*/ 1256006 h 1352622"/>
              <a:gd name="connsiteX25" fmla="*/ 1280159 w 2198010"/>
              <a:gd name="connsiteY25" fmla="*/ 1342270 h 1352622"/>
              <a:gd name="connsiteX26" fmla="*/ 2198010 w 2198010"/>
              <a:gd name="connsiteY26" fmla="*/ 1352622 h 1352622"/>
              <a:gd name="connsiteX27" fmla="*/ 2198010 w 2198010"/>
              <a:gd name="connsiteY27" fmla="*/ 1352622 h 1352622"/>
              <a:gd name="connsiteX0" fmla="*/ 0 w 2198010"/>
              <a:gd name="connsiteY0" fmla="*/ 0 h 1352622"/>
              <a:gd name="connsiteX1" fmla="*/ 52025 w 2198010"/>
              <a:gd name="connsiteY1" fmla="*/ 81438 h 1352622"/>
              <a:gd name="connsiteX2" fmla="*/ 96127 w 2198010"/>
              <a:gd name="connsiteY2" fmla="*/ 90259 h 1352622"/>
              <a:gd name="connsiteX3" fmla="*/ 96127 w 2198010"/>
              <a:gd name="connsiteY3" fmla="*/ 240208 h 1352622"/>
              <a:gd name="connsiteX4" fmla="*/ 140230 w 2198010"/>
              <a:gd name="connsiteY4" fmla="*/ 240208 h 1352622"/>
              <a:gd name="connsiteX5" fmla="*/ 146110 w 2198010"/>
              <a:gd name="connsiteY5" fmla="*/ 319593 h 1352622"/>
              <a:gd name="connsiteX6" fmla="*/ 187273 w 2198010"/>
              <a:gd name="connsiteY6" fmla="*/ 322534 h 1352622"/>
              <a:gd name="connsiteX7" fmla="*/ 184333 w 2198010"/>
              <a:gd name="connsiteY7" fmla="*/ 393098 h 1352622"/>
              <a:gd name="connsiteX8" fmla="*/ 231376 w 2198010"/>
              <a:gd name="connsiteY8" fmla="*/ 396039 h 1352622"/>
              <a:gd name="connsiteX9" fmla="*/ 228436 w 2198010"/>
              <a:gd name="connsiteY9" fmla="*/ 472484 h 1352622"/>
              <a:gd name="connsiteX10" fmla="*/ 325462 w 2198010"/>
              <a:gd name="connsiteY10" fmla="*/ 472484 h 1352622"/>
              <a:gd name="connsiteX11" fmla="*/ 325462 w 2198010"/>
              <a:gd name="connsiteY11" fmla="*/ 554809 h 1352622"/>
              <a:gd name="connsiteX12" fmla="*/ 366625 w 2198010"/>
              <a:gd name="connsiteY12" fmla="*/ 554809 h 1352622"/>
              <a:gd name="connsiteX13" fmla="*/ 369565 w 2198010"/>
              <a:gd name="connsiteY13" fmla="*/ 628314 h 1352622"/>
              <a:gd name="connsiteX14" fmla="*/ 410728 w 2198010"/>
              <a:gd name="connsiteY14" fmla="*/ 631254 h 1352622"/>
              <a:gd name="connsiteX15" fmla="*/ 416608 w 2198010"/>
              <a:gd name="connsiteY15" fmla="*/ 866470 h 1352622"/>
              <a:gd name="connsiteX16" fmla="*/ 472473 w 2198010"/>
              <a:gd name="connsiteY16" fmla="*/ 869410 h 1352622"/>
              <a:gd name="connsiteX17" fmla="*/ 466593 w 2198010"/>
              <a:gd name="connsiteY17" fmla="*/ 1025240 h 1352622"/>
              <a:gd name="connsiteX18" fmla="*/ 554797 w 2198010"/>
              <a:gd name="connsiteY18" fmla="*/ 1028180 h 1352622"/>
              <a:gd name="connsiteX19" fmla="*/ 557737 w 2198010"/>
              <a:gd name="connsiteY19" fmla="*/ 1104626 h 1352622"/>
              <a:gd name="connsiteX20" fmla="*/ 1007587 w 2198010"/>
              <a:gd name="connsiteY20" fmla="*/ 1101685 h 1352622"/>
              <a:gd name="connsiteX21" fmla="*/ 1010505 w 2198010"/>
              <a:gd name="connsiteY21" fmla="*/ 1178563 h 1352622"/>
              <a:gd name="connsiteX22" fmla="*/ 1142138 w 2198010"/>
              <a:gd name="connsiteY22" fmla="*/ 1183544 h 1352622"/>
              <a:gd name="connsiteX23" fmla="*/ 1145588 w 2198010"/>
              <a:gd name="connsiteY23" fmla="*/ 1252556 h 1352622"/>
              <a:gd name="connsiteX24" fmla="*/ 1280160 w 2198010"/>
              <a:gd name="connsiteY24" fmla="*/ 1256006 h 1352622"/>
              <a:gd name="connsiteX25" fmla="*/ 1280159 w 2198010"/>
              <a:gd name="connsiteY25" fmla="*/ 1342270 h 1352622"/>
              <a:gd name="connsiteX26" fmla="*/ 2198010 w 2198010"/>
              <a:gd name="connsiteY26" fmla="*/ 1352622 h 1352622"/>
              <a:gd name="connsiteX27" fmla="*/ 2198010 w 2198010"/>
              <a:gd name="connsiteY27" fmla="*/ 1352622 h 1352622"/>
              <a:gd name="connsiteX0" fmla="*/ 0 w 2198010"/>
              <a:gd name="connsiteY0" fmla="*/ 0 h 1352622"/>
              <a:gd name="connsiteX1" fmla="*/ 52025 w 2198010"/>
              <a:gd name="connsiteY1" fmla="*/ 81438 h 1352622"/>
              <a:gd name="connsiteX2" fmla="*/ 93187 w 2198010"/>
              <a:gd name="connsiteY2" fmla="*/ 84379 h 1352622"/>
              <a:gd name="connsiteX3" fmla="*/ 96127 w 2198010"/>
              <a:gd name="connsiteY3" fmla="*/ 240208 h 1352622"/>
              <a:gd name="connsiteX4" fmla="*/ 140230 w 2198010"/>
              <a:gd name="connsiteY4" fmla="*/ 240208 h 1352622"/>
              <a:gd name="connsiteX5" fmla="*/ 146110 w 2198010"/>
              <a:gd name="connsiteY5" fmla="*/ 319593 h 1352622"/>
              <a:gd name="connsiteX6" fmla="*/ 187273 w 2198010"/>
              <a:gd name="connsiteY6" fmla="*/ 322534 h 1352622"/>
              <a:gd name="connsiteX7" fmla="*/ 184333 w 2198010"/>
              <a:gd name="connsiteY7" fmla="*/ 393098 h 1352622"/>
              <a:gd name="connsiteX8" fmla="*/ 231376 w 2198010"/>
              <a:gd name="connsiteY8" fmla="*/ 396039 h 1352622"/>
              <a:gd name="connsiteX9" fmla="*/ 228436 w 2198010"/>
              <a:gd name="connsiteY9" fmla="*/ 472484 h 1352622"/>
              <a:gd name="connsiteX10" fmla="*/ 325462 w 2198010"/>
              <a:gd name="connsiteY10" fmla="*/ 472484 h 1352622"/>
              <a:gd name="connsiteX11" fmla="*/ 325462 w 2198010"/>
              <a:gd name="connsiteY11" fmla="*/ 554809 h 1352622"/>
              <a:gd name="connsiteX12" fmla="*/ 366625 w 2198010"/>
              <a:gd name="connsiteY12" fmla="*/ 554809 h 1352622"/>
              <a:gd name="connsiteX13" fmla="*/ 369565 w 2198010"/>
              <a:gd name="connsiteY13" fmla="*/ 628314 h 1352622"/>
              <a:gd name="connsiteX14" fmla="*/ 410728 w 2198010"/>
              <a:gd name="connsiteY14" fmla="*/ 631254 h 1352622"/>
              <a:gd name="connsiteX15" fmla="*/ 416608 w 2198010"/>
              <a:gd name="connsiteY15" fmla="*/ 866470 h 1352622"/>
              <a:gd name="connsiteX16" fmla="*/ 472473 w 2198010"/>
              <a:gd name="connsiteY16" fmla="*/ 869410 h 1352622"/>
              <a:gd name="connsiteX17" fmla="*/ 466593 w 2198010"/>
              <a:gd name="connsiteY17" fmla="*/ 1025240 h 1352622"/>
              <a:gd name="connsiteX18" fmla="*/ 554797 w 2198010"/>
              <a:gd name="connsiteY18" fmla="*/ 1028180 h 1352622"/>
              <a:gd name="connsiteX19" fmla="*/ 557737 w 2198010"/>
              <a:gd name="connsiteY19" fmla="*/ 1104626 h 1352622"/>
              <a:gd name="connsiteX20" fmla="*/ 1007587 w 2198010"/>
              <a:gd name="connsiteY20" fmla="*/ 1101685 h 1352622"/>
              <a:gd name="connsiteX21" fmla="*/ 1010505 w 2198010"/>
              <a:gd name="connsiteY21" fmla="*/ 1178563 h 1352622"/>
              <a:gd name="connsiteX22" fmla="*/ 1142138 w 2198010"/>
              <a:gd name="connsiteY22" fmla="*/ 1183544 h 1352622"/>
              <a:gd name="connsiteX23" fmla="*/ 1145588 w 2198010"/>
              <a:gd name="connsiteY23" fmla="*/ 1252556 h 1352622"/>
              <a:gd name="connsiteX24" fmla="*/ 1280160 w 2198010"/>
              <a:gd name="connsiteY24" fmla="*/ 1256006 h 1352622"/>
              <a:gd name="connsiteX25" fmla="*/ 1280159 w 2198010"/>
              <a:gd name="connsiteY25" fmla="*/ 1342270 h 1352622"/>
              <a:gd name="connsiteX26" fmla="*/ 2198010 w 2198010"/>
              <a:gd name="connsiteY26" fmla="*/ 1352622 h 1352622"/>
              <a:gd name="connsiteX27" fmla="*/ 2198010 w 2198010"/>
              <a:gd name="connsiteY27" fmla="*/ 1352622 h 1352622"/>
              <a:gd name="connsiteX0" fmla="*/ 0 w 2198010"/>
              <a:gd name="connsiteY0" fmla="*/ 0 h 1352622"/>
              <a:gd name="connsiteX1" fmla="*/ 49084 w 2198010"/>
              <a:gd name="connsiteY1" fmla="*/ 10873 h 1352622"/>
              <a:gd name="connsiteX2" fmla="*/ 52025 w 2198010"/>
              <a:gd name="connsiteY2" fmla="*/ 81438 h 1352622"/>
              <a:gd name="connsiteX3" fmla="*/ 93187 w 2198010"/>
              <a:gd name="connsiteY3" fmla="*/ 84379 h 1352622"/>
              <a:gd name="connsiteX4" fmla="*/ 96127 w 2198010"/>
              <a:gd name="connsiteY4" fmla="*/ 240208 h 1352622"/>
              <a:gd name="connsiteX5" fmla="*/ 140230 w 2198010"/>
              <a:gd name="connsiteY5" fmla="*/ 240208 h 1352622"/>
              <a:gd name="connsiteX6" fmla="*/ 146110 w 2198010"/>
              <a:gd name="connsiteY6" fmla="*/ 319593 h 1352622"/>
              <a:gd name="connsiteX7" fmla="*/ 187273 w 2198010"/>
              <a:gd name="connsiteY7" fmla="*/ 322534 h 1352622"/>
              <a:gd name="connsiteX8" fmla="*/ 184333 w 2198010"/>
              <a:gd name="connsiteY8" fmla="*/ 393098 h 1352622"/>
              <a:gd name="connsiteX9" fmla="*/ 231376 w 2198010"/>
              <a:gd name="connsiteY9" fmla="*/ 396039 h 1352622"/>
              <a:gd name="connsiteX10" fmla="*/ 228436 w 2198010"/>
              <a:gd name="connsiteY10" fmla="*/ 472484 h 1352622"/>
              <a:gd name="connsiteX11" fmla="*/ 325462 w 2198010"/>
              <a:gd name="connsiteY11" fmla="*/ 472484 h 1352622"/>
              <a:gd name="connsiteX12" fmla="*/ 325462 w 2198010"/>
              <a:gd name="connsiteY12" fmla="*/ 554809 h 1352622"/>
              <a:gd name="connsiteX13" fmla="*/ 366625 w 2198010"/>
              <a:gd name="connsiteY13" fmla="*/ 554809 h 1352622"/>
              <a:gd name="connsiteX14" fmla="*/ 369565 w 2198010"/>
              <a:gd name="connsiteY14" fmla="*/ 628314 h 1352622"/>
              <a:gd name="connsiteX15" fmla="*/ 410728 w 2198010"/>
              <a:gd name="connsiteY15" fmla="*/ 631254 h 1352622"/>
              <a:gd name="connsiteX16" fmla="*/ 416608 w 2198010"/>
              <a:gd name="connsiteY16" fmla="*/ 866470 h 1352622"/>
              <a:gd name="connsiteX17" fmla="*/ 472473 w 2198010"/>
              <a:gd name="connsiteY17" fmla="*/ 869410 h 1352622"/>
              <a:gd name="connsiteX18" fmla="*/ 466593 w 2198010"/>
              <a:gd name="connsiteY18" fmla="*/ 1025240 h 1352622"/>
              <a:gd name="connsiteX19" fmla="*/ 554797 w 2198010"/>
              <a:gd name="connsiteY19" fmla="*/ 1028180 h 1352622"/>
              <a:gd name="connsiteX20" fmla="*/ 557737 w 2198010"/>
              <a:gd name="connsiteY20" fmla="*/ 1104626 h 1352622"/>
              <a:gd name="connsiteX21" fmla="*/ 1007587 w 2198010"/>
              <a:gd name="connsiteY21" fmla="*/ 1101685 h 1352622"/>
              <a:gd name="connsiteX22" fmla="*/ 1010505 w 2198010"/>
              <a:gd name="connsiteY22" fmla="*/ 1178563 h 1352622"/>
              <a:gd name="connsiteX23" fmla="*/ 1142138 w 2198010"/>
              <a:gd name="connsiteY23" fmla="*/ 1183544 h 1352622"/>
              <a:gd name="connsiteX24" fmla="*/ 1145588 w 2198010"/>
              <a:gd name="connsiteY24" fmla="*/ 1252556 h 1352622"/>
              <a:gd name="connsiteX25" fmla="*/ 1280160 w 2198010"/>
              <a:gd name="connsiteY25" fmla="*/ 1256006 h 1352622"/>
              <a:gd name="connsiteX26" fmla="*/ 1280159 w 2198010"/>
              <a:gd name="connsiteY26" fmla="*/ 1342270 h 1352622"/>
              <a:gd name="connsiteX27" fmla="*/ 2198010 w 2198010"/>
              <a:gd name="connsiteY27" fmla="*/ 1352622 h 1352622"/>
              <a:gd name="connsiteX28" fmla="*/ 2198010 w 2198010"/>
              <a:gd name="connsiteY28" fmla="*/ 1352622 h 1352622"/>
              <a:gd name="connsiteX0" fmla="*/ 0 w 2198010"/>
              <a:gd name="connsiteY0" fmla="*/ 0 h 1352622"/>
              <a:gd name="connsiteX1" fmla="*/ 49084 w 2198010"/>
              <a:gd name="connsiteY1" fmla="*/ 10873 h 1352622"/>
              <a:gd name="connsiteX2" fmla="*/ 52025 w 2198010"/>
              <a:gd name="connsiteY2" fmla="*/ 81438 h 1352622"/>
              <a:gd name="connsiteX3" fmla="*/ 93187 w 2198010"/>
              <a:gd name="connsiteY3" fmla="*/ 84379 h 1352622"/>
              <a:gd name="connsiteX4" fmla="*/ 96127 w 2198010"/>
              <a:gd name="connsiteY4" fmla="*/ 240208 h 1352622"/>
              <a:gd name="connsiteX5" fmla="*/ 140230 w 2198010"/>
              <a:gd name="connsiteY5" fmla="*/ 240208 h 1352622"/>
              <a:gd name="connsiteX6" fmla="*/ 146110 w 2198010"/>
              <a:gd name="connsiteY6" fmla="*/ 319593 h 1352622"/>
              <a:gd name="connsiteX7" fmla="*/ 187273 w 2198010"/>
              <a:gd name="connsiteY7" fmla="*/ 322534 h 1352622"/>
              <a:gd name="connsiteX8" fmla="*/ 184333 w 2198010"/>
              <a:gd name="connsiteY8" fmla="*/ 393098 h 1352622"/>
              <a:gd name="connsiteX9" fmla="*/ 231376 w 2198010"/>
              <a:gd name="connsiteY9" fmla="*/ 396039 h 1352622"/>
              <a:gd name="connsiteX10" fmla="*/ 228436 w 2198010"/>
              <a:gd name="connsiteY10" fmla="*/ 472484 h 1352622"/>
              <a:gd name="connsiteX11" fmla="*/ 325462 w 2198010"/>
              <a:gd name="connsiteY11" fmla="*/ 472484 h 1352622"/>
              <a:gd name="connsiteX12" fmla="*/ 325462 w 2198010"/>
              <a:gd name="connsiteY12" fmla="*/ 554809 h 1352622"/>
              <a:gd name="connsiteX13" fmla="*/ 366625 w 2198010"/>
              <a:gd name="connsiteY13" fmla="*/ 554809 h 1352622"/>
              <a:gd name="connsiteX14" fmla="*/ 369565 w 2198010"/>
              <a:gd name="connsiteY14" fmla="*/ 628314 h 1352622"/>
              <a:gd name="connsiteX15" fmla="*/ 410728 w 2198010"/>
              <a:gd name="connsiteY15" fmla="*/ 631254 h 1352622"/>
              <a:gd name="connsiteX16" fmla="*/ 416608 w 2198010"/>
              <a:gd name="connsiteY16" fmla="*/ 866470 h 1352622"/>
              <a:gd name="connsiteX17" fmla="*/ 472473 w 2198010"/>
              <a:gd name="connsiteY17" fmla="*/ 869410 h 1352622"/>
              <a:gd name="connsiteX18" fmla="*/ 466593 w 2198010"/>
              <a:gd name="connsiteY18" fmla="*/ 1025240 h 1352622"/>
              <a:gd name="connsiteX19" fmla="*/ 554797 w 2198010"/>
              <a:gd name="connsiteY19" fmla="*/ 1028180 h 1352622"/>
              <a:gd name="connsiteX20" fmla="*/ 557737 w 2198010"/>
              <a:gd name="connsiteY20" fmla="*/ 1104626 h 1352622"/>
              <a:gd name="connsiteX21" fmla="*/ 1007587 w 2198010"/>
              <a:gd name="connsiteY21" fmla="*/ 1101685 h 1352622"/>
              <a:gd name="connsiteX22" fmla="*/ 1010505 w 2198010"/>
              <a:gd name="connsiteY22" fmla="*/ 1178563 h 1352622"/>
              <a:gd name="connsiteX23" fmla="*/ 1142138 w 2198010"/>
              <a:gd name="connsiteY23" fmla="*/ 1183544 h 1352622"/>
              <a:gd name="connsiteX24" fmla="*/ 1145588 w 2198010"/>
              <a:gd name="connsiteY24" fmla="*/ 1252556 h 1352622"/>
              <a:gd name="connsiteX25" fmla="*/ 1280160 w 2198010"/>
              <a:gd name="connsiteY25" fmla="*/ 1256006 h 1352622"/>
              <a:gd name="connsiteX26" fmla="*/ 1280159 w 2198010"/>
              <a:gd name="connsiteY26" fmla="*/ 1342270 h 1352622"/>
              <a:gd name="connsiteX27" fmla="*/ 2198010 w 2198010"/>
              <a:gd name="connsiteY27" fmla="*/ 1352622 h 1352622"/>
              <a:gd name="connsiteX28" fmla="*/ 2198010 w 2198010"/>
              <a:gd name="connsiteY28" fmla="*/ 1352622 h 1352622"/>
              <a:gd name="connsiteX0" fmla="*/ 0 w 2198010"/>
              <a:gd name="connsiteY0" fmla="*/ 0 h 1352622"/>
              <a:gd name="connsiteX1" fmla="*/ 49084 w 2198010"/>
              <a:gd name="connsiteY1" fmla="*/ 10873 h 1352622"/>
              <a:gd name="connsiteX2" fmla="*/ 52025 w 2198010"/>
              <a:gd name="connsiteY2" fmla="*/ 81438 h 1352622"/>
              <a:gd name="connsiteX3" fmla="*/ 93187 w 2198010"/>
              <a:gd name="connsiteY3" fmla="*/ 84379 h 1352622"/>
              <a:gd name="connsiteX4" fmla="*/ 96127 w 2198010"/>
              <a:gd name="connsiteY4" fmla="*/ 240208 h 1352622"/>
              <a:gd name="connsiteX5" fmla="*/ 140230 w 2198010"/>
              <a:gd name="connsiteY5" fmla="*/ 240208 h 1352622"/>
              <a:gd name="connsiteX6" fmla="*/ 146110 w 2198010"/>
              <a:gd name="connsiteY6" fmla="*/ 319593 h 1352622"/>
              <a:gd name="connsiteX7" fmla="*/ 187273 w 2198010"/>
              <a:gd name="connsiteY7" fmla="*/ 322534 h 1352622"/>
              <a:gd name="connsiteX8" fmla="*/ 184333 w 2198010"/>
              <a:gd name="connsiteY8" fmla="*/ 393098 h 1352622"/>
              <a:gd name="connsiteX9" fmla="*/ 231376 w 2198010"/>
              <a:gd name="connsiteY9" fmla="*/ 396039 h 1352622"/>
              <a:gd name="connsiteX10" fmla="*/ 228436 w 2198010"/>
              <a:gd name="connsiteY10" fmla="*/ 472484 h 1352622"/>
              <a:gd name="connsiteX11" fmla="*/ 325462 w 2198010"/>
              <a:gd name="connsiteY11" fmla="*/ 472484 h 1352622"/>
              <a:gd name="connsiteX12" fmla="*/ 325462 w 2198010"/>
              <a:gd name="connsiteY12" fmla="*/ 554809 h 1352622"/>
              <a:gd name="connsiteX13" fmla="*/ 366625 w 2198010"/>
              <a:gd name="connsiteY13" fmla="*/ 554809 h 1352622"/>
              <a:gd name="connsiteX14" fmla="*/ 369565 w 2198010"/>
              <a:gd name="connsiteY14" fmla="*/ 628314 h 1352622"/>
              <a:gd name="connsiteX15" fmla="*/ 410728 w 2198010"/>
              <a:gd name="connsiteY15" fmla="*/ 631254 h 1352622"/>
              <a:gd name="connsiteX16" fmla="*/ 416608 w 2198010"/>
              <a:gd name="connsiteY16" fmla="*/ 866470 h 1352622"/>
              <a:gd name="connsiteX17" fmla="*/ 472473 w 2198010"/>
              <a:gd name="connsiteY17" fmla="*/ 869410 h 1352622"/>
              <a:gd name="connsiteX18" fmla="*/ 466593 w 2198010"/>
              <a:gd name="connsiteY18" fmla="*/ 1025240 h 1352622"/>
              <a:gd name="connsiteX19" fmla="*/ 554797 w 2198010"/>
              <a:gd name="connsiteY19" fmla="*/ 1028180 h 1352622"/>
              <a:gd name="connsiteX20" fmla="*/ 557737 w 2198010"/>
              <a:gd name="connsiteY20" fmla="*/ 1104626 h 1352622"/>
              <a:gd name="connsiteX21" fmla="*/ 1007587 w 2198010"/>
              <a:gd name="connsiteY21" fmla="*/ 1101685 h 1352622"/>
              <a:gd name="connsiteX22" fmla="*/ 1010505 w 2198010"/>
              <a:gd name="connsiteY22" fmla="*/ 1178563 h 1352622"/>
              <a:gd name="connsiteX23" fmla="*/ 1142138 w 2198010"/>
              <a:gd name="connsiteY23" fmla="*/ 1183544 h 1352622"/>
              <a:gd name="connsiteX24" fmla="*/ 1145588 w 2198010"/>
              <a:gd name="connsiteY24" fmla="*/ 1252556 h 1352622"/>
              <a:gd name="connsiteX25" fmla="*/ 1280160 w 2198010"/>
              <a:gd name="connsiteY25" fmla="*/ 1256006 h 1352622"/>
              <a:gd name="connsiteX26" fmla="*/ 1280159 w 2198010"/>
              <a:gd name="connsiteY26" fmla="*/ 1342270 h 1352622"/>
              <a:gd name="connsiteX27" fmla="*/ 2198010 w 2198010"/>
              <a:gd name="connsiteY27" fmla="*/ 1352622 h 1352622"/>
              <a:gd name="connsiteX28" fmla="*/ 2198010 w 2198010"/>
              <a:gd name="connsiteY28" fmla="*/ 1352622 h 1352622"/>
              <a:gd name="connsiteX0" fmla="*/ 0 w 2198010"/>
              <a:gd name="connsiteY0" fmla="*/ 0 h 1352622"/>
              <a:gd name="connsiteX1" fmla="*/ 54964 w 2198010"/>
              <a:gd name="connsiteY1" fmla="*/ 7933 h 1352622"/>
              <a:gd name="connsiteX2" fmla="*/ 52025 w 2198010"/>
              <a:gd name="connsiteY2" fmla="*/ 81438 h 1352622"/>
              <a:gd name="connsiteX3" fmla="*/ 93187 w 2198010"/>
              <a:gd name="connsiteY3" fmla="*/ 84379 h 1352622"/>
              <a:gd name="connsiteX4" fmla="*/ 96127 w 2198010"/>
              <a:gd name="connsiteY4" fmla="*/ 240208 h 1352622"/>
              <a:gd name="connsiteX5" fmla="*/ 140230 w 2198010"/>
              <a:gd name="connsiteY5" fmla="*/ 240208 h 1352622"/>
              <a:gd name="connsiteX6" fmla="*/ 146110 w 2198010"/>
              <a:gd name="connsiteY6" fmla="*/ 319593 h 1352622"/>
              <a:gd name="connsiteX7" fmla="*/ 187273 w 2198010"/>
              <a:gd name="connsiteY7" fmla="*/ 322534 h 1352622"/>
              <a:gd name="connsiteX8" fmla="*/ 184333 w 2198010"/>
              <a:gd name="connsiteY8" fmla="*/ 393098 h 1352622"/>
              <a:gd name="connsiteX9" fmla="*/ 231376 w 2198010"/>
              <a:gd name="connsiteY9" fmla="*/ 396039 h 1352622"/>
              <a:gd name="connsiteX10" fmla="*/ 228436 w 2198010"/>
              <a:gd name="connsiteY10" fmla="*/ 472484 h 1352622"/>
              <a:gd name="connsiteX11" fmla="*/ 325462 w 2198010"/>
              <a:gd name="connsiteY11" fmla="*/ 472484 h 1352622"/>
              <a:gd name="connsiteX12" fmla="*/ 325462 w 2198010"/>
              <a:gd name="connsiteY12" fmla="*/ 554809 h 1352622"/>
              <a:gd name="connsiteX13" fmla="*/ 366625 w 2198010"/>
              <a:gd name="connsiteY13" fmla="*/ 554809 h 1352622"/>
              <a:gd name="connsiteX14" fmla="*/ 369565 w 2198010"/>
              <a:gd name="connsiteY14" fmla="*/ 628314 h 1352622"/>
              <a:gd name="connsiteX15" fmla="*/ 410728 w 2198010"/>
              <a:gd name="connsiteY15" fmla="*/ 631254 h 1352622"/>
              <a:gd name="connsiteX16" fmla="*/ 416608 w 2198010"/>
              <a:gd name="connsiteY16" fmla="*/ 866470 h 1352622"/>
              <a:gd name="connsiteX17" fmla="*/ 472473 w 2198010"/>
              <a:gd name="connsiteY17" fmla="*/ 869410 h 1352622"/>
              <a:gd name="connsiteX18" fmla="*/ 466593 w 2198010"/>
              <a:gd name="connsiteY18" fmla="*/ 1025240 h 1352622"/>
              <a:gd name="connsiteX19" fmla="*/ 554797 w 2198010"/>
              <a:gd name="connsiteY19" fmla="*/ 1028180 h 1352622"/>
              <a:gd name="connsiteX20" fmla="*/ 557737 w 2198010"/>
              <a:gd name="connsiteY20" fmla="*/ 1104626 h 1352622"/>
              <a:gd name="connsiteX21" fmla="*/ 1007587 w 2198010"/>
              <a:gd name="connsiteY21" fmla="*/ 1101685 h 1352622"/>
              <a:gd name="connsiteX22" fmla="*/ 1010505 w 2198010"/>
              <a:gd name="connsiteY22" fmla="*/ 1178563 h 1352622"/>
              <a:gd name="connsiteX23" fmla="*/ 1142138 w 2198010"/>
              <a:gd name="connsiteY23" fmla="*/ 1183544 h 1352622"/>
              <a:gd name="connsiteX24" fmla="*/ 1145588 w 2198010"/>
              <a:gd name="connsiteY24" fmla="*/ 1252556 h 1352622"/>
              <a:gd name="connsiteX25" fmla="*/ 1280160 w 2198010"/>
              <a:gd name="connsiteY25" fmla="*/ 1256006 h 1352622"/>
              <a:gd name="connsiteX26" fmla="*/ 1280159 w 2198010"/>
              <a:gd name="connsiteY26" fmla="*/ 1342270 h 1352622"/>
              <a:gd name="connsiteX27" fmla="*/ 2198010 w 2198010"/>
              <a:gd name="connsiteY27" fmla="*/ 1352622 h 1352622"/>
              <a:gd name="connsiteX28" fmla="*/ 2198010 w 2198010"/>
              <a:gd name="connsiteY28" fmla="*/ 1352622 h 1352622"/>
              <a:gd name="connsiteX0" fmla="*/ 0 w 2195070"/>
              <a:gd name="connsiteY0" fmla="*/ 888 h 1344689"/>
              <a:gd name="connsiteX1" fmla="*/ 52024 w 2195070"/>
              <a:gd name="connsiteY1" fmla="*/ 0 h 1344689"/>
              <a:gd name="connsiteX2" fmla="*/ 49085 w 2195070"/>
              <a:gd name="connsiteY2" fmla="*/ 73505 h 1344689"/>
              <a:gd name="connsiteX3" fmla="*/ 90247 w 2195070"/>
              <a:gd name="connsiteY3" fmla="*/ 76446 h 1344689"/>
              <a:gd name="connsiteX4" fmla="*/ 93187 w 2195070"/>
              <a:gd name="connsiteY4" fmla="*/ 232275 h 1344689"/>
              <a:gd name="connsiteX5" fmla="*/ 137290 w 2195070"/>
              <a:gd name="connsiteY5" fmla="*/ 232275 h 1344689"/>
              <a:gd name="connsiteX6" fmla="*/ 143170 w 2195070"/>
              <a:gd name="connsiteY6" fmla="*/ 311660 h 1344689"/>
              <a:gd name="connsiteX7" fmla="*/ 184333 w 2195070"/>
              <a:gd name="connsiteY7" fmla="*/ 314601 h 1344689"/>
              <a:gd name="connsiteX8" fmla="*/ 181393 w 2195070"/>
              <a:gd name="connsiteY8" fmla="*/ 385165 h 1344689"/>
              <a:gd name="connsiteX9" fmla="*/ 228436 w 2195070"/>
              <a:gd name="connsiteY9" fmla="*/ 388106 h 1344689"/>
              <a:gd name="connsiteX10" fmla="*/ 225496 w 2195070"/>
              <a:gd name="connsiteY10" fmla="*/ 464551 h 1344689"/>
              <a:gd name="connsiteX11" fmla="*/ 322522 w 2195070"/>
              <a:gd name="connsiteY11" fmla="*/ 464551 h 1344689"/>
              <a:gd name="connsiteX12" fmla="*/ 322522 w 2195070"/>
              <a:gd name="connsiteY12" fmla="*/ 546876 h 1344689"/>
              <a:gd name="connsiteX13" fmla="*/ 363685 w 2195070"/>
              <a:gd name="connsiteY13" fmla="*/ 546876 h 1344689"/>
              <a:gd name="connsiteX14" fmla="*/ 366625 w 2195070"/>
              <a:gd name="connsiteY14" fmla="*/ 620381 h 1344689"/>
              <a:gd name="connsiteX15" fmla="*/ 407788 w 2195070"/>
              <a:gd name="connsiteY15" fmla="*/ 623321 h 1344689"/>
              <a:gd name="connsiteX16" fmla="*/ 413668 w 2195070"/>
              <a:gd name="connsiteY16" fmla="*/ 858537 h 1344689"/>
              <a:gd name="connsiteX17" fmla="*/ 469533 w 2195070"/>
              <a:gd name="connsiteY17" fmla="*/ 861477 h 1344689"/>
              <a:gd name="connsiteX18" fmla="*/ 463653 w 2195070"/>
              <a:gd name="connsiteY18" fmla="*/ 1017307 h 1344689"/>
              <a:gd name="connsiteX19" fmla="*/ 551857 w 2195070"/>
              <a:gd name="connsiteY19" fmla="*/ 1020247 h 1344689"/>
              <a:gd name="connsiteX20" fmla="*/ 554797 w 2195070"/>
              <a:gd name="connsiteY20" fmla="*/ 1096693 h 1344689"/>
              <a:gd name="connsiteX21" fmla="*/ 1004647 w 2195070"/>
              <a:gd name="connsiteY21" fmla="*/ 1093752 h 1344689"/>
              <a:gd name="connsiteX22" fmla="*/ 1007565 w 2195070"/>
              <a:gd name="connsiteY22" fmla="*/ 1170630 h 1344689"/>
              <a:gd name="connsiteX23" fmla="*/ 1139198 w 2195070"/>
              <a:gd name="connsiteY23" fmla="*/ 1175611 h 1344689"/>
              <a:gd name="connsiteX24" fmla="*/ 1142648 w 2195070"/>
              <a:gd name="connsiteY24" fmla="*/ 1244623 h 1344689"/>
              <a:gd name="connsiteX25" fmla="*/ 1277220 w 2195070"/>
              <a:gd name="connsiteY25" fmla="*/ 1248073 h 1344689"/>
              <a:gd name="connsiteX26" fmla="*/ 1277219 w 2195070"/>
              <a:gd name="connsiteY26" fmla="*/ 1334337 h 1344689"/>
              <a:gd name="connsiteX27" fmla="*/ 2195070 w 2195070"/>
              <a:gd name="connsiteY27" fmla="*/ 1344689 h 1344689"/>
              <a:gd name="connsiteX28" fmla="*/ 2195070 w 2195070"/>
              <a:gd name="connsiteY28" fmla="*/ 1344689 h 1344689"/>
              <a:gd name="connsiteX0" fmla="*/ 0 w 2195070"/>
              <a:gd name="connsiteY0" fmla="*/ 0 h 1346741"/>
              <a:gd name="connsiteX1" fmla="*/ 52024 w 2195070"/>
              <a:gd name="connsiteY1" fmla="*/ 2052 h 1346741"/>
              <a:gd name="connsiteX2" fmla="*/ 49085 w 2195070"/>
              <a:gd name="connsiteY2" fmla="*/ 75557 h 1346741"/>
              <a:gd name="connsiteX3" fmla="*/ 90247 w 2195070"/>
              <a:gd name="connsiteY3" fmla="*/ 78498 h 1346741"/>
              <a:gd name="connsiteX4" fmla="*/ 93187 w 2195070"/>
              <a:gd name="connsiteY4" fmla="*/ 234327 h 1346741"/>
              <a:gd name="connsiteX5" fmla="*/ 137290 w 2195070"/>
              <a:gd name="connsiteY5" fmla="*/ 234327 h 1346741"/>
              <a:gd name="connsiteX6" fmla="*/ 143170 w 2195070"/>
              <a:gd name="connsiteY6" fmla="*/ 313712 h 1346741"/>
              <a:gd name="connsiteX7" fmla="*/ 184333 w 2195070"/>
              <a:gd name="connsiteY7" fmla="*/ 316653 h 1346741"/>
              <a:gd name="connsiteX8" fmla="*/ 181393 w 2195070"/>
              <a:gd name="connsiteY8" fmla="*/ 387217 h 1346741"/>
              <a:gd name="connsiteX9" fmla="*/ 228436 w 2195070"/>
              <a:gd name="connsiteY9" fmla="*/ 390158 h 1346741"/>
              <a:gd name="connsiteX10" fmla="*/ 225496 w 2195070"/>
              <a:gd name="connsiteY10" fmla="*/ 466603 h 1346741"/>
              <a:gd name="connsiteX11" fmla="*/ 322522 w 2195070"/>
              <a:gd name="connsiteY11" fmla="*/ 466603 h 1346741"/>
              <a:gd name="connsiteX12" fmla="*/ 322522 w 2195070"/>
              <a:gd name="connsiteY12" fmla="*/ 548928 h 1346741"/>
              <a:gd name="connsiteX13" fmla="*/ 363685 w 2195070"/>
              <a:gd name="connsiteY13" fmla="*/ 548928 h 1346741"/>
              <a:gd name="connsiteX14" fmla="*/ 366625 w 2195070"/>
              <a:gd name="connsiteY14" fmla="*/ 622433 h 1346741"/>
              <a:gd name="connsiteX15" fmla="*/ 407788 w 2195070"/>
              <a:gd name="connsiteY15" fmla="*/ 625373 h 1346741"/>
              <a:gd name="connsiteX16" fmla="*/ 413668 w 2195070"/>
              <a:gd name="connsiteY16" fmla="*/ 860589 h 1346741"/>
              <a:gd name="connsiteX17" fmla="*/ 469533 w 2195070"/>
              <a:gd name="connsiteY17" fmla="*/ 863529 h 1346741"/>
              <a:gd name="connsiteX18" fmla="*/ 463653 w 2195070"/>
              <a:gd name="connsiteY18" fmla="*/ 1019359 h 1346741"/>
              <a:gd name="connsiteX19" fmla="*/ 551857 w 2195070"/>
              <a:gd name="connsiteY19" fmla="*/ 1022299 h 1346741"/>
              <a:gd name="connsiteX20" fmla="*/ 554797 w 2195070"/>
              <a:gd name="connsiteY20" fmla="*/ 1098745 h 1346741"/>
              <a:gd name="connsiteX21" fmla="*/ 1004647 w 2195070"/>
              <a:gd name="connsiteY21" fmla="*/ 1095804 h 1346741"/>
              <a:gd name="connsiteX22" fmla="*/ 1007565 w 2195070"/>
              <a:gd name="connsiteY22" fmla="*/ 1172682 h 1346741"/>
              <a:gd name="connsiteX23" fmla="*/ 1139198 w 2195070"/>
              <a:gd name="connsiteY23" fmla="*/ 1177663 h 1346741"/>
              <a:gd name="connsiteX24" fmla="*/ 1142648 w 2195070"/>
              <a:gd name="connsiteY24" fmla="*/ 1246675 h 1346741"/>
              <a:gd name="connsiteX25" fmla="*/ 1277220 w 2195070"/>
              <a:gd name="connsiteY25" fmla="*/ 1250125 h 1346741"/>
              <a:gd name="connsiteX26" fmla="*/ 1277219 w 2195070"/>
              <a:gd name="connsiteY26" fmla="*/ 1336389 h 1346741"/>
              <a:gd name="connsiteX27" fmla="*/ 2195070 w 2195070"/>
              <a:gd name="connsiteY27" fmla="*/ 1346741 h 1346741"/>
              <a:gd name="connsiteX28" fmla="*/ 2195070 w 2195070"/>
              <a:gd name="connsiteY28" fmla="*/ 1346741 h 1346741"/>
              <a:gd name="connsiteX0" fmla="*/ 0 w 2195070"/>
              <a:gd name="connsiteY0" fmla="*/ 0 h 1346741"/>
              <a:gd name="connsiteX1" fmla="*/ 52024 w 2195070"/>
              <a:gd name="connsiteY1" fmla="*/ 2052 h 1346741"/>
              <a:gd name="connsiteX2" fmla="*/ 49085 w 2195070"/>
              <a:gd name="connsiteY2" fmla="*/ 75557 h 1346741"/>
              <a:gd name="connsiteX3" fmla="*/ 90247 w 2195070"/>
              <a:gd name="connsiteY3" fmla="*/ 78498 h 1346741"/>
              <a:gd name="connsiteX4" fmla="*/ 93187 w 2195070"/>
              <a:gd name="connsiteY4" fmla="*/ 234327 h 1346741"/>
              <a:gd name="connsiteX5" fmla="*/ 137290 w 2195070"/>
              <a:gd name="connsiteY5" fmla="*/ 234327 h 1346741"/>
              <a:gd name="connsiteX6" fmla="*/ 143170 w 2195070"/>
              <a:gd name="connsiteY6" fmla="*/ 313712 h 1346741"/>
              <a:gd name="connsiteX7" fmla="*/ 184333 w 2195070"/>
              <a:gd name="connsiteY7" fmla="*/ 316653 h 1346741"/>
              <a:gd name="connsiteX8" fmla="*/ 181393 w 2195070"/>
              <a:gd name="connsiteY8" fmla="*/ 387217 h 1346741"/>
              <a:gd name="connsiteX9" fmla="*/ 228436 w 2195070"/>
              <a:gd name="connsiteY9" fmla="*/ 390158 h 1346741"/>
              <a:gd name="connsiteX10" fmla="*/ 225496 w 2195070"/>
              <a:gd name="connsiteY10" fmla="*/ 466603 h 1346741"/>
              <a:gd name="connsiteX11" fmla="*/ 322522 w 2195070"/>
              <a:gd name="connsiteY11" fmla="*/ 466603 h 1346741"/>
              <a:gd name="connsiteX12" fmla="*/ 322522 w 2195070"/>
              <a:gd name="connsiteY12" fmla="*/ 548928 h 1346741"/>
              <a:gd name="connsiteX13" fmla="*/ 363685 w 2195070"/>
              <a:gd name="connsiteY13" fmla="*/ 548928 h 1346741"/>
              <a:gd name="connsiteX14" fmla="*/ 366625 w 2195070"/>
              <a:gd name="connsiteY14" fmla="*/ 622433 h 1346741"/>
              <a:gd name="connsiteX15" fmla="*/ 407788 w 2195070"/>
              <a:gd name="connsiteY15" fmla="*/ 625373 h 1346741"/>
              <a:gd name="connsiteX16" fmla="*/ 413668 w 2195070"/>
              <a:gd name="connsiteY16" fmla="*/ 860589 h 1346741"/>
              <a:gd name="connsiteX17" fmla="*/ 457772 w 2195070"/>
              <a:gd name="connsiteY17" fmla="*/ 860589 h 1346741"/>
              <a:gd name="connsiteX18" fmla="*/ 463653 w 2195070"/>
              <a:gd name="connsiteY18" fmla="*/ 1019359 h 1346741"/>
              <a:gd name="connsiteX19" fmla="*/ 551857 w 2195070"/>
              <a:gd name="connsiteY19" fmla="*/ 1022299 h 1346741"/>
              <a:gd name="connsiteX20" fmla="*/ 554797 w 2195070"/>
              <a:gd name="connsiteY20" fmla="*/ 1098745 h 1346741"/>
              <a:gd name="connsiteX21" fmla="*/ 1004647 w 2195070"/>
              <a:gd name="connsiteY21" fmla="*/ 1095804 h 1346741"/>
              <a:gd name="connsiteX22" fmla="*/ 1007565 w 2195070"/>
              <a:gd name="connsiteY22" fmla="*/ 1172682 h 1346741"/>
              <a:gd name="connsiteX23" fmla="*/ 1139198 w 2195070"/>
              <a:gd name="connsiteY23" fmla="*/ 1177663 h 1346741"/>
              <a:gd name="connsiteX24" fmla="*/ 1142648 w 2195070"/>
              <a:gd name="connsiteY24" fmla="*/ 1246675 h 1346741"/>
              <a:gd name="connsiteX25" fmla="*/ 1277220 w 2195070"/>
              <a:gd name="connsiteY25" fmla="*/ 1250125 h 1346741"/>
              <a:gd name="connsiteX26" fmla="*/ 1277219 w 2195070"/>
              <a:gd name="connsiteY26" fmla="*/ 1336389 h 1346741"/>
              <a:gd name="connsiteX27" fmla="*/ 2195070 w 2195070"/>
              <a:gd name="connsiteY27" fmla="*/ 1346741 h 1346741"/>
              <a:gd name="connsiteX28" fmla="*/ 2195070 w 2195070"/>
              <a:gd name="connsiteY28" fmla="*/ 1346741 h 1346741"/>
              <a:gd name="connsiteX0" fmla="*/ 0 w 2195070"/>
              <a:gd name="connsiteY0" fmla="*/ 0 h 1346741"/>
              <a:gd name="connsiteX1" fmla="*/ 52024 w 2195070"/>
              <a:gd name="connsiteY1" fmla="*/ 2052 h 1346741"/>
              <a:gd name="connsiteX2" fmla="*/ 49085 w 2195070"/>
              <a:gd name="connsiteY2" fmla="*/ 75557 h 1346741"/>
              <a:gd name="connsiteX3" fmla="*/ 90247 w 2195070"/>
              <a:gd name="connsiteY3" fmla="*/ 78498 h 1346741"/>
              <a:gd name="connsiteX4" fmla="*/ 93187 w 2195070"/>
              <a:gd name="connsiteY4" fmla="*/ 234327 h 1346741"/>
              <a:gd name="connsiteX5" fmla="*/ 137290 w 2195070"/>
              <a:gd name="connsiteY5" fmla="*/ 234327 h 1346741"/>
              <a:gd name="connsiteX6" fmla="*/ 143170 w 2195070"/>
              <a:gd name="connsiteY6" fmla="*/ 313712 h 1346741"/>
              <a:gd name="connsiteX7" fmla="*/ 184333 w 2195070"/>
              <a:gd name="connsiteY7" fmla="*/ 316653 h 1346741"/>
              <a:gd name="connsiteX8" fmla="*/ 181393 w 2195070"/>
              <a:gd name="connsiteY8" fmla="*/ 387217 h 1346741"/>
              <a:gd name="connsiteX9" fmla="*/ 228436 w 2195070"/>
              <a:gd name="connsiteY9" fmla="*/ 390158 h 1346741"/>
              <a:gd name="connsiteX10" fmla="*/ 225496 w 2195070"/>
              <a:gd name="connsiteY10" fmla="*/ 466603 h 1346741"/>
              <a:gd name="connsiteX11" fmla="*/ 322522 w 2195070"/>
              <a:gd name="connsiteY11" fmla="*/ 466603 h 1346741"/>
              <a:gd name="connsiteX12" fmla="*/ 322522 w 2195070"/>
              <a:gd name="connsiteY12" fmla="*/ 548928 h 1346741"/>
              <a:gd name="connsiteX13" fmla="*/ 363685 w 2195070"/>
              <a:gd name="connsiteY13" fmla="*/ 548928 h 1346741"/>
              <a:gd name="connsiteX14" fmla="*/ 366625 w 2195070"/>
              <a:gd name="connsiteY14" fmla="*/ 622433 h 1346741"/>
              <a:gd name="connsiteX15" fmla="*/ 407788 w 2195070"/>
              <a:gd name="connsiteY15" fmla="*/ 625373 h 1346741"/>
              <a:gd name="connsiteX16" fmla="*/ 413668 w 2195070"/>
              <a:gd name="connsiteY16" fmla="*/ 860589 h 1346741"/>
              <a:gd name="connsiteX17" fmla="*/ 463652 w 2195070"/>
              <a:gd name="connsiteY17" fmla="*/ 860589 h 1346741"/>
              <a:gd name="connsiteX18" fmla="*/ 463653 w 2195070"/>
              <a:gd name="connsiteY18" fmla="*/ 1019359 h 1346741"/>
              <a:gd name="connsiteX19" fmla="*/ 551857 w 2195070"/>
              <a:gd name="connsiteY19" fmla="*/ 1022299 h 1346741"/>
              <a:gd name="connsiteX20" fmla="*/ 554797 w 2195070"/>
              <a:gd name="connsiteY20" fmla="*/ 1098745 h 1346741"/>
              <a:gd name="connsiteX21" fmla="*/ 1004647 w 2195070"/>
              <a:gd name="connsiteY21" fmla="*/ 1095804 h 1346741"/>
              <a:gd name="connsiteX22" fmla="*/ 1007565 w 2195070"/>
              <a:gd name="connsiteY22" fmla="*/ 1172682 h 1346741"/>
              <a:gd name="connsiteX23" fmla="*/ 1139198 w 2195070"/>
              <a:gd name="connsiteY23" fmla="*/ 1177663 h 1346741"/>
              <a:gd name="connsiteX24" fmla="*/ 1142648 w 2195070"/>
              <a:gd name="connsiteY24" fmla="*/ 1246675 h 1346741"/>
              <a:gd name="connsiteX25" fmla="*/ 1277220 w 2195070"/>
              <a:gd name="connsiteY25" fmla="*/ 1250125 h 1346741"/>
              <a:gd name="connsiteX26" fmla="*/ 1277219 w 2195070"/>
              <a:gd name="connsiteY26" fmla="*/ 1336389 h 1346741"/>
              <a:gd name="connsiteX27" fmla="*/ 2195070 w 2195070"/>
              <a:gd name="connsiteY27" fmla="*/ 1346741 h 1346741"/>
              <a:gd name="connsiteX28" fmla="*/ 2195070 w 2195070"/>
              <a:gd name="connsiteY28" fmla="*/ 1346741 h 1346741"/>
              <a:gd name="connsiteX0" fmla="*/ 0 w 2195070"/>
              <a:gd name="connsiteY0" fmla="*/ 0 h 1346741"/>
              <a:gd name="connsiteX1" fmla="*/ 52024 w 2195070"/>
              <a:gd name="connsiteY1" fmla="*/ 2052 h 1346741"/>
              <a:gd name="connsiteX2" fmla="*/ 49085 w 2195070"/>
              <a:gd name="connsiteY2" fmla="*/ 75557 h 1346741"/>
              <a:gd name="connsiteX3" fmla="*/ 90247 w 2195070"/>
              <a:gd name="connsiteY3" fmla="*/ 78498 h 1346741"/>
              <a:gd name="connsiteX4" fmla="*/ 93187 w 2195070"/>
              <a:gd name="connsiteY4" fmla="*/ 234327 h 1346741"/>
              <a:gd name="connsiteX5" fmla="*/ 137290 w 2195070"/>
              <a:gd name="connsiteY5" fmla="*/ 234327 h 1346741"/>
              <a:gd name="connsiteX6" fmla="*/ 143170 w 2195070"/>
              <a:gd name="connsiteY6" fmla="*/ 313712 h 1346741"/>
              <a:gd name="connsiteX7" fmla="*/ 184333 w 2195070"/>
              <a:gd name="connsiteY7" fmla="*/ 316653 h 1346741"/>
              <a:gd name="connsiteX8" fmla="*/ 181393 w 2195070"/>
              <a:gd name="connsiteY8" fmla="*/ 387217 h 1346741"/>
              <a:gd name="connsiteX9" fmla="*/ 228436 w 2195070"/>
              <a:gd name="connsiteY9" fmla="*/ 390158 h 1346741"/>
              <a:gd name="connsiteX10" fmla="*/ 225496 w 2195070"/>
              <a:gd name="connsiteY10" fmla="*/ 466603 h 1346741"/>
              <a:gd name="connsiteX11" fmla="*/ 322522 w 2195070"/>
              <a:gd name="connsiteY11" fmla="*/ 466603 h 1346741"/>
              <a:gd name="connsiteX12" fmla="*/ 322522 w 2195070"/>
              <a:gd name="connsiteY12" fmla="*/ 548928 h 1346741"/>
              <a:gd name="connsiteX13" fmla="*/ 363685 w 2195070"/>
              <a:gd name="connsiteY13" fmla="*/ 548928 h 1346741"/>
              <a:gd name="connsiteX14" fmla="*/ 366625 w 2195070"/>
              <a:gd name="connsiteY14" fmla="*/ 622433 h 1346741"/>
              <a:gd name="connsiteX15" fmla="*/ 407788 w 2195070"/>
              <a:gd name="connsiteY15" fmla="*/ 625373 h 1346741"/>
              <a:gd name="connsiteX16" fmla="*/ 413668 w 2195070"/>
              <a:gd name="connsiteY16" fmla="*/ 860589 h 1346741"/>
              <a:gd name="connsiteX17" fmla="*/ 460712 w 2195070"/>
              <a:gd name="connsiteY17" fmla="*/ 860589 h 1346741"/>
              <a:gd name="connsiteX18" fmla="*/ 463653 w 2195070"/>
              <a:gd name="connsiteY18" fmla="*/ 1019359 h 1346741"/>
              <a:gd name="connsiteX19" fmla="*/ 551857 w 2195070"/>
              <a:gd name="connsiteY19" fmla="*/ 1022299 h 1346741"/>
              <a:gd name="connsiteX20" fmla="*/ 554797 w 2195070"/>
              <a:gd name="connsiteY20" fmla="*/ 1098745 h 1346741"/>
              <a:gd name="connsiteX21" fmla="*/ 1004647 w 2195070"/>
              <a:gd name="connsiteY21" fmla="*/ 1095804 h 1346741"/>
              <a:gd name="connsiteX22" fmla="*/ 1007565 w 2195070"/>
              <a:gd name="connsiteY22" fmla="*/ 1172682 h 1346741"/>
              <a:gd name="connsiteX23" fmla="*/ 1139198 w 2195070"/>
              <a:gd name="connsiteY23" fmla="*/ 1177663 h 1346741"/>
              <a:gd name="connsiteX24" fmla="*/ 1142648 w 2195070"/>
              <a:gd name="connsiteY24" fmla="*/ 1246675 h 1346741"/>
              <a:gd name="connsiteX25" fmla="*/ 1277220 w 2195070"/>
              <a:gd name="connsiteY25" fmla="*/ 1250125 h 1346741"/>
              <a:gd name="connsiteX26" fmla="*/ 1277219 w 2195070"/>
              <a:gd name="connsiteY26" fmla="*/ 1336389 h 1346741"/>
              <a:gd name="connsiteX27" fmla="*/ 2195070 w 2195070"/>
              <a:gd name="connsiteY27" fmla="*/ 1346741 h 1346741"/>
              <a:gd name="connsiteX28" fmla="*/ 2195070 w 2195070"/>
              <a:gd name="connsiteY28" fmla="*/ 1346741 h 13467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195070" h="1346741">
                <a:moveTo>
                  <a:pt x="0" y="0"/>
                </a:moveTo>
                <a:lnTo>
                  <a:pt x="52024" y="2052"/>
                </a:lnTo>
                <a:lnTo>
                  <a:pt x="49085" y="75557"/>
                </a:lnTo>
                <a:lnTo>
                  <a:pt x="90247" y="78498"/>
                </a:lnTo>
                <a:lnTo>
                  <a:pt x="93187" y="234327"/>
                </a:lnTo>
                <a:lnTo>
                  <a:pt x="137290" y="234327"/>
                </a:lnTo>
                <a:lnTo>
                  <a:pt x="143170" y="313712"/>
                </a:lnTo>
                <a:lnTo>
                  <a:pt x="184333" y="316653"/>
                </a:lnTo>
                <a:lnTo>
                  <a:pt x="181393" y="387217"/>
                </a:lnTo>
                <a:lnTo>
                  <a:pt x="228436" y="390158"/>
                </a:lnTo>
                <a:lnTo>
                  <a:pt x="225496" y="466603"/>
                </a:lnTo>
                <a:lnTo>
                  <a:pt x="322522" y="466603"/>
                </a:lnTo>
                <a:lnTo>
                  <a:pt x="322522" y="548928"/>
                </a:lnTo>
                <a:lnTo>
                  <a:pt x="363685" y="548928"/>
                </a:lnTo>
                <a:lnTo>
                  <a:pt x="366625" y="622433"/>
                </a:lnTo>
                <a:lnTo>
                  <a:pt x="407788" y="625373"/>
                </a:lnTo>
                <a:lnTo>
                  <a:pt x="413668" y="860589"/>
                </a:lnTo>
                <a:lnTo>
                  <a:pt x="460712" y="860589"/>
                </a:lnTo>
                <a:cubicBezTo>
                  <a:pt x="460712" y="914493"/>
                  <a:pt x="463653" y="965455"/>
                  <a:pt x="463653" y="1019359"/>
                </a:cubicBezTo>
                <a:lnTo>
                  <a:pt x="551857" y="1022299"/>
                </a:lnTo>
                <a:lnTo>
                  <a:pt x="554797" y="1098745"/>
                </a:lnTo>
                <a:lnTo>
                  <a:pt x="1004647" y="1095804"/>
                </a:lnTo>
                <a:lnTo>
                  <a:pt x="1007565" y="1172682"/>
                </a:lnTo>
                <a:lnTo>
                  <a:pt x="1139198" y="1177663"/>
                </a:lnTo>
                <a:lnTo>
                  <a:pt x="1142648" y="1246675"/>
                </a:lnTo>
                <a:lnTo>
                  <a:pt x="1277220" y="1250125"/>
                </a:lnTo>
                <a:cubicBezTo>
                  <a:pt x="1277220" y="1278880"/>
                  <a:pt x="1277219" y="1307634"/>
                  <a:pt x="1277219" y="1336389"/>
                </a:cubicBezTo>
                <a:lnTo>
                  <a:pt x="2195070" y="1346741"/>
                </a:lnTo>
                <a:lnTo>
                  <a:pt x="2195070" y="1346741"/>
                </a:lnTo>
              </a:path>
            </a:pathLst>
          </a:cu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Tree>
    <p:extLst>
      <p:ext uri="{BB962C8B-B14F-4D97-AF65-F5344CB8AC3E}">
        <p14:creationId xmlns:p14="http://schemas.microsoft.com/office/powerpoint/2010/main" val="3412737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a:lum/>
          </a:blip>
          <a:srcRect/>
          <a:stretch>
            <a:fillRect l="-8000" r="-8000"/>
          </a:stretch>
        </a:blipFill>
        <a:effectLst/>
      </p:bgPr>
    </p:bg>
    <p:spTree>
      <p:nvGrpSpPr>
        <p:cNvPr id="1" name=""/>
        <p:cNvGrpSpPr/>
        <p:nvPr/>
      </p:nvGrpSpPr>
      <p:grpSpPr>
        <a:xfrm>
          <a:off x="0" y="0"/>
          <a:ext cx="0" cy="0"/>
          <a:chOff x="0" y="0"/>
          <a:chExt cx="0" cy="0"/>
        </a:xfrm>
      </p:grpSpPr>
      <p:sp>
        <p:nvSpPr>
          <p:cNvPr id="35842" name="Rectangle 2"/>
          <p:cNvSpPr>
            <a:spLocks noChangeArrowheads="1"/>
          </p:cNvSpPr>
          <p:nvPr/>
        </p:nvSpPr>
        <p:spPr bwMode="auto">
          <a:xfrm>
            <a:off x="2895600" y="3712192"/>
            <a:ext cx="5334000" cy="490538"/>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lIns="108000" tIns="108000" rIns="108000" bIns="108000" anchor="ct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r>
              <a:rPr lang="en-US" altLang="en-US" dirty="0" smtClean="0"/>
              <a:t>A = </a:t>
            </a:r>
            <a:r>
              <a:rPr lang="en-US" altLang="en-US" dirty="0"/>
              <a:t>Alemtuzumab 30 mg</a:t>
            </a:r>
          </a:p>
        </p:txBody>
      </p:sp>
      <p:sp>
        <p:nvSpPr>
          <p:cNvPr id="35843" name="AutoShape 3"/>
          <p:cNvSpPr>
            <a:spLocks noChangeArrowheads="1"/>
          </p:cNvSpPr>
          <p:nvPr/>
        </p:nvSpPr>
        <p:spPr bwMode="auto">
          <a:xfrm>
            <a:off x="5495925" y="1523030"/>
            <a:ext cx="1128713" cy="460375"/>
          </a:xfrm>
          <a:prstGeom prst="flowChartProcess">
            <a:avLst/>
          </a:prstGeom>
          <a:solidFill>
            <a:srgbClr val="FFCC66"/>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a:r>
              <a:rPr lang="de-DE" altLang="en-US" sz="1200" b="1" dirty="0"/>
              <a:t>BEAM</a:t>
            </a:r>
          </a:p>
        </p:txBody>
      </p:sp>
      <p:sp>
        <p:nvSpPr>
          <p:cNvPr id="35844" name="Oval 4"/>
          <p:cNvSpPr>
            <a:spLocks noChangeArrowheads="1"/>
          </p:cNvSpPr>
          <p:nvPr/>
        </p:nvSpPr>
        <p:spPr bwMode="auto">
          <a:xfrm>
            <a:off x="6904038" y="1346817"/>
            <a:ext cx="981075" cy="803275"/>
          </a:xfrm>
          <a:prstGeom prst="ellipse">
            <a:avLst/>
          </a:prstGeom>
          <a:solidFill>
            <a:srgbClr val="FF7C8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a:r>
              <a:rPr lang="de-DE" altLang="en-US" sz="1400" b="1" dirty="0"/>
              <a:t>Auto</a:t>
            </a:r>
          </a:p>
          <a:p>
            <a:pPr algn="ctr"/>
            <a:r>
              <a:rPr lang="de-DE" altLang="en-US" sz="1400" b="1" dirty="0"/>
              <a:t>SCT</a:t>
            </a:r>
          </a:p>
        </p:txBody>
      </p:sp>
      <p:grpSp>
        <p:nvGrpSpPr>
          <p:cNvPr id="35845" name="Group 5"/>
          <p:cNvGrpSpPr>
            <a:grpSpLocks/>
          </p:cNvGrpSpPr>
          <p:nvPr/>
        </p:nvGrpSpPr>
        <p:grpSpPr bwMode="auto">
          <a:xfrm>
            <a:off x="2214563" y="1413492"/>
            <a:ext cx="2090737" cy="1793875"/>
            <a:chOff x="924" y="1562"/>
            <a:chExt cx="1582" cy="1619"/>
          </a:xfrm>
        </p:grpSpPr>
        <p:sp>
          <p:nvSpPr>
            <p:cNvPr id="35881" name="Rectangle 6"/>
            <p:cNvSpPr>
              <a:spLocks noChangeArrowheads="1"/>
            </p:cNvSpPr>
            <p:nvPr/>
          </p:nvSpPr>
          <p:spPr bwMode="auto">
            <a:xfrm rot="-5400000">
              <a:off x="1246" y="2789"/>
              <a:ext cx="643" cy="142"/>
            </a:xfrm>
            <a:prstGeom prst="rect">
              <a:avLst/>
            </a:prstGeom>
            <a:solidFill>
              <a:srgbClr val="B2B2B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a:r>
                <a:rPr lang="de-DE" altLang="en-US" sz="1000" b="1" dirty="0"/>
                <a:t>CHOEP 14</a:t>
              </a:r>
            </a:p>
          </p:txBody>
        </p:sp>
        <p:sp>
          <p:nvSpPr>
            <p:cNvPr id="35882" name="Rectangle 7"/>
            <p:cNvSpPr>
              <a:spLocks noChangeArrowheads="1"/>
            </p:cNvSpPr>
            <p:nvPr/>
          </p:nvSpPr>
          <p:spPr bwMode="auto">
            <a:xfrm rot="-5400000">
              <a:off x="673" y="2789"/>
              <a:ext cx="643" cy="142"/>
            </a:xfrm>
            <a:prstGeom prst="rect">
              <a:avLst/>
            </a:prstGeom>
            <a:solidFill>
              <a:srgbClr val="B2B2B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a:r>
                <a:rPr lang="de-DE" altLang="en-US" sz="1000" b="1" dirty="0"/>
                <a:t>CHOEP 14</a:t>
              </a:r>
            </a:p>
          </p:txBody>
        </p:sp>
        <p:sp>
          <p:nvSpPr>
            <p:cNvPr id="35883" name="Rectangle 8"/>
            <p:cNvSpPr>
              <a:spLocks noChangeArrowheads="1"/>
            </p:cNvSpPr>
            <p:nvPr/>
          </p:nvSpPr>
          <p:spPr bwMode="auto">
            <a:xfrm rot="-5400000">
              <a:off x="1540" y="2789"/>
              <a:ext cx="643" cy="142"/>
            </a:xfrm>
            <a:prstGeom prst="rect">
              <a:avLst/>
            </a:prstGeom>
            <a:solidFill>
              <a:srgbClr val="B2B2B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a:r>
                <a:rPr lang="de-DE" altLang="en-US" sz="1000" b="1" dirty="0"/>
                <a:t>CHOEP 14</a:t>
              </a:r>
            </a:p>
          </p:txBody>
        </p:sp>
        <p:sp>
          <p:nvSpPr>
            <p:cNvPr id="35884" name="Rectangle 9"/>
            <p:cNvSpPr>
              <a:spLocks noChangeArrowheads="1"/>
            </p:cNvSpPr>
            <p:nvPr/>
          </p:nvSpPr>
          <p:spPr bwMode="auto">
            <a:xfrm rot="-5400000">
              <a:off x="951" y="2789"/>
              <a:ext cx="643" cy="142"/>
            </a:xfrm>
            <a:prstGeom prst="rect">
              <a:avLst/>
            </a:prstGeom>
            <a:solidFill>
              <a:srgbClr val="B2B2B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a:r>
                <a:rPr lang="de-DE" altLang="en-US" sz="1000" b="1" dirty="0"/>
                <a:t>CHOEP 14</a:t>
              </a:r>
            </a:p>
          </p:txBody>
        </p:sp>
        <p:sp>
          <p:nvSpPr>
            <p:cNvPr id="35885" name="Rectangle 10"/>
            <p:cNvSpPr>
              <a:spLocks noChangeArrowheads="1"/>
            </p:cNvSpPr>
            <p:nvPr/>
          </p:nvSpPr>
          <p:spPr bwMode="auto">
            <a:xfrm rot="-5400000">
              <a:off x="1829" y="2789"/>
              <a:ext cx="643" cy="142"/>
            </a:xfrm>
            <a:prstGeom prst="rect">
              <a:avLst/>
            </a:prstGeom>
            <a:solidFill>
              <a:srgbClr val="B2B2B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a:r>
                <a:rPr lang="de-DE" altLang="en-US" sz="1000" b="1" dirty="0"/>
                <a:t>CHOEP 14</a:t>
              </a:r>
            </a:p>
          </p:txBody>
        </p:sp>
        <p:sp>
          <p:nvSpPr>
            <p:cNvPr id="35886" name="Rectangle 11"/>
            <p:cNvSpPr>
              <a:spLocks noChangeArrowheads="1"/>
            </p:cNvSpPr>
            <p:nvPr/>
          </p:nvSpPr>
          <p:spPr bwMode="auto">
            <a:xfrm rot="-5400000">
              <a:off x="2107" y="2789"/>
              <a:ext cx="643" cy="142"/>
            </a:xfrm>
            <a:prstGeom prst="rect">
              <a:avLst/>
            </a:prstGeom>
            <a:solidFill>
              <a:srgbClr val="B2B2B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a:r>
                <a:rPr lang="de-DE" altLang="en-US" sz="1000" b="1" dirty="0"/>
                <a:t>CHOEP 14</a:t>
              </a:r>
            </a:p>
          </p:txBody>
        </p:sp>
        <p:sp>
          <p:nvSpPr>
            <p:cNvPr id="35887" name="Rectangle 12"/>
            <p:cNvSpPr>
              <a:spLocks noChangeArrowheads="1"/>
            </p:cNvSpPr>
            <p:nvPr/>
          </p:nvSpPr>
          <p:spPr bwMode="auto">
            <a:xfrm rot="-5400000">
              <a:off x="1252" y="1813"/>
              <a:ext cx="643" cy="142"/>
            </a:xfrm>
            <a:prstGeom prst="rect">
              <a:avLst/>
            </a:prstGeom>
            <a:solidFill>
              <a:srgbClr val="B2B2B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a:r>
                <a:rPr lang="de-DE" altLang="en-US" sz="1000" b="1" dirty="0"/>
                <a:t>CHOEP 14</a:t>
              </a:r>
            </a:p>
          </p:txBody>
        </p:sp>
        <p:sp>
          <p:nvSpPr>
            <p:cNvPr id="35888" name="Rectangle 13"/>
            <p:cNvSpPr>
              <a:spLocks noChangeArrowheads="1"/>
            </p:cNvSpPr>
            <p:nvPr/>
          </p:nvSpPr>
          <p:spPr bwMode="auto">
            <a:xfrm rot="-5400000">
              <a:off x="679" y="1813"/>
              <a:ext cx="643" cy="142"/>
            </a:xfrm>
            <a:prstGeom prst="rect">
              <a:avLst/>
            </a:prstGeom>
            <a:solidFill>
              <a:srgbClr val="B2B2B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a:r>
                <a:rPr lang="de-DE" altLang="en-US" sz="1000" b="1" dirty="0"/>
                <a:t>CHOEP 14</a:t>
              </a:r>
            </a:p>
          </p:txBody>
        </p:sp>
        <p:sp>
          <p:nvSpPr>
            <p:cNvPr id="35889" name="Rectangle 14"/>
            <p:cNvSpPr>
              <a:spLocks noChangeArrowheads="1"/>
            </p:cNvSpPr>
            <p:nvPr/>
          </p:nvSpPr>
          <p:spPr bwMode="auto">
            <a:xfrm rot="-5400000">
              <a:off x="1546" y="1813"/>
              <a:ext cx="643" cy="142"/>
            </a:xfrm>
            <a:prstGeom prst="rect">
              <a:avLst/>
            </a:prstGeom>
            <a:solidFill>
              <a:srgbClr val="B2B2B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a:r>
                <a:rPr lang="de-DE" altLang="en-US" sz="1000" b="1" dirty="0"/>
                <a:t>CHOEP 14</a:t>
              </a:r>
            </a:p>
          </p:txBody>
        </p:sp>
        <p:sp>
          <p:nvSpPr>
            <p:cNvPr id="35890" name="Rectangle 15"/>
            <p:cNvSpPr>
              <a:spLocks noChangeArrowheads="1"/>
            </p:cNvSpPr>
            <p:nvPr/>
          </p:nvSpPr>
          <p:spPr bwMode="auto">
            <a:xfrm rot="-5400000">
              <a:off x="957" y="1813"/>
              <a:ext cx="643" cy="142"/>
            </a:xfrm>
            <a:prstGeom prst="rect">
              <a:avLst/>
            </a:prstGeom>
            <a:solidFill>
              <a:srgbClr val="B2B2B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a:r>
                <a:rPr lang="de-DE" altLang="en-US" sz="1000" b="1" dirty="0"/>
                <a:t>CHOEP 14</a:t>
              </a:r>
            </a:p>
          </p:txBody>
        </p:sp>
        <p:sp>
          <p:nvSpPr>
            <p:cNvPr id="35891" name="Rectangle 16"/>
            <p:cNvSpPr>
              <a:spLocks noChangeArrowheads="1"/>
            </p:cNvSpPr>
            <p:nvPr/>
          </p:nvSpPr>
          <p:spPr bwMode="auto">
            <a:xfrm rot="-5400000">
              <a:off x="1835" y="1813"/>
              <a:ext cx="643" cy="142"/>
            </a:xfrm>
            <a:prstGeom prst="rect">
              <a:avLst/>
            </a:prstGeom>
            <a:solidFill>
              <a:srgbClr val="B2B2B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a:r>
                <a:rPr lang="de-DE" altLang="en-US" sz="1000" b="1" dirty="0"/>
                <a:t>CHOEP 14</a:t>
              </a:r>
            </a:p>
          </p:txBody>
        </p:sp>
        <p:sp>
          <p:nvSpPr>
            <p:cNvPr id="35892" name="Rectangle 17"/>
            <p:cNvSpPr>
              <a:spLocks noChangeArrowheads="1"/>
            </p:cNvSpPr>
            <p:nvPr/>
          </p:nvSpPr>
          <p:spPr bwMode="auto">
            <a:xfrm rot="-5400000">
              <a:off x="2113" y="1813"/>
              <a:ext cx="643" cy="142"/>
            </a:xfrm>
            <a:prstGeom prst="rect">
              <a:avLst/>
            </a:prstGeom>
            <a:solidFill>
              <a:srgbClr val="B2B2B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a:r>
                <a:rPr lang="de-DE" altLang="en-US" sz="1000" b="1" dirty="0"/>
                <a:t>CHOEP 14</a:t>
              </a:r>
            </a:p>
          </p:txBody>
        </p:sp>
      </p:grpSp>
      <p:grpSp>
        <p:nvGrpSpPr>
          <p:cNvPr id="35846" name="Group 18"/>
          <p:cNvGrpSpPr>
            <a:grpSpLocks/>
          </p:cNvGrpSpPr>
          <p:nvPr/>
        </p:nvGrpSpPr>
        <p:grpSpPr bwMode="auto">
          <a:xfrm>
            <a:off x="4584700" y="1413492"/>
            <a:ext cx="477838" cy="1793875"/>
            <a:chOff x="2718" y="1562"/>
            <a:chExt cx="362" cy="1619"/>
          </a:xfrm>
        </p:grpSpPr>
        <p:sp>
          <p:nvSpPr>
            <p:cNvPr id="35879" name="Rectangle 19"/>
            <p:cNvSpPr>
              <a:spLocks noChangeArrowheads="1"/>
            </p:cNvSpPr>
            <p:nvPr/>
          </p:nvSpPr>
          <p:spPr bwMode="auto">
            <a:xfrm rot="-5400000">
              <a:off x="2577" y="2679"/>
              <a:ext cx="643" cy="362"/>
            </a:xfrm>
            <a:prstGeom prst="rect">
              <a:avLst/>
            </a:prstGeom>
            <a:solidFill>
              <a:srgbClr val="A4C6F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a:r>
                <a:rPr lang="de-DE" altLang="en-US" sz="1200" b="1" dirty="0"/>
                <a:t>DHAP</a:t>
              </a:r>
            </a:p>
          </p:txBody>
        </p:sp>
        <p:sp>
          <p:nvSpPr>
            <p:cNvPr id="35880" name="Rectangle 20"/>
            <p:cNvSpPr>
              <a:spLocks noChangeArrowheads="1"/>
            </p:cNvSpPr>
            <p:nvPr/>
          </p:nvSpPr>
          <p:spPr bwMode="auto">
            <a:xfrm rot="-5400000">
              <a:off x="2577" y="1703"/>
              <a:ext cx="643" cy="362"/>
            </a:xfrm>
            <a:prstGeom prst="rect">
              <a:avLst/>
            </a:prstGeom>
            <a:solidFill>
              <a:srgbClr val="A4C6F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a:r>
                <a:rPr lang="de-DE" altLang="en-US" sz="1200" b="1" dirty="0"/>
                <a:t>DHAP</a:t>
              </a:r>
            </a:p>
          </p:txBody>
        </p:sp>
      </p:grpSp>
      <p:sp>
        <p:nvSpPr>
          <p:cNvPr id="35847" name="Oval 21"/>
          <p:cNvSpPr>
            <a:spLocks noChangeArrowheads="1"/>
          </p:cNvSpPr>
          <p:nvPr/>
        </p:nvSpPr>
        <p:spPr bwMode="auto">
          <a:xfrm>
            <a:off x="6904038" y="2451717"/>
            <a:ext cx="981075" cy="804863"/>
          </a:xfrm>
          <a:prstGeom prst="ellipse">
            <a:avLst/>
          </a:prstGeom>
          <a:solidFill>
            <a:srgbClr val="FFCC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a:r>
              <a:rPr lang="de-DE" altLang="en-US" sz="1400" b="1" dirty="0"/>
              <a:t>Allo</a:t>
            </a:r>
          </a:p>
          <a:p>
            <a:pPr algn="ctr"/>
            <a:r>
              <a:rPr lang="de-DE" altLang="en-US" sz="1400" b="1" dirty="0"/>
              <a:t>SCT</a:t>
            </a:r>
          </a:p>
        </p:txBody>
      </p:sp>
      <p:sp>
        <p:nvSpPr>
          <p:cNvPr id="35848" name="Oval 22"/>
          <p:cNvSpPr>
            <a:spLocks noChangeArrowheads="1"/>
          </p:cNvSpPr>
          <p:nvPr/>
        </p:nvSpPr>
        <p:spPr bwMode="auto">
          <a:xfrm>
            <a:off x="420688" y="1983405"/>
            <a:ext cx="800100" cy="644525"/>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a:r>
              <a:rPr lang="de-DE" altLang="en-US" sz="3200" b="1" dirty="0"/>
              <a:t>R</a:t>
            </a:r>
          </a:p>
        </p:txBody>
      </p:sp>
      <p:sp>
        <p:nvSpPr>
          <p:cNvPr id="35849" name="AutoShape 23"/>
          <p:cNvSpPr>
            <a:spLocks noChangeArrowheads="1"/>
          </p:cNvSpPr>
          <p:nvPr/>
        </p:nvSpPr>
        <p:spPr bwMode="auto">
          <a:xfrm>
            <a:off x="1431925" y="874636"/>
            <a:ext cx="804754" cy="1673025"/>
          </a:xfrm>
          <a:custGeom>
            <a:avLst/>
            <a:gdLst>
              <a:gd name="T0" fmla="*/ 314609 w 21600"/>
              <a:gd name="T1" fmla="*/ 0 h 21600"/>
              <a:gd name="T2" fmla="*/ 314609 w 21600"/>
              <a:gd name="T3" fmla="*/ 127779 h 21600"/>
              <a:gd name="T4" fmla="*/ 67327 w 21600"/>
              <a:gd name="T5" fmla="*/ 227013 h 21600"/>
              <a:gd name="T6" fmla="*/ 449263 w 21600"/>
              <a:gd name="T7" fmla="*/ 63889 h 21600"/>
              <a:gd name="T8" fmla="*/ 17694720 60000 65536"/>
              <a:gd name="T9" fmla="*/ 5898240 60000 65536"/>
              <a:gd name="T10" fmla="*/ 5898240 60000 65536"/>
              <a:gd name="T11" fmla="*/ 0 60000 65536"/>
              <a:gd name="T12" fmla="*/ 12427 w 21600"/>
              <a:gd name="T13" fmla="*/ 2912 h 21600"/>
              <a:gd name="T14" fmla="*/ 18227 w 21600"/>
              <a:gd name="T15" fmla="*/ 9246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lnTo>
                  <a:pt x="21600" y="6079"/>
                </a:lnTo>
                <a:close/>
              </a:path>
            </a:pathLst>
          </a:custGeom>
          <a:solidFill>
            <a:schemeClr val="folHlink"/>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8000" tIns="108000" rIns="108000" bIns="108000" anchor="ctr">
            <a:spAutoFit/>
          </a:bodyPr>
          <a:lstStyle/>
          <a:p>
            <a:endParaRPr lang="en-US" dirty="0">
              <a:latin typeface="Arial" panose="020B0604020202020204" pitchFamily="34" charset="0"/>
            </a:endParaRPr>
          </a:p>
        </p:txBody>
      </p:sp>
      <p:sp>
        <p:nvSpPr>
          <p:cNvPr id="35850" name="AutoShape 24"/>
          <p:cNvSpPr>
            <a:spLocks noChangeArrowheads="1"/>
          </p:cNvSpPr>
          <p:nvPr/>
        </p:nvSpPr>
        <p:spPr bwMode="auto">
          <a:xfrm flipV="1">
            <a:off x="1431925" y="2081136"/>
            <a:ext cx="804754" cy="1673025"/>
          </a:xfrm>
          <a:custGeom>
            <a:avLst/>
            <a:gdLst>
              <a:gd name="T0" fmla="*/ 314609 w 21600"/>
              <a:gd name="T1" fmla="*/ 0 h 21600"/>
              <a:gd name="T2" fmla="*/ 314609 w 21600"/>
              <a:gd name="T3" fmla="*/ 127779 h 21600"/>
              <a:gd name="T4" fmla="*/ 67327 w 21600"/>
              <a:gd name="T5" fmla="*/ 227013 h 21600"/>
              <a:gd name="T6" fmla="*/ 449263 w 21600"/>
              <a:gd name="T7" fmla="*/ 63889 h 21600"/>
              <a:gd name="T8" fmla="*/ 17694720 60000 65536"/>
              <a:gd name="T9" fmla="*/ 5898240 60000 65536"/>
              <a:gd name="T10" fmla="*/ 5898240 60000 65536"/>
              <a:gd name="T11" fmla="*/ 0 60000 65536"/>
              <a:gd name="T12" fmla="*/ 12427 w 21600"/>
              <a:gd name="T13" fmla="*/ 2912 h 21600"/>
              <a:gd name="T14" fmla="*/ 18227 w 21600"/>
              <a:gd name="T15" fmla="*/ 9246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lnTo>
                  <a:pt x="21600" y="6079"/>
                </a:lnTo>
                <a:close/>
              </a:path>
            </a:pathLst>
          </a:custGeom>
          <a:solidFill>
            <a:schemeClr val="folHlink"/>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8000" tIns="108000" rIns="108000" bIns="108000" anchor="ctr">
            <a:spAutoFit/>
          </a:bodyPr>
          <a:lstStyle/>
          <a:p>
            <a:endParaRPr lang="en-US" dirty="0">
              <a:latin typeface="Arial" panose="020B0604020202020204" pitchFamily="34" charset="0"/>
            </a:endParaRPr>
          </a:p>
        </p:txBody>
      </p:sp>
      <p:sp>
        <p:nvSpPr>
          <p:cNvPr id="35851" name="AutoShape 25"/>
          <p:cNvSpPr>
            <a:spLocks noChangeArrowheads="1"/>
          </p:cNvSpPr>
          <p:nvPr/>
        </p:nvSpPr>
        <p:spPr bwMode="auto">
          <a:xfrm>
            <a:off x="5495925" y="2573955"/>
            <a:ext cx="1128713" cy="460375"/>
          </a:xfrm>
          <a:prstGeom prst="flowChartProcess">
            <a:avLst/>
          </a:prstGeom>
          <a:solidFill>
            <a:srgbClr val="FFCC66"/>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a:r>
              <a:rPr lang="de-DE" altLang="en-US" sz="1200" b="1" dirty="0"/>
              <a:t>FBC</a:t>
            </a:r>
          </a:p>
        </p:txBody>
      </p:sp>
      <p:sp>
        <p:nvSpPr>
          <p:cNvPr id="35852" name="AutoShape 26"/>
          <p:cNvSpPr>
            <a:spLocks noChangeArrowheads="1"/>
          </p:cNvSpPr>
          <p:nvPr/>
        </p:nvSpPr>
        <p:spPr bwMode="auto">
          <a:xfrm>
            <a:off x="5076825" y="4385292"/>
            <a:ext cx="981075" cy="460375"/>
          </a:xfrm>
          <a:prstGeom prst="flowChartProcess">
            <a:avLst/>
          </a:prstGeom>
          <a:solidFill>
            <a:srgbClr val="FFCC66"/>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a:r>
              <a:rPr lang="de-DE" altLang="en-US" sz="1200" b="1" dirty="0"/>
              <a:t>BEAM</a:t>
            </a:r>
          </a:p>
        </p:txBody>
      </p:sp>
      <p:sp>
        <p:nvSpPr>
          <p:cNvPr id="35853" name="Oval 27"/>
          <p:cNvSpPr>
            <a:spLocks noChangeArrowheads="1"/>
          </p:cNvSpPr>
          <p:nvPr/>
        </p:nvSpPr>
        <p:spPr bwMode="auto">
          <a:xfrm>
            <a:off x="6891338" y="4209080"/>
            <a:ext cx="981075" cy="803275"/>
          </a:xfrm>
          <a:prstGeom prst="ellipse">
            <a:avLst/>
          </a:prstGeom>
          <a:solidFill>
            <a:srgbClr val="FF7C8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a:r>
              <a:rPr lang="de-DE" altLang="en-US" sz="1400" b="1" dirty="0"/>
              <a:t>Auto</a:t>
            </a:r>
          </a:p>
          <a:p>
            <a:pPr algn="ctr"/>
            <a:r>
              <a:rPr lang="de-DE" altLang="en-US" sz="1400" b="1" dirty="0"/>
              <a:t>SCT</a:t>
            </a:r>
          </a:p>
        </p:txBody>
      </p:sp>
      <p:grpSp>
        <p:nvGrpSpPr>
          <p:cNvPr id="35854" name="Group 28"/>
          <p:cNvGrpSpPr>
            <a:grpSpLocks/>
          </p:cNvGrpSpPr>
          <p:nvPr/>
        </p:nvGrpSpPr>
        <p:grpSpPr bwMode="auto">
          <a:xfrm>
            <a:off x="2201863" y="4275755"/>
            <a:ext cx="2090737" cy="1793875"/>
            <a:chOff x="924" y="1562"/>
            <a:chExt cx="1582" cy="1619"/>
          </a:xfrm>
        </p:grpSpPr>
        <p:sp>
          <p:nvSpPr>
            <p:cNvPr id="35867" name="Rectangle 29"/>
            <p:cNvSpPr>
              <a:spLocks noChangeArrowheads="1"/>
            </p:cNvSpPr>
            <p:nvPr/>
          </p:nvSpPr>
          <p:spPr bwMode="auto">
            <a:xfrm rot="-5400000">
              <a:off x="1246" y="2789"/>
              <a:ext cx="643" cy="142"/>
            </a:xfrm>
            <a:prstGeom prst="rect">
              <a:avLst/>
            </a:prstGeom>
            <a:solidFill>
              <a:srgbClr val="E1E2E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a:r>
                <a:rPr lang="de-DE" altLang="en-US" sz="900" b="1" dirty="0"/>
                <a:t>A-CHOP 14</a:t>
              </a:r>
            </a:p>
          </p:txBody>
        </p:sp>
        <p:sp>
          <p:nvSpPr>
            <p:cNvPr id="35868" name="Rectangle 30"/>
            <p:cNvSpPr>
              <a:spLocks noChangeArrowheads="1"/>
            </p:cNvSpPr>
            <p:nvPr/>
          </p:nvSpPr>
          <p:spPr bwMode="auto">
            <a:xfrm rot="-5400000">
              <a:off x="673" y="2789"/>
              <a:ext cx="643" cy="142"/>
            </a:xfrm>
            <a:prstGeom prst="rect">
              <a:avLst/>
            </a:prstGeom>
            <a:solidFill>
              <a:srgbClr val="E1E2E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a:r>
                <a:rPr lang="de-DE" altLang="en-US" sz="900" b="1" dirty="0"/>
                <a:t>A-CHOP 14</a:t>
              </a:r>
            </a:p>
          </p:txBody>
        </p:sp>
        <p:sp>
          <p:nvSpPr>
            <p:cNvPr id="35869" name="Rectangle 31"/>
            <p:cNvSpPr>
              <a:spLocks noChangeArrowheads="1"/>
            </p:cNvSpPr>
            <p:nvPr/>
          </p:nvSpPr>
          <p:spPr bwMode="auto">
            <a:xfrm rot="-5400000">
              <a:off x="1540" y="2789"/>
              <a:ext cx="643" cy="142"/>
            </a:xfrm>
            <a:prstGeom prst="rect">
              <a:avLst/>
            </a:prstGeom>
            <a:solidFill>
              <a:srgbClr val="E1E2E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a:r>
                <a:rPr lang="de-DE" altLang="en-US" sz="900" b="1" dirty="0"/>
                <a:t>A-CHOP 14</a:t>
              </a:r>
            </a:p>
          </p:txBody>
        </p:sp>
        <p:sp>
          <p:nvSpPr>
            <p:cNvPr id="35870" name="Rectangle 32"/>
            <p:cNvSpPr>
              <a:spLocks noChangeArrowheads="1"/>
            </p:cNvSpPr>
            <p:nvPr/>
          </p:nvSpPr>
          <p:spPr bwMode="auto">
            <a:xfrm rot="-5400000">
              <a:off x="951" y="2789"/>
              <a:ext cx="643" cy="142"/>
            </a:xfrm>
            <a:prstGeom prst="rect">
              <a:avLst/>
            </a:prstGeom>
            <a:solidFill>
              <a:srgbClr val="E1E2E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a:r>
                <a:rPr lang="de-DE" altLang="en-US" sz="900" b="1" dirty="0"/>
                <a:t>A-CHOP 14</a:t>
              </a:r>
            </a:p>
          </p:txBody>
        </p:sp>
        <p:sp>
          <p:nvSpPr>
            <p:cNvPr id="35871" name="Rectangle 33"/>
            <p:cNvSpPr>
              <a:spLocks noChangeArrowheads="1"/>
            </p:cNvSpPr>
            <p:nvPr/>
          </p:nvSpPr>
          <p:spPr bwMode="auto">
            <a:xfrm rot="-5400000">
              <a:off x="1829" y="2789"/>
              <a:ext cx="643" cy="142"/>
            </a:xfrm>
            <a:prstGeom prst="rect">
              <a:avLst/>
            </a:prstGeom>
            <a:solidFill>
              <a:srgbClr val="E1E2E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a:r>
                <a:rPr lang="de-DE" altLang="en-US" sz="900" b="1" dirty="0"/>
                <a:t>-CHOP 14</a:t>
              </a:r>
            </a:p>
          </p:txBody>
        </p:sp>
        <p:sp>
          <p:nvSpPr>
            <p:cNvPr id="35872" name="Rectangle 34"/>
            <p:cNvSpPr>
              <a:spLocks noChangeArrowheads="1"/>
            </p:cNvSpPr>
            <p:nvPr/>
          </p:nvSpPr>
          <p:spPr bwMode="auto">
            <a:xfrm rot="-5400000">
              <a:off x="2107" y="2789"/>
              <a:ext cx="643" cy="142"/>
            </a:xfrm>
            <a:prstGeom prst="rect">
              <a:avLst/>
            </a:prstGeom>
            <a:solidFill>
              <a:srgbClr val="E1E2E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a:r>
                <a:rPr lang="de-DE" altLang="en-US" sz="900" b="1" dirty="0"/>
                <a:t>-CHOP 14</a:t>
              </a:r>
            </a:p>
          </p:txBody>
        </p:sp>
        <p:sp>
          <p:nvSpPr>
            <p:cNvPr id="35873" name="Rectangle 35"/>
            <p:cNvSpPr>
              <a:spLocks noChangeArrowheads="1"/>
            </p:cNvSpPr>
            <p:nvPr/>
          </p:nvSpPr>
          <p:spPr bwMode="auto">
            <a:xfrm rot="-5400000">
              <a:off x="1252" y="1813"/>
              <a:ext cx="643" cy="142"/>
            </a:xfrm>
            <a:prstGeom prst="rect">
              <a:avLst/>
            </a:prstGeom>
            <a:solidFill>
              <a:srgbClr val="B2B2B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a:r>
                <a:rPr lang="de-DE" altLang="en-US" sz="1000" b="1" dirty="0"/>
                <a:t>CHOP 14</a:t>
              </a:r>
            </a:p>
          </p:txBody>
        </p:sp>
        <p:sp>
          <p:nvSpPr>
            <p:cNvPr id="35874" name="Rectangle 36"/>
            <p:cNvSpPr>
              <a:spLocks noChangeArrowheads="1"/>
            </p:cNvSpPr>
            <p:nvPr/>
          </p:nvSpPr>
          <p:spPr bwMode="auto">
            <a:xfrm rot="-5400000">
              <a:off x="679" y="1813"/>
              <a:ext cx="643" cy="142"/>
            </a:xfrm>
            <a:prstGeom prst="rect">
              <a:avLst/>
            </a:prstGeom>
            <a:solidFill>
              <a:srgbClr val="B2B2B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a:r>
                <a:rPr lang="de-DE" altLang="en-US" sz="1000" b="1" dirty="0"/>
                <a:t>CHOP 14</a:t>
              </a:r>
            </a:p>
          </p:txBody>
        </p:sp>
        <p:sp>
          <p:nvSpPr>
            <p:cNvPr id="35875" name="Rectangle 37"/>
            <p:cNvSpPr>
              <a:spLocks noChangeArrowheads="1"/>
            </p:cNvSpPr>
            <p:nvPr/>
          </p:nvSpPr>
          <p:spPr bwMode="auto">
            <a:xfrm rot="-5400000">
              <a:off x="1546" y="1813"/>
              <a:ext cx="643" cy="142"/>
            </a:xfrm>
            <a:prstGeom prst="rect">
              <a:avLst/>
            </a:prstGeom>
            <a:solidFill>
              <a:srgbClr val="B2B2B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a:r>
                <a:rPr lang="de-DE" altLang="en-US" sz="1000" b="1" dirty="0"/>
                <a:t>CHOP 14</a:t>
              </a:r>
            </a:p>
          </p:txBody>
        </p:sp>
        <p:sp>
          <p:nvSpPr>
            <p:cNvPr id="35876" name="Rectangle 38"/>
            <p:cNvSpPr>
              <a:spLocks noChangeArrowheads="1"/>
            </p:cNvSpPr>
            <p:nvPr/>
          </p:nvSpPr>
          <p:spPr bwMode="auto">
            <a:xfrm rot="-5400000">
              <a:off x="957" y="1813"/>
              <a:ext cx="643" cy="142"/>
            </a:xfrm>
            <a:prstGeom prst="rect">
              <a:avLst/>
            </a:prstGeom>
            <a:solidFill>
              <a:srgbClr val="B2B2B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a:r>
                <a:rPr lang="de-DE" altLang="en-US" sz="1000" b="1" dirty="0"/>
                <a:t>CHOP 14</a:t>
              </a:r>
            </a:p>
          </p:txBody>
        </p:sp>
        <p:sp>
          <p:nvSpPr>
            <p:cNvPr id="35877" name="Rectangle 39"/>
            <p:cNvSpPr>
              <a:spLocks noChangeArrowheads="1"/>
            </p:cNvSpPr>
            <p:nvPr/>
          </p:nvSpPr>
          <p:spPr bwMode="auto">
            <a:xfrm rot="-5400000">
              <a:off x="1835" y="1813"/>
              <a:ext cx="643" cy="142"/>
            </a:xfrm>
            <a:prstGeom prst="rect">
              <a:avLst/>
            </a:prstGeom>
            <a:solidFill>
              <a:srgbClr val="B2B2B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a:r>
                <a:rPr lang="de-DE" altLang="en-US" sz="1000" b="1" dirty="0"/>
                <a:t>CHOP 14</a:t>
              </a:r>
            </a:p>
          </p:txBody>
        </p:sp>
        <p:sp>
          <p:nvSpPr>
            <p:cNvPr id="35878" name="Rectangle 40"/>
            <p:cNvSpPr>
              <a:spLocks noChangeArrowheads="1"/>
            </p:cNvSpPr>
            <p:nvPr/>
          </p:nvSpPr>
          <p:spPr bwMode="auto">
            <a:xfrm rot="-5400000">
              <a:off x="2113" y="1813"/>
              <a:ext cx="643" cy="142"/>
            </a:xfrm>
            <a:prstGeom prst="rect">
              <a:avLst/>
            </a:prstGeom>
            <a:solidFill>
              <a:srgbClr val="B2B2B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a:r>
                <a:rPr lang="de-DE" altLang="en-US" sz="1000" b="1" dirty="0"/>
                <a:t>CHOP 14</a:t>
              </a:r>
            </a:p>
          </p:txBody>
        </p:sp>
      </p:grpSp>
      <p:sp>
        <p:nvSpPr>
          <p:cNvPr id="35855" name="Oval 41"/>
          <p:cNvSpPr>
            <a:spLocks noChangeArrowheads="1"/>
          </p:cNvSpPr>
          <p:nvPr/>
        </p:nvSpPr>
        <p:spPr bwMode="auto">
          <a:xfrm>
            <a:off x="6891338" y="5313980"/>
            <a:ext cx="981075" cy="804862"/>
          </a:xfrm>
          <a:prstGeom prst="ellipse">
            <a:avLst/>
          </a:prstGeom>
          <a:solidFill>
            <a:srgbClr val="FF7C8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a:r>
              <a:rPr lang="de-DE" altLang="en-US" sz="1400" b="1" dirty="0"/>
              <a:t>Auto</a:t>
            </a:r>
          </a:p>
          <a:p>
            <a:pPr algn="ctr"/>
            <a:r>
              <a:rPr lang="de-DE" altLang="en-US" sz="1400" b="1" dirty="0"/>
              <a:t>SCT</a:t>
            </a:r>
          </a:p>
        </p:txBody>
      </p:sp>
      <p:sp>
        <p:nvSpPr>
          <p:cNvPr id="35856" name="Oval 42"/>
          <p:cNvSpPr>
            <a:spLocks noChangeArrowheads="1"/>
          </p:cNvSpPr>
          <p:nvPr/>
        </p:nvSpPr>
        <p:spPr bwMode="auto">
          <a:xfrm>
            <a:off x="419100" y="4845667"/>
            <a:ext cx="800100" cy="644525"/>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a:r>
              <a:rPr lang="de-DE" altLang="en-US" sz="3200" b="1" dirty="0"/>
              <a:t>R</a:t>
            </a:r>
          </a:p>
        </p:txBody>
      </p:sp>
      <p:sp>
        <p:nvSpPr>
          <p:cNvPr id="35857" name="AutoShape 43"/>
          <p:cNvSpPr>
            <a:spLocks noChangeArrowheads="1"/>
          </p:cNvSpPr>
          <p:nvPr/>
        </p:nvSpPr>
        <p:spPr bwMode="auto">
          <a:xfrm>
            <a:off x="1419225" y="3736899"/>
            <a:ext cx="804754" cy="1673025"/>
          </a:xfrm>
          <a:custGeom>
            <a:avLst/>
            <a:gdLst>
              <a:gd name="T0" fmla="*/ 314609 w 21600"/>
              <a:gd name="T1" fmla="*/ 0 h 21600"/>
              <a:gd name="T2" fmla="*/ 314609 w 21600"/>
              <a:gd name="T3" fmla="*/ 127778 h 21600"/>
              <a:gd name="T4" fmla="*/ 67327 w 21600"/>
              <a:gd name="T5" fmla="*/ 227012 h 21600"/>
              <a:gd name="T6" fmla="*/ 449263 w 21600"/>
              <a:gd name="T7" fmla="*/ 63889 h 21600"/>
              <a:gd name="T8" fmla="*/ 17694720 60000 65536"/>
              <a:gd name="T9" fmla="*/ 5898240 60000 65536"/>
              <a:gd name="T10" fmla="*/ 5898240 60000 65536"/>
              <a:gd name="T11" fmla="*/ 0 60000 65536"/>
              <a:gd name="T12" fmla="*/ 12427 w 21600"/>
              <a:gd name="T13" fmla="*/ 2912 h 21600"/>
              <a:gd name="T14" fmla="*/ 18227 w 21600"/>
              <a:gd name="T15" fmla="*/ 9246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lnTo>
                  <a:pt x="21600" y="6079"/>
                </a:lnTo>
                <a:close/>
              </a:path>
            </a:pathLst>
          </a:custGeom>
          <a:solidFill>
            <a:schemeClr val="folHlink"/>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8000" tIns="108000" rIns="108000" bIns="108000" anchor="ctr">
            <a:spAutoFit/>
          </a:bodyPr>
          <a:lstStyle/>
          <a:p>
            <a:endParaRPr lang="en-US" dirty="0">
              <a:latin typeface="Arial" panose="020B0604020202020204" pitchFamily="34" charset="0"/>
            </a:endParaRPr>
          </a:p>
        </p:txBody>
      </p:sp>
      <p:sp>
        <p:nvSpPr>
          <p:cNvPr id="35858" name="AutoShape 44"/>
          <p:cNvSpPr>
            <a:spLocks noChangeArrowheads="1"/>
          </p:cNvSpPr>
          <p:nvPr/>
        </p:nvSpPr>
        <p:spPr bwMode="auto">
          <a:xfrm flipV="1">
            <a:off x="1419225" y="4943399"/>
            <a:ext cx="804754" cy="1673025"/>
          </a:xfrm>
          <a:custGeom>
            <a:avLst/>
            <a:gdLst>
              <a:gd name="T0" fmla="*/ 314609 w 21600"/>
              <a:gd name="T1" fmla="*/ 0 h 21600"/>
              <a:gd name="T2" fmla="*/ 314609 w 21600"/>
              <a:gd name="T3" fmla="*/ 127778 h 21600"/>
              <a:gd name="T4" fmla="*/ 67327 w 21600"/>
              <a:gd name="T5" fmla="*/ 227012 h 21600"/>
              <a:gd name="T6" fmla="*/ 449263 w 21600"/>
              <a:gd name="T7" fmla="*/ 63889 h 21600"/>
              <a:gd name="T8" fmla="*/ 17694720 60000 65536"/>
              <a:gd name="T9" fmla="*/ 5898240 60000 65536"/>
              <a:gd name="T10" fmla="*/ 5898240 60000 65536"/>
              <a:gd name="T11" fmla="*/ 0 60000 65536"/>
              <a:gd name="T12" fmla="*/ 12427 w 21600"/>
              <a:gd name="T13" fmla="*/ 2912 h 21600"/>
              <a:gd name="T14" fmla="*/ 18227 w 21600"/>
              <a:gd name="T15" fmla="*/ 9246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lnTo>
                  <a:pt x="21600" y="6079"/>
                </a:lnTo>
                <a:close/>
              </a:path>
            </a:pathLst>
          </a:custGeom>
          <a:solidFill>
            <a:schemeClr val="folHlink"/>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8000" tIns="108000" rIns="108000" bIns="108000" anchor="ctr">
            <a:spAutoFit/>
          </a:bodyPr>
          <a:lstStyle/>
          <a:p>
            <a:endParaRPr lang="en-US" dirty="0">
              <a:latin typeface="Arial" panose="020B0604020202020204" pitchFamily="34" charset="0"/>
            </a:endParaRPr>
          </a:p>
        </p:txBody>
      </p:sp>
      <p:sp>
        <p:nvSpPr>
          <p:cNvPr id="35859" name="AutoShape 45"/>
          <p:cNvSpPr>
            <a:spLocks noChangeArrowheads="1"/>
          </p:cNvSpPr>
          <p:nvPr/>
        </p:nvSpPr>
        <p:spPr bwMode="auto">
          <a:xfrm>
            <a:off x="5076825" y="5436217"/>
            <a:ext cx="981075" cy="460375"/>
          </a:xfrm>
          <a:prstGeom prst="flowChartProcess">
            <a:avLst/>
          </a:prstGeom>
          <a:solidFill>
            <a:srgbClr val="FFCC66"/>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a:r>
              <a:rPr lang="de-DE" altLang="en-US" sz="1200" b="1" dirty="0"/>
              <a:t>BEAM</a:t>
            </a:r>
          </a:p>
        </p:txBody>
      </p:sp>
      <p:sp>
        <p:nvSpPr>
          <p:cNvPr id="35860" name="Text Box 46"/>
          <p:cNvSpPr txBox="1">
            <a:spLocks noChangeArrowheads="1"/>
          </p:cNvSpPr>
          <p:nvPr/>
        </p:nvSpPr>
        <p:spPr bwMode="auto">
          <a:xfrm>
            <a:off x="252413" y="3864592"/>
            <a:ext cx="2566987" cy="49053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lIns="108000" tIns="108000" rIns="108000" bIns="10800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spcBef>
                <a:spcPct val="50000"/>
              </a:spcBef>
            </a:pPr>
            <a:r>
              <a:rPr lang="de-DE" altLang="en-US" dirty="0">
                <a:solidFill>
                  <a:schemeClr val="bg1"/>
                </a:solidFill>
              </a:rPr>
              <a:t>Nordic/ACT 1 Trial</a:t>
            </a:r>
          </a:p>
        </p:txBody>
      </p:sp>
      <p:sp>
        <p:nvSpPr>
          <p:cNvPr id="35861" name="Text Box 47"/>
          <p:cNvSpPr txBox="1">
            <a:spLocks noChangeArrowheads="1"/>
          </p:cNvSpPr>
          <p:nvPr/>
        </p:nvSpPr>
        <p:spPr bwMode="auto">
          <a:xfrm>
            <a:off x="250825" y="968992"/>
            <a:ext cx="1806575" cy="49053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lIns="108000" tIns="108000" rIns="108000" bIns="10800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spcBef>
                <a:spcPct val="50000"/>
              </a:spcBef>
            </a:pPr>
            <a:r>
              <a:rPr lang="de-DE" altLang="en-US" dirty="0">
                <a:solidFill>
                  <a:schemeClr val="bg1"/>
                </a:solidFill>
              </a:rPr>
              <a:t>German Group</a:t>
            </a:r>
          </a:p>
        </p:txBody>
      </p:sp>
      <p:sp>
        <p:nvSpPr>
          <p:cNvPr id="35862" name="Line 48"/>
          <p:cNvSpPr>
            <a:spLocks noChangeShapeType="1"/>
          </p:cNvSpPr>
          <p:nvPr/>
        </p:nvSpPr>
        <p:spPr bwMode="auto">
          <a:xfrm>
            <a:off x="252413" y="3699492"/>
            <a:ext cx="860425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lIns="108000" tIns="108000" rIns="108000" bIns="108000" anchor="ctr">
            <a:spAutoFit/>
          </a:bodyPr>
          <a:lstStyle/>
          <a:p>
            <a:endParaRPr lang="en-US" dirty="0">
              <a:latin typeface="Arial" panose="020B0604020202020204" pitchFamily="34" charset="0"/>
            </a:endParaRPr>
          </a:p>
        </p:txBody>
      </p:sp>
      <p:sp>
        <p:nvSpPr>
          <p:cNvPr id="35863" name="Oval 49"/>
          <p:cNvSpPr>
            <a:spLocks noChangeArrowheads="1"/>
          </p:cNvSpPr>
          <p:nvPr/>
        </p:nvSpPr>
        <p:spPr bwMode="auto">
          <a:xfrm>
            <a:off x="993775" y="1577005"/>
            <a:ext cx="528638" cy="392112"/>
          </a:xfrm>
          <a:prstGeom prst="ellipse">
            <a:avLst/>
          </a:prstGeom>
          <a:solidFill>
            <a:srgbClr val="FF7C8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a:r>
              <a:rPr lang="de-DE" altLang="en-US" sz="1000" b="1" dirty="0"/>
              <a:t>Auto</a:t>
            </a:r>
          </a:p>
          <a:p>
            <a:pPr algn="ctr"/>
            <a:r>
              <a:rPr lang="de-DE" altLang="en-US" sz="1000" b="1" dirty="0"/>
              <a:t>SCT</a:t>
            </a:r>
          </a:p>
        </p:txBody>
      </p:sp>
      <p:sp>
        <p:nvSpPr>
          <p:cNvPr id="35864" name="Oval 50"/>
          <p:cNvSpPr>
            <a:spLocks noChangeArrowheads="1"/>
          </p:cNvSpPr>
          <p:nvPr/>
        </p:nvSpPr>
        <p:spPr bwMode="auto">
          <a:xfrm>
            <a:off x="993775" y="2683492"/>
            <a:ext cx="528638" cy="392113"/>
          </a:xfrm>
          <a:prstGeom prst="ellipse">
            <a:avLst/>
          </a:prstGeom>
          <a:solidFill>
            <a:srgbClr val="FFCC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a:r>
              <a:rPr lang="de-DE" altLang="en-US" sz="1000" b="1" dirty="0"/>
              <a:t>Allo</a:t>
            </a:r>
          </a:p>
          <a:p>
            <a:pPr algn="ctr"/>
            <a:r>
              <a:rPr lang="de-DE" altLang="en-US" sz="1000" b="1" dirty="0"/>
              <a:t>SCT</a:t>
            </a:r>
          </a:p>
        </p:txBody>
      </p:sp>
      <p:sp>
        <p:nvSpPr>
          <p:cNvPr id="35865" name="Rectangle 51"/>
          <p:cNvSpPr>
            <a:spLocks noGrp="1" noChangeArrowheads="1"/>
          </p:cNvSpPr>
          <p:nvPr>
            <p:ph type="title"/>
          </p:nvPr>
        </p:nvSpPr>
        <p:spPr>
          <a:xfrm>
            <a:off x="457200" y="300765"/>
            <a:ext cx="8229600" cy="715962"/>
          </a:xfrm>
        </p:spPr>
        <p:txBody>
          <a:bodyPr/>
          <a:lstStyle/>
          <a:p>
            <a:pPr eaLnBrk="1" hangingPunct="1"/>
            <a:r>
              <a:rPr lang="de-DE" altLang="en-US" sz="3600" dirty="0" smtClean="0"/>
              <a:t>Ongoing Phase III Trials</a:t>
            </a:r>
            <a:endParaRPr lang="en-US" altLang="en-US" sz="3600" dirty="0" smtClean="0"/>
          </a:p>
        </p:txBody>
      </p:sp>
      <p:sp>
        <p:nvSpPr>
          <p:cNvPr id="31796" name="Text Box 52"/>
          <p:cNvSpPr txBox="1">
            <a:spLocks noChangeArrowheads="1"/>
          </p:cNvSpPr>
          <p:nvPr/>
        </p:nvSpPr>
        <p:spPr bwMode="auto">
          <a:xfrm>
            <a:off x="457200" y="3208955"/>
            <a:ext cx="8177239" cy="584775"/>
          </a:xfrm>
          <a:prstGeom prst="rect">
            <a:avLst/>
          </a:prstGeom>
          <a:solidFill>
            <a:srgbClr val="00B0F0"/>
          </a:solidFill>
          <a:ln>
            <a:noFill/>
          </a:ln>
          <a:effectLs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altLang="en-US" sz="3200" dirty="0"/>
              <a:t>No trial addressing chemo versus transplant</a:t>
            </a:r>
          </a:p>
        </p:txBody>
      </p:sp>
    </p:spTree>
    <p:extLst>
      <p:ext uri="{BB962C8B-B14F-4D97-AF65-F5344CB8AC3E}">
        <p14:creationId xmlns:p14="http://schemas.microsoft.com/office/powerpoint/2010/main" val="9515755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79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96" grpId="0" animBg="1"/>
    </p:bldLst>
  </p:timing>
</p:sld>
</file>

<file path=ppt/slides/slide27.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l="-8000" r="-8000"/>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buClr>
                <a:srgbClr val="F09828"/>
              </a:buClr>
            </a:pPr>
            <a:r>
              <a:rPr lang="en-US" sz="2800" b="1" dirty="0" smtClean="0"/>
              <a:t>Alternative </a:t>
            </a:r>
            <a:r>
              <a:rPr lang="en-US" sz="2800" b="1" dirty="0"/>
              <a:t>to CHOP (</a:t>
            </a:r>
            <a:r>
              <a:rPr lang="en-US" sz="2800" b="1" dirty="0" smtClean="0"/>
              <a:t>nonanthracycline </a:t>
            </a:r>
            <a:r>
              <a:rPr lang="en-US" sz="2800" b="1" dirty="0"/>
              <a:t>based regimen</a:t>
            </a:r>
            <a:r>
              <a:rPr lang="en-US" sz="2800" b="1" dirty="0" smtClean="0"/>
              <a:t>)</a:t>
            </a:r>
          </a:p>
          <a:p>
            <a:pPr>
              <a:buClr>
                <a:srgbClr val="F09828"/>
              </a:buClr>
            </a:pPr>
            <a:endParaRPr lang="en-US" sz="2800" b="1" dirty="0"/>
          </a:p>
        </p:txBody>
      </p:sp>
      <p:sp>
        <p:nvSpPr>
          <p:cNvPr id="6" name="Title 1"/>
          <p:cNvSpPr txBox="1">
            <a:spLocks/>
          </p:cNvSpPr>
          <p:nvPr/>
        </p:nvSpPr>
        <p:spPr>
          <a:xfrm>
            <a:off x="0" y="480350"/>
            <a:ext cx="9144000" cy="9144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000" b="1" kern="1200">
                <a:solidFill>
                  <a:srgbClr val="FFC000"/>
                </a:solidFill>
                <a:latin typeface="Arial" panose="020B0604020202020204" pitchFamily="34" charset="0"/>
                <a:ea typeface="+mj-ea"/>
                <a:cs typeface="Arial" panose="020B0604020202020204" pitchFamily="34" charset="0"/>
              </a:defRPr>
            </a:lvl1pPr>
          </a:lstStyle>
          <a:p>
            <a:pPr>
              <a:lnSpc>
                <a:spcPct val="85000"/>
              </a:lnSpc>
            </a:pPr>
            <a:r>
              <a:rPr lang="en-US" altLang="en-US" sz="3600" dirty="0" smtClean="0">
                <a:solidFill>
                  <a:srgbClr val="F09828"/>
                </a:solidFill>
              </a:rPr>
              <a:t>Raising the Bar: Striving to Improve Initial Therapy of PTCL</a:t>
            </a:r>
            <a:endParaRPr lang="en-US" sz="3600" dirty="0">
              <a:solidFill>
                <a:srgbClr val="F09828"/>
              </a:solidFill>
            </a:endParaRPr>
          </a:p>
        </p:txBody>
      </p:sp>
    </p:spTree>
    <p:extLst>
      <p:ext uri="{BB962C8B-B14F-4D97-AF65-F5344CB8AC3E}">
        <p14:creationId xmlns:p14="http://schemas.microsoft.com/office/powerpoint/2010/main" val="11288092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8.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l="-8000" r="-8000"/>
          </a:stretch>
        </a:blipFill>
        <a:effectLst/>
      </p:bgPr>
    </p:bg>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a:xfrm>
            <a:off x="457200" y="652179"/>
            <a:ext cx="8458200" cy="944628"/>
          </a:xfrm>
        </p:spPr>
        <p:txBody>
          <a:bodyPr>
            <a:noAutofit/>
          </a:bodyPr>
          <a:lstStyle/>
          <a:p>
            <a:pPr>
              <a:lnSpc>
                <a:spcPct val="85000"/>
              </a:lnSpc>
            </a:pPr>
            <a:r>
              <a:rPr lang="en-US" altLang="en-US" sz="3200" dirty="0">
                <a:solidFill>
                  <a:srgbClr val="F09828"/>
                </a:solidFill>
              </a:rPr>
              <a:t>S0350 </a:t>
            </a:r>
            <a:r>
              <a:rPr lang="en-US" altLang="en-US" sz="3200" dirty="0" smtClean="0">
                <a:solidFill>
                  <a:srgbClr val="F09828"/>
                </a:solidFill>
              </a:rPr>
              <a:t>Regimen </a:t>
            </a:r>
            <a:r>
              <a:rPr lang="en-US" altLang="en-US" sz="3200" dirty="0">
                <a:solidFill>
                  <a:srgbClr val="F09828"/>
                </a:solidFill>
              </a:rPr>
              <a:t>(PEGS): Phase II T</a:t>
            </a:r>
            <a:r>
              <a:rPr lang="en-US" altLang="en-US" sz="3200" dirty="0" smtClean="0">
                <a:solidFill>
                  <a:srgbClr val="F09828"/>
                </a:solidFill>
              </a:rPr>
              <a:t>rial </a:t>
            </a:r>
            <a:r>
              <a:rPr lang="en-US" altLang="en-US" sz="3200" dirty="0">
                <a:solidFill>
                  <a:srgbClr val="F09828"/>
                </a:solidFill>
              </a:rPr>
              <a:t>in PTCL  Cisplatinum, Etoposide, Gemcitabine P</a:t>
            </a:r>
            <a:r>
              <a:rPr lang="en-US" altLang="en-US" sz="3200" dirty="0" smtClean="0">
                <a:solidFill>
                  <a:srgbClr val="F09828"/>
                </a:solidFill>
              </a:rPr>
              <a:t>lus </a:t>
            </a:r>
            <a:r>
              <a:rPr lang="en-US" altLang="en-US" sz="3200" dirty="0">
                <a:solidFill>
                  <a:srgbClr val="F09828"/>
                </a:solidFill>
              </a:rPr>
              <a:t>Solumedrol </a:t>
            </a:r>
          </a:p>
        </p:txBody>
      </p:sp>
      <p:sp>
        <p:nvSpPr>
          <p:cNvPr id="105475" name="Rectangle 3"/>
          <p:cNvSpPr>
            <a:spLocks noGrp="1" noChangeArrowheads="1"/>
          </p:cNvSpPr>
          <p:nvPr>
            <p:ph type="body" idx="1"/>
          </p:nvPr>
        </p:nvSpPr>
        <p:spPr>
          <a:xfrm>
            <a:off x="457200" y="2590800"/>
            <a:ext cx="8229600" cy="1981200"/>
          </a:xfrm>
          <a:ln>
            <a:noFill/>
            <a:miter lim="800000"/>
            <a:headEnd/>
            <a:tailEnd/>
          </a:ln>
        </p:spPr>
        <p:txBody>
          <a:bodyPr/>
          <a:lstStyle/>
          <a:p>
            <a:pPr>
              <a:buClr>
                <a:srgbClr val="F09828"/>
              </a:buClr>
            </a:pPr>
            <a:r>
              <a:rPr lang="en-US" altLang="en-US" sz="1800" b="1" dirty="0"/>
              <a:t>PEGS </a:t>
            </a:r>
            <a:r>
              <a:rPr lang="en-US" altLang="en-US" sz="1800" b="1" dirty="0" smtClean="0"/>
              <a:t>schema</a:t>
            </a:r>
            <a:r>
              <a:rPr lang="en-US" altLang="en-US" sz="1800" b="1" dirty="0"/>
              <a:t>: administered q 21 days</a:t>
            </a:r>
          </a:p>
          <a:p>
            <a:pPr lvl="1">
              <a:buClr>
                <a:srgbClr val="F09828"/>
              </a:buClr>
            </a:pPr>
            <a:r>
              <a:rPr lang="en-US" altLang="en-US" sz="1800" b="1" dirty="0"/>
              <a:t>Cisplatinum: 25 mg/m</a:t>
            </a:r>
            <a:r>
              <a:rPr lang="en-US" altLang="en-US" sz="1800" b="1" baseline="30000" dirty="0"/>
              <a:t>2</a:t>
            </a:r>
            <a:r>
              <a:rPr lang="en-US" altLang="en-US" sz="1800" b="1" dirty="0"/>
              <a:t> IV d1-4 </a:t>
            </a:r>
          </a:p>
          <a:p>
            <a:pPr lvl="1">
              <a:buClr>
                <a:srgbClr val="F09828"/>
              </a:buClr>
            </a:pPr>
            <a:r>
              <a:rPr lang="en-US" altLang="en-US" sz="1800" b="1" dirty="0"/>
              <a:t>Etoposide: 40 mg/m</a:t>
            </a:r>
            <a:r>
              <a:rPr lang="en-US" altLang="en-US" sz="1800" b="1" baseline="30000" dirty="0"/>
              <a:t>2</a:t>
            </a:r>
            <a:r>
              <a:rPr lang="en-US" altLang="en-US" sz="1800" b="1" dirty="0"/>
              <a:t> IV d1-4</a:t>
            </a:r>
          </a:p>
          <a:p>
            <a:pPr lvl="1">
              <a:buClr>
                <a:srgbClr val="F09828"/>
              </a:buClr>
            </a:pPr>
            <a:r>
              <a:rPr lang="en-US" altLang="en-US" sz="1800" b="1" dirty="0"/>
              <a:t>Gemcitabine: </a:t>
            </a:r>
            <a:r>
              <a:rPr lang="en-US" altLang="en-US" sz="1800" b="1" dirty="0" smtClean="0"/>
              <a:t>1000 mg/m</a:t>
            </a:r>
            <a:r>
              <a:rPr lang="en-US" altLang="en-US" sz="1800" b="1" baseline="30000" dirty="0" smtClean="0"/>
              <a:t>2</a:t>
            </a:r>
            <a:r>
              <a:rPr lang="en-US" altLang="en-US" sz="1800" b="1" dirty="0" smtClean="0"/>
              <a:t> </a:t>
            </a:r>
            <a:r>
              <a:rPr lang="en-US" altLang="en-US" sz="1800" b="1" dirty="0"/>
              <a:t>IV d1</a:t>
            </a:r>
          </a:p>
          <a:p>
            <a:pPr lvl="1">
              <a:buClr>
                <a:srgbClr val="F09828"/>
              </a:buClr>
            </a:pPr>
            <a:r>
              <a:rPr lang="en-US" altLang="en-US" sz="1800" b="1" dirty="0"/>
              <a:t>Solumedrol: 250 mg IV d1-4</a:t>
            </a:r>
          </a:p>
        </p:txBody>
      </p:sp>
      <p:sp>
        <p:nvSpPr>
          <p:cNvPr id="105476" name="Text Box 4"/>
          <p:cNvSpPr txBox="1">
            <a:spLocks noChangeArrowheads="1"/>
          </p:cNvSpPr>
          <p:nvPr/>
        </p:nvSpPr>
        <p:spPr bwMode="auto">
          <a:xfrm>
            <a:off x="1292225" y="4708525"/>
            <a:ext cx="6708775"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dirty="0">
                <a:solidFill>
                  <a:schemeClr val="bg1"/>
                </a:solidFill>
                <a:latin typeface="Arial" panose="020B0604020202020204" pitchFamily="34" charset="0"/>
              </a:rPr>
              <a:t>Objectives: ORR, </a:t>
            </a:r>
            <a:r>
              <a:rPr lang="en-US" altLang="en-US" b="1" dirty="0" smtClean="0">
                <a:solidFill>
                  <a:schemeClr val="bg1"/>
                </a:solidFill>
                <a:latin typeface="Arial" panose="020B0604020202020204" pitchFamily="34" charset="0"/>
              </a:rPr>
              <a:t>2-y </a:t>
            </a:r>
            <a:r>
              <a:rPr lang="en-US" altLang="en-US" b="1" dirty="0">
                <a:solidFill>
                  <a:schemeClr val="bg1"/>
                </a:solidFill>
                <a:latin typeface="Arial" panose="020B0604020202020204" pitchFamily="34" charset="0"/>
              </a:rPr>
              <a:t>PFS, OS, </a:t>
            </a:r>
            <a:r>
              <a:rPr lang="en-US" altLang="en-US" b="1" dirty="0" smtClean="0">
                <a:solidFill>
                  <a:schemeClr val="bg1"/>
                </a:solidFill>
                <a:latin typeface="Arial" panose="020B0604020202020204" pitchFamily="34" charset="0"/>
              </a:rPr>
              <a:t>tolerability</a:t>
            </a:r>
            <a:endParaRPr lang="en-US" altLang="en-US" b="1" dirty="0">
              <a:solidFill>
                <a:schemeClr val="bg1"/>
              </a:solidFill>
              <a:latin typeface="Arial" panose="020B0604020202020204" pitchFamily="34" charset="0"/>
            </a:endParaRPr>
          </a:p>
          <a:p>
            <a:r>
              <a:rPr lang="en-US" altLang="en-US" b="1" dirty="0">
                <a:solidFill>
                  <a:schemeClr val="bg1"/>
                </a:solidFill>
                <a:latin typeface="Arial" panose="020B0604020202020204" pitchFamily="34" charset="0"/>
              </a:rPr>
              <a:t>Molecular studies (GEP), P glycoprotein assessment</a:t>
            </a:r>
          </a:p>
        </p:txBody>
      </p:sp>
      <p:sp>
        <p:nvSpPr>
          <p:cNvPr id="105477" name="Text Box 5"/>
          <p:cNvSpPr txBox="1">
            <a:spLocks noChangeArrowheads="1"/>
          </p:cNvSpPr>
          <p:nvPr/>
        </p:nvSpPr>
        <p:spPr bwMode="auto">
          <a:xfrm>
            <a:off x="-42202" y="1946275"/>
            <a:ext cx="9285555"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b="1" dirty="0">
                <a:solidFill>
                  <a:schemeClr val="bg1"/>
                </a:solidFill>
                <a:latin typeface="Arial" panose="020B0604020202020204" pitchFamily="34" charset="0"/>
              </a:rPr>
              <a:t>Rationale: Use non MDR substrates due to high P glycoprotein </a:t>
            </a:r>
            <a:r>
              <a:rPr lang="en-US" altLang="en-US" b="1" dirty="0" smtClean="0">
                <a:solidFill>
                  <a:schemeClr val="bg1"/>
                </a:solidFill>
                <a:latin typeface="Arial" panose="020B0604020202020204" pitchFamily="34" charset="0"/>
              </a:rPr>
              <a:t>expression </a:t>
            </a:r>
            <a:r>
              <a:rPr lang="en-US" altLang="en-US" b="1" dirty="0">
                <a:solidFill>
                  <a:schemeClr val="bg1"/>
                </a:solidFill>
                <a:latin typeface="Arial" panose="020B0604020202020204" pitchFamily="34" charset="0"/>
              </a:rPr>
              <a:t>in PTCL</a:t>
            </a:r>
          </a:p>
          <a:p>
            <a:pPr algn="ctr"/>
            <a:r>
              <a:rPr lang="en-US" altLang="en-US" b="1" dirty="0">
                <a:solidFill>
                  <a:schemeClr val="bg1"/>
                </a:solidFill>
                <a:latin typeface="Arial" panose="020B0604020202020204" pitchFamily="34" charset="0"/>
              </a:rPr>
              <a:t>(non </a:t>
            </a:r>
            <a:r>
              <a:rPr lang="en-US" altLang="en-US" b="1" dirty="0" smtClean="0">
                <a:solidFill>
                  <a:schemeClr val="bg1"/>
                </a:solidFill>
                <a:latin typeface="Arial" panose="020B0604020202020204" pitchFamily="34" charset="0"/>
              </a:rPr>
              <a:t>adriamycin- </a:t>
            </a:r>
            <a:r>
              <a:rPr lang="en-US" altLang="en-US" b="1" dirty="0">
                <a:solidFill>
                  <a:schemeClr val="bg1"/>
                </a:solidFill>
                <a:latin typeface="Arial" panose="020B0604020202020204" pitchFamily="34" charset="0"/>
              </a:rPr>
              <a:t>or </a:t>
            </a:r>
            <a:r>
              <a:rPr lang="en-US" altLang="en-US" b="1" dirty="0" smtClean="0">
                <a:solidFill>
                  <a:schemeClr val="bg1"/>
                </a:solidFill>
                <a:latin typeface="Arial" panose="020B0604020202020204" pitchFamily="34" charset="0"/>
              </a:rPr>
              <a:t>vincristine-based </a:t>
            </a:r>
            <a:r>
              <a:rPr lang="en-US" altLang="en-US" b="1" dirty="0">
                <a:solidFill>
                  <a:schemeClr val="bg1"/>
                </a:solidFill>
                <a:latin typeface="Arial" panose="020B0604020202020204" pitchFamily="34" charset="0"/>
              </a:rPr>
              <a:t>regimen)</a:t>
            </a:r>
          </a:p>
        </p:txBody>
      </p:sp>
      <p:sp>
        <p:nvSpPr>
          <p:cNvPr id="105478" name="Text Box 6"/>
          <p:cNvSpPr txBox="1">
            <a:spLocks noChangeArrowheads="1"/>
          </p:cNvSpPr>
          <p:nvPr/>
        </p:nvSpPr>
        <p:spPr bwMode="auto">
          <a:xfrm>
            <a:off x="2256250" y="5620327"/>
            <a:ext cx="4314001" cy="923330"/>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b="1" dirty="0">
                <a:solidFill>
                  <a:schemeClr val="bg1"/>
                </a:solidFill>
                <a:latin typeface="Arial" panose="020B0604020202020204" pitchFamily="34" charset="0"/>
              </a:rPr>
              <a:t>Accrual 6/55 over 2 years</a:t>
            </a:r>
          </a:p>
          <a:p>
            <a:pPr algn="ctr"/>
            <a:endParaRPr lang="en-US" altLang="en-US" b="1" dirty="0">
              <a:solidFill>
                <a:schemeClr val="bg1"/>
              </a:solidFill>
              <a:latin typeface="Arial" panose="020B0604020202020204" pitchFamily="34" charset="0"/>
            </a:endParaRPr>
          </a:p>
          <a:p>
            <a:pPr algn="ctr"/>
            <a:r>
              <a:rPr lang="en-US" altLang="en-US" b="1" dirty="0">
                <a:solidFill>
                  <a:schemeClr val="bg1"/>
                </a:solidFill>
                <a:latin typeface="Arial" panose="020B0604020202020204" pitchFamily="34" charset="0"/>
              </a:rPr>
              <a:t>Amended to include relapsed disease</a:t>
            </a:r>
          </a:p>
        </p:txBody>
      </p:sp>
    </p:spTree>
    <p:extLst>
      <p:ext uri="{BB962C8B-B14F-4D97-AF65-F5344CB8AC3E}">
        <p14:creationId xmlns:p14="http://schemas.microsoft.com/office/powerpoint/2010/main" val="33878085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l="-8000" r="-8000"/>
          </a:stretch>
        </a:blipFill>
        <a:effectLst/>
      </p:bgPr>
    </p:bg>
    <p:spTree>
      <p:nvGrpSpPr>
        <p:cNvPr id="1" name=""/>
        <p:cNvGrpSpPr/>
        <p:nvPr/>
      </p:nvGrpSpPr>
      <p:grpSpPr>
        <a:xfrm>
          <a:off x="0" y="0"/>
          <a:ext cx="0" cy="0"/>
          <a:chOff x="0" y="0"/>
          <a:chExt cx="0" cy="0"/>
        </a:xfrm>
      </p:grpSpPr>
      <p:sp>
        <p:nvSpPr>
          <p:cNvPr id="238594" name="Title 1"/>
          <p:cNvSpPr>
            <a:spLocks noGrp="1"/>
          </p:cNvSpPr>
          <p:nvPr>
            <p:ph type="title" idx="4294967295"/>
          </p:nvPr>
        </p:nvSpPr>
        <p:spPr>
          <a:xfrm>
            <a:off x="457200" y="444818"/>
            <a:ext cx="8154988" cy="728662"/>
          </a:xfrm>
          <a:ln>
            <a:noFill/>
            <a:miter lim="800000"/>
            <a:headEnd/>
            <a:tailEnd/>
          </a:ln>
        </p:spPr>
        <p:txBody>
          <a:bodyPr lIns="90000" tIns="46800" rIns="90000" bIns="46800"/>
          <a:lstStyle/>
          <a:p>
            <a:r>
              <a:rPr lang="en-US" altLang="en-US" sz="3600" dirty="0"/>
              <a:t>Response</a:t>
            </a:r>
          </a:p>
        </p:txBody>
      </p:sp>
      <p:sp>
        <p:nvSpPr>
          <p:cNvPr id="238595" name="Content Placeholder 2"/>
          <p:cNvSpPr>
            <a:spLocks noGrp="1"/>
          </p:cNvSpPr>
          <p:nvPr>
            <p:ph idx="4294967295"/>
          </p:nvPr>
        </p:nvSpPr>
        <p:spPr>
          <a:xfrm>
            <a:off x="457200" y="1066800"/>
            <a:ext cx="8382000" cy="1143000"/>
          </a:xfrm>
        </p:spPr>
        <p:txBody>
          <a:bodyPr lIns="90000" tIns="46800" rIns="90000" bIns="46800"/>
          <a:lstStyle/>
          <a:p>
            <a:pPr>
              <a:buClr>
                <a:srgbClr val="F09828"/>
              </a:buClr>
            </a:pPr>
            <a:r>
              <a:rPr lang="en-US" altLang="en-US" sz="2000" b="1" dirty="0"/>
              <a:t>ORR [CR + PR] = 39% [13/33] , </a:t>
            </a:r>
            <a:r>
              <a:rPr lang="en-US" altLang="en-US" sz="2000" b="1" dirty="0" smtClean="0"/>
              <a:t>average </a:t>
            </a:r>
            <a:r>
              <a:rPr lang="en-US" altLang="en-US" sz="2000" b="1" dirty="0"/>
              <a:t>Rx 5.5 cycles</a:t>
            </a:r>
          </a:p>
          <a:p>
            <a:pPr>
              <a:buClr>
                <a:srgbClr val="F09828"/>
              </a:buClr>
            </a:pPr>
            <a:r>
              <a:rPr lang="en-US" altLang="en-US" sz="2000" b="1" dirty="0"/>
              <a:t>2-year OS = 32% (95% CI: 8%-56%) </a:t>
            </a:r>
          </a:p>
          <a:p>
            <a:pPr>
              <a:buClr>
                <a:srgbClr val="F09828"/>
              </a:buClr>
            </a:pPr>
            <a:r>
              <a:rPr lang="en-US" altLang="en-US" sz="2000" b="1" dirty="0"/>
              <a:t>Median OS = 17 mo (95% CI: 15 mo to 20 mo)</a:t>
            </a:r>
          </a:p>
        </p:txBody>
      </p:sp>
      <p:graphicFrame>
        <p:nvGraphicFramePr>
          <p:cNvPr id="238596" name="Group 4"/>
          <p:cNvGraphicFramePr>
            <a:graphicFrameLocks noGrp="1"/>
          </p:cNvGraphicFramePr>
          <p:nvPr>
            <p:extLst>
              <p:ext uri="{D42A27DB-BD31-4B8C-83A1-F6EECF244321}">
                <p14:modId xmlns:p14="http://schemas.microsoft.com/office/powerpoint/2010/main" val="1764442613"/>
              </p:ext>
            </p:extLst>
          </p:nvPr>
        </p:nvGraphicFramePr>
        <p:xfrm>
          <a:off x="144463" y="2362200"/>
          <a:ext cx="4191000" cy="3411919"/>
        </p:xfrm>
        <a:graphic>
          <a:graphicData uri="http://schemas.openxmlformats.org/drawingml/2006/table">
            <a:tbl>
              <a:tblPr/>
              <a:tblGrid>
                <a:gridCol w="998537"/>
                <a:gridCol w="1692275"/>
                <a:gridCol w="1500188"/>
              </a:tblGrid>
              <a:tr h="638175">
                <a:tc>
                  <a:txBody>
                    <a:bodyPr/>
                    <a:lstStyle>
                      <a:lvl1pPr>
                        <a:spcBef>
                          <a:spcPct val="20000"/>
                        </a:spcBef>
                        <a:defRPr sz="2800">
                          <a:solidFill>
                            <a:schemeClr val="tx1"/>
                          </a:solidFill>
                          <a:latin typeface="Arial" charset="0"/>
                          <a:cs typeface="Arial" charset="0"/>
                        </a:defRPr>
                      </a:lvl1pPr>
                      <a:lvl2pPr marL="37931725" indent="-37474525">
                        <a:spcBef>
                          <a:spcPct val="20000"/>
                        </a:spcBef>
                        <a:defRPr sz="2400">
                          <a:solidFill>
                            <a:schemeClr val="tx1"/>
                          </a:solidFill>
                          <a:latin typeface="Arial" charset="0"/>
                          <a:cs typeface="Arial" charset="0"/>
                        </a:defRPr>
                      </a:lvl2pPr>
                      <a:lvl3pPr>
                        <a:spcBef>
                          <a:spcPct val="20000"/>
                        </a:spcBef>
                        <a:defRPr sz="2000">
                          <a:solidFill>
                            <a:schemeClr val="tx1"/>
                          </a:solidFill>
                          <a:latin typeface="Arial" charset="0"/>
                          <a:cs typeface="Arial" charset="0"/>
                        </a:defRPr>
                      </a:lvl3pPr>
                      <a:lvl4pPr>
                        <a:spcBef>
                          <a:spcPct val="20000"/>
                        </a:spcBef>
                        <a:defRPr>
                          <a:solidFill>
                            <a:schemeClr val="tx1"/>
                          </a:solidFill>
                          <a:latin typeface="Arial" charset="0"/>
                          <a:cs typeface="Arial" charset="0"/>
                        </a:defRPr>
                      </a:lvl4pPr>
                      <a:lvl5pPr>
                        <a:spcBef>
                          <a:spcPct val="20000"/>
                        </a:spcBef>
                        <a:defRPr>
                          <a:solidFill>
                            <a:schemeClr val="tx1"/>
                          </a:solidFill>
                          <a:latin typeface="Arial" charset="0"/>
                          <a:cs typeface="Arial" charset="0"/>
                        </a:defRPr>
                      </a:lvl5pPr>
                      <a:lvl6pPr marL="457200" fontAlgn="base">
                        <a:spcBef>
                          <a:spcPct val="20000"/>
                        </a:spcBef>
                        <a:spcAft>
                          <a:spcPct val="0"/>
                        </a:spcAft>
                        <a:defRPr>
                          <a:solidFill>
                            <a:schemeClr val="tx1"/>
                          </a:solidFill>
                          <a:latin typeface="Arial" charset="0"/>
                          <a:cs typeface="Arial" charset="0"/>
                        </a:defRPr>
                      </a:lvl6pPr>
                      <a:lvl7pPr marL="914400" fontAlgn="base">
                        <a:spcBef>
                          <a:spcPct val="20000"/>
                        </a:spcBef>
                        <a:spcAft>
                          <a:spcPct val="0"/>
                        </a:spcAft>
                        <a:defRPr>
                          <a:solidFill>
                            <a:schemeClr val="tx1"/>
                          </a:solidFill>
                          <a:latin typeface="Arial" charset="0"/>
                          <a:cs typeface="Arial" charset="0"/>
                        </a:defRPr>
                      </a:lvl7pPr>
                      <a:lvl8pPr marL="1371600" fontAlgn="base">
                        <a:spcBef>
                          <a:spcPct val="20000"/>
                        </a:spcBef>
                        <a:spcAft>
                          <a:spcPct val="0"/>
                        </a:spcAft>
                        <a:defRPr>
                          <a:solidFill>
                            <a:schemeClr val="tx1"/>
                          </a:solidFill>
                          <a:latin typeface="Arial" charset="0"/>
                          <a:cs typeface="Arial" charset="0"/>
                        </a:defRPr>
                      </a:lvl8pPr>
                      <a:lvl9pPr marL="1828800" fontAlgn="base">
                        <a:spcBef>
                          <a:spcPct val="20000"/>
                        </a:spcBef>
                        <a:spcAft>
                          <a:spcPct val="0"/>
                        </a:spcAft>
                        <a:defRPr>
                          <a:solidFill>
                            <a:schemeClr val="tx1"/>
                          </a:solidFill>
                          <a:latin typeface="Arial" charset="0"/>
                          <a:cs typeface="Arial" charset="0"/>
                        </a:defRPr>
                      </a:lvl9p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altLang="en-US" sz="1400" b="1" i="0" u="none" strike="noStrike" cap="none" normalizeH="0" baseline="0" dirty="0" smtClean="0">
                          <a:ln>
                            <a:noFill/>
                          </a:ln>
                          <a:solidFill>
                            <a:sysClr val="windowText" lastClr="000000"/>
                          </a:solidFill>
                          <a:effectLst/>
                          <a:latin typeface="Arial" panose="020B0604020202020204" pitchFamily="34" charset="0"/>
                          <a:cs typeface="Arial" panose="020B0604020202020204" pitchFamily="34" charset="0"/>
                        </a:rPr>
                        <a:t>Response</a:t>
                      </a:r>
                    </a:p>
                  </a:txBody>
                  <a:tcPr marL="68580" marR="68580" marT="0" marB="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99CCFF"/>
                    </a:solidFill>
                  </a:tcPr>
                </a:tc>
                <a:tc>
                  <a:txBody>
                    <a:bodyPr/>
                    <a:lstStyle>
                      <a:lvl1pPr>
                        <a:spcBef>
                          <a:spcPct val="20000"/>
                        </a:spcBef>
                        <a:defRPr sz="2800">
                          <a:solidFill>
                            <a:schemeClr val="tx1"/>
                          </a:solidFill>
                          <a:latin typeface="Arial" charset="0"/>
                          <a:cs typeface="Arial" charset="0"/>
                        </a:defRPr>
                      </a:lvl1pPr>
                      <a:lvl2pPr marL="37931725" indent="-37474525">
                        <a:spcBef>
                          <a:spcPct val="20000"/>
                        </a:spcBef>
                        <a:defRPr sz="2400">
                          <a:solidFill>
                            <a:schemeClr val="tx1"/>
                          </a:solidFill>
                          <a:latin typeface="Arial" charset="0"/>
                          <a:cs typeface="Arial" charset="0"/>
                        </a:defRPr>
                      </a:lvl2pPr>
                      <a:lvl3pPr>
                        <a:spcBef>
                          <a:spcPct val="20000"/>
                        </a:spcBef>
                        <a:defRPr sz="2000">
                          <a:solidFill>
                            <a:schemeClr val="tx1"/>
                          </a:solidFill>
                          <a:latin typeface="Arial" charset="0"/>
                          <a:cs typeface="Arial" charset="0"/>
                        </a:defRPr>
                      </a:lvl3pPr>
                      <a:lvl4pPr>
                        <a:spcBef>
                          <a:spcPct val="20000"/>
                        </a:spcBef>
                        <a:defRPr>
                          <a:solidFill>
                            <a:schemeClr val="tx1"/>
                          </a:solidFill>
                          <a:latin typeface="Arial" charset="0"/>
                          <a:cs typeface="Arial" charset="0"/>
                        </a:defRPr>
                      </a:lvl4pPr>
                      <a:lvl5pPr>
                        <a:spcBef>
                          <a:spcPct val="20000"/>
                        </a:spcBef>
                        <a:defRPr>
                          <a:solidFill>
                            <a:schemeClr val="tx1"/>
                          </a:solidFill>
                          <a:latin typeface="Arial" charset="0"/>
                          <a:cs typeface="Arial" charset="0"/>
                        </a:defRPr>
                      </a:lvl5pPr>
                      <a:lvl6pPr marL="457200" fontAlgn="base">
                        <a:spcBef>
                          <a:spcPct val="20000"/>
                        </a:spcBef>
                        <a:spcAft>
                          <a:spcPct val="0"/>
                        </a:spcAft>
                        <a:defRPr>
                          <a:solidFill>
                            <a:schemeClr val="tx1"/>
                          </a:solidFill>
                          <a:latin typeface="Arial" charset="0"/>
                          <a:cs typeface="Arial" charset="0"/>
                        </a:defRPr>
                      </a:lvl6pPr>
                      <a:lvl7pPr marL="914400" fontAlgn="base">
                        <a:spcBef>
                          <a:spcPct val="20000"/>
                        </a:spcBef>
                        <a:spcAft>
                          <a:spcPct val="0"/>
                        </a:spcAft>
                        <a:defRPr>
                          <a:solidFill>
                            <a:schemeClr val="tx1"/>
                          </a:solidFill>
                          <a:latin typeface="Arial" charset="0"/>
                          <a:cs typeface="Arial" charset="0"/>
                        </a:defRPr>
                      </a:lvl7pPr>
                      <a:lvl8pPr marL="1371600" fontAlgn="base">
                        <a:spcBef>
                          <a:spcPct val="20000"/>
                        </a:spcBef>
                        <a:spcAft>
                          <a:spcPct val="0"/>
                        </a:spcAft>
                        <a:defRPr>
                          <a:solidFill>
                            <a:schemeClr val="tx1"/>
                          </a:solidFill>
                          <a:latin typeface="Arial" charset="0"/>
                          <a:cs typeface="Arial" charset="0"/>
                        </a:defRPr>
                      </a:lvl8pPr>
                      <a:lvl9pPr marL="1828800" fontAlgn="base">
                        <a:spcBef>
                          <a:spcPct val="20000"/>
                        </a:spcBef>
                        <a:spcAft>
                          <a:spcPct val="0"/>
                        </a:spcAft>
                        <a:defRPr>
                          <a:solidFill>
                            <a:schemeClr val="tx1"/>
                          </a:solidFill>
                          <a:latin typeface="Arial" charset="0"/>
                          <a:cs typeface="Arial" charset="0"/>
                        </a:defRPr>
                      </a:lvl9p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altLang="en-US" sz="1400" b="1" i="0" u="none" strike="noStrike" cap="none" normalizeH="0" baseline="0" dirty="0" smtClean="0">
                          <a:ln>
                            <a:noFill/>
                          </a:ln>
                          <a:solidFill>
                            <a:sysClr val="windowText" lastClr="000000"/>
                          </a:solidFill>
                          <a:effectLst/>
                          <a:latin typeface="Arial" panose="020B0604020202020204" pitchFamily="34" charset="0"/>
                          <a:cs typeface="Times New Roman" pitchFamily="18" charset="0"/>
                        </a:rPr>
                        <a:t>N (%)</a:t>
                      </a:r>
                      <a:endParaRPr kumimoji="0" lang="en-US" altLang="en-US" sz="1400" b="1" i="0" u="none" strike="noStrike" cap="none" normalizeH="0" baseline="0" dirty="0" smtClean="0">
                        <a:ln>
                          <a:noFill/>
                        </a:ln>
                        <a:solidFill>
                          <a:sysClr val="windowText" lastClr="000000"/>
                        </a:solidFill>
                        <a:effectLst/>
                        <a:latin typeface="Arial" panose="020B0604020202020204" pitchFamily="34" charset="0"/>
                        <a:cs typeface="Arial" panose="020B0604020202020204" pitchFamily="34" charset="0"/>
                      </a:endParaRPr>
                    </a:p>
                  </a:txBody>
                  <a:tcPr marL="68580" marR="68580" marT="0" marB="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99CCFF"/>
                    </a:solidFill>
                  </a:tcPr>
                </a:tc>
                <a:tc>
                  <a:txBody>
                    <a:bodyPr/>
                    <a:lstStyle>
                      <a:lvl1pPr>
                        <a:spcBef>
                          <a:spcPct val="20000"/>
                        </a:spcBef>
                        <a:defRPr sz="2800">
                          <a:solidFill>
                            <a:schemeClr val="tx1"/>
                          </a:solidFill>
                          <a:latin typeface="Arial" charset="0"/>
                          <a:cs typeface="Arial" charset="0"/>
                        </a:defRPr>
                      </a:lvl1pPr>
                      <a:lvl2pPr marL="37931725" indent="-37474525">
                        <a:spcBef>
                          <a:spcPct val="20000"/>
                        </a:spcBef>
                        <a:defRPr sz="2400">
                          <a:solidFill>
                            <a:schemeClr val="tx1"/>
                          </a:solidFill>
                          <a:latin typeface="Arial" charset="0"/>
                          <a:cs typeface="Arial" charset="0"/>
                        </a:defRPr>
                      </a:lvl2pPr>
                      <a:lvl3pPr>
                        <a:spcBef>
                          <a:spcPct val="20000"/>
                        </a:spcBef>
                        <a:defRPr sz="2000">
                          <a:solidFill>
                            <a:schemeClr val="tx1"/>
                          </a:solidFill>
                          <a:latin typeface="Arial" charset="0"/>
                          <a:cs typeface="Arial" charset="0"/>
                        </a:defRPr>
                      </a:lvl3pPr>
                      <a:lvl4pPr>
                        <a:spcBef>
                          <a:spcPct val="20000"/>
                        </a:spcBef>
                        <a:defRPr>
                          <a:solidFill>
                            <a:schemeClr val="tx1"/>
                          </a:solidFill>
                          <a:latin typeface="Arial" charset="0"/>
                          <a:cs typeface="Arial" charset="0"/>
                        </a:defRPr>
                      </a:lvl4pPr>
                      <a:lvl5pPr>
                        <a:spcBef>
                          <a:spcPct val="20000"/>
                        </a:spcBef>
                        <a:defRPr>
                          <a:solidFill>
                            <a:schemeClr val="tx1"/>
                          </a:solidFill>
                          <a:latin typeface="Arial" charset="0"/>
                          <a:cs typeface="Arial" charset="0"/>
                        </a:defRPr>
                      </a:lvl5pPr>
                      <a:lvl6pPr marL="457200" fontAlgn="base">
                        <a:spcBef>
                          <a:spcPct val="20000"/>
                        </a:spcBef>
                        <a:spcAft>
                          <a:spcPct val="0"/>
                        </a:spcAft>
                        <a:defRPr>
                          <a:solidFill>
                            <a:schemeClr val="tx1"/>
                          </a:solidFill>
                          <a:latin typeface="Arial" charset="0"/>
                          <a:cs typeface="Arial" charset="0"/>
                        </a:defRPr>
                      </a:lvl6pPr>
                      <a:lvl7pPr marL="914400" fontAlgn="base">
                        <a:spcBef>
                          <a:spcPct val="20000"/>
                        </a:spcBef>
                        <a:spcAft>
                          <a:spcPct val="0"/>
                        </a:spcAft>
                        <a:defRPr>
                          <a:solidFill>
                            <a:schemeClr val="tx1"/>
                          </a:solidFill>
                          <a:latin typeface="Arial" charset="0"/>
                          <a:cs typeface="Arial" charset="0"/>
                        </a:defRPr>
                      </a:lvl7pPr>
                      <a:lvl8pPr marL="1371600" fontAlgn="base">
                        <a:spcBef>
                          <a:spcPct val="20000"/>
                        </a:spcBef>
                        <a:spcAft>
                          <a:spcPct val="0"/>
                        </a:spcAft>
                        <a:defRPr>
                          <a:solidFill>
                            <a:schemeClr val="tx1"/>
                          </a:solidFill>
                          <a:latin typeface="Arial" charset="0"/>
                          <a:cs typeface="Arial" charset="0"/>
                        </a:defRPr>
                      </a:lvl8pPr>
                      <a:lvl9pPr marL="1828800" fontAlgn="base">
                        <a:spcBef>
                          <a:spcPct val="20000"/>
                        </a:spcBef>
                        <a:spcAft>
                          <a:spcPct val="0"/>
                        </a:spcAft>
                        <a:defRPr>
                          <a:solidFill>
                            <a:schemeClr val="tx1"/>
                          </a:solidFill>
                          <a:latin typeface="Arial" charset="0"/>
                          <a:cs typeface="Arial" charset="0"/>
                        </a:defRPr>
                      </a:lvl9p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altLang="en-US" sz="1400" b="1" i="0" u="none" strike="noStrike" cap="none" normalizeH="0" baseline="0" dirty="0" smtClean="0">
                          <a:ln>
                            <a:noFill/>
                          </a:ln>
                          <a:solidFill>
                            <a:sysClr val="windowText" lastClr="000000"/>
                          </a:solidFill>
                          <a:effectLst/>
                          <a:latin typeface="Arial" panose="020B0604020202020204" pitchFamily="34" charset="0"/>
                          <a:cs typeface="Arial" panose="020B0604020202020204" pitchFamily="34" charset="0"/>
                        </a:rPr>
                        <a:t>Histologic Subtype</a:t>
                      </a:r>
                    </a:p>
                  </a:txBody>
                  <a:tcPr marL="68580" marR="68580" marT="0" marB="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99CCFF"/>
                    </a:solidFill>
                  </a:tcPr>
                </a:tc>
              </a:tr>
              <a:tr h="809625">
                <a:tc rowSpan="2">
                  <a:txBody>
                    <a:bodyPr/>
                    <a:lstStyle>
                      <a:lvl1pPr>
                        <a:spcBef>
                          <a:spcPct val="20000"/>
                        </a:spcBef>
                        <a:defRPr sz="2800">
                          <a:solidFill>
                            <a:schemeClr val="tx1"/>
                          </a:solidFill>
                          <a:latin typeface="Arial" charset="0"/>
                          <a:cs typeface="Arial" charset="0"/>
                        </a:defRPr>
                      </a:lvl1pPr>
                      <a:lvl2pPr marL="37931725" indent="-37474525">
                        <a:spcBef>
                          <a:spcPct val="20000"/>
                        </a:spcBef>
                        <a:defRPr sz="2400">
                          <a:solidFill>
                            <a:schemeClr val="tx1"/>
                          </a:solidFill>
                          <a:latin typeface="Arial" charset="0"/>
                          <a:cs typeface="Arial" charset="0"/>
                        </a:defRPr>
                      </a:lvl2pPr>
                      <a:lvl3pPr>
                        <a:spcBef>
                          <a:spcPct val="20000"/>
                        </a:spcBef>
                        <a:defRPr sz="2000">
                          <a:solidFill>
                            <a:schemeClr val="tx1"/>
                          </a:solidFill>
                          <a:latin typeface="Arial" charset="0"/>
                          <a:cs typeface="Arial" charset="0"/>
                        </a:defRPr>
                      </a:lvl3pPr>
                      <a:lvl4pPr>
                        <a:spcBef>
                          <a:spcPct val="20000"/>
                        </a:spcBef>
                        <a:defRPr>
                          <a:solidFill>
                            <a:schemeClr val="tx1"/>
                          </a:solidFill>
                          <a:latin typeface="Arial" charset="0"/>
                          <a:cs typeface="Arial" charset="0"/>
                        </a:defRPr>
                      </a:lvl4pPr>
                      <a:lvl5pPr>
                        <a:spcBef>
                          <a:spcPct val="20000"/>
                        </a:spcBef>
                        <a:defRPr>
                          <a:solidFill>
                            <a:schemeClr val="tx1"/>
                          </a:solidFill>
                          <a:latin typeface="Arial" charset="0"/>
                          <a:cs typeface="Arial" charset="0"/>
                        </a:defRPr>
                      </a:lvl5pPr>
                      <a:lvl6pPr marL="457200" fontAlgn="base">
                        <a:spcBef>
                          <a:spcPct val="20000"/>
                        </a:spcBef>
                        <a:spcAft>
                          <a:spcPct val="0"/>
                        </a:spcAft>
                        <a:defRPr>
                          <a:solidFill>
                            <a:schemeClr val="tx1"/>
                          </a:solidFill>
                          <a:latin typeface="Arial" charset="0"/>
                          <a:cs typeface="Arial" charset="0"/>
                        </a:defRPr>
                      </a:lvl6pPr>
                      <a:lvl7pPr marL="914400" fontAlgn="base">
                        <a:spcBef>
                          <a:spcPct val="20000"/>
                        </a:spcBef>
                        <a:spcAft>
                          <a:spcPct val="0"/>
                        </a:spcAft>
                        <a:defRPr>
                          <a:solidFill>
                            <a:schemeClr val="tx1"/>
                          </a:solidFill>
                          <a:latin typeface="Arial" charset="0"/>
                          <a:cs typeface="Arial" charset="0"/>
                        </a:defRPr>
                      </a:lvl7pPr>
                      <a:lvl8pPr marL="1371600" fontAlgn="base">
                        <a:spcBef>
                          <a:spcPct val="20000"/>
                        </a:spcBef>
                        <a:spcAft>
                          <a:spcPct val="0"/>
                        </a:spcAft>
                        <a:defRPr>
                          <a:solidFill>
                            <a:schemeClr val="tx1"/>
                          </a:solidFill>
                          <a:latin typeface="Arial" charset="0"/>
                          <a:cs typeface="Arial" charset="0"/>
                        </a:defRPr>
                      </a:lvl8pPr>
                      <a:lvl9pPr marL="1828800" fontAlgn="base">
                        <a:spcBef>
                          <a:spcPct val="20000"/>
                        </a:spcBef>
                        <a:spcAft>
                          <a:spcPct val="0"/>
                        </a:spcAft>
                        <a:defRPr>
                          <a:solidFill>
                            <a:schemeClr val="tx1"/>
                          </a:solidFill>
                          <a:latin typeface="Arial" charset="0"/>
                          <a:cs typeface="Arial" charset="0"/>
                        </a:defRPr>
                      </a:lvl9p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altLang="en-US" sz="1400" b="1" i="0" u="none" strike="noStrike" cap="none" normalizeH="0" baseline="0" dirty="0" smtClean="0">
                          <a:ln>
                            <a:noFill/>
                          </a:ln>
                          <a:solidFill>
                            <a:schemeClr val="bg1"/>
                          </a:solidFill>
                          <a:effectLst/>
                          <a:latin typeface="Arial" panose="020B0604020202020204" pitchFamily="34" charset="0"/>
                          <a:cs typeface="Times New Roman" pitchFamily="18" charset="0"/>
                        </a:rPr>
                        <a:t>CR </a:t>
                      </a:r>
                      <a:endParaRPr kumimoji="0" lang="en-US" altLang="en-US" sz="1400" b="1" i="0" u="none" strike="noStrike" cap="none" normalizeH="0" baseline="0" dirty="0" smtClean="0">
                        <a:ln>
                          <a:noFill/>
                        </a:ln>
                        <a:solidFill>
                          <a:schemeClr val="bg1"/>
                        </a:solidFill>
                        <a:effectLst/>
                        <a:latin typeface="Arial" panose="020B0604020202020204" pitchFamily="34" charset="0"/>
                        <a:cs typeface="Arial" panose="020B0604020202020204" pitchFamily="34" charset="0"/>
                      </a:endParaRPr>
                    </a:p>
                  </a:txBody>
                  <a:tcPr marL="68580" marR="68580" marT="0" marB="0"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cs typeface="Arial" charset="0"/>
                        </a:defRPr>
                      </a:lvl1pPr>
                      <a:lvl2pPr marL="37931725" indent="-37474525">
                        <a:spcBef>
                          <a:spcPct val="20000"/>
                        </a:spcBef>
                        <a:defRPr sz="2400">
                          <a:solidFill>
                            <a:schemeClr val="tx1"/>
                          </a:solidFill>
                          <a:latin typeface="Arial" charset="0"/>
                          <a:cs typeface="Arial" charset="0"/>
                        </a:defRPr>
                      </a:lvl2pPr>
                      <a:lvl3pPr>
                        <a:spcBef>
                          <a:spcPct val="20000"/>
                        </a:spcBef>
                        <a:defRPr sz="2000">
                          <a:solidFill>
                            <a:schemeClr val="tx1"/>
                          </a:solidFill>
                          <a:latin typeface="Arial" charset="0"/>
                          <a:cs typeface="Arial" charset="0"/>
                        </a:defRPr>
                      </a:lvl3pPr>
                      <a:lvl4pPr>
                        <a:spcBef>
                          <a:spcPct val="20000"/>
                        </a:spcBef>
                        <a:defRPr>
                          <a:solidFill>
                            <a:schemeClr val="tx1"/>
                          </a:solidFill>
                          <a:latin typeface="Arial" charset="0"/>
                          <a:cs typeface="Arial" charset="0"/>
                        </a:defRPr>
                      </a:lvl4pPr>
                      <a:lvl5pPr>
                        <a:spcBef>
                          <a:spcPct val="20000"/>
                        </a:spcBef>
                        <a:defRPr>
                          <a:solidFill>
                            <a:schemeClr val="tx1"/>
                          </a:solidFill>
                          <a:latin typeface="Arial" charset="0"/>
                          <a:cs typeface="Arial" charset="0"/>
                        </a:defRPr>
                      </a:lvl5pPr>
                      <a:lvl6pPr marL="457200" fontAlgn="base">
                        <a:spcBef>
                          <a:spcPct val="20000"/>
                        </a:spcBef>
                        <a:spcAft>
                          <a:spcPct val="0"/>
                        </a:spcAft>
                        <a:defRPr>
                          <a:solidFill>
                            <a:schemeClr val="tx1"/>
                          </a:solidFill>
                          <a:latin typeface="Arial" charset="0"/>
                          <a:cs typeface="Arial" charset="0"/>
                        </a:defRPr>
                      </a:lvl6pPr>
                      <a:lvl7pPr marL="914400" fontAlgn="base">
                        <a:spcBef>
                          <a:spcPct val="20000"/>
                        </a:spcBef>
                        <a:spcAft>
                          <a:spcPct val="0"/>
                        </a:spcAft>
                        <a:defRPr>
                          <a:solidFill>
                            <a:schemeClr val="tx1"/>
                          </a:solidFill>
                          <a:latin typeface="Arial" charset="0"/>
                          <a:cs typeface="Arial" charset="0"/>
                        </a:defRPr>
                      </a:lvl7pPr>
                      <a:lvl8pPr marL="1371600" fontAlgn="base">
                        <a:spcBef>
                          <a:spcPct val="20000"/>
                        </a:spcBef>
                        <a:spcAft>
                          <a:spcPct val="0"/>
                        </a:spcAft>
                        <a:defRPr>
                          <a:solidFill>
                            <a:schemeClr val="tx1"/>
                          </a:solidFill>
                          <a:latin typeface="Arial" charset="0"/>
                          <a:cs typeface="Arial" charset="0"/>
                        </a:defRPr>
                      </a:lvl8pPr>
                      <a:lvl9pPr marL="1828800" fontAlgn="base">
                        <a:spcBef>
                          <a:spcPct val="20000"/>
                        </a:spcBef>
                        <a:spcAft>
                          <a:spcPct val="0"/>
                        </a:spcAft>
                        <a:defRPr>
                          <a:solidFill>
                            <a:schemeClr val="tx1"/>
                          </a:solidFill>
                          <a:latin typeface="Arial" charset="0"/>
                          <a:cs typeface="Arial" charset="0"/>
                        </a:defRPr>
                      </a:lvl9p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altLang="en-US" sz="1400" b="1" i="0" u="none" strike="noStrike" cap="none" normalizeH="0" baseline="0" dirty="0" smtClean="0">
                          <a:ln>
                            <a:noFill/>
                          </a:ln>
                          <a:solidFill>
                            <a:schemeClr val="bg1"/>
                          </a:solidFill>
                          <a:effectLst/>
                          <a:latin typeface="Arial" panose="020B0604020202020204" pitchFamily="34" charset="0"/>
                          <a:cs typeface="Times New Roman" pitchFamily="18" charset="0"/>
                        </a:rPr>
                        <a:t>6 CONFIRMED (18%)</a:t>
                      </a:r>
                      <a:endParaRPr kumimoji="0" lang="en-US" altLang="en-US" sz="1400" b="1" i="0" u="none" strike="noStrike" cap="none" normalizeH="0" baseline="0" dirty="0" smtClean="0">
                        <a:ln>
                          <a:noFill/>
                        </a:ln>
                        <a:solidFill>
                          <a:schemeClr val="bg1"/>
                        </a:solidFill>
                        <a:effectLst/>
                        <a:latin typeface="Arial" panose="020B0604020202020204" pitchFamily="34" charset="0"/>
                        <a:cs typeface="Arial" panose="020B0604020202020204" pitchFamily="34" charset="0"/>
                      </a:endParaRPr>
                    </a:p>
                    <a:p>
                      <a:pPr marL="0" marR="0" lvl="0" indent="0" algn="ctr" defTabSz="914400" rtl="0" eaLnBrk="1" fontAlgn="base" latinLnBrk="0" hangingPunct="1">
                        <a:lnSpc>
                          <a:spcPct val="115000"/>
                        </a:lnSpc>
                        <a:spcBef>
                          <a:spcPct val="0"/>
                        </a:spcBef>
                        <a:spcAft>
                          <a:spcPct val="0"/>
                        </a:spcAft>
                        <a:buClrTx/>
                        <a:buSzTx/>
                        <a:buFontTx/>
                        <a:buNone/>
                        <a:tabLst/>
                      </a:pPr>
                      <a:r>
                        <a:rPr kumimoji="0" lang="en-US" altLang="en-US" sz="1400" b="1" i="0" u="none" strike="noStrike" cap="none" normalizeH="0" baseline="0" dirty="0" smtClean="0">
                          <a:ln>
                            <a:noFill/>
                          </a:ln>
                          <a:solidFill>
                            <a:schemeClr val="bg1"/>
                          </a:solidFill>
                          <a:effectLst/>
                          <a:latin typeface="Arial" panose="020B0604020202020204" pitchFamily="34" charset="0"/>
                          <a:cs typeface="Times New Roman" pitchFamily="18" charset="0"/>
                        </a:rPr>
                        <a:t>2 UNCONFIRMED (6%) </a:t>
                      </a:r>
                      <a:endParaRPr kumimoji="0" lang="en-US" altLang="en-US" sz="1400" b="1" i="0" u="none" strike="noStrike" cap="none" normalizeH="0" baseline="0" dirty="0" smtClean="0">
                        <a:ln>
                          <a:noFill/>
                        </a:ln>
                        <a:solidFill>
                          <a:schemeClr val="bg1"/>
                        </a:solidFill>
                        <a:effectLst/>
                        <a:latin typeface="Arial" panose="020B0604020202020204" pitchFamily="34" charset="0"/>
                        <a:cs typeface="Arial" panose="020B0604020202020204" pitchFamily="34" charset="0"/>
                      </a:endParaRPr>
                    </a:p>
                  </a:txBody>
                  <a:tcPr marL="68580" marR="68580" marT="0" marB="0"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cs typeface="Arial" charset="0"/>
                        </a:defRPr>
                      </a:lvl1pPr>
                      <a:lvl2pPr marL="37931725" indent="-37474525">
                        <a:spcBef>
                          <a:spcPct val="20000"/>
                        </a:spcBef>
                        <a:defRPr sz="2400">
                          <a:solidFill>
                            <a:schemeClr val="tx1"/>
                          </a:solidFill>
                          <a:latin typeface="Arial" charset="0"/>
                          <a:cs typeface="Arial" charset="0"/>
                        </a:defRPr>
                      </a:lvl2pPr>
                      <a:lvl3pPr>
                        <a:spcBef>
                          <a:spcPct val="20000"/>
                        </a:spcBef>
                        <a:defRPr sz="2000">
                          <a:solidFill>
                            <a:schemeClr val="tx1"/>
                          </a:solidFill>
                          <a:latin typeface="Arial" charset="0"/>
                          <a:cs typeface="Arial" charset="0"/>
                        </a:defRPr>
                      </a:lvl3pPr>
                      <a:lvl4pPr>
                        <a:spcBef>
                          <a:spcPct val="20000"/>
                        </a:spcBef>
                        <a:defRPr>
                          <a:solidFill>
                            <a:schemeClr val="tx1"/>
                          </a:solidFill>
                          <a:latin typeface="Arial" charset="0"/>
                          <a:cs typeface="Arial" charset="0"/>
                        </a:defRPr>
                      </a:lvl4pPr>
                      <a:lvl5pPr>
                        <a:spcBef>
                          <a:spcPct val="20000"/>
                        </a:spcBef>
                        <a:defRPr>
                          <a:solidFill>
                            <a:schemeClr val="tx1"/>
                          </a:solidFill>
                          <a:latin typeface="Arial" charset="0"/>
                          <a:cs typeface="Arial" charset="0"/>
                        </a:defRPr>
                      </a:lvl5pPr>
                      <a:lvl6pPr marL="457200" fontAlgn="base">
                        <a:spcBef>
                          <a:spcPct val="20000"/>
                        </a:spcBef>
                        <a:spcAft>
                          <a:spcPct val="0"/>
                        </a:spcAft>
                        <a:defRPr>
                          <a:solidFill>
                            <a:schemeClr val="tx1"/>
                          </a:solidFill>
                          <a:latin typeface="Arial" charset="0"/>
                          <a:cs typeface="Arial" charset="0"/>
                        </a:defRPr>
                      </a:lvl6pPr>
                      <a:lvl7pPr marL="914400" fontAlgn="base">
                        <a:spcBef>
                          <a:spcPct val="20000"/>
                        </a:spcBef>
                        <a:spcAft>
                          <a:spcPct val="0"/>
                        </a:spcAft>
                        <a:defRPr>
                          <a:solidFill>
                            <a:schemeClr val="tx1"/>
                          </a:solidFill>
                          <a:latin typeface="Arial" charset="0"/>
                          <a:cs typeface="Arial" charset="0"/>
                        </a:defRPr>
                      </a:lvl7pPr>
                      <a:lvl8pPr marL="1371600" fontAlgn="base">
                        <a:spcBef>
                          <a:spcPct val="20000"/>
                        </a:spcBef>
                        <a:spcAft>
                          <a:spcPct val="0"/>
                        </a:spcAft>
                        <a:defRPr>
                          <a:solidFill>
                            <a:schemeClr val="tx1"/>
                          </a:solidFill>
                          <a:latin typeface="Arial" charset="0"/>
                          <a:cs typeface="Arial" charset="0"/>
                        </a:defRPr>
                      </a:lvl8pPr>
                      <a:lvl9pPr marL="1828800" fontAlgn="base">
                        <a:spcBef>
                          <a:spcPct val="20000"/>
                        </a:spcBef>
                        <a:spcAft>
                          <a:spcPct val="0"/>
                        </a:spcAft>
                        <a:defRPr>
                          <a:solidFill>
                            <a:schemeClr val="tx1"/>
                          </a:solidFill>
                          <a:latin typeface="Arial" charset="0"/>
                          <a:cs typeface="Arial" charset="0"/>
                        </a:defRPr>
                      </a:lvl9p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altLang="en-US" sz="1400" b="1" i="0" u="none" strike="noStrike" cap="none" normalizeH="0" baseline="0" dirty="0" smtClean="0">
                          <a:ln>
                            <a:noFill/>
                          </a:ln>
                          <a:solidFill>
                            <a:schemeClr val="bg1"/>
                          </a:solidFill>
                          <a:effectLst/>
                          <a:latin typeface="Arial" panose="020B0604020202020204" pitchFamily="34" charset="0"/>
                          <a:cs typeface="Arial" panose="020B0604020202020204" pitchFamily="34" charset="0"/>
                        </a:rPr>
                        <a:t>PTCL (NOS) = 4</a:t>
                      </a:r>
                    </a:p>
                    <a:p>
                      <a:pPr marL="0" marR="0" lvl="0" indent="0" algn="ctr" defTabSz="914400" rtl="0" eaLnBrk="1" fontAlgn="base" latinLnBrk="0" hangingPunct="1">
                        <a:lnSpc>
                          <a:spcPct val="115000"/>
                        </a:lnSpc>
                        <a:spcBef>
                          <a:spcPct val="0"/>
                        </a:spcBef>
                        <a:spcAft>
                          <a:spcPct val="0"/>
                        </a:spcAft>
                        <a:buClrTx/>
                        <a:buSzTx/>
                        <a:buFontTx/>
                        <a:buNone/>
                        <a:tabLst/>
                      </a:pPr>
                      <a:r>
                        <a:rPr kumimoji="0" lang="en-US" altLang="en-US" sz="1400" b="1" i="0" u="none" strike="noStrike" cap="none" normalizeH="0" baseline="0" dirty="0" smtClean="0">
                          <a:ln>
                            <a:noFill/>
                          </a:ln>
                          <a:solidFill>
                            <a:schemeClr val="bg1"/>
                          </a:solidFill>
                          <a:effectLst/>
                          <a:latin typeface="Arial" panose="020B0604020202020204" pitchFamily="34" charset="0"/>
                          <a:cs typeface="Arial" panose="020B0604020202020204" pitchFamily="34" charset="0"/>
                        </a:rPr>
                        <a:t>ALCL (ALK-) = 2</a:t>
                      </a:r>
                    </a:p>
                    <a:p>
                      <a:pPr marL="0" marR="0" lvl="0" indent="0" algn="ctr" defTabSz="914400" rtl="0" eaLnBrk="1" fontAlgn="base" latinLnBrk="0" hangingPunct="1">
                        <a:lnSpc>
                          <a:spcPct val="115000"/>
                        </a:lnSpc>
                        <a:spcBef>
                          <a:spcPct val="0"/>
                        </a:spcBef>
                        <a:spcAft>
                          <a:spcPct val="0"/>
                        </a:spcAft>
                        <a:buClrTx/>
                        <a:buSzTx/>
                        <a:buFontTx/>
                        <a:buNone/>
                        <a:tabLst/>
                      </a:pPr>
                      <a:r>
                        <a:rPr kumimoji="0" lang="en-US" altLang="en-US" sz="1400" b="1" i="0" u="none" strike="noStrike" cap="none" normalizeH="0" baseline="0" dirty="0" smtClean="0">
                          <a:ln>
                            <a:noFill/>
                          </a:ln>
                          <a:solidFill>
                            <a:schemeClr val="bg1"/>
                          </a:solidFill>
                          <a:effectLst/>
                          <a:latin typeface="Arial" panose="020B0604020202020204" pitchFamily="34" charset="0"/>
                          <a:cs typeface="Arial" panose="020B0604020202020204" pitchFamily="34" charset="0"/>
                        </a:rPr>
                        <a:t>PTCL (NOS) = 2</a:t>
                      </a:r>
                    </a:p>
                  </a:txBody>
                  <a:tcPr marL="68580" marR="68580" marT="0" marB="0"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r>
              <a:tr h="555625">
                <a:tc vMerge="1">
                  <a:txBody>
                    <a:bodyPr/>
                    <a:lstStyle/>
                    <a:p>
                      <a:endParaRPr lang="en-US"/>
                    </a:p>
                  </a:txBody>
                  <a:tcPr/>
                </a:tc>
                <a:tc>
                  <a:txBody>
                    <a:bodyPr/>
                    <a:lstStyle>
                      <a:lvl1pPr>
                        <a:spcBef>
                          <a:spcPct val="20000"/>
                        </a:spcBef>
                        <a:defRPr sz="2800">
                          <a:solidFill>
                            <a:schemeClr val="tx1"/>
                          </a:solidFill>
                          <a:latin typeface="Arial" charset="0"/>
                          <a:cs typeface="Arial" charset="0"/>
                        </a:defRPr>
                      </a:lvl1pPr>
                      <a:lvl2pPr marL="37931725" indent="-37474525">
                        <a:spcBef>
                          <a:spcPct val="20000"/>
                        </a:spcBef>
                        <a:defRPr sz="2400">
                          <a:solidFill>
                            <a:schemeClr val="tx1"/>
                          </a:solidFill>
                          <a:latin typeface="Arial" charset="0"/>
                          <a:cs typeface="Arial" charset="0"/>
                        </a:defRPr>
                      </a:lvl2pPr>
                      <a:lvl3pPr>
                        <a:spcBef>
                          <a:spcPct val="20000"/>
                        </a:spcBef>
                        <a:defRPr sz="2000">
                          <a:solidFill>
                            <a:schemeClr val="tx1"/>
                          </a:solidFill>
                          <a:latin typeface="Arial" charset="0"/>
                          <a:cs typeface="Arial" charset="0"/>
                        </a:defRPr>
                      </a:lvl3pPr>
                      <a:lvl4pPr>
                        <a:spcBef>
                          <a:spcPct val="20000"/>
                        </a:spcBef>
                        <a:defRPr>
                          <a:solidFill>
                            <a:schemeClr val="tx1"/>
                          </a:solidFill>
                          <a:latin typeface="Arial" charset="0"/>
                          <a:cs typeface="Arial" charset="0"/>
                        </a:defRPr>
                      </a:lvl4pPr>
                      <a:lvl5pPr>
                        <a:spcBef>
                          <a:spcPct val="20000"/>
                        </a:spcBef>
                        <a:defRPr>
                          <a:solidFill>
                            <a:schemeClr val="tx1"/>
                          </a:solidFill>
                          <a:latin typeface="Arial" charset="0"/>
                          <a:cs typeface="Arial" charset="0"/>
                        </a:defRPr>
                      </a:lvl5pPr>
                      <a:lvl6pPr marL="457200" fontAlgn="base">
                        <a:spcBef>
                          <a:spcPct val="20000"/>
                        </a:spcBef>
                        <a:spcAft>
                          <a:spcPct val="0"/>
                        </a:spcAft>
                        <a:defRPr>
                          <a:solidFill>
                            <a:schemeClr val="tx1"/>
                          </a:solidFill>
                          <a:latin typeface="Arial" charset="0"/>
                          <a:cs typeface="Arial" charset="0"/>
                        </a:defRPr>
                      </a:lvl6pPr>
                      <a:lvl7pPr marL="914400" fontAlgn="base">
                        <a:spcBef>
                          <a:spcPct val="20000"/>
                        </a:spcBef>
                        <a:spcAft>
                          <a:spcPct val="0"/>
                        </a:spcAft>
                        <a:defRPr>
                          <a:solidFill>
                            <a:schemeClr val="tx1"/>
                          </a:solidFill>
                          <a:latin typeface="Arial" charset="0"/>
                          <a:cs typeface="Arial" charset="0"/>
                        </a:defRPr>
                      </a:lvl7pPr>
                      <a:lvl8pPr marL="1371600" fontAlgn="base">
                        <a:spcBef>
                          <a:spcPct val="20000"/>
                        </a:spcBef>
                        <a:spcAft>
                          <a:spcPct val="0"/>
                        </a:spcAft>
                        <a:defRPr>
                          <a:solidFill>
                            <a:schemeClr val="tx1"/>
                          </a:solidFill>
                          <a:latin typeface="Arial" charset="0"/>
                          <a:cs typeface="Arial" charset="0"/>
                        </a:defRPr>
                      </a:lvl8pPr>
                      <a:lvl9pPr marL="1828800" fontAlgn="base">
                        <a:spcBef>
                          <a:spcPct val="20000"/>
                        </a:spcBef>
                        <a:spcAft>
                          <a:spcPct val="0"/>
                        </a:spcAft>
                        <a:defRPr>
                          <a:solidFill>
                            <a:schemeClr val="tx1"/>
                          </a:solidFill>
                          <a:latin typeface="Arial" charset="0"/>
                          <a:cs typeface="Arial" charset="0"/>
                        </a:defRPr>
                      </a:lvl9p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altLang="en-US" sz="1400" b="1" i="0" u="none" strike="noStrike" cap="none" normalizeH="0" baseline="0" dirty="0" smtClean="0">
                          <a:ln>
                            <a:noFill/>
                          </a:ln>
                          <a:solidFill>
                            <a:schemeClr val="bg1"/>
                          </a:solidFill>
                          <a:effectLst/>
                          <a:latin typeface="Arial" panose="020B0604020202020204" pitchFamily="34" charset="0"/>
                          <a:cs typeface="Times New Roman" pitchFamily="18" charset="0"/>
                        </a:rPr>
                        <a:t>TOTAL = 8 (24%)</a:t>
                      </a:r>
                      <a:endParaRPr kumimoji="0" lang="en-US" altLang="en-US" sz="1400" b="1" i="0" u="none" strike="noStrike" cap="none" normalizeH="0" baseline="0" dirty="0" smtClean="0">
                        <a:ln>
                          <a:noFill/>
                        </a:ln>
                        <a:solidFill>
                          <a:schemeClr val="bg1"/>
                        </a:solidFill>
                        <a:effectLst/>
                        <a:latin typeface="Arial" panose="020B0604020202020204" pitchFamily="34" charset="0"/>
                        <a:cs typeface="Arial" panose="020B0604020202020204" pitchFamily="34" charset="0"/>
                      </a:endParaRPr>
                    </a:p>
                  </a:txBody>
                  <a:tcPr marL="68580" marR="68580" marT="0" marB="0"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cs typeface="Arial" charset="0"/>
                        </a:defRPr>
                      </a:lvl1pPr>
                      <a:lvl2pPr marL="37931725" indent="-37474525">
                        <a:spcBef>
                          <a:spcPct val="20000"/>
                        </a:spcBef>
                        <a:defRPr sz="2400">
                          <a:solidFill>
                            <a:schemeClr val="tx1"/>
                          </a:solidFill>
                          <a:latin typeface="Arial" charset="0"/>
                          <a:cs typeface="Arial" charset="0"/>
                        </a:defRPr>
                      </a:lvl2pPr>
                      <a:lvl3pPr>
                        <a:spcBef>
                          <a:spcPct val="20000"/>
                        </a:spcBef>
                        <a:defRPr sz="2000">
                          <a:solidFill>
                            <a:schemeClr val="tx1"/>
                          </a:solidFill>
                          <a:latin typeface="Arial" charset="0"/>
                          <a:cs typeface="Arial" charset="0"/>
                        </a:defRPr>
                      </a:lvl3pPr>
                      <a:lvl4pPr>
                        <a:spcBef>
                          <a:spcPct val="20000"/>
                        </a:spcBef>
                        <a:defRPr>
                          <a:solidFill>
                            <a:schemeClr val="tx1"/>
                          </a:solidFill>
                          <a:latin typeface="Arial" charset="0"/>
                          <a:cs typeface="Arial" charset="0"/>
                        </a:defRPr>
                      </a:lvl4pPr>
                      <a:lvl5pPr>
                        <a:spcBef>
                          <a:spcPct val="20000"/>
                        </a:spcBef>
                        <a:defRPr>
                          <a:solidFill>
                            <a:schemeClr val="tx1"/>
                          </a:solidFill>
                          <a:latin typeface="Arial" charset="0"/>
                          <a:cs typeface="Arial" charset="0"/>
                        </a:defRPr>
                      </a:lvl5pPr>
                      <a:lvl6pPr marL="457200" fontAlgn="base">
                        <a:spcBef>
                          <a:spcPct val="20000"/>
                        </a:spcBef>
                        <a:spcAft>
                          <a:spcPct val="0"/>
                        </a:spcAft>
                        <a:defRPr>
                          <a:solidFill>
                            <a:schemeClr val="tx1"/>
                          </a:solidFill>
                          <a:latin typeface="Arial" charset="0"/>
                          <a:cs typeface="Arial" charset="0"/>
                        </a:defRPr>
                      </a:lvl6pPr>
                      <a:lvl7pPr marL="914400" fontAlgn="base">
                        <a:spcBef>
                          <a:spcPct val="20000"/>
                        </a:spcBef>
                        <a:spcAft>
                          <a:spcPct val="0"/>
                        </a:spcAft>
                        <a:defRPr>
                          <a:solidFill>
                            <a:schemeClr val="tx1"/>
                          </a:solidFill>
                          <a:latin typeface="Arial" charset="0"/>
                          <a:cs typeface="Arial" charset="0"/>
                        </a:defRPr>
                      </a:lvl7pPr>
                      <a:lvl8pPr marL="1371600" fontAlgn="base">
                        <a:spcBef>
                          <a:spcPct val="20000"/>
                        </a:spcBef>
                        <a:spcAft>
                          <a:spcPct val="0"/>
                        </a:spcAft>
                        <a:defRPr>
                          <a:solidFill>
                            <a:schemeClr val="tx1"/>
                          </a:solidFill>
                          <a:latin typeface="Arial" charset="0"/>
                          <a:cs typeface="Arial" charset="0"/>
                        </a:defRPr>
                      </a:lvl8pPr>
                      <a:lvl9pPr marL="1828800" fontAlgn="base">
                        <a:spcBef>
                          <a:spcPct val="20000"/>
                        </a:spcBef>
                        <a:spcAft>
                          <a:spcPct val="0"/>
                        </a:spcAft>
                        <a:defRPr>
                          <a:solidFill>
                            <a:schemeClr val="tx1"/>
                          </a:solidFill>
                          <a:latin typeface="Arial" charset="0"/>
                          <a:cs typeface="Arial" charset="0"/>
                        </a:defRPr>
                      </a:lvl9pPr>
                    </a:lstStyle>
                    <a:p>
                      <a:pPr marL="0" marR="0" lvl="0" indent="0" algn="ctr" defTabSz="914400" rtl="0" eaLnBrk="1" fontAlgn="base" latinLnBrk="0" hangingPunct="1">
                        <a:lnSpc>
                          <a:spcPct val="115000"/>
                        </a:lnSpc>
                        <a:spcBef>
                          <a:spcPct val="0"/>
                        </a:spcBef>
                        <a:spcAft>
                          <a:spcPct val="0"/>
                        </a:spcAft>
                        <a:buClrTx/>
                        <a:buSzTx/>
                        <a:buFontTx/>
                        <a:buNone/>
                        <a:tabLst/>
                      </a:pPr>
                      <a:endParaRPr kumimoji="0" lang="en-US" altLang="en-US" sz="1400" b="1" i="0" u="none" strike="noStrike" cap="none" normalizeH="0" baseline="0" dirty="0" smtClean="0">
                        <a:ln>
                          <a:noFill/>
                        </a:ln>
                        <a:solidFill>
                          <a:schemeClr val="bg1"/>
                        </a:solidFill>
                        <a:effectLst/>
                        <a:latin typeface="Arial" panose="020B0604020202020204" pitchFamily="34" charset="0"/>
                        <a:cs typeface="Arial" panose="020B0604020202020204" pitchFamily="34" charset="0"/>
                      </a:endParaRPr>
                    </a:p>
                  </a:txBody>
                  <a:tcPr marL="68580" marR="68580" marT="0" marB="0"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r>
              <a:tr h="833438">
                <a:tc>
                  <a:txBody>
                    <a:bodyPr/>
                    <a:lstStyle>
                      <a:lvl1pPr>
                        <a:spcBef>
                          <a:spcPct val="20000"/>
                        </a:spcBef>
                        <a:defRPr sz="2800">
                          <a:solidFill>
                            <a:schemeClr val="tx1"/>
                          </a:solidFill>
                          <a:latin typeface="Arial" charset="0"/>
                          <a:cs typeface="Arial" charset="0"/>
                        </a:defRPr>
                      </a:lvl1pPr>
                      <a:lvl2pPr marL="37931725" indent="-37474525">
                        <a:spcBef>
                          <a:spcPct val="20000"/>
                        </a:spcBef>
                        <a:defRPr sz="2400">
                          <a:solidFill>
                            <a:schemeClr val="tx1"/>
                          </a:solidFill>
                          <a:latin typeface="Arial" charset="0"/>
                          <a:cs typeface="Arial" charset="0"/>
                        </a:defRPr>
                      </a:lvl2pPr>
                      <a:lvl3pPr>
                        <a:spcBef>
                          <a:spcPct val="20000"/>
                        </a:spcBef>
                        <a:defRPr sz="2000">
                          <a:solidFill>
                            <a:schemeClr val="tx1"/>
                          </a:solidFill>
                          <a:latin typeface="Arial" charset="0"/>
                          <a:cs typeface="Arial" charset="0"/>
                        </a:defRPr>
                      </a:lvl3pPr>
                      <a:lvl4pPr>
                        <a:spcBef>
                          <a:spcPct val="20000"/>
                        </a:spcBef>
                        <a:defRPr>
                          <a:solidFill>
                            <a:schemeClr val="tx1"/>
                          </a:solidFill>
                          <a:latin typeface="Arial" charset="0"/>
                          <a:cs typeface="Arial" charset="0"/>
                        </a:defRPr>
                      </a:lvl4pPr>
                      <a:lvl5pPr>
                        <a:spcBef>
                          <a:spcPct val="20000"/>
                        </a:spcBef>
                        <a:defRPr>
                          <a:solidFill>
                            <a:schemeClr val="tx1"/>
                          </a:solidFill>
                          <a:latin typeface="Arial" charset="0"/>
                          <a:cs typeface="Arial" charset="0"/>
                        </a:defRPr>
                      </a:lvl5pPr>
                      <a:lvl6pPr marL="457200" fontAlgn="base">
                        <a:spcBef>
                          <a:spcPct val="20000"/>
                        </a:spcBef>
                        <a:spcAft>
                          <a:spcPct val="0"/>
                        </a:spcAft>
                        <a:defRPr>
                          <a:solidFill>
                            <a:schemeClr val="tx1"/>
                          </a:solidFill>
                          <a:latin typeface="Arial" charset="0"/>
                          <a:cs typeface="Arial" charset="0"/>
                        </a:defRPr>
                      </a:lvl6pPr>
                      <a:lvl7pPr marL="914400" fontAlgn="base">
                        <a:spcBef>
                          <a:spcPct val="20000"/>
                        </a:spcBef>
                        <a:spcAft>
                          <a:spcPct val="0"/>
                        </a:spcAft>
                        <a:defRPr>
                          <a:solidFill>
                            <a:schemeClr val="tx1"/>
                          </a:solidFill>
                          <a:latin typeface="Arial" charset="0"/>
                          <a:cs typeface="Arial" charset="0"/>
                        </a:defRPr>
                      </a:lvl7pPr>
                      <a:lvl8pPr marL="1371600" fontAlgn="base">
                        <a:spcBef>
                          <a:spcPct val="20000"/>
                        </a:spcBef>
                        <a:spcAft>
                          <a:spcPct val="0"/>
                        </a:spcAft>
                        <a:defRPr>
                          <a:solidFill>
                            <a:schemeClr val="tx1"/>
                          </a:solidFill>
                          <a:latin typeface="Arial" charset="0"/>
                          <a:cs typeface="Arial" charset="0"/>
                        </a:defRPr>
                      </a:lvl8pPr>
                      <a:lvl9pPr marL="1828800" fontAlgn="base">
                        <a:spcBef>
                          <a:spcPct val="20000"/>
                        </a:spcBef>
                        <a:spcAft>
                          <a:spcPct val="0"/>
                        </a:spcAft>
                        <a:defRPr>
                          <a:solidFill>
                            <a:schemeClr val="tx1"/>
                          </a:solidFill>
                          <a:latin typeface="Arial" charset="0"/>
                          <a:cs typeface="Arial" charset="0"/>
                        </a:defRPr>
                      </a:lvl9p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altLang="en-US" sz="1400" b="1" i="0" u="none" strike="noStrike" cap="none" normalizeH="0" baseline="0" dirty="0" smtClean="0">
                          <a:ln>
                            <a:noFill/>
                          </a:ln>
                          <a:solidFill>
                            <a:schemeClr val="bg1"/>
                          </a:solidFill>
                          <a:effectLst/>
                          <a:latin typeface="Arial" panose="020B0604020202020204" pitchFamily="34" charset="0"/>
                          <a:cs typeface="Times New Roman" pitchFamily="18" charset="0"/>
                        </a:rPr>
                        <a:t>PR</a:t>
                      </a:r>
                      <a:endParaRPr kumimoji="0" lang="en-US" altLang="en-US" sz="1400" b="1" i="0" u="none" strike="noStrike" cap="none" normalizeH="0" baseline="0" dirty="0" smtClean="0">
                        <a:ln>
                          <a:noFill/>
                        </a:ln>
                        <a:solidFill>
                          <a:schemeClr val="bg1"/>
                        </a:solidFill>
                        <a:effectLst/>
                        <a:latin typeface="Arial" panose="020B0604020202020204" pitchFamily="34" charset="0"/>
                        <a:cs typeface="Arial" panose="020B0604020202020204" pitchFamily="34" charset="0"/>
                      </a:endParaRPr>
                    </a:p>
                  </a:txBody>
                  <a:tcPr marL="68580" marR="68580" marT="0" marB="0"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cs typeface="Arial" charset="0"/>
                        </a:defRPr>
                      </a:lvl1pPr>
                      <a:lvl2pPr marL="37931725" indent="-37474525">
                        <a:spcBef>
                          <a:spcPct val="20000"/>
                        </a:spcBef>
                        <a:defRPr sz="2400">
                          <a:solidFill>
                            <a:schemeClr val="tx1"/>
                          </a:solidFill>
                          <a:latin typeface="Arial" charset="0"/>
                          <a:cs typeface="Arial" charset="0"/>
                        </a:defRPr>
                      </a:lvl2pPr>
                      <a:lvl3pPr>
                        <a:spcBef>
                          <a:spcPct val="20000"/>
                        </a:spcBef>
                        <a:defRPr sz="2000">
                          <a:solidFill>
                            <a:schemeClr val="tx1"/>
                          </a:solidFill>
                          <a:latin typeface="Arial" charset="0"/>
                          <a:cs typeface="Arial" charset="0"/>
                        </a:defRPr>
                      </a:lvl3pPr>
                      <a:lvl4pPr>
                        <a:spcBef>
                          <a:spcPct val="20000"/>
                        </a:spcBef>
                        <a:defRPr>
                          <a:solidFill>
                            <a:schemeClr val="tx1"/>
                          </a:solidFill>
                          <a:latin typeface="Arial" charset="0"/>
                          <a:cs typeface="Arial" charset="0"/>
                        </a:defRPr>
                      </a:lvl4pPr>
                      <a:lvl5pPr>
                        <a:spcBef>
                          <a:spcPct val="20000"/>
                        </a:spcBef>
                        <a:defRPr>
                          <a:solidFill>
                            <a:schemeClr val="tx1"/>
                          </a:solidFill>
                          <a:latin typeface="Arial" charset="0"/>
                          <a:cs typeface="Arial" charset="0"/>
                        </a:defRPr>
                      </a:lvl5pPr>
                      <a:lvl6pPr marL="457200" fontAlgn="base">
                        <a:spcBef>
                          <a:spcPct val="20000"/>
                        </a:spcBef>
                        <a:spcAft>
                          <a:spcPct val="0"/>
                        </a:spcAft>
                        <a:defRPr>
                          <a:solidFill>
                            <a:schemeClr val="tx1"/>
                          </a:solidFill>
                          <a:latin typeface="Arial" charset="0"/>
                          <a:cs typeface="Arial" charset="0"/>
                        </a:defRPr>
                      </a:lvl6pPr>
                      <a:lvl7pPr marL="914400" fontAlgn="base">
                        <a:spcBef>
                          <a:spcPct val="20000"/>
                        </a:spcBef>
                        <a:spcAft>
                          <a:spcPct val="0"/>
                        </a:spcAft>
                        <a:defRPr>
                          <a:solidFill>
                            <a:schemeClr val="tx1"/>
                          </a:solidFill>
                          <a:latin typeface="Arial" charset="0"/>
                          <a:cs typeface="Arial" charset="0"/>
                        </a:defRPr>
                      </a:lvl7pPr>
                      <a:lvl8pPr marL="1371600" fontAlgn="base">
                        <a:spcBef>
                          <a:spcPct val="20000"/>
                        </a:spcBef>
                        <a:spcAft>
                          <a:spcPct val="0"/>
                        </a:spcAft>
                        <a:defRPr>
                          <a:solidFill>
                            <a:schemeClr val="tx1"/>
                          </a:solidFill>
                          <a:latin typeface="Arial" charset="0"/>
                          <a:cs typeface="Arial" charset="0"/>
                        </a:defRPr>
                      </a:lvl8pPr>
                      <a:lvl9pPr marL="1828800" fontAlgn="base">
                        <a:spcBef>
                          <a:spcPct val="20000"/>
                        </a:spcBef>
                        <a:spcAft>
                          <a:spcPct val="0"/>
                        </a:spcAft>
                        <a:defRPr>
                          <a:solidFill>
                            <a:schemeClr val="tx1"/>
                          </a:solidFill>
                          <a:latin typeface="Arial" charset="0"/>
                          <a:cs typeface="Arial" charset="0"/>
                        </a:defRPr>
                      </a:lvl9p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altLang="en-US" sz="1400" b="1" i="0" u="none" strike="noStrike" cap="none" normalizeH="0" baseline="0" dirty="0" smtClean="0">
                          <a:ln>
                            <a:noFill/>
                          </a:ln>
                          <a:solidFill>
                            <a:schemeClr val="bg1"/>
                          </a:solidFill>
                          <a:effectLst/>
                          <a:latin typeface="Arial" panose="020B0604020202020204" pitchFamily="34" charset="0"/>
                          <a:cs typeface="Times New Roman" pitchFamily="18" charset="0"/>
                        </a:rPr>
                        <a:t>5 (15%) </a:t>
                      </a:r>
                      <a:endParaRPr kumimoji="0" lang="en-US" altLang="en-US" sz="1400" b="1" i="0" u="none" strike="noStrike" cap="none" normalizeH="0" baseline="0" dirty="0" smtClean="0">
                        <a:ln>
                          <a:noFill/>
                        </a:ln>
                        <a:solidFill>
                          <a:schemeClr val="bg1"/>
                        </a:solidFill>
                        <a:effectLst/>
                        <a:latin typeface="Arial" panose="020B0604020202020204" pitchFamily="34" charset="0"/>
                        <a:cs typeface="Arial" panose="020B0604020202020204" pitchFamily="34" charset="0"/>
                      </a:endParaRPr>
                    </a:p>
                  </a:txBody>
                  <a:tcPr marL="68580" marR="68580" marT="0" marB="0"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cs typeface="Arial" charset="0"/>
                        </a:defRPr>
                      </a:lvl1pPr>
                      <a:lvl2pPr marL="37931725" indent="-37474525">
                        <a:spcBef>
                          <a:spcPct val="20000"/>
                        </a:spcBef>
                        <a:defRPr sz="2400">
                          <a:solidFill>
                            <a:schemeClr val="tx1"/>
                          </a:solidFill>
                          <a:latin typeface="Arial" charset="0"/>
                          <a:cs typeface="Arial" charset="0"/>
                        </a:defRPr>
                      </a:lvl2pPr>
                      <a:lvl3pPr>
                        <a:spcBef>
                          <a:spcPct val="20000"/>
                        </a:spcBef>
                        <a:defRPr sz="2000">
                          <a:solidFill>
                            <a:schemeClr val="tx1"/>
                          </a:solidFill>
                          <a:latin typeface="Arial" charset="0"/>
                          <a:cs typeface="Arial" charset="0"/>
                        </a:defRPr>
                      </a:lvl3pPr>
                      <a:lvl4pPr>
                        <a:spcBef>
                          <a:spcPct val="20000"/>
                        </a:spcBef>
                        <a:defRPr>
                          <a:solidFill>
                            <a:schemeClr val="tx1"/>
                          </a:solidFill>
                          <a:latin typeface="Arial" charset="0"/>
                          <a:cs typeface="Arial" charset="0"/>
                        </a:defRPr>
                      </a:lvl4pPr>
                      <a:lvl5pPr>
                        <a:spcBef>
                          <a:spcPct val="20000"/>
                        </a:spcBef>
                        <a:defRPr>
                          <a:solidFill>
                            <a:schemeClr val="tx1"/>
                          </a:solidFill>
                          <a:latin typeface="Arial" charset="0"/>
                          <a:cs typeface="Arial" charset="0"/>
                        </a:defRPr>
                      </a:lvl5pPr>
                      <a:lvl6pPr marL="457200" fontAlgn="base">
                        <a:spcBef>
                          <a:spcPct val="20000"/>
                        </a:spcBef>
                        <a:spcAft>
                          <a:spcPct val="0"/>
                        </a:spcAft>
                        <a:defRPr>
                          <a:solidFill>
                            <a:schemeClr val="tx1"/>
                          </a:solidFill>
                          <a:latin typeface="Arial" charset="0"/>
                          <a:cs typeface="Arial" charset="0"/>
                        </a:defRPr>
                      </a:lvl6pPr>
                      <a:lvl7pPr marL="914400" fontAlgn="base">
                        <a:spcBef>
                          <a:spcPct val="20000"/>
                        </a:spcBef>
                        <a:spcAft>
                          <a:spcPct val="0"/>
                        </a:spcAft>
                        <a:defRPr>
                          <a:solidFill>
                            <a:schemeClr val="tx1"/>
                          </a:solidFill>
                          <a:latin typeface="Arial" charset="0"/>
                          <a:cs typeface="Arial" charset="0"/>
                        </a:defRPr>
                      </a:lvl7pPr>
                      <a:lvl8pPr marL="1371600" fontAlgn="base">
                        <a:spcBef>
                          <a:spcPct val="20000"/>
                        </a:spcBef>
                        <a:spcAft>
                          <a:spcPct val="0"/>
                        </a:spcAft>
                        <a:defRPr>
                          <a:solidFill>
                            <a:schemeClr val="tx1"/>
                          </a:solidFill>
                          <a:latin typeface="Arial" charset="0"/>
                          <a:cs typeface="Arial" charset="0"/>
                        </a:defRPr>
                      </a:lvl8pPr>
                      <a:lvl9pPr marL="1828800" fontAlgn="base">
                        <a:spcBef>
                          <a:spcPct val="20000"/>
                        </a:spcBef>
                        <a:spcAft>
                          <a:spcPct val="0"/>
                        </a:spcAft>
                        <a:defRPr>
                          <a:solidFill>
                            <a:schemeClr val="tx1"/>
                          </a:solidFill>
                          <a:latin typeface="Arial" charset="0"/>
                          <a:cs typeface="Arial" charset="0"/>
                        </a:defRPr>
                      </a:lvl9p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altLang="en-US" sz="1400" b="1" i="0" u="none" strike="noStrike" cap="none" normalizeH="0" baseline="0" dirty="0" smtClean="0">
                          <a:ln>
                            <a:noFill/>
                          </a:ln>
                          <a:solidFill>
                            <a:schemeClr val="bg1"/>
                          </a:solidFill>
                          <a:effectLst/>
                          <a:latin typeface="Arial" panose="020B0604020202020204" pitchFamily="34" charset="0"/>
                          <a:cs typeface="Arial" panose="020B0604020202020204" pitchFamily="34" charset="0"/>
                        </a:rPr>
                        <a:t>PTCL (NOS) = 3</a:t>
                      </a:r>
                    </a:p>
                    <a:p>
                      <a:pPr marL="0" marR="0" lvl="0" indent="0" algn="ctr" defTabSz="914400" rtl="0" eaLnBrk="1" fontAlgn="base" latinLnBrk="0" hangingPunct="1">
                        <a:lnSpc>
                          <a:spcPct val="115000"/>
                        </a:lnSpc>
                        <a:spcBef>
                          <a:spcPct val="0"/>
                        </a:spcBef>
                        <a:spcAft>
                          <a:spcPct val="0"/>
                        </a:spcAft>
                        <a:buClrTx/>
                        <a:buSzTx/>
                        <a:buFontTx/>
                        <a:buNone/>
                        <a:tabLst/>
                      </a:pPr>
                      <a:r>
                        <a:rPr kumimoji="0" lang="en-US" altLang="en-US" sz="1400" b="1" i="0" u="none" strike="noStrike" cap="none" normalizeH="0" baseline="0" dirty="0" smtClean="0">
                          <a:ln>
                            <a:noFill/>
                          </a:ln>
                          <a:solidFill>
                            <a:schemeClr val="bg1"/>
                          </a:solidFill>
                          <a:effectLst/>
                          <a:latin typeface="Arial" panose="020B0604020202020204" pitchFamily="34" charset="0"/>
                          <a:cs typeface="Arial" panose="020B0604020202020204" pitchFamily="34" charset="0"/>
                        </a:rPr>
                        <a:t>ALCL (ALK-) = 1</a:t>
                      </a:r>
                    </a:p>
                    <a:p>
                      <a:pPr marL="0" marR="0" lvl="0" indent="0" algn="ctr" defTabSz="914400" rtl="0" eaLnBrk="1" fontAlgn="base" latinLnBrk="0" hangingPunct="1">
                        <a:lnSpc>
                          <a:spcPct val="115000"/>
                        </a:lnSpc>
                        <a:spcBef>
                          <a:spcPct val="0"/>
                        </a:spcBef>
                        <a:spcAft>
                          <a:spcPct val="0"/>
                        </a:spcAft>
                        <a:buClrTx/>
                        <a:buSzTx/>
                        <a:buFontTx/>
                        <a:buNone/>
                        <a:tabLst/>
                      </a:pPr>
                      <a:r>
                        <a:rPr kumimoji="0" lang="en-US" altLang="en-US" sz="1400" b="1" i="0" u="none" strike="noStrike" cap="none" normalizeH="0" baseline="0" dirty="0" smtClean="0">
                          <a:ln>
                            <a:noFill/>
                          </a:ln>
                          <a:solidFill>
                            <a:schemeClr val="bg1"/>
                          </a:solidFill>
                          <a:effectLst/>
                          <a:latin typeface="Arial" panose="020B0604020202020204" pitchFamily="34" charset="0"/>
                          <a:cs typeface="Arial" panose="020B0604020202020204" pitchFamily="34" charset="0"/>
                        </a:rPr>
                        <a:t>AITL = 1</a:t>
                      </a:r>
                    </a:p>
                  </a:txBody>
                  <a:tcPr marL="68580" marR="68580" marT="0" marB="0"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r>
              <a:tr h="403225">
                <a:tc>
                  <a:txBody>
                    <a:bodyPr/>
                    <a:lstStyle>
                      <a:lvl1pPr>
                        <a:spcBef>
                          <a:spcPct val="20000"/>
                        </a:spcBef>
                        <a:defRPr sz="2800">
                          <a:solidFill>
                            <a:schemeClr val="tx1"/>
                          </a:solidFill>
                          <a:latin typeface="Arial" charset="0"/>
                          <a:cs typeface="Arial" charset="0"/>
                        </a:defRPr>
                      </a:lvl1pPr>
                      <a:lvl2pPr marL="37931725" indent="-37474525">
                        <a:spcBef>
                          <a:spcPct val="20000"/>
                        </a:spcBef>
                        <a:defRPr sz="2400">
                          <a:solidFill>
                            <a:schemeClr val="tx1"/>
                          </a:solidFill>
                          <a:latin typeface="Arial" charset="0"/>
                          <a:cs typeface="Arial" charset="0"/>
                        </a:defRPr>
                      </a:lvl2pPr>
                      <a:lvl3pPr>
                        <a:spcBef>
                          <a:spcPct val="20000"/>
                        </a:spcBef>
                        <a:defRPr sz="2000">
                          <a:solidFill>
                            <a:schemeClr val="tx1"/>
                          </a:solidFill>
                          <a:latin typeface="Arial" charset="0"/>
                          <a:cs typeface="Arial" charset="0"/>
                        </a:defRPr>
                      </a:lvl3pPr>
                      <a:lvl4pPr>
                        <a:spcBef>
                          <a:spcPct val="20000"/>
                        </a:spcBef>
                        <a:defRPr>
                          <a:solidFill>
                            <a:schemeClr val="tx1"/>
                          </a:solidFill>
                          <a:latin typeface="Arial" charset="0"/>
                          <a:cs typeface="Arial" charset="0"/>
                        </a:defRPr>
                      </a:lvl4pPr>
                      <a:lvl5pPr>
                        <a:spcBef>
                          <a:spcPct val="20000"/>
                        </a:spcBef>
                        <a:defRPr>
                          <a:solidFill>
                            <a:schemeClr val="tx1"/>
                          </a:solidFill>
                          <a:latin typeface="Arial" charset="0"/>
                          <a:cs typeface="Arial" charset="0"/>
                        </a:defRPr>
                      </a:lvl5pPr>
                      <a:lvl6pPr marL="457200" fontAlgn="base">
                        <a:spcBef>
                          <a:spcPct val="20000"/>
                        </a:spcBef>
                        <a:spcAft>
                          <a:spcPct val="0"/>
                        </a:spcAft>
                        <a:defRPr>
                          <a:solidFill>
                            <a:schemeClr val="tx1"/>
                          </a:solidFill>
                          <a:latin typeface="Arial" charset="0"/>
                          <a:cs typeface="Arial" charset="0"/>
                        </a:defRPr>
                      </a:lvl6pPr>
                      <a:lvl7pPr marL="914400" fontAlgn="base">
                        <a:spcBef>
                          <a:spcPct val="20000"/>
                        </a:spcBef>
                        <a:spcAft>
                          <a:spcPct val="0"/>
                        </a:spcAft>
                        <a:defRPr>
                          <a:solidFill>
                            <a:schemeClr val="tx1"/>
                          </a:solidFill>
                          <a:latin typeface="Arial" charset="0"/>
                          <a:cs typeface="Arial" charset="0"/>
                        </a:defRPr>
                      </a:lvl7pPr>
                      <a:lvl8pPr marL="1371600" fontAlgn="base">
                        <a:spcBef>
                          <a:spcPct val="20000"/>
                        </a:spcBef>
                        <a:spcAft>
                          <a:spcPct val="0"/>
                        </a:spcAft>
                        <a:defRPr>
                          <a:solidFill>
                            <a:schemeClr val="tx1"/>
                          </a:solidFill>
                          <a:latin typeface="Arial" charset="0"/>
                          <a:cs typeface="Arial" charset="0"/>
                        </a:defRPr>
                      </a:lvl8pPr>
                      <a:lvl9pPr marL="1828800" fontAlgn="base">
                        <a:spcBef>
                          <a:spcPct val="20000"/>
                        </a:spcBef>
                        <a:spcAft>
                          <a:spcPct val="0"/>
                        </a:spcAft>
                        <a:defRPr>
                          <a:solidFill>
                            <a:schemeClr val="tx1"/>
                          </a:solidFill>
                          <a:latin typeface="Arial" charset="0"/>
                          <a:cs typeface="Arial" charset="0"/>
                        </a:defRPr>
                      </a:lvl9p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altLang="en-US" sz="1400" b="1" i="0" u="none" strike="noStrike" cap="none" normalizeH="0" baseline="0" dirty="0" smtClean="0">
                          <a:ln>
                            <a:noFill/>
                          </a:ln>
                          <a:solidFill>
                            <a:schemeClr val="bg1"/>
                          </a:solidFill>
                          <a:effectLst/>
                          <a:latin typeface="Arial" panose="020B0604020202020204" pitchFamily="34" charset="0"/>
                          <a:cs typeface="Times New Roman" pitchFamily="18" charset="0"/>
                        </a:rPr>
                        <a:t>STABLE</a:t>
                      </a:r>
                      <a:endParaRPr kumimoji="0" lang="en-US" altLang="en-US" sz="1400" b="1" i="0" u="none" strike="noStrike" cap="none" normalizeH="0" baseline="0" dirty="0" smtClean="0">
                        <a:ln>
                          <a:noFill/>
                        </a:ln>
                        <a:solidFill>
                          <a:schemeClr val="bg1"/>
                        </a:solidFill>
                        <a:effectLst/>
                        <a:latin typeface="Arial" panose="020B0604020202020204" pitchFamily="34" charset="0"/>
                        <a:cs typeface="Arial" panose="020B0604020202020204" pitchFamily="34" charset="0"/>
                      </a:endParaRPr>
                    </a:p>
                  </a:txBody>
                  <a:tcPr marL="68580" marR="68580" marT="0" marB="0"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cs typeface="Arial" charset="0"/>
                        </a:defRPr>
                      </a:lvl1pPr>
                      <a:lvl2pPr marL="37931725" indent="-37474525">
                        <a:spcBef>
                          <a:spcPct val="20000"/>
                        </a:spcBef>
                        <a:defRPr sz="2400">
                          <a:solidFill>
                            <a:schemeClr val="tx1"/>
                          </a:solidFill>
                          <a:latin typeface="Arial" charset="0"/>
                          <a:cs typeface="Arial" charset="0"/>
                        </a:defRPr>
                      </a:lvl2pPr>
                      <a:lvl3pPr>
                        <a:spcBef>
                          <a:spcPct val="20000"/>
                        </a:spcBef>
                        <a:defRPr sz="2000">
                          <a:solidFill>
                            <a:schemeClr val="tx1"/>
                          </a:solidFill>
                          <a:latin typeface="Arial" charset="0"/>
                          <a:cs typeface="Arial" charset="0"/>
                        </a:defRPr>
                      </a:lvl3pPr>
                      <a:lvl4pPr>
                        <a:spcBef>
                          <a:spcPct val="20000"/>
                        </a:spcBef>
                        <a:defRPr>
                          <a:solidFill>
                            <a:schemeClr val="tx1"/>
                          </a:solidFill>
                          <a:latin typeface="Arial" charset="0"/>
                          <a:cs typeface="Arial" charset="0"/>
                        </a:defRPr>
                      </a:lvl4pPr>
                      <a:lvl5pPr>
                        <a:spcBef>
                          <a:spcPct val="20000"/>
                        </a:spcBef>
                        <a:defRPr>
                          <a:solidFill>
                            <a:schemeClr val="tx1"/>
                          </a:solidFill>
                          <a:latin typeface="Arial" charset="0"/>
                          <a:cs typeface="Arial" charset="0"/>
                        </a:defRPr>
                      </a:lvl5pPr>
                      <a:lvl6pPr marL="457200" fontAlgn="base">
                        <a:spcBef>
                          <a:spcPct val="20000"/>
                        </a:spcBef>
                        <a:spcAft>
                          <a:spcPct val="0"/>
                        </a:spcAft>
                        <a:defRPr>
                          <a:solidFill>
                            <a:schemeClr val="tx1"/>
                          </a:solidFill>
                          <a:latin typeface="Arial" charset="0"/>
                          <a:cs typeface="Arial" charset="0"/>
                        </a:defRPr>
                      </a:lvl6pPr>
                      <a:lvl7pPr marL="914400" fontAlgn="base">
                        <a:spcBef>
                          <a:spcPct val="20000"/>
                        </a:spcBef>
                        <a:spcAft>
                          <a:spcPct val="0"/>
                        </a:spcAft>
                        <a:defRPr>
                          <a:solidFill>
                            <a:schemeClr val="tx1"/>
                          </a:solidFill>
                          <a:latin typeface="Arial" charset="0"/>
                          <a:cs typeface="Arial" charset="0"/>
                        </a:defRPr>
                      </a:lvl7pPr>
                      <a:lvl8pPr marL="1371600" fontAlgn="base">
                        <a:spcBef>
                          <a:spcPct val="20000"/>
                        </a:spcBef>
                        <a:spcAft>
                          <a:spcPct val="0"/>
                        </a:spcAft>
                        <a:defRPr>
                          <a:solidFill>
                            <a:schemeClr val="tx1"/>
                          </a:solidFill>
                          <a:latin typeface="Arial" charset="0"/>
                          <a:cs typeface="Arial" charset="0"/>
                        </a:defRPr>
                      </a:lvl8pPr>
                      <a:lvl9pPr marL="1828800" fontAlgn="base">
                        <a:spcBef>
                          <a:spcPct val="20000"/>
                        </a:spcBef>
                        <a:spcAft>
                          <a:spcPct val="0"/>
                        </a:spcAft>
                        <a:defRPr>
                          <a:solidFill>
                            <a:schemeClr val="tx1"/>
                          </a:solidFill>
                          <a:latin typeface="Arial" charset="0"/>
                          <a:cs typeface="Arial" charset="0"/>
                        </a:defRPr>
                      </a:lvl9p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altLang="en-US" sz="1400" b="1" i="0" u="none" strike="noStrike" cap="none" normalizeH="0" baseline="0" dirty="0" smtClean="0">
                          <a:ln>
                            <a:noFill/>
                          </a:ln>
                          <a:solidFill>
                            <a:schemeClr val="bg1"/>
                          </a:solidFill>
                          <a:effectLst/>
                          <a:latin typeface="Arial" panose="020B0604020202020204" pitchFamily="34" charset="0"/>
                          <a:cs typeface="Times New Roman" pitchFamily="18" charset="0"/>
                        </a:rPr>
                        <a:t>4 (12%) </a:t>
                      </a:r>
                      <a:endParaRPr kumimoji="0" lang="en-US" altLang="en-US" sz="1400" b="1" i="0" u="none" strike="noStrike" cap="none" normalizeH="0" baseline="0" dirty="0" smtClean="0">
                        <a:ln>
                          <a:noFill/>
                        </a:ln>
                        <a:solidFill>
                          <a:schemeClr val="bg1"/>
                        </a:solidFill>
                        <a:effectLst/>
                        <a:latin typeface="Arial" panose="020B0604020202020204" pitchFamily="34" charset="0"/>
                        <a:cs typeface="Arial" panose="020B0604020202020204" pitchFamily="34" charset="0"/>
                      </a:endParaRPr>
                    </a:p>
                  </a:txBody>
                  <a:tcPr marL="68580" marR="68580" marT="0" marB="0"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cs typeface="Arial" charset="0"/>
                        </a:defRPr>
                      </a:lvl1pPr>
                      <a:lvl2pPr marL="37931725" indent="-37474525">
                        <a:spcBef>
                          <a:spcPct val="20000"/>
                        </a:spcBef>
                        <a:defRPr sz="2400">
                          <a:solidFill>
                            <a:schemeClr val="tx1"/>
                          </a:solidFill>
                          <a:latin typeface="Arial" charset="0"/>
                          <a:cs typeface="Arial" charset="0"/>
                        </a:defRPr>
                      </a:lvl2pPr>
                      <a:lvl3pPr>
                        <a:spcBef>
                          <a:spcPct val="20000"/>
                        </a:spcBef>
                        <a:defRPr sz="2000">
                          <a:solidFill>
                            <a:schemeClr val="tx1"/>
                          </a:solidFill>
                          <a:latin typeface="Arial" charset="0"/>
                          <a:cs typeface="Arial" charset="0"/>
                        </a:defRPr>
                      </a:lvl3pPr>
                      <a:lvl4pPr>
                        <a:spcBef>
                          <a:spcPct val="20000"/>
                        </a:spcBef>
                        <a:defRPr>
                          <a:solidFill>
                            <a:schemeClr val="tx1"/>
                          </a:solidFill>
                          <a:latin typeface="Arial" charset="0"/>
                          <a:cs typeface="Arial" charset="0"/>
                        </a:defRPr>
                      </a:lvl4pPr>
                      <a:lvl5pPr>
                        <a:spcBef>
                          <a:spcPct val="20000"/>
                        </a:spcBef>
                        <a:defRPr>
                          <a:solidFill>
                            <a:schemeClr val="tx1"/>
                          </a:solidFill>
                          <a:latin typeface="Arial" charset="0"/>
                          <a:cs typeface="Arial" charset="0"/>
                        </a:defRPr>
                      </a:lvl5pPr>
                      <a:lvl6pPr marL="457200" fontAlgn="base">
                        <a:spcBef>
                          <a:spcPct val="20000"/>
                        </a:spcBef>
                        <a:spcAft>
                          <a:spcPct val="0"/>
                        </a:spcAft>
                        <a:defRPr>
                          <a:solidFill>
                            <a:schemeClr val="tx1"/>
                          </a:solidFill>
                          <a:latin typeface="Arial" charset="0"/>
                          <a:cs typeface="Arial" charset="0"/>
                        </a:defRPr>
                      </a:lvl6pPr>
                      <a:lvl7pPr marL="914400" fontAlgn="base">
                        <a:spcBef>
                          <a:spcPct val="20000"/>
                        </a:spcBef>
                        <a:spcAft>
                          <a:spcPct val="0"/>
                        </a:spcAft>
                        <a:defRPr>
                          <a:solidFill>
                            <a:schemeClr val="tx1"/>
                          </a:solidFill>
                          <a:latin typeface="Arial" charset="0"/>
                          <a:cs typeface="Arial" charset="0"/>
                        </a:defRPr>
                      </a:lvl7pPr>
                      <a:lvl8pPr marL="1371600" fontAlgn="base">
                        <a:spcBef>
                          <a:spcPct val="20000"/>
                        </a:spcBef>
                        <a:spcAft>
                          <a:spcPct val="0"/>
                        </a:spcAft>
                        <a:defRPr>
                          <a:solidFill>
                            <a:schemeClr val="tx1"/>
                          </a:solidFill>
                          <a:latin typeface="Arial" charset="0"/>
                          <a:cs typeface="Arial" charset="0"/>
                        </a:defRPr>
                      </a:lvl8pPr>
                      <a:lvl9pPr marL="1828800" fontAlgn="base">
                        <a:spcBef>
                          <a:spcPct val="20000"/>
                        </a:spcBef>
                        <a:spcAft>
                          <a:spcPct val="0"/>
                        </a:spcAft>
                        <a:defRPr>
                          <a:solidFill>
                            <a:schemeClr val="tx1"/>
                          </a:solidFill>
                          <a:latin typeface="Arial" charset="0"/>
                          <a:cs typeface="Arial" charset="0"/>
                        </a:defRPr>
                      </a:lvl9pPr>
                    </a:lstStyle>
                    <a:p>
                      <a:pPr marL="0" marR="0" lvl="0" indent="0" algn="ctr" defTabSz="914400" rtl="0" eaLnBrk="1" fontAlgn="base" latinLnBrk="0" hangingPunct="1">
                        <a:lnSpc>
                          <a:spcPct val="115000"/>
                        </a:lnSpc>
                        <a:spcBef>
                          <a:spcPct val="0"/>
                        </a:spcBef>
                        <a:spcAft>
                          <a:spcPct val="0"/>
                        </a:spcAft>
                        <a:buClrTx/>
                        <a:buSzTx/>
                        <a:buFontTx/>
                        <a:buNone/>
                        <a:tabLst/>
                      </a:pPr>
                      <a:endParaRPr kumimoji="0" lang="en-US" altLang="en-US" sz="1400" b="1" i="0" u="none" strike="noStrike" cap="none" normalizeH="0" baseline="0" dirty="0" smtClean="0">
                        <a:ln>
                          <a:noFill/>
                        </a:ln>
                        <a:solidFill>
                          <a:schemeClr val="bg1"/>
                        </a:solidFill>
                        <a:effectLst/>
                        <a:latin typeface="Arial" panose="020B0604020202020204" pitchFamily="34" charset="0"/>
                        <a:cs typeface="Arial" panose="020B0604020202020204" pitchFamily="34" charset="0"/>
                      </a:endParaRPr>
                    </a:p>
                  </a:txBody>
                  <a:tcPr marL="68580" marR="68580" marT="0" marB="0"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noFill/>
                  </a:tcPr>
                </a:tc>
              </a:tr>
            </a:tbl>
          </a:graphicData>
        </a:graphic>
      </p:graphicFrame>
      <p:sp>
        <p:nvSpPr>
          <p:cNvPr id="238622" name="AutoShape 170"/>
          <p:cNvSpPr>
            <a:spLocks noChangeAspect="1" noChangeArrowheads="1" noTextEdit="1"/>
          </p:cNvSpPr>
          <p:nvPr/>
        </p:nvSpPr>
        <p:spPr bwMode="auto">
          <a:xfrm>
            <a:off x="4481513" y="2616200"/>
            <a:ext cx="4629150" cy="3175000"/>
          </a:xfrm>
          <a:prstGeom prst="rect">
            <a:avLst/>
          </a:prstGeom>
          <a:noFill/>
          <a:ln w="19050">
            <a:noFill/>
            <a:miter lim="800000"/>
            <a:headEnd/>
            <a:tailEnd/>
          </a:ln>
        </p:spPr>
        <p:txBody>
          <a:bodyPr/>
          <a:lstStyle/>
          <a:p>
            <a:endParaRPr lang="en-US" dirty="0">
              <a:solidFill>
                <a:schemeClr val="bg1"/>
              </a:solidFill>
              <a:latin typeface="Arial" panose="020B0604020202020204" pitchFamily="34" charset="0"/>
            </a:endParaRPr>
          </a:p>
        </p:txBody>
      </p:sp>
      <p:sp>
        <p:nvSpPr>
          <p:cNvPr id="238623" name="Rectangle 172"/>
          <p:cNvSpPr>
            <a:spLocks noChangeArrowheads="1"/>
          </p:cNvSpPr>
          <p:nvPr/>
        </p:nvSpPr>
        <p:spPr bwMode="auto">
          <a:xfrm>
            <a:off x="6252044" y="2989035"/>
            <a:ext cx="1354538"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charset="0"/>
                <a:cs typeface="Arial" charset="0"/>
              </a:defRPr>
            </a:lvl1pPr>
            <a:lvl2pPr marL="37931725" indent="-37474525">
              <a:defRPr>
                <a:solidFill>
                  <a:schemeClr val="tx1"/>
                </a:solidFill>
                <a:latin typeface="Arial" charset="0"/>
                <a:cs typeface="Arial" charset="0"/>
              </a:defRPr>
            </a:lvl2pPr>
            <a:lvl3pPr>
              <a:defRPr>
                <a:solidFill>
                  <a:schemeClr val="tx1"/>
                </a:solidFill>
                <a:latin typeface="Arial" charset="0"/>
                <a:cs typeface="Arial" charset="0"/>
              </a:defRPr>
            </a:lvl3pPr>
            <a:lvl4pPr>
              <a:defRPr>
                <a:solidFill>
                  <a:schemeClr val="tx1"/>
                </a:solidFill>
                <a:latin typeface="Arial" charset="0"/>
                <a:cs typeface="Arial" charset="0"/>
              </a:defRPr>
            </a:lvl4pPr>
            <a:lvl5pPr>
              <a:defRPr>
                <a:solidFill>
                  <a:schemeClr val="tx1"/>
                </a:solidFill>
                <a:latin typeface="Arial" charset="0"/>
                <a:cs typeface="Arial" charset="0"/>
              </a:defRPr>
            </a:lvl5pPr>
            <a:lvl6pPr marL="457200" fontAlgn="base">
              <a:spcBef>
                <a:spcPct val="0"/>
              </a:spcBef>
              <a:spcAft>
                <a:spcPct val="0"/>
              </a:spcAft>
              <a:defRPr>
                <a:solidFill>
                  <a:schemeClr val="tx1"/>
                </a:solidFill>
                <a:latin typeface="Arial" charset="0"/>
                <a:cs typeface="Arial" charset="0"/>
              </a:defRPr>
            </a:lvl6pPr>
            <a:lvl7pPr marL="914400" fontAlgn="base">
              <a:spcBef>
                <a:spcPct val="0"/>
              </a:spcBef>
              <a:spcAft>
                <a:spcPct val="0"/>
              </a:spcAft>
              <a:defRPr>
                <a:solidFill>
                  <a:schemeClr val="tx1"/>
                </a:solidFill>
                <a:latin typeface="Arial" charset="0"/>
                <a:cs typeface="Arial" charset="0"/>
              </a:defRPr>
            </a:lvl7pPr>
            <a:lvl8pPr marL="1371600" fontAlgn="base">
              <a:spcBef>
                <a:spcPct val="0"/>
              </a:spcBef>
              <a:spcAft>
                <a:spcPct val="0"/>
              </a:spcAft>
              <a:defRPr>
                <a:solidFill>
                  <a:schemeClr val="tx1"/>
                </a:solidFill>
                <a:latin typeface="Arial" charset="0"/>
                <a:cs typeface="Arial" charset="0"/>
              </a:defRPr>
            </a:lvl8pPr>
            <a:lvl9pPr marL="1828800" fontAlgn="base">
              <a:spcBef>
                <a:spcPct val="0"/>
              </a:spcBef>
              <a:spcAft>
                <a:spcPct val="0"/>
              </a:spcAft>
              <a:defRPr>
                <a:solidFill>
                  <a:schemeClr val="tx1"/>
                </a:solidFill>
                <a:latin typeface="Arial" charset="0"/>
                <a:cs typeface="Arial" charset="0"/>
              </a:defRPr>
            </a:lvl9pPr>
          </a:lstStyle>
          <a:p>
            <a:r>
              <a:rPr lang="en-US" altLang="en-US" sz="1400" b="1" dirty="0">
                <a:solidFill>
                  <a:schemeClr val="bg1"/>
                </a:solidFill>
                <a:latin typeface="Arial" panose="020B0604020202020204" pitchFamily="34" charset="0"/>
                <a:ea typeface="ＭＳ Ｐゴシック" pitchFamily="34" charset="-128"/>
                <a:cs typeface="Arial" panose="020B0604020202020204" pitchFamily="34" charset="0"/>
              </a:rPr>
              <a:t>Overall Survival</a:t>
            </a:r>
          </a:p>
        </p:txBody>
      </p:sp>
      <p:sp>
        <p:nvSpPr>
          <p:cNvPr id="238624" name="Rectangle 173"/>
          <p:cNvSpPr>
            <a:spLocks noChangeArrowheads="1"/>
          </p:cNvSpPr>
          <p:nvPr/>
        </p:nvSpPr>
        <p:spPr bwMode="auto">
          <a:xfrm>
            <a:off x="6520884" y="3122311"/>
            <a:ext cx="6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charset="0"/>
                <a:cs typeface="Arial" charset="0"/>
              </a:defRPr>
            </a:lvl1pPr>
            <a:lvl2pPr marL="37931725" indent="-37474525">
              <a:defRPr>
                <a:solidFill>
                  <a:schemeClr val="tx1"/>
                </a:solidFill>
                <a:latin typeface="Arial" charset="0"/>
                <a:cs typeface="Arial" charset="0"/>
              </a:defRPr>
            </a:lvl2pPr>
            <a:lvl3pPr>
              <a:defRPr>
                <a:solidFill>
                  <a:schemeClr val="tx1"/>
                </a:solidFill>
                <a:latin typeface="Arial" charset="0"/>
                <a:cs typeface="Arial" charset="0"/>
              </a:defRPr>
            </a:lvl3pPr>
            <a:lvl4pPr>
              <a:defRPr>
                <a:solidFill>
                  <a:schemeClr val="tx1"/>
                </a:solidFill>
                <a:latin typeface="Arial" charset="0"/>
                <a:cs typeface="Arial" charset="0"/>
              </a:defRPr>
            </a:lvl4pPr>
            <a:lvl5pPr>
              <a:defRPr>
                <a:solidFill>
                  <a:schemeClr val="tx1"/>
                </a:solidFill>
                <a:latin typeface="Arial" charset="0"/>
                <a:cs typeface="Arial" charset="0"/>
              </a:defRPr>
            </a:lvl5pPr>
            <a:lvl6pPr marL="457200" fontAlgn="base">
              <a:spcBef>
                <a:spcPct val="0"/>
              </a:spcBef>
              <a:spcAft>
                <a:spcPct val="0"/>
              </a:spcAft>
              <a:defRPr>
                <a:solidFill>
                  <a:schemeClr val="tx1"/>
                </a:solidFill>
                <a:latin typeface="Arial" charset="0"/>
                <a:cs typeface="Arial" charset="0"/>
              </a:defRPr>
            </a:lvl6pPr>
            <a:lvl7pPr marL="914400" fontAlgn="base">
              <a:spcBef>
                <a:spcPct val="0"/>
              </a:spcBef>
              <a:spcAft>
                <a:spcPct val="0"/>
              </a:spcAft>
              <a:defRPr>
                <a:solidFill>
                  <a:schemeClr val="tx1"/>
                </a:solidFill>
                <a:latin typeface="Arial" charset="0"/>
                <a:cs typeface="Arial" charset="0"/>
              </a:defRPr>
            </a:lvl7pPr>
            <a:lvl8pPr marL="1371600" fontAlgn="base">
              <a:spcBef>
                <a:spcPct val="0"/>
              </a:spcBef>
              <a:spcAft>
                <a:spcPct val="0"/>
              </a:spcAft>
              <a:defRPr>
                <a:solidFill>
                  <a:schemeClr val="tx1"/>
                </a:solidFill>
                <a:latin typeface="Arial" charset="0"/>
                <a:cs typeface="Arial" charset="0"/>
              </a:defRPr>
            </a:lvl8pPr>
            <a:lvl9pPr marL="1828800" fontAlgn="base">
              <a:spcBef>
                <a:spcPct val="0"/>
              </a:spcBef>
              <a:spcAft>
                <a:spcPct val="0"/>
              </a:spcAft>
              <a:defRPr>
                <a:solidFill>
                  <a:schemeClr val="tx1"/>
                </a:solidFill>
                <a:latin typeface="Arial" charset="0"/>
                <a:cs typeface="Arial" charset="0"/>
              </a:defRPr>
            </a:lvl9pPr>
          </a:lstStyle>
          <a:p>
            <a:endParaRPr lang="en-US" altLang="en-US" sz="2000" b="1" dirty="0">
              <a:solidFill>
                <a:schemeClr val="bg1"/>
              </a:solidFill>
              <a:latin typeface="Arial" panose="020B0604020202020204" pitchFamily="34" charset="0"/>
              <a:ea typeface="ＭＳ Ｐゴシック" pitchFamily="34" charset="-128"/>
              <a:cs typeface="Arial" panose="020B0604020202020204" pitchFamily="34" charset="0"/>
            </a:endParaRPr>
          </a:p>
        </p:txBody>
      </p:sp>
      <p:sp>
        <p:nvSpPr>
          <p:cNvPr id="238625" name="Line 174"/>
          <p:cNvSpPr>
            <a:spLocks noChangeShapeType="1"/>
          </p:cNvSpPr>
          <p:nvPr/>
        </p:nvSpPr>
        <p:spPr bwMode="auto">
          <a:xfrm>
            <a:off x="8563437" y="5382938"/>
            <a:ext cx="0" cy="0"/>
          </a:xfrm>
          <a:prstGeom prst="line">
            <a:avLst/>
          </a:prstGeom>
          <a:noFill/>
          <a:ln w="1">
            <a:solidFill>
              <a:schemeClr val="bg1"/>
            </a:solidFill>
            <a:round/>
            <a:headEnd/>
            <a:tailEnd/>
          </a:ln>
          <a:extLst>
            <a:ext uri="{909E8E84-426E-40DD-AFC4-6F175D3DCCD1}">
              <a14:hiddenFill xmlns:a14="http://schemas.microsoft.com/office/drawing/2010/main">
                <a:noFill/>
              </a14:hiddenFill>
            </a:ext>
          </a:extLst>
        </p:spPr>
        <p:txBody>
          <a:bodyPr/>
          <a:lstStyle/>
          <a:p>
            <a:endParaRPr lang="en-US" b="1" dirty="0">
              <a:solidFill>
                <a:schemeClr val="bg1"/>
              </a:solidFill>
              <a:latin typeface="Arial" panose="020B0604020202020204" pitchFamily="34" charset="0"/>
            </a:endParaRPr>
          </a:p>
        </p:txBody>
      </p:sp>
      <p:sp>
        <p:nvSpPr>
          <p:cNvPr id="238626" name="Freeform 175"/>
          <p:cNvSpPr>
            <a:spLocks/>
          </p:cNvSpPr>
          <p:nvPr/>
        </p:nvSpPr>
        <p:spPr bwMode="auto">
          <a:xfrm>
            <a:off x="4917385" y="5381250"/>
            <a:ext cx="3646052" cy="1687"/>
          </a:xfrm>
          <a:custGeom>
            <a:avLst/>
            <a:gdLst>
              <a:gd name="T0" fmla="*/ 2292 w 2292"/>
              <a:gd name="T1" fmla="*/ 1 h 1"/>
              <a:gd name="T2" fmla="*/ 2292 w 2292"/>
              <a:gd name="T3" fmla="*/ 1 h 1"/>
              <a:gd name="T4" fmla="*/ 2292 w 2292"/>
              <a:gd name="T5" fmla="*/ 0 h 1"/>
              <a:gd name="T6" fmla="*/ 2292 w 2292"/>
              <a:gd name="T7" fmla="*/ 0 h 1"/>
              <a:gd name="T8" fmla="*/ 1 w 2292"/>
              <a:gd name="T9" fmla="*/ 0 h 1"/>
              <a:gd name="T10" fmla="*/ 0 w 2292"/>
              <a:gd name="T11" fmla="*/ 1 h 1"/>
              <a:gd name="T12" fmla="*/ 1 w 2292"/>
              <a:gd name="T13" fmla="*/ 1 h 1"/>
              <a:gd name="T14" fmla="*/ 2292 w 2292"/>
              <a:gd name="T15" fmla="*/ 1 h 1"/>
              <a:gd name="T16" fmla="*/ 0 60000 65536"/>
              <a:gd name="T17" fmla="*/ 0 60000 65536"/>
              <a:gd name="T18" fmla="*/ 0 60000 65536"/>
              <a:gd name="T19" fmla="*/ 0 60000 65536"/>
              <a:gd name="T20" fmla="*/ 0 60000 65536"/>
              <a:gd name="T21" fmla="*/ 0 60000 65536"/>
              <a:gd name="T22" fmla="*/ 0 60000 65536"/>
              <a:gd name="T23" fmla="*/ 0 60000 65536"/>
              <a:gd name="T24" fmla="*/ 0 w 2292"/>
              <a:gd name="T25" fmla="*/ 0 h 1"/>
              <a:gd name="T26" fmla="*/ 2292 w 2292"/>
              <a:gd name="T27" fmla="*/ 1 h 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292" h="1">
                <a:moveTo>
                  <a:pt x="2292" y="1"/>
                </a:moveTo>
                <a:lnTo>
                  <a:pt x="2292" y="1"/>
                </a:lnTo>
                <a:lnTo>
                  <a:pt x="2292" y="0"/>
                </a:lnTo>
                <a:lnTo>
                  <a:pt x="1" y="0"/>
                </a:lnTo>
                <a:lnTo>
                  <a:pt x="0" y="1"/>
                </a:lnTo>
                <a:lnTo>
                  <a:pt x="1" y="1"/>
                </a:lnTo>
                <a:lnTo>
                  <a:pt x="2292" y="1"/>
                </a:lnTo>
                <a:close/>
              </a:path>
            </a:pathLst>
          </a:custGeom>
          <a:noFill/>
          <a:ln w="2">
            <a:solidFill>
              <a:schemeClr val="bg1"/>
            </a:solidFill>
            <a:round/>
            <a:headEnd/>
            <a:tailEnd/>
          </a:ln>
        </p:spPr>
        <p:txBody>
          <a:bodyPr/>
          <a:lstStyle>
            <a:lvl1pPr>
              <a:defRPr>
                <a:solidFill>
                  <a:schemeClr val="tx1"/>
                </a:solidFill>
                <a:latin typeface="Arial" charset="0"/>
                <a:cs typeface="Arial" charset="0"/>
              </a:defRPr>
            </a:lvl1pPr>
            <a:lvl2pPr marL="37931725" indent="-37474525">
              <a:defRPr>
                <a:solidFill>
                  <a:schemeClr val="tx1"/>
                </a:solidFill>
                <a:latin typeface="Arial" charset="0"/>
                <a:cs typeface="Arial" charset="0"/>
              </a:defRPr>
            </a:lvl2pPr>
            <a:lvl3pPr>
              <a:defRPr>
                <a:solidFill>
                  <a:schemeClr val="tx1"/>
                </a:solidFill>
                <a:latin typeface="Arial" charset="0"/>
                <a:cs typeface="Arial" charset="0"/>
              </a:defRPr>
            </a:lvl3pPr>
            <a:lvl4pPr>
              <a:defRPr>
                <a:solidFill>
                  <a:schemeClr val="tx1"/>
                </a:solidFill>
                <a:latin typeface="Arial" charset="0"/>
                <a:cs typeface="Arial" charset="0"/>
              </a:defRPr>
            </a:lvl4pPr>
            <a:lvl5pPr>
              <a:defRPr>
                <a:solidFill>
                  <a:schemeClr val="tx1"/>
                </a:solidFill>
                <a:latin typeface="Arial" charset="0"/>
                <a:cs typeface="Arial" charset="0"/>
              </a:defRPr>
            </a:lvl5pPr>
            <a:lvl6pPr marL="457200" fontAlgn="base">
              <a:spcBef>
                <a:spcPct val="0"/>
              </a:spcBef>
              <a:spcAft>
                <a:spcPct val="0"/>
              </a:spcAft>
              <a:defRPr>
                <a:solidFill>
                  <a:schemeClr val="tx1"/>
                </a:solidFill>
                <a:latin typeface="Arial" charset="0"/>
                <a:cs typeface="Arial" charset="0"/>
              </a:defRPr>
            </a:lvl6pPr>
            <a:lvl7pPr marL="914400" fontAlgn="base">
              <a:spcBef>
                <a:spcPct val="0"/>
              </a:spcBef>
              <a:spcAft>
                <a:spcPct val="0"/>
              </a:spcAft>
              <a:defRPr>
                <a:solidFill>
                  <a:schemeClr val="tx1"/>
                </a:solidFill>
                <a:latin typeface="Arial" charset="0"/>
                <a:cs typeface="Arial" charset="0"/>
              </a:defRPr>
            </a:lvl7pPr>
            <a:lvl8pPr marL="1371600" fontAlgn="base">
              <a:spcBef>
                <a:spcPct val="0"/>
              </a:spcBef>
              <a:spcAft>
                <a:spcPct val="0"/>
              </a:spcAft>
              <a:defRPr>
                <a:solidFill>
                  <a:schemeClr val="tx1"/>
                </a:solidFill>
                <a:latin typeface="Arial" charset="0"/>
                <a:cs typeface="Arial" charset="0"/>
              </a:defRPr>
            </a:lvl8pPr>
            <a:lvl9pPr marL="1828800" fontAlgn="base">
              <a:spcBef>
                <a:spcPct val="0"/>
              </a:spcBef>
              <a:spcAft>
                <a:spcPct val="0"/>
              </a:spcAft>
              <a:defRPr>
                <a:solidFill>
                  <a:schemeClr val="tx1"/>
                </a:solidFill>
                <a:latin typeface="Arial" charset="0"/>
                <a:cs typeface="Arial" charset="0"/>
              </a:defRPr>
            </a:lvl9pPr>
          </a:lstStyle>
          <a:p>
            <a:endParaRPr lang="en-US" altLang="en-US" b="1" dirty="0">
              <a:solidFill>
                <a:schemeClr val="bg1"/>
              </a:solidFill>
              <a:latin typeface="Arial" panose="020B0604020202020204" pitchFamily="34" charset="0"/>
              <a:ea typeface="ＭＳ Ｐゴシック" pitchFamily="34" charset="-128"/>
              <a:cs typeface="Arial" panose="020B0604020202020204" pitchFamily="34" charset="0"/>
            </a:endParaRPr>
          </a:p>
        </p:txBody>
      </p:sp>
      <p:sp>
        <p:nvSpPr>
          <p:cNvPr id="238627" name="Line 176"/>
          <p:cNvSpPr>
            <a:spLocks noChangeShapeType="1"/>
          </p:cNvSpPr>
          <p:nvPr/>
        </p:nvSpPr>
        <p:spPr bwMode="auto">
          <a:xfrm>
            <a:off x="4917385" y="5381250"/>
            <a:ext cx="0" cy="0"/>
          </a:xfrm>
          <a:prstGeom prst="line">
            <a:avLst/>
          </a:prstGeom>
          <a:noFill/>
          <a:ln w="1">
            <a:solidFill>
              <a:schemeClr val="bg1"/>
            </a:solidFill>
            <a:round/>
            <a:headEnd/>
            <a:tailEnd/>
          </a:ln>
          <a:extLst>
            <a:ext uri="{909E8E84-426E-40DD-AFC4-6F175D3DCCD1}">
              <a14:hiddenFill xmlns:a14="http://schemas.microsoft.com/office/drawing/2010/main">
                <a:noFill/>
              </a14:hiddenFill>
            </a:ext>
          </a:extLst>
        </p:spPr>
        <p:txBody>
          <a:bodyPr/>
          <a:lstStyle/>
          <a:p>
            <a:endParaRPr lang="en-US" b="1" dirty="0">
              <a:solidFill>
                <a:schemeClr val="bg1"/>
              </a:solidFill>
              <a:latin typeface="Arial" panose="020B0604020202020204" pitchFamily="34" charset="0"/>
            </a:endParaRPr>
          </a:p>
        </p:txBody>
      </p:sp>
      <p:sp>
        <p:nvSpPr>
          <p:cNvPr id="238628" name="Freeform 177"/>
          <p:cNvSpPr>
            <a:spLocks/>
          </p:cNvSpPr>
          <p:nvPr/>
        </p:nvSpPr>
        <p:spPr bwMode="auto">
          <a:xfrm>
            <a:off x="4917385" y="3333190"/>
            <a:ext cx="3182" cy="2049748"/>
          </a:xfrm>
          <a:custGeom>
            <a:avLst/>
            <a:gdLst>
              <a:gd name="T0" fmla="*/ 0 w 2"/>
              <a:gd name="T1" fmla="*/ 1214 h 1215"/>
              <a:gd name="T2" fmla="*/ 0 w 2"/>
              <a:gd name="T3" fmla="*/ 1215 h 1215"/>
              <a:gd name="T4" fmla="*/ 1 w 2"/>
              <a:gd name="T5" fmla="*/ 1215 h 1215"/>
              <a:gd name="T6" fmla="*/ 2 w 2"/>
              <a:gd name="T7" fmla="*/ 1214 h 1215"/>
              <a:gd name="T8" fmla="*/ 2 w 2"/>
              <a:gd name="T9" fmla="*/ 1 h 1215"/>
              <a:gd name="T10" fmla="*/ 1 w 2"/>
              <a:gd name="T11" fmla="*/ 0 h 1215"/>
              <a:gd name="T12" fmla="*/ 0 w 2"/>
              <a:gd name="T13" fmla="*/ 1 h 1215"/>
              <a:gd name="T14" fmla="*/ 0 w 2"/>
              <a:gd name="T15" fmla="*/ 1214 h 1215"/>
              <a:gd name="T16" fmla="*/ 0 60000 65536"/>
              <a:gd name="T17" fmla="*/ 0 60000 65536"/>
              <a:gd name="T18" fmla="*/ 0 60000 65536"/>
              <a:gd name="T19" fmla="*/ 0 60000 65536"/>
              <a:gd name="T20" fmla="*/ 0 60000 65536"/>
              <a:gd name="T21" fmla="*/ 0 60000 65536"/>
              <a:gd name="T22" fmla="*/ 0 60000 65536"/>
              <a:gd name="T23" fmla="*/ 0 60000 65536"/>
              <a:gd name="T24" fmla="*/ 0 w 2"/>
              <a:gd name="T25" fmla="*/ 0 h 1215"/>
              <a:gd name="T26" fmla="*/ 2 w 2"/>
              <a:gd name="T27" fmla="*/ 1215 h 121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 h="1215">
                <a:moveTo>
                  <a:pt x="0" y="1214"/>
                </a:moveTo>
                <a:lnTo>
                  <a:pt x="0" y="1215"/>
                </a:lnTo>
                <a:lnTo>
                  <a:pt x="1" y="1215"/>
                </a:lnTo>
                <a:lnTo>
                  <a:pt x="2" y="1214"/>
                </a:lnTo>
                <a:lnTo>
                  <a:pt x="2" y="1"/>
                </a:lnTo>
                <a:lnTo>
                  <a:pt x="1" y="0"/>
                </a:lnTo>
                <a:lnTo>
                  <a:pt x="0" y="1"/>
                </a:lnTo>
                <a:lnTo>
                  <a:pt x="0" y="1214"/>
                </a:lnTo>
                <a:close/>
              </a:path>
            </a:pathLst>
          </a:custGeom>
          <a:noFill/>
          <a:ln w="2">
            <a:solidFill>
              <a:schemeClr val="bg1"/>
            </a:solidFill>
            <a:round/>
            <a:headEnd/>
            <a:tailEnd/>
          </a:ln>
        </p:spPr>
        <p:txBody>
          <a:bodyPr/>
          <a:lstStyle>
            <a:lvl1pPr>
              <a:defRPr>
                <a:solidFill>
                  <a:schemeClr val="tx1"/>
                </a:solidFill>
                <a:latin typeface="Arial" charset="0"/>
                <a:cs typeface="Arial" charset="0"/>
              </a:defRPr>
            </a:lvl1pPr>
            <a:lvl2pPr marL="37931725" indent="-37474525">
              <a:defRPr>
                <a:solidFill>
                  <a:schemeClr val="tx1"/>
                </a:solidFill>
                <a:latin typeface="Arial" charset="0"/>
                <a:cs typeface="Arial" charset="0"/>
              </a:defRPr>
            </a:lvl2pPr>
            <a:lvl3pPr>
              <a:defRPr>
                <a:solidFill>
                  <a:schemeClr val="tx1"/>
                </a:solidFill>
                <a:latin typeface="Arial" charset="0"/>
                <a:cs typeface="Arial" charset="0"/>
              </a:defRPr>
            </a:lvl3pPr>
            <a:lvl4pPr>
              <a:defRPr>
                <a:solidFill>
                  <a:schemeClr val="tx1"/>
                </a:solidFill>
                <a:latin typeface="Arial" charset="0"/>
                <a:cs typeface="Arial" charset="0"/>
              </a:defRPr>
            </a:lvl4pPr>
            <a:lvl5pPr>
              <a:defRPr>
                <a:solidFill>
                  <a:schemeClr val="tx1"/>
                </a:solidFill>
                <a:latin typeface="Arial" charset="0"/>
                <a:cs typeface="Arial" charset="0"/>
              </a:defRPr>
            </a:lvl5pPr>
            <a:lvl6pPr marL="457200" fontAlgn="base">
              <a:spcBef>
                <a:spcPct val="0"/>
              </a:spcBef>
              <a:spcAft>
                <a:spcPct val="0"/>
              </a:spcAft>
              <a:defRPr>
                <a:solidFill>
                  <a:schemeClr val="tx1"/>
                </a:solidFill>
                <a:latin typeface="Arial" charset="0"/>
                <a:cs typeface="Arial" charset="0"/>
              </a:defRPr>
            </a:lvl6pPr>
            <a:lvl7pPr marL="914400" fontAlgn="base">
              <a:spcBef>
                <a:spcPct val="0"/>
              </a:spcBef>
              <a:spcAft>
                <a:spcPct val="0"/>
              </a:spcAft>
              <a:defRPr>
                <a:solidFill>
                  <a:schemeClr val="tx1"/>
                </a:solidFill>
                <a:latin typeface="Arial" charset="0"/>
                <a:cs typeface="Arial" charset="0"/>
              </a:defRPr>
            </a:lvl7pPr>
            <a:lvl8pPr marL="1371600" fontAlgn="base">
              <a:spcBef>
                <a:spcPct val="0"/>
              </a:spcBef>
              <a:spcAft>
                <a:spcPct val="0"/>
              </a:spcAft>
              <a:defRPr>
                <a:solidFill>
                  <a:schemeClr val="tx1"/>
                </a:solidFill>
                <a:latin typeface="Arial" charset="0"/>
                <a:cs typeface="Arial" charset="0"/>
              </a:defRPr>
            </a:lvl8pPr>
            <a:lvl9pPr marL="1828800" fontAlgn="base">
              <a:spcBef>
                <a:spcPct val="0"/>
              </a:spcBef>
              <a:spcAft>
                <a:spcPct val="0"/>
              </a:spcAft>
              <a:defRPr>
                <a:solidFill>
                  <a:schemeClr val="tx1"/>
                </a:solidFill>
                <a:latin typeface="Arial" charset="0"/>
                <a:cs typeface="Arial" charset="0"/>
              </a:defRPr>
            </a:lvl9pPr>
          </a:lstStyle>
          <a:p>
            <a:endParaRPr lang="en-US" altLang="en-US" b="1" dirty="0">
              <a:solidFill>
                <a:schemeClr val="bg1"/>
              </a:solidFill>
              <a:latin typeface="Arial" panose="020B0604020202020204" pitchFamily="34" charset="0"/>
              <a:ea typeface="ＭＳ Ｐゴシック" pitchFamily="34" charset="-128"/>
              <a:cs typeface="Arial" panose="020B0604020202020204" pitchFamily="34" charset="0"/>
            </a:endParaRPr>
          </a:p>
        </p:txBody>
      </p:sp>
      <p:sp>
        <p:nvSpPr>
          <p:cNvPr id="238629" name="Line 178"/>
          <p:cNvSpPr>
            <a:spLocks noChangeShapeType="1"/>
          </p:cNvSpPr>
          <p:nvPr/>
        </p:nvSpPr>
        <p:spPr bwMode="auto">
          <a:xfrm>
            <a:off x="4918976" y="5382938"/>
            <a:ext cx="0" cy="0"/>
          </a:xfrm>
          <a:prstGeom prst="line">
            <a:avLst/>
          </a:prstGeom>
          <a:noFill/>
          <a:ln w="1">
            <a:solidFill>
              <a:schemeClr val="bg1"/>
            </a:solidFill>
            <a:round/>
            <a:headEnd/>
            <a:tailEnd/>
          </a:ln>
          <a:extLst>
            <a:ext uri="{909E8E84-426E-40DD-AFC4-6F175D3DCCD1}">
              <a14:hiddenFill xmlns:a14="http://schemas.microsoft.com/office/drawing/2010/main">
                <a:noFill/>
              </a14:hiddenFill>
            </a:ext>
          </a:extLst>
        </p:spPr>
        <p:txBody>
          <a:bodyPr/>
          <a:lstStyle/>
          <a:p>
            <a:endParaRPr lang="en-US" b="1" dirty="0">
              <a:solidFill>
                <a:schemeClr val="bg1"/>
              </a:solidFill>
              <a:latin typeface="Arial" panose="020B0604020202020204" pitchFamily="34" charset="0"/>
            </a:endParaRPr>
          </a:p>
        </p:txBody>
      </p:sp>
      <p:sp>
        <p:nvSpPr>
          <p:cNvPr id="238630" name="Rectangle 179"/>
          <p:cNvSpPr>
            <a:spLocks noChangeArrowheads="1"/>
          </p:cNvSpPr>
          <p:nvPr/>
        </p:nvSpPr>
        <p:spPr bwMode="auto">
          <a:xfrm>
            <a:off x="4845800" y="5381250"/>
            <a:ext cx="73176" cy="1687"/>
          </a:xfrm>
          <a:prstGeom prst="rect">
            <a:avLst/>
          </a:prstGeom>
          <a:noFill/>
          <a:ln w="2">
            <a:solidFill>
              <a:schemeClr val="bg1"/>
            </a:solidFill>
            <a:miter lim="800000"/>
            <a:headEnd/>
            <a:tailEnd/>
          </a:ln>
        </p:spPr>
        <p:txBody>
          <a:bodyPr/>
          <a:lstStyle>
            <a:lvl1pPr defTabSz="457200">
              <a:defRPr>
                <a:solidFill>
                  <a:schemeClr val="tx1"/>
                </a:solidFill>
                <a:latin typeface="Arial" charset="0"/>
                <a:cs typeface="Arial" charset="0"/>
              </a:defRPr>
            </a:lvl1pPr>
            <a:lvl2pPr marL="37931725" indent="-37474525" defTabSz="457200">
              <a:defRPr>
                <a:solidFill>
                  <a:schemeClr val="tx1"/>
                </a:solidFill>
                <a:latin typeface="Arial" charset="0"/>
                <a:cs typeface="Arial" charset="0"/>
              </a:defRPr>
            </a:lvl2pPr>
            <a:lvl3pPr>
              <a:defRPr>
                <a:solidFill>
                  <a:schemeClr val="tx1"/>
                </a:solidFill>
                <a:latin typeface="Arial" charset="0"/>
                <a:cs typeface="Arial" charset="0"/>
              </a:defRPr>
            </a:lvl3pPr>
            <a:lvl4pPr>
              <a:defRPr>
                <a:solidFill>
                  <a:schemeClr val="tx1"/>
                </a:solidFill>
                <a:latin typeface="Arial" charset="0"/>
                <a:cs typeface="Arial" charset="0"/>
              </a:defRPr>
            </a:lvl4pPr>
            <a:lvl5pPr>
              <a:defRPr>
                <a:solidFill>
                  <a:schemeClr val="tx1"/>
                </a:solidFill>
                <a:latin typeface="Arial" charset="0"/>
                <a:cs typeface="Arial" charset="0"/>
              </a:defRPr>
            </a:lvl5pPr>
            <a:lvl6pPr marL="457200" fontAlgn="base">
              <a:spcBef>
                <a:spcPct val="0"/>
              </a:spcBef>
              <a:spcAft>
                <a:spcPct val="0"/>
              </a:spcAft>
              <a:defRPr>
                <a:solidFill>
                  <a:schemeClr val="tx1"/>
                </a:solidFill>
                <a:latin typeface="Arial" charset="0"/>
                <a:cs typeface="Arial" charset="0"/>
              </a:defRPr>
            </a:lvl6pPr>
            <a:lvl7pPr marL="914400" fontAlgn="base">
              <a:spcBef>
                <a:spcPct val="0"/>
              </a:spcBef>
              <a:spcAft>
                <a:spcPct val="0"/>
              </a:spcAft>
              <a:defRPr>
                <a:solidFill>
                  <a:schemeClr val="tx1"/>
                </a:solidFill>
                <a:latin typeface="Arial" charset="0"/>
                <a:cs typeface="Arial" charset="0"/>
              </a:defRPr>
            </a:lvl7pPr>
            <a:lvl8pPr marL="1371600" fontAlgn="base">
              <a:spcBef>
                <a:spcPct val="0"/>
              </a:spcBef>
              <a:spcAft>
                <a:spcPct val="0"/>
              </a:spcAft>
              <a:defRPr>
                <a:solidFill>
                  <a:schemeClr val="tx1"/>
                </a:solidFill>
                <a:latin typeface="Arial" charset="0"/>
                <a:cs typeface="Arial" charset="0"/>
              </a:defRPr>
            </a:lvl8pPr>
            <a:lvl9pPr marL="1828800" fontAlgn="base">
              <a:spcBef>
                <a:spcPct val="0"/>
              </a:spcBef>
              <a:spcAft>
                <a:spcPct val="0"/>
              </a:spcAft>
              <a:defRPr>
                <a:solidFill>
                  <a:schemeClr val="tx1"/>
                </a:solidFill>
                <a:latin typeface="Arial" charset="0"/>
                <a:cs typeface="Arial" charset="0"/>
              </a:defRPr>
            </a:lvl9pPr>
          </a:lstStyle>
          <a:p>
            <a:endParaRPr lang="en-US" altLang="en-US" b="1" dirty="0">
              <a:solidFill>
                <a:schemeClr val="bg1"/>
              </a:solidFill>
              <a:latin typeface="Arial" panose="020B0604020202020204" pitchFamily="34" charset="0"/>
              <a:ea typeface="ＭＳ Ｐゴシック" pitchFamily="34" charset="-128"/>
              <a:cs typeface="Arial" panose="020B0604020202020204" pitchFamily="34" charset="0"/>
            </a:endParaRPr>
          </a:p>
        </p:txBody>
      </p:sp>
      <p:sp>
        <p:nvSpPr>
          <p:cNvPr id="238631" name="Line 180"/>
          <p:cNvSpPr>
            <a:spLocks noChangeShapeType="1"/>
          </p:cNvSpPr>
          <p:nvPr/>
        </p:nvSpPr>
        <p:spPr bwMode="auto">
          <a:xfrm>
            <a:off x="4918976" y="4972988"/>
            <a:ext cx="0" cy="0"/>
          </a:xfrm>
          <a:prstGeom prst="line">
            <a:avLst/>
          </a:prstGeom>
          <a:noFill/>
          <a:ln w="1">
            <a:solidFill>
              <a:schemeClr val="bg1"/>
            </a:solidFill>
            <a:round/>
            <a:headEnd/>
            <a:tailEnd/>
          </a:ln>
          <a:extLst>
            <a:ext uri="{909E8E84-426E-40DD-AFC4-6F175D3DCCD1}">
              <a14:hiddenFill xmlns:a14="http://schemas.microsoft.com/office/drawing/2010/main">
                <a:noFill/>
              </a14:hiddenFill>
            </a:ext>
          </a:extLst>
        </p:spPr>
        <p:txBody>
          <a:bodyPr/>
          <a:lstStyle/>
          <a:p>
            <a:endParaRPr lang="en-US" b="1" dirty="0">
              <a:solidFill>
                <a:schemeClr val="bg1"/>
              </a:solidFill>
              <a:latin typeface="Arial" panose="020B0604020202020204" pitchFamily="34" charset="0"/>
            </a:endParaRPr>
          </a:p>
        </p:txBody>
      </p:sp>
      <p:sp>
        <p:nvSpPr>
          <p:cNvPr id="238632" name="Rectangle 181"/>
          <p:cNvSpPr>
            <a:spLocks noChangeArrowheads="1"/>
          </p:cNvSpPr>
          <p:nvPr/>
        </p:nvSpPr>
        <p:spPr bwMode="auto">
          <a:xfrm>
            <a:off x="4845800" y="4971301"/>
            <a:ext cx="73176" cy="1687"/>
          </a:xfrm>
          <a:prstGeom prst="rect">
            <a:avLst/>
          </a:prstGeom>
          <a:noFill/>
          <a:ln w="2">
            <a:solidFill>
              <a:schemeClr val="bg1"/>
            </a:solidFill>
            <a:miter lim="800000"/>
            <a:headEnd/>
            <a:tailEnd/>
          </a:ln>
        </p:spPr>
        <p:txBody>
          <a:bodyPr/>
          <a:lstStyle>
            <a:lvl1pPr defTabSz="457200">
              <a:defRPr>
                <a:solidFill>
                  <a:schemeClr val="tx1"/>
                </a:solidFill>
                <a:latin typeface="Arial" charset="0"/>
                <a:cs typeface="Arial" charset="0"/>
              </a:defRPr>
            </a:lvl1pPr>
            <a:lvl2pPr marL="37931725" indent="-37474525" defTabSz="457200">
              <a:defRPr>
                <a:solidFill>
                  <a:schemeClr val="tx1"/>
                </a:solidFill>
                <a:latin typeface="Arial" charset="0"/>
                <a:cs typeface="Arial" charset="0"/>
              </a:defRPr>
            </a:lvl2pPr>
            <a:lvl3pPr>
              <a:defRPr>
                <a:solidFill>
                  <a:schemeClr val="tx1"/>
                </a:solidFill>
                <a:latin typeface="Arial" charset="0"/>
                <a:cs typeface="Arial" charset="0"/>
              </a:defRPr>
            </a:lvl3pPr>
            <a:lvl4pPr>
              <a:defRPr>
                <a:solidFill>
                  <a:schemeClr val="tx1"/>
                </a:solidFill>
                <a:latin typeface="Arial" charset="0"/>
                <a:cs typeface="Arial" charset="0"/>
              </a:defRPr>
            </a:lvl4pPr>
            <a:lvl5pPr>
              <a:defRPr>
                <a:solidFill>
                  <a:schemeClr val="tx1"/>
                </a:solidFill>
                <a:latin typeface="Arial" charset="0"/>
                <a:cs typeface="Arial" charset="0"/>
              </a:defRPr>
            </a:lvl5pPr>
            <a:lvl6pPr marL="457200" fontAlgn="base">
              <a:spcBef>
                <a:spcPct val="0"/>
              </a:spcBef>
              <a:spcAft>
                <a:spcPct val="0"/>
              </a:spcAft>
              <a:defRPr>
                <a:solidFill>
                  <a:schemeClr val="tx1"/>
                </a:solidFill>
                <a:latin typeface="Arial" charset="0"/>
                <a:cs typeface="Arial" charset="0"/>
              </a:defRPr>
            </a:lvl6pPr>
            <a:lvl7pPr marL="914400" fontAlgn="base">
              <a:spcBef>
                <a:spcPct val="0"/>
              </a:spcBef>
              <a:spcAft>
                <a:spcPct val="0"/>
              </a:spcAft>
              <a:defRPr>
                <a:solidFill>
                  <a:schemeClr val="tx1"/>
                </a:solidFill>
                <a:latin typeface="Arial" charset="0"/>
                <a:cs typeface="Arial" charset="0"/>
              </a:defRPr>
            </a:lvl7pPr>
            <a:lvl8pPr marL="1371600" fontAlgn="base">
              <a:spcBef>
                <a:spcPct val="0"/>
              </a:spcBef>
              <a:spcAft>
                <a:spcPct val="0"/>
              </a:spcAft>
              <a:defRPr>
                <a:solidFill>
                  <a:schemeClr val="tx1"/>
                </a:solidFill>
                <a:latin typeface="Arial" charset="0"/>
                <a:cs typeface="Arial" charset="0"/>
              </a:defRPr>
            </a:lvl8pPr>
            <a:lvl9pPr marL="1828800" fontAlgn="base">
              <a:spcBef>
                <a:spcPct val="0"/>
              </a:spcBef>
              <a:spcAft>
                <a:spcPct val="0"/>
              </a:spcAft>
              <a:defRPr>
                <a:solidFill>
                  <a:schemeClr val="tx1"/>
                </a:solidFill>
                <a:latin typeface="Arial" charset="0"/>
                <a:cs typeface="Arial" charset="0"/>
              </a:defRPr>
            </a:lvl9pPr>
          </a:lstStyle>
          <a:p>
            <a:endParaRPr lang="en-US" altLang="en-US" b="1" dirty="0">
              <a:solidFill>
                <a:schemeClr val="bg1"/>
              </a:solidFill>
              <a:latin typeface="Arial" panose="020B0604020202020204" pitchFamily="34" charset="0"/>
              <a:ea typeface="ＭＳ Ｐゴシック" pitchFamily="34" charset="-128"/>
              <a:cs typeface="Arial" panose="020B0604020202020204" pitchFamily="34" charset="0"/>
            </a:endParaRPr>
          </a:p>
        </p:txBody>
      </p:sp>
      <p:sp>
        <p:nvSpPr>
          <p:cNvPr id="238633" name="Line 182"/>
          <p:cNvSpPr>
            <a:spLocks noChangeShapeType="1"/>
          </p:cNvSpPr>
          <p:nvPr/>
        </p:nvSpPr>
        <p:spPr bwMode="auto">
          <a:xfrm>
            <a:off x="4918976" y="4563038"/>
            <a:ext cx="0" cy="0"/>
          </a:xfrm>
          <a:prstGeom prst="line">
            <a:avLst/>
          </a:prstGeom>
          <a:noFill/>
          <a:ln w="1">
            <a:solidFill>
              <a:schemeClr val="bg1"/>
            </a:solidFill>
            <a:round/>
            <a:headEnd/>
            <a:tailEnd/>
          </a:ln>
          <a:extLst>
            <a:ext uri="{909E8E84-426E-40DD-AFC4-6F175D3DCCD1}">
              <a14:hiddenFill xmlns:a14="http://schemas.microsoft.com/office/drawing/2010/main">
                <a:noFill/>
              </a14:hiddenFill>
            </a:ext>
          </a:extLst>
        </p:spPr>
        <p:txBody>
          <a:bodyPr/>
          <a:lstStyle/>
          <a:p>
            <a:endParaRPr lang="en-US" b="1" dirty="0">
              <a:solidFill>
                <a:schemeClr val="bg1"/>
              </a:solidFill>
              <a:latin typeface="Arial" panose="020B0604020202020204" pitchFamily="34" charset="0"/>
            </a:endParaRPr>
          </a:p>
        </p:txBody>
      </p:sp>
      <p:sp>
        <p:nvSpPr>
          <p:cNvPr id="238634" name="Rectangle 183"/>
          <p:cNvSpPr>
            <a:spLocks noChangeArrowheads="1"/>
          </p:cNvSpPr>
          <p:nvPr/>
        </p:nvSpPr>
        <p:spPr bwMode="auto">
          <a:xfrm>
            <a:off x="4845800" y="4563038"/>
            <a:ext cx="73176" cy="1687"/>
          </a:xfrm>
          <a:prstGeom prst="rect">
            <a:avLst/>
          </a:prstGeom>
          <a:noFill/>
          <a:ln w="2">
            <a:solidFill>
              <a:schemeClr val="bg1"/>
            </a:solidFill>
            <a:miter lim="800000"/>
            <a:headEnd/>
            <a:tailEnd/>
          </a:ln>
        </p:spPr>
        <p:txBody>
          <a:bodyPr/>
          <a:lstStyle>
            <a:lvl1pPr defTabSz="457200">
              <a:defRPr>
                <a:solidFill>
                  <a:schemeClr val="tx1"/>
                </a:solidFill>
                <a:latin typeface="Arial" charset="0"/>
                <a:cs typeface="Arial" charset="0"/>
              </a:defRPr>
            </a:lvl1pPr>
            <a:lvl2pPr marL="37931725" indent="-37474525" defTabSz="457200">
              <a:defRPr>
                <a:solidFill>
                  <a:schemeClr val="tx1"/>
                </a:solidFill>
                <a:latin typeface="Arial" charset="0"/>
                <a:cs typeface="Arial" charset="0"/>
              </a:defRPr>
            </a:lvl2pPr>
            <a:lvl3pPr>
              <a:defRPr>
                <a:solidFill>
                  <a:schemeClr val="tx1"/>
                </a:solidFill>
                <a:latin typeface="Arial" charset="0"/>
                <a:cs typeface="Arial" charset="0"/>
              </a:defRPr>
            </a:lvl3pPr>
            <a:lvl4pPr>
              <a:defRPr>
                <a:solidFill>
                  <a:schemeClr val="tx1"/>
                </a:solidFill>
                <a:latin typeface="Arial" charset="0"/>
                <a:cs typeface="Arial" charset="0"/>
              </a:defRPr>
            </a:lvl4pPr>
            <a:lvl5pPr>
              <a:defRPr>
                <a:solidFill>
                  <a:schemeClr val="tx1"/>
                </a:solidFill>
                <a:latin typeface="Arial" charset="0"/>
                <a:cs typeface="Arial" charset="0"/>
              </a:defRPr>
            </a:lvl5pPr>
            <a:lvl6pPr marL="457200" fontAlgn="base">
              <a:spcBef>
                <a:spcPct val="0"/>
              </a:spcBef>
              <a:spcAft>
                <a:spcPct val="0"/>
              </a:spcAft>
              <a:defRPr>
                <a:solidFill>
                  <a:schemeClr val="tx1"/>
                </a:solidFill>
                <a:latin typeface="Arial" charset="0"/>
                <a:cs typeface="Arial" charset="0"/>
              </a:defRPr>
            </a:lvl6pPr>
            <a:lvl7pPr marL="914400" fontAlgn="base">
              <a:spcBef>
                <a:spcPct val="0"/>
              </a:spcBef>
              <a:spcAft>
                <a:spcPct val="0"/>
              </a:spcAft>
              <a:defRPr>
                <a:solidFill>
                  <a:schemeClr val="tx1"/>
                </a:solidFill>
                <a:latin typeface="Arial" charset="0"/>
                <a:cs typeface="Arial" charset="0"/>
              </a:defRPr>
            </a:lvl7pPr>
            <a:lvl8pPr marL="1371600" fontAlgn="base">
              <a:spcBef>
                <a:spcPct val="0"/>
              </a:spcBef>
              <a:spcAft>
                <a:spcPct val="0"/>
              </a:spcAft>
              <a:defRPr>
                <a:solidFill>
                  <a:schemeClr val="tx1"/>
                </a:solidFill>
                <a:latin typeface="Arial" charset="0"/>
                <a:cs typeface="Arial" charset="0"/>
              </a:defRPr>
            </a:lvl8pPr>
            <a:lvl9pPr marL="1828800" fontAlgn="base">
              <a:spcBef>
                <a:spcPct val="0"/>
              </a:spcBef>
              <a:spcAft>
                <a:spcPct val="0"/>
              </a:spcAft>
              <a:defRPr>
                <a:solidFill>
                  <a:schemeClr val="tx1"/>
                </a:solidFill>
                <a:latin typeface="Arial" charset="0"/>
                <a:cs typeface="Arial" charset="0"/>
              </a:defRPr>
            </a:lvl9pPr>
          </a:lstStyle>
          <a:p>
            <a:endParaRPr lang="en-US" altLang="en-US" b="1" dirty="0">
              <a:solidFill>
                <a:schemeClr val="bg1"/>
              </a:solidFill>
              <a:latin typeface="Arial" panose="020B0604020202020204" pitchFamily="34" charset="0"/>
              <a:ea typeface="ＭＳ Ｐゴシック" pitchFamily="34" charset="-128"/>
              <a:cs typeface="Arial" panose="020B0604020202020204" pitchFamily="34" charset="0"/>
            </a:endParaRPr>
          </a:p>
        </p:txBody>
      </p:sp>
      <p:sp>
        <p:nvSpPr>
          <p:cNvPr id="238635" name="Line 184"/>
          <p:cNvSpPr>
            <a:spLocks noChangeShapeType="1"/>
          </p:cNvSpPr>
          <p:nvPr/>
        </p:nvSpPr>
        <p:spPr bwMode="auto">
          <a:xfrm>
            <a:off x="4918976" y="4154776"/>
            <a:ext cx="0" cy="0"/>
          </a:xfrm>
          <a:prstGeom prst="line">
            <a:avLst/>
          </a:prstGeom>
          <a:noFill/>
          <a:ln w="1">
            <a:solidFill>
              <a:schemeClr val="bg1"/>
            </a:solidFill>
            <a:round/>
            <a:headEnd/>
            <a:tailEnd/>
          </a:ln>
          <a:extLst>
            <a:ext uri="{909E8E84-426E-40DD-AFC4-6F175D3DCCD1}">
              <a14:hiddenFill xmlns:a14="http://schemas.microsoft.com/office/drawing/2010/main">
                <a:noFill/>
              </a14:hiddenFill>
            </a:ext>
          </a:extLst>
        </p:spPr>
        <p:txBody>
          <a:bodyPr/>
          <a:lstStyle/>
          <a:p>
            <a:endParaRPr lang="en-US" b="1" dirty="0">
              <a:solidFill>
                <a:schemeClr val="bg1"/>
              </a:solidFill>
              <a:latin typeface="Arial" panose="020B0604020202020204" pitchFamily="34" charset="0"/>
            </a:endParaRPr>
          </a:p>
        </p:txBody>
      </p:sp>
      <p:sp>
        <p:nvSpPr>
          <p:cNvPr id="238636" name="Rectangle 185"/>
          <p:cNvSpPr>
            <a:spLocks noChangeArrowheads="1"/>
          </p:cNvSpPr>
          <p:nvPr/>
        </p:nvSpPr>
        <p:spPr bwMode="auto">
          <a:xfrm>
            <a:off x="4845800" y="4153089"/>
            <a:ext cx="73176" cy="1687"/>
          </a:xfrm>
          <a:prstGeom prst="rect">
            <a:avLst/>
          </a:prstGeom>
          <a:noFill/>
          <a:ln w="2">
            <a:solidFill>
              <a:schemeClr val="bg1"/>
            </a:solidFill>
            <a:miter lim="800000"/>
            <a:headEnd/>
            <a:tailEnd/>
          </a:ln>
        </p:spPr>
        <p:txBody>
          <a:bodyPr/>
          <a:lstStyle>
            <a:lvl1pPr defTabSz="457200">
              <a:defRPr>
                <a:solidFill>
                  <a:schemeClr val="tx1"/>
                </a:solidFill>
                <a:latin typeface="Arial" charset="0"/>
                <a:cs typeface="Arial" charset="0"/>
              </a:defRPr>
            </a:lvl1pPr>
            <a:lvl2pPr marL="37931725" indent="-37474525" defTabSz="457200">
              <a:defRPr>
                <a:solidFill>
                  <a:schemeClr val="tx1"/>
                </a:solidFill>
                <a:latin typeface="Arial" charset="0"/>
                <a:cs typeface="Arial" charset="0"/>
              </a:defRPr>
            </a:lvl2pPr>
            <a:lvl3pPr>
              <a:defRPr>
                <a:solidFill>
                  <a:schemeClr val="tx1"/>
                </a:solidFill>
                <a:latin typeface="Arial" charset="0"/>
                <a:cs typeface="Arial" charset="0"/>
              </a:defRPr>
            </a:lvl3pPr>
            <a:lvl4pPr>
              <a:defRPr>
                <a:solidFill>
                  <a:schemeClr val="tx1"/>
                </a:solidFill>
                <a:latin typeface="Arial" charset="0"/>
                <a:cs typeface="Arial" charset="0"/>
              </a:defRPr>
            </a:lvl4pPr>
            <a:lvl5pPr>
              <a:defRPr>
                <a:solidFill>
                  <a:schemeClr val="tx1"/>
                </a:solidFill>
                <a:latin typeface="Arial" charset="0"/>
                <a:cs typeface="Arial" charset="0"/>
              </a:defRPr>
            </a:lvl5pPr>
            <a:lvl6pPr marL="457200" fontAlgn="base">
              <a:spcBef>
                <a:spcPct val="0"/>
              </a:spcBef>
              <a:spcAft>
                <a:spcPct val="0"/>
              </a:spcAft>
              <a:defRPr>
                <a:solidFill>
                  <a:schemeClr val="tx1"/>
                </a:solidFill>
                <a:latin typeface="Arial" charset="0"/>
                <a:cs typeface="Arial" charset="0"/>
              </a:defRPr>
            </a:lvl6pPr>
            <a:lvl7pPr marL="914400" fontAlgn="base">
              <a:spcBef>
                <a:spcPct val="0"/>
              </a:spcBef>
              <a:spcAft>
                <a:spcPct val="0"/>
              </a:spcAft>
              <a:defRPr>
                <a:solidFill>
                  <a:schemeClr val="tx1"/>
                </a:solidFill>
                <a:latin typeface="Arial" charset="0"/>
                <a:cs typeface="Arial" charset="0"/>
              </a:defRPr>
            </a:lvl7pPr>
            <a:lvl8pPr marL="1371600" fontAlgn="base">
              <a:spcBef>
                <a:spcPct val="0"/>
              </a:spcBef>
              <a:spcAft>
                <a:spcPct val="0"/>
              </a:spcAft>
              <a:defRPr>
                <a:solidFill>
                  <a:schemeClr val="tx1"/>
                </a:solidFill>
                <a:latin typeface="Arial" charset="0"/>
                <a:cs typeface="Arial" charset="0"/>
              </a:defRPr>
            </a:lvl8pPr>
            <a:lvl9pPr marL="1828800" fontAlgn="base">
              <a:spcBef>
                <a:spcPct val="0"/>
              </a:spcBef>
              <a:spcAft>
                <a:spcPct val="0"/>
              </a:spcAft>
              <a:defRPr>
                <a:solidFill>
                  <a:schemeClr val="tx1"/>
                </a:solidFill>
                <a:latin typeface="Arial" charset="0"/>
                <a:cs typeface="Arial" charset="0"/>
              </a:defRPr>
            </a:lvl9pPr>
          </a:lstStyle>
          <a:p>
            <a:endParaRPr lang="en-US" altLang="en-US" b="1" dirty="0">
              <a:solidFill>
                <a:schemeClr val="bg1"/>
              </a:solidFill>
              <a:latin typeface="Arial" panose="020B0604020202020204" pitchFamily="34" charset="0"/>
              <a:ea typeface="ＭＳ Ｐゴシック" pitchFamily="34" charset="-128"/>
              <a:cs typeface="Arial" panose="020B0604020202020204" pitchFamily="34" charset="0"/>
            </a:endParaRPr>
          </a:p>
        </p:txBody>
      </p:sp>
      <p:sp>
        <p:nvSpPr>
          <p:cNvPr id="238637" name="Line 186"/>
          <p:cNvSpPr>
            <a:spLocks noChangeShapeType="1"/>
          </p:cNvSpPr>
          <p:nvPr/>
        </p:nvSpPr>
        <p:spPr bwMode="auto">
          <a:xfrm>
            <a:off x="4918976" y="3743139"/>
            <a:ext cx="0" cy="0"/>
          </a:xfrm>
          <a:prstGeom prst="line">
            <a:avLst/>
          </a:prstGeom>
          <a:noFill/>
          <a:ln w="1">
            <a:solidFill>
              <a:schemeClr val="bg1"/>
            </a:solidFill>
            <a:round/>
            <a:headEnd/>
            <a:tailEnd/>
          </a:ln>
          <a:extLst>
            <a:ext uri="{909E8E84-426E-40DD-AFC4-6F175D3DCCD1}">
              <a14:hiddenFill xmlns:a14="http://schemas.microsoft.com/office/drawing/2010/main">
                <a:noFill/>
              </a14:hiddenFill>
            </a:ext>
          </a:extLst>
        </p:spPr>
        <p:txBody>
          <a:bodyPr/>
          <a:lstStyle/>
          <a:p>
            <a:endParaRPr lang="en-US" b="1" dirty="0">
              <a:solidFill>
                <a:schemeClr val="bg1"/>
              </a:solidFill>
              <a:latin typeface="Arial" panose="020B0604020202020204" pitchFamily="34" charset="0"/>
            </a:endParaRPr>
          </a:p>
        </p:txBody>
      </p:sp>
      <p:sp>
        <p:nvSpPr>
          <p:cNvPr id="238638" name="Rectangle 187"/>
          <p:cNvSpPr>
            <a:spLocks noChangeArrowheads="1"/>
          </p:cNvSpPr>
          <p:nvPr/>
        </p:nvSpPr>
        <p:spPr bwMode="auto">
          <a:xfrm>
            <a:off x="4845800" y="3743139"/>
            <a:ext cx="73176" cy="1687"/>
          </a:xfrm>
          <a:prstGeom prst="rect">
            <a:avLst/>
          </a:prstGeom>
          <a:noFill/>
          <a:ln w="2">
            <a:solidFill>
              <a:schemeClr val="bg1"/>
            </a:solidFill>
            <a:miter lim="800000"/>
            <a:headEnd/>
            <a:tailEnd/>
          </a:ln>
        </p:spPr>
        <p:txBody>
          <a:bodyPr/>
          <a:lstStyle>
            <a:lvl1pPr defTabSz="457200">
              <a:defRPr>
                <a:solidFill>
                  <a:schemeClr val="tx1"/>
                </a:solidFill>
                <a:latin typeface="Arial" charset="0"/>
                <a:cs typeface="Arial" charset="0"/>
              </a:defRPr>
            </a:lvl1pPr>
            <a:lvl2pPr marL="37931725" indent="-37474525" defTabSz="457200">
              <a:defRPr>
                <a:solidFill>
                  <a:schemeClr val="tx1"/>
                </a:solidFill>
                <a:latin typeface="Arial" charset="0"/>
                <a:cs typeface="Arial" charset="0"/>
              </a:defRPr>
            </a:lvl2pPr>
            <a:lvl3pPr>
              <a:defRPr>
                <a:solidFill>
                  <a:schemeClr val="tx1"/>
                </a:solidFill>
                <a:latin typeface="Arial" charset="0"/>
                <a:cs typeface="Arial" charset="0"/>
              </a:defRPr>
            </a:lvl3pPr>
            <a:lvl4pPr>
              <a:defRPr>
                <a:solidFill>
                  <a:schemeClr val="tx1"/>
                </a:solidFill>
                <a:latin typeface="Arial" charset="0"/>
                <a:cs typeface="Arial" charset="0"/>
              </a:defRPr>
            </a:lvl4pPr>
            <a:lvl5pPr>
              <a:defRPr>
                <a:solidFill>
                  <a:schemeClr val="tx1"/>
                </a:solidFill>
                <a:latin typeface="Arial" charset="0"/>
                <a:cs typeface="Arial" charset="0"/>
              </a:defRPr>
            </a:lvl5pPr>
            <a:lvl6pPr marL="457200" fontAlgn="base">
              <a:spcBef>
                <a:spcPct val="0"/>
              </a:spcBef>
              <a:spcAft>
                <a:spcPct val="0"/>
              </a:spcAft>
              <a:defRPr>
                <a:solidFill>
                  <a:schemeClr val="tx1"/>
                </a:solidFill>
                <a:latin typeface="Arial" charset="0"/>
                <a:cs typeface="Arial" charset="0"/>
              </a:defRPr>
            </a:lvl6pPr>
            <a:lvl7pPr marL="914400" fontAlgn="base">
              <a:spcBef>
                <a:spcPct val="0"/>
              </a:spcBef>
              <a:spcAft>
                <a:spcPct val="0"/>
              </a:spcAft>
              <a:defRPr>
                <a:solidFill>
                  <a:schemeClr val="tx1"/>
                </a:solidFill>
                <a:latin typeface="Arial" charset="0"/>
                <a:cs typeface="Arial" charset="0"/>
              </a:defRPr>
            </a:lvl7pPr>
            <a:lvl8pPr marL="1371600" fontAlgn="base">
              <a:spcBef>
                <a:spcPct val="0"/>
              </a:spcBef>
              <a:spcAft>
                <a:spcPct val="0"/>
              </a:spcAft>
              <a:defRPr>
                <a:solidFill>
                  <a:schemeClr val="tx1"/>
                </a:solidFill>
                <a:latin typeface="Arial" charset="0"/>
                <a:cs typeface="Arial" charset="0"/>
              </a:defRPr>
            </a:lvl8pPr>
            <a:lvl9pPr marL="1828800" fontAlgn="base">
              <a:spcBef>
                <a:spcPct val="0"/>
              </a:spcBef>
              <a:spcAft>
                <a:spcPct val="0"/>
              </a:spcAft>
              <a:defRPr>
                <a:solidFill>
                  <a:schemeClr val="tx1"/>
                </a:solidFill>
                <a:latin typeface="Arial" charset="0"/>
                <a:cs typeface="Arial" charset="0"/>
              </a:defRPr>
            </a:lvl9pPr>
          </a:lstStyle>
          <a:p>
            <a:endParaRPr lang="en-US" altLang="en-US" b="1" dirty="0">
              <a:solidFill>
                <a:schemeClr val="bg1"/>
              </a:solidFill>
              <a:latin typeface="Arial" panose="020B0604020202020204" pitchFamily="34" charset="0"/>
              <a:ea typeface="ＭＳ Ｐゴシック" pitchFamily="34" charset="-128"/>
              <a:cs typeface="Arial" panose="020B0604020202020204" pitchFamily="34" charset="0"/>
            </a:endParaRPr>
          </a:p>
        </p:txBody>
      </p:sp>
      <p:sp>
        <p:nvSpPr>
          <p:cNvPr id="238639" name="Line 188"/>
          <p:cNvSpPr>
            <a:spLocks noChangeShapeType="1"/>
          </p:cNvSpPr>
          <p:nvPr/>
        </p:nvSpPr>
        <p:spPr bwMode="auto">
          <a:xfrm>
            <a:off x="4918976" y="3334877"/>
            <a:ext cx="0" cy="0"/>
          </a:xfrm>
          <a:prstGeom prst="line">
            <a:avLst/>
          </a:prstGeom>
          <a:noFill/>
          <a:ln w="19050">
            <a:solidFill>
              <a:srgbClr val="FFFF00"/>
            </a:solidFill>
            <a:round/>
            <a:headEnd/>
            <a:tailEnd/>
          </a:ln>
          <a:extLst>
            <a:ext uri="{909E8E84-426E-40DD-AFC4-6F175D3DCCD1}">
              <a14:hiddenFill xmlns:a14="http://schemas.microsoft.com/office/drawing/2010/main">
                <a:noFill/>
              </a14:hiddenFill>
            </a:ext>
          </a:extLst>
        </p:spPr>
        <p:txBody>
          <a:bodyPr/>
          <a:lstStyle/>
          <a:p>
            <a:endParaRPr lang="en-US" b="1" dirty="0">
              <a:solidFill>
                <a:schemeClr val="bg1"/>
              </a:solidFill>
              <a:latin typeface="Arial" panose="020B0604020202020204" pitchFamily="34" charset="0"/>
            </a:endParaRPr>
          </a:p>
        </p:txBody>
      </p:sp>
      <p:sp>
        <p:nvSpPr>
          <p:cNvPr id="238640" name="Rectangle 189"/>
          <p:cNvSpPr>
            <a:spLocks noChangeArrowheads="1"/>
          </p:cNvSpPr>
          <p:nvPr/>
        </p:nvSpPr>
        <p:spPr bwMode="auto">
          <a:xfrm>
            <a:off x="4845800" y="3334877"/>
            <a:ext cx="73176" cy="1687"/>
          </a:xfrm>
          <a:prstGeom prst="rect">
            <a:avLst/>
          </a:prstGeom>
          <a:noFill/>
          <a:ln w="2">
            <a:solidFill>
              <a:schemeClr val="bg1"/>
            </a:solidFill>
            <a:miter lim="800000"/>
            <a:headEnd/>
            <a:tailEnd/>
          </a:ln>
        </p:spPr>
        <p:txBody>
          <a:bodyPr/>
          <a:lstStyle>
            <a:lvl1pPr defTabSz="457200">
              <a:defRPr>
                <a:solidFill>
                  <a:schemeClr val="tx1"/>
                </a:solidFill>
                <a:latin typeface="Arial" charset="0"/>
                <a:cs typeface="Arial" charset="0"/>
              </a:defRPr>
            </a:lvl1pPr>
            <a:lvl2pPr marL="37931725" indent="-37474525" defTabSz="457200">
              <a:defRPr>
                <a:solidFill>
                  <a:schemeClr val="tx1"/>
                </a:solidFill>
                <a:latin typeface="Arial" charset="0"/>
                <a:cs typeface="Arial" charset="0"/>
              </a:defRPr>
            </a:lvl2pPr>
            <a:lvl3pPr>
              <a:defRPr>
                <a:solidFill>
                  <a:schemeClr val="tx1"/>
                </a:solidFill>
                <a:latin typeface="Arial" charset="0"/>
                <a:cs typeface="Arial" charset="0"/>
              </a:defRPr>
            </a:lvl3pPr>
            <a:lvl4pPr>
              <a:defRPr>
                <a:solidFill>
                  <a:schemeClr val="tx1"/>
                </a:solidFill>
                <a:latin typeface="Arial" charset="0"/>
                <a:cs typeface="Arial" charset="0"/>
              </a:defRPr>
            </a:lvl4pPr>
            <a:lvl5pPr>
              <a:defRPr>
                <a:solidFill>
                  <a:schemeClr val="tx1"/>
                </a:solidFill>
                <a:latin typeface="Arial" charset="0"/>
                <a:cs typeface="Arial" charset="0"/>
              </a:defRPr>
            </a:lvl5pPr>
            <a:lvl6pPr marL="457200" fontAlgn="base">
              <a:spcBef>
                <a:spcPct val="0"/>
              </a:spcBef>
              <a:spcAft>
                <a:spcPct val="0"/>
              </a:spcAft>
              <a:defRPr>
                <a:solidFill>
                  <a:schemeClr val="tx1"/>
                </a:solidFill>
                <a:latin typeface="Arial" charset="0"/>
                <a:cs typeface="Arial" charset="0"/>
              </a:defRPr>
            </a:lvl6pPr>
            <a:lvl7pPr marL="914400" fontAlgn="base">
              <a:spcBef>
                <a:spcPct val="0"/>
              </a:spcBef>
              <a:spcAft>
                <a:spcPct val="0"/>
              </a:spcAft>
              <a:defRPr>
                <a:solidFill>
                  <a:schemeClr val="tx1"/>
                </a:solidFill>
                <a:latin typeface="Arial" charset="0"/>
                <a:cs typeface="Arial" charset="0"/>
              </a:defRPr>
            </a:lvl7pPr>
            <a:lvl8pPr marL="1371600" fontAlgn="base">
              <a:spcBef>
                <a:spcPct val="0"/>
              </a:spcBef>
              <a:spcAft>
                <a:spcPct val="0"/>
              </a:spcAft>
              <a:defRPr>
                <a:solidFill>
                  <a:schemeClr val="tx1"/>
                </a:solidFill>
                <a:latin typeface="Arial" charset="0"/>
                <a:cs typeface="Arial" charset="0"/>
              </a:defRPr>
            </a:lvl8pPr>
            <a:lvl9pPr marL="1828800" fontAlgn="base">
              <a:spcBef>
                <a:spcPct val="0"/>
              </a:spcBef>
              <a:spcAft>
                <a:spcPct val="0"/>
              </a:spcAft>
              <a:defRPr>
                <a:solidFill>
                  <a:schemeClr val="tx1"/>
                </a:solidFill>
                <a:latin typeface="Arial" charset="0"/>
                <a:cs typeface="Arial" charset="0"/>
              </a:defRPr>
            </a:lvl9pPr>
          </a:lstStyle>
          <a:p>
            <a:endParaRPr lang="en-US" altLang="en-US" b="1" dirty="0">
              <a:solidFill>
                <a:schemeClr val="bg1"/>
              </a:solidFill>
              <a:latin typeface="Arial" panose="020B0604020202020204" pitchFamily="34" charset="0"/>
              <a:ea typeface="ＭＳ Ｐゴシック" pitchFamily="34" charset="-128"/>
              <a:cs typeface="Arial" panose="020B0604020202020204" pitchFamily="34" charset="0"/>
            </a:endParaRPr>
          </a:p>
        </p:txBody>
      </p:sp>
      <p:sp>
        <p:nvSpPr>
          <p:cNvPr id="238641" name="Line 190"/>
          <p:cNvSpPr>
            <a:spLocks noChangeShapeType="1"/>
          </p:cNvSpPr>
          <p:nvPr/>
        </p:nvSpPr>
        <p:spPr bwMode="auto">
          <a:xfrm>
            <a:off x="4918976" y="5177119"/>
            <a:ext cx="0" cy="0"/>
          </a:xfrm>
          <a:prstGeom prst="line">
            <a:avLst/>
          </a:prstGeom>
          <a:noFill/>
          <a:ln w="1">
            <a:solidFill>
              <a:schemeClr val="bg1"/>
            </a:solidFill>
            <a:round/>
            <a:headEnd/>
            <a:tailEnd/>
          </a:ln>
          <a:extLst>
            <a:ext uri="{909E8E84-426E-40DD-AFC4-6F175D3DCCD1}">
              <a14:hiddenFill xmlns:a14="http://schemas.microsoft.com/office/drawing/2010/main">
                <a:noFill/>
              </a14:hiddenFill>
            </a:ext>
          </a:extLst>
        </p:spPr>
        <p:txBody>
          <a:bodyPr/>
          <a:lstStyle/>
          <a:p>
            <a:endParaRPr lang="en-US" b="1" dirty="0">
              <a:solidFill>
                <a:schemeClr val="bg1"/>
              </a:solidFill>
              <a:latin typeface="Arial" panose="020B0604020202020204" pitchFamily="34" charset="0"/>
            </a:endParaRPr>
          </a:p>
        </p:txBody>
      </p:sp>
      <p:sp>
        <p:nvSpPr>
          <p:cNvPr id="238642" name="Rectangle 191"/>
          <p:cNvSpPr>
            <a:spLocks noChangeArrowheads="1"/>
          </p:cNvSpPr>
          <p:nvPr/>
        </p:nvSpPr>
        <p:spPr bwMode="auto">
          <a:xfrm>
            <a:off x="4882388" y="5177119"/>
            <a:ext cx="36588" cy="1687"/>
          </a:xfrm>
          <a:prstGeom prst="rect">
            <a:avLst/>
          </a:prstGeom>
          <a:noFill/>
          <a:ln w="2">
            <a:solidFill>
              <a:schemeClr val="bg1"/>
            </a:solidFill>
            <a:miter lim="800000"/>
            <a:headEnd/>
            <a:tailEnd/>
          </a:ln>
        </p:spPr>
        <p:txBody>
          <a:bodyPr/>
          <a:lstStyle>
            <a:lvl1pPr defTabSz="457200">
              <a:defRPr>
                <a:solidFill>
                  <a:schemeClr val="tx1"/>
                </a:solidFill>
                <a:latin typeface="Arial" charset="0"/>
                <a:cs typeface="Arial" charset="0"/>
              </a:defRPr>
            </a:lvl1pPr>
            <a:lvl2pPr marL="37931725" indent="-37474525" defTabSz="457200">
              <a:defRPr>
                <a:solidFill>
                  <a:schemeClr val="tx1"/>
                </a:solidFill>
                <a:latin typeface="Arial" charset="0"/>
                <a:cs typeface="Arial" charset="0"/>
              </a:defRPr>
            </a:lvl2pPr>
            <a:lvl3pPr>
              <a:defRPr>
                <a:solidFill>
                  <a:schemeClr val="tx1"/>
                </a:solidFill>
                <a:latin typeface="Arial" charset="0"/>
                <a:cs typeface="Arial" charset="0"/>
              </a:defRPr>
            </a:lvl3pPr>
            <a:lvl4pPr>
              <a:defRPr>
                <a:solidFill>
                  <a:schemeClr val="tx1"/>
                </a:solidFill>
                <a:latin typeface="Arial" charset="0"/>
                <a:cs typeface="Arial" charset="0"/>
              </a:defRPr>
            </a:lvl4pPr>
            <a:lvl5pPr>
              <a:defRPr>
                <a:solidFill>
                  <a:schemeClr val="tx1"/>
                </a:solidFill>
                <a:latin typeface="Arial" charset="0"/>
                <a:cs typeface="Arial" charset="0"/>
              </a:defRPr>
            </a:lvl5pPr>
            <a:lvl6pPr marL="457200" fontAlgn="base">
              <a:spcBef>
                <a:spcPct val="0"/>
              </a:spcBef>
              <a:spcAft>
                <a:spcPct val="0"/>
              </a:spcAft>
              <a:defRPr>
                <a:solidFill>
                  <a:schemeClr val="tx1"/>
                </a:solidFill>
                <a:latin typeface="Arial" charset="0"/>
                <a:cs typeface="Arial" charset="0"/>
              </a:defRPr>
            </a:lvl6pPr>
            <a:lvl7pPr marL="914400" fontAlgn="base">
              <a:spcBef>
                <a:spcPct val="0"/>
              </a:spcBef>
              <a:spcAft>
                <a:spcPct val="0"/>
              </a:spcAft>
              <a:defRPr>
                <a:solidFill>
                  <a:schemeClr val="tx1"/>
                </a:solidFill>
                <a:latin typeface="Arial" charset="0"/>
                <a:cs typeface="Arial" charset="0"/>
              </a:defRPr>
            </a:lvl7pPr>
            <a:lvl8pPr marL="1371600" fontAlgn="base">
              <a:spcBef>
                <a:spcPct val="0"/>
              </a:spcBef>
              <a:spcAft>
                <a:spcPct val="0"/>
              </a:spcAft>
              <a:defRPr>
                <a:solidFill>
                  <a:schemeClr val="tx1"/>
                </a:solidFill>
                <a:latin typeface="Arial" charset="0"/>
                <a:cs typeface="Arial" charset="0"/>
              </a:defRPr>
            </a:lvl8pPr>
            <a:lvl9pPr marL="1828800" fontAlgn="base">
              <a:spcBef>
                <a:spcPct val="0"/>
              </a:spcBef>
              <a:spcAft>
                <a:spcPct val="0"/>
              </a:spcAft>
              <a:defRPr>
                <a:solidFill>
                  <a:schemeClr val="tx1"/>
                </a:solidFill>
                <a:latin typeface="Arial" charset="0"/>
                <a:cs typeface="Arial" charset="0"/>
              </a:defRPr>
            </a:lvl9pPr>
          </a:lstStyle>
          <a:p>
            <a:endParaRPr lang="en-US" altLang="en-US" b="1" dirty="0">
              <a:solidFill>
                <a:schemeClr val="bg1"/>
              </a:solidFill>
              <a:latin typeface="Arial" panose="020B0604020202020204" pitchFamily="34" charset="0"/>
              <a:ea typeface="ＭＳ Ｐゴシック" pitchFamily="34" charset="-128"/>
              <a:cs typeface="Arial" panose="020B0604020202020204" pitchFamily="34" charset="0"/>
            </a:endParaRPr>
          </a:p>
        </p:txBody>
      </p:sp>
      <p:sp>
        <p:nvSpPr>
          <p:cNvPr id="238643" name="Line 192"/>
          <p:cNvSpPr>
            <a:spLocks noChangeShapeType="1"/>
          </p:cNvSpPr>
          <p:nvPr/>
        </p:nvSpPr>
        <p:spPr bwMode="auto">
          <a:xfrm>
            <a:off x="4918976" y="4768857"/>
            <a:ext cx="0" cy="0"/>
          </a:xfrm>
          <a:prstGeom prst="line">
            <a:avLst/>
          </a:prstGeom>
          <a:noFill/>
          <a:ln w="1">
            <a:solidFill>
              <a:schemeClr val="bg1"/>
            </a:solidFill>
            <a:round/>
            <a:headEnd/>
            <a:tailEnd/>
          </a:ln>
          <a:extLst>
            <a:ext uri="{909E8E84-426E-40DD-AFC4-6F175D3DCCD1}">
              <a14:hiddenFill xmlns:a14="http://schemas.microsoft.com/office/drawing/2010/main">
                <a:noFill/>
              </a14:hiddenFill>
            </a:ext>
          </a:extLst>
        </p:spPr>
        <p:txBody>
          <a:bodyPr/>
          <a:lstStyle/>
          <a:p>
            <a:endParaRPr lang="en-US" b="1" dirty="0">
              <a:solidFill>
                <a:schemeClr val="bg1"/>
              </a:solidFill>
              <a:latin typeface="Arial" panose="020B0604020202020204" pitchFamily="34" charset="0"/>
            </a:endParaRPr>
          </a:p>
        </p:txBody>
      </p:sp>
      <p:sp>
        <p:nvSpPr>
          <p:cNvPr id="238644" name="Rectangle 193"/>
          <p:cNvSpPr>
            <a:spLocks noChangeArrowheads="1"/>
          </p:cNvSpPr>
          <p:nvPr/>
        </p:nvSpPr>
        <p:spPr bwMode="auto">
          <a:xfrm>
            <a:off x="4882388" y="4767170"/>
            <a:ext cx="36588" cy="1687"/>
          </a:xfrm>
          <a:prstGeom prst="rect">
            <a:avLst/>
          </a:prstGeom>
          <a:noFill/>
          <a:ln w="2">
            <a:solidFill>
              <a:schemeClr val="bg1"/>
            </a:solidFill>
            <a:miter lim="800000"/>
            <a:headEnd/>
            <a:tailEnd/>
          </a:ln>
        </p:spPr>
        <p:txBody>
          <a:bodyPr/>
          <a:lstStyle>
            <a:lvl1pPr defTabSz="457200">
              <a:defRPr>
                <a:solidFill>
                  <a:schemeClr val="tx1"/>
                </a:solidFill>
                <a:latin typeface="Arial" charset="0"/>
                <a:cs typeface="Arial" charset="0"/>
              </a:defRPr>
            </a:lvl1pPr>
            <a:lvl2pPr marL="37931725" indent="-37474525" defTabSz="457200">
              <a:defRPr>
                <a:solidFill>
                  <a:schemeClr val="tx1"/>
                </a:solidFill>
                <a:latin typeface="Arial" charset="0"/>
                <a:cs typeface="Arial" charset="0"/>
              </a:defRPr>
            </a:lvl2pPr>
            <a:lvl3pPr>
              <a:defRPr>
                <a:solidFill>
                  <a:schemeClr val="tx1"/>
                </a:solidFill>
                <a:latin typeface="Arial" charset="0"/>
                <a:cs typeface="Arial" charset="0"/>
              </a:defRPr>
            </a:lvl3pPr>
            <a:lvl4pPr>
              <a:defRPr>
                <a:solidFill>
                  <a:schemeClr val="tx1"/>
                </a:solidFill>
                <a:latin typeface="Arial" charset="0"/>
                <a:cs typeface="Arial" charset="0"/>
              </a:defRPr>
            </a:lvl4pPr>
            <a:lvl5pPr>
              <a:defRPr>
                <a:solidFill>
                  <a:schemeClr val="tx1"/>
                </a:solidFill>
                <a:latin typeface="Arial" charset="0"/>
                <a:cs typeface="Arial" charset="0"/>
              </a:defRPr>
            </a:lvl5pPr>
            <a:lvl6pPr marL="457200" fontAlgn="base">
              <a:spcBef>
                <a:spcPct val="0"/>
              </a:spcBef>
              <a:spcAft>
                <a:spcPct val="0"/>
              </a:spcAft>
              <a:defRPr>
                <a:solidFill>
                  <a:schemeClr val="tx1"/>
                </a:solidFill>
                <a:latin typeface="Arial" charset="0"/>
                <a:cs typeface="Arial" charset="0"/>
              </a:defRPr>
            </a:lvl6pPr>
            <a:lvl7pPr marL="914400" fontAlgn="base">
              <a:spcBef>
                <a:spcPct val="0"/>
              </a:spcBef>
              <a:spcAft>
                <a:spcPct val="0"/>
              </a:spcAft>
              <a:defRPr>
                <a:solidFill>
                  <a:schemeClr val="tx1"/>
                </a:solidFill>
                <a:latin typeface="Arial" charset="0"/>
                <a:cs typeface="Arial" charset="0"/>
              </a:defRPr>
            </a:lvl7pPr>
            <a:lvl8pPr marL="1371600" fontAlgn="base">
              <a:spcBef>
                <a:spcPct val="0"/>
              </a:spcBef>
              <a:spcAft>
                <a:spcPct val="0"/>
              </a:spcAft>
              <a:defRPr>
                <a:solidFill>
                  <a:schemeClr val="tx1"/>
                </a:solidFill>
                <a:latin typeface="Arial" charset="0"/>
                <a:cs typeface="Arial" charset="0"/>
              </a:defRPr>
            </a:lvl8pPr>
            <a:lvl9pPr marL="1828800" fontAlgn="base">
              <a:spcBef>
                <a:spcPct val="0"/>
              </a:spcBef>
              <a:spcAft>
                <a:spcPct val="0"/>
              </a:spcAft>
              <a:defRPr>
                <a:solidFill>
                  <a:schemeClr val="tx1"/>
                </a:solidFill>
                <a:latin typeface="Arial" charset="0"/>
                <a:cs typeface="Arial" charset="0"/>
              </a:defRPr>
            </a:lvl9pPr>
          </a:lstStyle>
          <a:p>
            <a:endParaRPr lang="en-US" altLang="en-US" b="1" dirty="0">
              <a:solidFill>
                <a:schemeClr val="bg1"/>
              </a:solidFill>
              <a:latin typeface="Arial" panose="020B0604020202020204" pitchFamily="34" charset="0"/>
              <a:ea typeface="ＭＳ Ｐゴシック" pitchFamily="34" charset="-128"/>
              <a:cs typeface="Arial" panose="020B0604020202020204" pitchFamily="34" charset="0"/>
            </a:endParaRPr>
          </a:p>
        </p:txBody>
      </p:sp>
      <p:sp>
        <p:nvSpPr>
          <p:cNvPr id="238645" name="Line 194"/>
          <p:cNvSpPr>
            <a:spLocks noChangeShapeType="1"/>
          </p:cNvSpPr>
          <p:nvPr/>
        </p:nvSpPr>
        <p:spPr bwMode="auto">
          <a:xfrm>
            <a:off x="4918976" y="4358907"/>
            <a:ext cx="0" cy="0"/>
          </a:xfrm>
          <a:prstGeom prst="line">
            <a:avLst/>
          </a:prstGeom>
          <a:noFill/>
          <a:ln w="1">
            <a:solidFill>
              <a:schemeClr val="bg1"/>
            </a:solidFill>
            <a:round/>
            <a:headEnd/>
            <a:tailEnd/>
          </a:ln>
          <a:extLst>
            <a:ext uri="{909E8E84-426E-40DD-AFC4-6F175D3DCCD1}">
              <a14:hiddenFill xmlns:a14="http://schemas.microsoft.com/office/drawing/2010/main">
                <a:noFill/>
              </a14:hiddenFill>
            </a:ext>
          </a:extLst>
        </p:spPr>
        <p:txBody>
          <a:bodyPr/>
          <a:lstStyle/>
          <a:p>
            <a:endParaRPr lang="en-US" b="1" dirty="0">
              <a:solidFill>
                <a:schemeClr val="bg1"/>
              </a:solidFill>
              <a:latin typeface="Arial" panose="020B0604020202020204" pitchFamily="34" charset="0"/>
            </a:endParaRPr>
          </a:p>
        </p:txBody>
      </p:sp>
      <p:sp>
        <p:nvSpPr>
          <p:cNvPr id="238646" name="Rectangle 195"/>
          <p:cNvSpPr>
            <a:spLocks noChangeArrowheads="1"/>
          </p:cNvSpPr>
          <p:nvPr/>
        </p:nvSpPr>
        <p:spPr bwMode="auto">
          <a:xfrm>
            <a:off x="4882388" y="4357220"/>
            <a:ext cx="36588" cy="1687"/>
          </a:xfrm>
          <a:prstGeom prst="rect">
            <a:avLst/>
          </a:prstGeom>
          <a:noFill/>
          <a:ln w="2">
            <a:solidFill>
              <a:schemeClr val="bg1"/>
            </a:solidFill>
            <a:miter lim="800000"/>
            <a:headEnd/>
            <a:tailEnd/>
          </a:ln>
        </p:spPr>
        <p:txBody>
          <a:bodyPr/>
          <a:lstStyle>
            <a:lvl1pPr defTabSz="457200">
              <a:defRPr>
                <a:solidFill>
                  <a:schemeClr val="tx1"/>
                </a:solidFill>
                <a:latin typeface="Arial" charset="0"/>
                <a:cs typeface="Arial" charset="0"/>
              </a:defRPr>
            </a:lvl1pPr>
            <a:lvl2pPr marL="37931725" indent="-37474525" defTabSz="457200">
              <a:defRPr>
                <a:solidFill>
                  <a:schemeClr val="tx1"/>
                </a:solidFill>
                <a:latin typeface="Arial" charset="0"/>
                <a:cs typeface="Arial" charset="0"/>
              </a:defRPr>
            </a:lvl2pPr>
            <a:lvl3pPr>
              <a:defRPr>
                <a:solidFill>
                  <a:schemeClr val="tx1"/>
                </a:solidFill>
                <a:latin typeface="Arial" charset="0"/>
                <a:cs typeface="Arial" charset="0"/>
              </a:defRPr>
            </a:lvl3pPr>
            <a:lvl4pPr>
              <a:defRPr>
                <a:solidFill>
                  <a:schemeClr val="tx1"/>
                </a:solidFill>
                <a:latin typeface="Arial" charset="0"/>
                <a:cs typeface="Arial" charset="0"/>
              </a:defRPr>
            </a:lvl4pPr>
            <a:lvl5pPr>
              <a:defRPr>
                <a:solidFill>
                  <a:schemeClr val="tx1"/>
                </a:solidFill>
                <a:latin typeface="Arial" charset="0"/>
                <a:cs typeface="Arial" charset="0"/>
              </a:defRPr>
            </a:lvl5pPr>
            <a:lvl6pPr marL="457200" fontAlgn="base">
              <a:spcBef>
                <a:spcPct val="0"/>
              </a:spcBef>
              <a:spcAft>
                <a:spcPct val="0"/>
              </a:spcAft>
              <a:defRPr>
                <a:solidFill>
                  <a:schemeClr val="tx1"/>
                </a:solidFill>
                <a:latin typeface="Arial" charset="0"/>
                <a:cs typeface="Arial" charset="0"/>
              </a:defRPr>
            </a:lvl6pPr>
            <a:lvl7pPr marL="914400" fontAlgn="base">
              <a:spcBef>
                <a:spcPct val="0"/>
              </a:spcBef>
              <a:spcAft>
                <a:spcPct val="0"/>
              </a:spcAft>
              <a:defRPr>
                <a:solidFill>
                  <a:schemeClr val="tx1"/>
                </a:solidFill>
                <a:latin typeface="Arial" charset="0"/>
                <a:cs typeface="Arial" charset="0"/>
              </a:defRPr>
            </a:lvl7pPr>
            <a:lvl8pPr marL="1371600" fontAlgn="base">
              <a:spcBef>
                <a:spcPct val="0"/>
              </a:spcBef>
              <a:spcAft>
                <a:spcPct val="0"/>
              </a:spcAft>
              <a:defRPr>
                <a:solidFill>
                  <a:schemeClr val="tx1"/>
                </a:solidFill>
                <a:latin typeface="Arial" charset="0"/>
                <a:cs typeface="Arial" charset="0"/>
              </a:defRPr>
            </a:lvl8pPr>
            <a:lvl9pPr marL="1828800" fontAlgn="base">
              <a:spcBef>
                <a:spcPct val="0"/>
              </a:spcBef>
              <a:spcAft>
                <a:spcPct val="0"/>
              </a:spcAft>
              <a:defRPr>
                <a:solidFill>
                  <a:schemeClr val="tx1"/>
                </a:solidFill>
                <a:latin typeface="Arial" charset="0"/>
                <a:cs typeface="Arial" charset="0"/>
              </a:defRPr>
            </a:lvl9pPr>
          </a:lstStyle>
          <a:p>
            <a:endParaRPr lang="en-US" altLang="en-US" b="1" dirty="0">
              <a:solidFill>
                <a:schemeClr val="bg1"/>
              </a:solidFill>
              <a:latin typeface="Arial" panose="020B0604020202020204" pitchFamily="34" charset="0"/>
              <a:ea typeface="ＭＳ Ｐゴシック" pitchFamily="34" charset="-128"/>
              <a:cs typeface="Arial" panose="020B0604020202020204" pitchFamily="34" charset="0"/>
            </a:endParaRPr>
          </a:p>
        </p:txBody>
      </p:sp>
      <p:sp>
        <p:nvSpPr>
          <p:cNvPr id="238647" name="Line 196"/>
          <p:cNvSpPr>
            <a:spLocks noChangeShapeType="1"/>
          </p:cNvSpPr>
          <p:nvPr/>
        </p:nvSpPr>
        <p:spPr bwMode="auto">
          <a:xfrm>
            <a:off x="4918976" y="3948958"/>
            <a:ext cx="0" cy="0"/>
          </a:xfrm>
          <a:prstGeom prst="line">
            <a:avLst/>
          </a:prstGeom>
          <a:noFill/>
          <a:ln w="1">
            <a:solidFill>
              <a:schemeClr val="bg1"/>
            </a:solidFill>
            <a:round/>
            <a:headEnd/>
            <a:tailEnd/>
          </a:ln>
          <a:extLst>
            <a:ext uri="{909E8E84-426E-40DD-AFC4-6F175D3DCCD1}">
              <a14:hiddenFill xmlns:a14="http://schemas.microsoft.com/office/drawing/2010/main">
                <a:noFill/>
              </a14:hiddenFill>
            </a:ext>
          </a:extLst>
        </p:spPr>
        <p:txBody>
          <a:bodyPr/>
          <a:lstStyle/>
          <a:p>
            <a:endParaRPr lang="en-US" b="1" dirty="0">
              <a:solidFill>
                <a:schemeClr val="bg1"/>
              </a:solidFill>
              <a:latin typeface="Arial" panose="020B0604020202020204" pitchFamily="34" charset="0"/>
            </a:endParaRPr>
          </a:p>
        </p:txBody>
      </p:sp>
      <p:sp>
        <p:nvSpPr>
          <p:cNvPr id="238648" name="Rectangle 197"/>
          <p:cNvSpPr>
            <a:spLocks noChangeArrowheads="1"/>
          </p:cNvSpPr>
          <p:nvPr/>
        </p:nvSpPr>
        <p:spPr bwMode="auto">
          <a:xfrm>
            <a:off x="4882388" y="3947271"/>
            <a:ext cx="36588" cy="1687"/>
          </a:xfrm>
          <a:prstGeom prst="rect">
            <a:avLst/>
          </a:prstGeom>
          <a:noFill/>
          <a:ln w="2">
            <a:solidFill>
              <a:schemeClr val="bg1"/>
            </a:solidFill>
            <a:miter lim="800000"/>
            <a:headEnd/>
            <a:tailEnd/>
          </a:ln>
        </p:spPr>
        <p:txBody>
          <a:bodyPr/>
          <a:lstStyle>
            <a:lvl1pPr defTabSz="457200">
              <a:defRPr>
                <a:solidFill>
                  <a:schemeClr val="tx1"/>
                </a:solidFill>
                <a:latin typeface="Arial" charset="0"/>
                <a:cs typeface="Arial" charset="0"/>
              </a:defRPr>
            </a:lvl1pPr>
            <a:lvl2pPr marL="37931725" indent="-37474525" defTabSz="457200">
              <a:defRPr>
                <a:solidFill>
                  <a:schemeClr val="tx1"/>
                </a:solidFill>
                <a:latin typeface="Arial" charset="0"/>
                <a:cs typeface="Arial" charset="0"/>
              </a:defRPr>
            </a:lvl2pPr>
            <a:lvl3pPr>
              <a:defRPr>
                <a:solidFill>
                  <a:schemeClr val="tx1"/>
                </a:solidFill>
                <a:latin typeface="Arial" charset="0"/>
                <a:cs typeface="Arial" charset="0"/>
              </a:defRPr>
            </a:lvl3pPr>
            <a:lvl4pPr>
              <a:defRPr>
                <a:solidFill>
                  <a:schemeClr val="tx1"/>
                </a:solidFill>
                <a:latin typeface="Arial" charset="0"/>
                <a:cs typeface="Arial" charset="0"/>
              </a:defRPr>
            </a:lvl4pPr>
            <a:lvl5pPr>
              <a:defRPr>
                <a:solidFill>
                  <a:schemeClr val="tx1"/>
                </a:solidFill>
                <a:latin typeface="Arial" charset="0"/>
                <a:cs typeface="Arial" charset="0"/>
              </a:defRPr>
            </a:lvl5pPr>
            <a:lvl6pPr marL="457200" fontAlgn="base">
              <a:spcBef>
                <a:spcPct val="0"/>
              </a:spcBef>
              <a:spcAft>
                <a:spcPct val="0"/>
              </a:spcAft>
              <a:defRPr>
                <a:solidFill>
                  <a:schemeClr val="tx1"/>
                </a:solidFill>
                <a:latin typeface="Arial" charset="0"/>
                <a:cs typeface="Arial" charset="0"/>
              </a:defRPr>
            </a:lvl6pPr>
            <a:lvl7pPr marL="914400" fontAlgn="base">
              <a:spcBef>
                <a:spcPct val="0"/>
              </a:spcBef>
              <a:spcAft>
                <a:spcPct val="0"/>
              </a:spcAft>
              <a:defRPr>
                <a:solidFill>
                  <a:schemeClr val="tx1"/>
                </a:solidFill>
                <a:latin typeface="Arial" charset="0"/>
                <a:cs typeface="Arial" charset="0"/>
              </a:defRPr>
            </a:lvl7pPr>
            <a:lvl8pPr marL="1371600" fontAlgn="base">
              <a:spcBef>
                <a:spcPct val="0"/>
              </a:spcBef>
              <a:spcAft>
                <a:spcPct val="0"/>
              </a:spcAft>
              <a:defRPr>
                <a:solidFill>
                  <a:schemeClr val="tx1"/>
                </a:solidFill>
                <a:latin typeface="Arial" charset="0"/>
                <a:cs typeface="Arial" charset="0"/>
              </a:defRPr>
            </a:lvl8pPr>
            <a:lvl9pPr marL="1828800" fontAlgn="base">
              <a:spcBef>
                <a:spcPct val="0"/>
              </a:spcBef>
              <a:spcAft>
                <a:spcPct val="0"/>
              </a:spcAft>
              <a:defRPr>
                <a:solidFill>
                  <a:schemeClr val="tx1"/>
                </a:solidFill>
                <a:latin typeface="Arial" charset="0"/>
                <a:cs typeface="Arial" charset="0"/>
              </a:defRPr>
            </a:lvl9pPr>
          </a:lstStyle>
          <a:p>
            <a:endParaRPr lang="en-US" altLang="en-US" b="1" dirty="0">
              <a:solidFill>
                <a:schemeClr val="bg1"/>
              </a:solidFill>
              <a:latin typeface="Arial" panose="020B0604020202020204" pitchFamily="34" charset="0"/>
              <a:ea typeface="ＭＳ Ｐゴシック" pitchFamily="34" charset="-128"/>
              <a:cs typeface="Arial" panose="020B0604020202020204" pitchFamily="34" charset="0"/>
            </a:endParaRPr>
          </a:p>
        </p:txBody>
      </p:sp>
      <p:sp>
        <p:nvSpPr>
          <p:cNvPr id="238649" name="Line 198"/>
          <p:cNvSpPr>
            <a:spLocks noChangeShapeType="1"/>
          </p:cNvSpPr>
          <p:nvPr/>
        </p:nvSpPr>
        <p:spPr bwMode="auto">
          <a:xfrm>
            <a:off x="4918976" y="3540695"/>
            <a:ext cx="0" cy="0"/>
          </a:xfrm>
          <a:prstGeom prst="line">
            <a:avLst/>
          </a:prstGeom>
          <a:noFill/>
          <a:ln w="1">
            <a:solidFill>
              <a:schemeClr val="bg1"/>
            </a:solidFill>
            <a:round/>
            <a:headEnd/>
            <a:tailEnd/>
          </a:ln>
          <a:extLst>
            <a:ext uri="{909E8E84-426E-40DD-AFC4-6F175D3DCCD1}">
              <a14:hiddenFill xmlns:a14="http://schemas.microsoft.com/office/drawing/2010/main">
                <a:noFill/>
              </a14:hiddenFill>
            </a:ext>
          </a:extLst>
        </p:spPr>
        <p:txBody>
          <a:bodyPr/>
          <a:lstStyle/>
          <a:p>
            <a:endParaRPr lang="en-US" b="1" dirty="0">
              <a:solidFill>
                <a:schemeClr val="bg1"/>
              </a:solidFill>
              <a:latin typeface="Arial" panose="020B0604020202020204" pitchFamily="34" charset="0"/>
            </a:endParaRPr>
          </a:p>
        </p:txBody>
      </p:sp>
      <p:sp>
        <p:nvSpPr>
          <p:cNvPr id="238650" name="Rectangle 199"/>
          <p:cNvSpPr>
            <a:spLocks noChangeArrowheads="1"/>
          </p:cNvSpPr>
          <p:nvPr/>
        </p:nvSpPr>
        <p:spPr bwMode="auto">
          <a:xfrm>
            <a:off x="4882388" y="3539008"/>
            <a:ext cx="36588" cy="1687"/>
          </a:xfrm>
          <a:prstGeom prst="rect">
            <a:avLst/>
          </a:prstGeom>
          <a:noFill/>
          <a:ln w="2">
            <a:solidFill>
              <a:schemeClr val="bg1"/>
            </a:solidFill>
            <a:miter lim="800000"/>
            <a:headEnd/>
            <a:tailEnd/>
          </a:ln>
        </p:spPr>
        <p:txBody>
          <a:bodyPr/>
          <a:lstStyle>
            <a:lvl1pPr defTabSz="457200">
              <a:defRPr>
                <a:solidFill>
                  <a:schemeClr val="tx1"/>
                </a:solidFill>
                <a:latin typeface="Arial" charset="0"/>
                <a:cs typeface="Arial" charset="0"/>
              </a:defRPr>
            </a:lvl1pPr>
            <a:lvl2pPr marL="37931725" indent="-37474525" defTabSz="457200">
              <a:defRPr>
                <a:solidFill>
                  <a:schemeClr val="tx1"/>
                </a:solidFill>
                <a:latin typeface="Arial" charset="0"/>
                <a:cs typeface="Arial" charset="0"/>
              </a:defRPr>
            </a:lvl2pPr>
            <a:lvl3pPr>
              <a:defRPr>
                <a:solidFill>
                  <a:schemeClr val="tx1"/>
                </a:solidFill>
                <a:latin typeface="Arial" charset="0"/>
                <a:cs typeface="Arial" charset="0"/>
              </a:defRPr>
            </a:lvl3pPr>
            <a:lvl4pPr>
              <a:defRPr>
                <a:solidFill>
                  <a:schemeClr val="tx1"/>
                </a:solidFill>
                <a:latin typeface="Arial" charset="0"/>
                <a:cs typeface="Arial" charset="0"/>
              </a:defRPr>
            </a:lvl4pPr>
            <a:lvl5pPr>
              <a:defRPr>
                <a:solidFill>
                  <a:schemeClr val="tx1"/>
                </a:solidFill>
                <a:latin typeface="Arial" charset="0"/>
                <a:cs typeface="Arial" charset="0"/>
              </a:defRPr>
            </a:lvl5pPr>
            <a:lvl6pPr marL="457200" fontAlgn="base">
              <a:spcBef>
                <a:spcPct val="0"/>
              </a:spcBef>
              <a:spcAft>
                <a:spcPct val="0"/>
              </a:spcAft>
              <a:defRPr>
                <a:solidFill>
                  <a:schemeClr val="tx1"/>
                </a:solidFill>
                <a:latin typeface="Arial" charset="0"/>
                <a:cs typeface="Arial" charset="0"/>
              </a:defRPr>
            </a:lvl6pPr>
            <a:lvl7pPr marL="914400" fontAlgn="base">
              <a:spcBef>
                <a:spcPct val="0"/>
              </a:spcBef>
              <a:spcAft>
                <a:spcPct val="0"/>
              </a:spcAft>
              <a:defRPr>
                <a:solidFill>
                  <a:schemeClr val="tx1"/>
                </a:solidFill>
                <a:latin typeface="Arial" charset="0"/>
                <a:cs typeface="Arial" charset="0"/>
              </a:defRPr>
            </a:lvl7pPr>
            <a:lvl8pPr marL="1371600" fontAlgn="base">
              <a:spcBef>
                <a:spcPct val="0"/>
              </a:spcBef>
              <a:spcAft>
                <a:spcPct val="0"/>
              </a:spcAft>
              <a:defRPr>
                <a:solidFill>
                  <a:schemeClr val="tx1"/>
                </a:solidFill>
                <a:latin typeface="Arial" charset="0"/>
                <a:cs typeface="Arial" charset="0"/>
              </a:defRPr>
            </a:lvl8pPr>
            <a:lvl9pPr marL="1828800" fontAlgn="base">
              <a:spcBef>
                <a:spcPct val="0"/>
              </a:spcBef>
              <a:spcAft>
                <a:spcPct val="0"/>
              </a:spcAft>
              <a:defRPr>
                <a:solidFill>
                  <a:schemeClr val="tx1"/>
                </a:solidFill>
                <a:latin typeface="Arial" charset="0"/>
                <a:cs typeface="Arial" charset="0"/>
              </a:defRPr>
            </a:lvl9pPr>
          </a:lstStyle>
          <a:p>
            <a:endParaRPr lang="en-US" altLang="en-US" b="1" dirty="0">
              <a:solidFill>
                <a:schemeClr val="bg1"/>
              </a:solidFill>
              <a:latin typeface="Arial" panose="020B0604020202020204" pitchFamily="34" charset="0"/>
              <a:ea typeface="ＭＳ Ｐゴシック" pitchFamily="34" charset="-128"/>
              <a:cs typeface="Arial" panose="020B0604020202020204" pitchFamily="34" charset="0"/>
            </a:endParaRPr>
          </a:p>
        </p:txBody>
      </p:sp>
      <p:sp>
        <p:nvSpPr>
          <p:cNvPr id="238651" name="Rectangle 200"/>
          <p:cNvSpPr>
            <a:spLocks noChangeArrowheads="1"/>
          </p:cNvSpPr>
          <p:nvPr/>
        </p:nvSpPr>
        <p:spPr bwMode="auto">
          <a:xfrm>
            <a:off x="4616729" y="5320517"/>
            <a:ext cx="184346"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charset="0"/>
                <a:cs typeface="Arial" charset="0"/>
              </a:defRPr>
            </a:lvl1pPr>
            <a:lvl2pPr marL="37931725" indent="-37474525">
              <a:defRPr>
                <a:solidFill>
                  <a:schemeClr val="tx1"/>
                </a:solidFill>
                <a:latin typeface="Arial" charset="0"/>
                <a:cs typeface="Arial" charset="0"/>
              </a:defRPr>
            </a:lvl2pPr>
            <a:lvl3pPr>
              <a:defRPr>
                <a:solidFill>
                  <a:schemeClr val="tx1"/>
                </a:solidFill>
                <a:latin typeface="Arial" charset="0"/>
                <a:cs typeface="Arial" charset="0"/>
              </a:defRPr>
            </a:lvl3pPr>
            <a:lvl4pPr>
              <a:defRPr>
                <a:solidFill>
                  <a:schemeClr val="tx1"/>
                </a:solidFill>
                <a:latin typeface="Arial" charset="0"/>
                <a:cs typeface="Arial" charset="0"/>
              </a:defRPr>
            </a:lvl4pPr>
            <a:lvl5pPr>
              <a:defRPr>
                <a:solidFill>
                  <a:schemeClr val="tx1"/>
                </a:solidFill>
                <a:latin typeface="Arial" charset="0"/>
                <a:cs typeface="Arial" charset="0"/>
              </a:defRPr>
            </a:lvl5pPr>
            <a:lvl6pPr marL="457200" fontAlgn="base">
              <a:spcBef>
                <a:spcPct val="0"/>
              </a:spcBef>
              <a:spcAft>
                <a:spcPct val="0"/>
              </a:spcAft>
              <a:defRPr>
                <a:solidFill>
                  <a:schemeClr val="tx1"/>
                </a:solidFill>
                <a:latin typeface="Arial" charset="0"/>
                <a:cs typeface="Arial" charset="0"/>
              </a:defRPr>
            </a:lvl6pPr>
            <a:lvl7pPr marL="914400" fontAlgn="base">
              <a:spcBef>
                <a:spcPct val="0"/>
              </a:spcBef>
              <a:spcAft>
                <a:spcPct val="0"/>
              </a:spcAft>
              <a:defRPr>
                <a:solidFill>
                  <a:schemeClr val="tx1"/>
                </a:solidFill>
                <a:latin typeface="Arial" charset="0"/>
                <a:cs typeface="Arial" charset="0"/>
              </a:defRPr>
            </a:lvl7pPr>
            <a:lvl8pPr marL="1371600" fontAlgn="base">
              <a:spcBef>
                <a:spcPct val="0"/>
              </a:spcBef>
              <a:spcAft>
                <a:spcPct val="0"/>
              </a:spcAft>
              <a:defRPr>
                <a:solidFill>
                  <a:schemeClr val="tx1"/>
                </a:solidFill>
                <a:latin typeface="Arial" charset="0"/>
                <a:cs typeface="Arial" charset="0"/>
              </a:defRPr>
            </a:lvl8pPr>
            <a:lvl9pPr marL="1828800" fontAlgn="base">
              <a:spcBef>
                <a:spcPct val="0"/>
              </a:spcBef>
              <a:spcAft>
                <a:spcPct val="0"/>
              </a:spcAft>
              <a:defRPr>
                <a:solidFill>
                  <a:schemeClr val="tx1"/>
                </a:solidFill>
                <a:latin typeface="Arial" charset="0"/>
                <a:cs typeface="Arial" charset="0"/>
              </a:defRPr>
            </a:lvl9pPr>
          </a:lstStyle>
          <a:p>
            <a:r>
              <a:rPr lang="en-US" altLang="en-US" sz="1000" b="1" dirty="0">
                <a:solidFill>
                  <a:schemeClr val="bg1"/>
                </a:solidFill>
                <a:latin typeface="Arial" panose="020B0604020202020204" pitchFamily="34" charset="0"/>
                <a:ea typeface="ＭＳ Ｐゴシック" pitchFamily="34" charset="-128"/>
                <a:cs typeface="Arial" panose="020B0604020202020204" pitchFamily="34" charset="0"/>
              </a:rPr>
              <a:t>0%</a:t>
            </a:r>
            <a:endParaRPr lang="en-US" altLang="en-US" sz="2000" b="1" dirty="0">
              <a:solidFill>
                <a:schemeClr val="bg1"/>
              </a:solidFill>
              <a:latin typeface="Arial" panose="020B0604020202020204" pitchFamily="34" charset="0"/>
              <a:ea typeface="ＭＳ Ｐゴシック" pitchFamily="34" charset="-128"/>
              <a:cs typeface="Arial" panose="020B0604020202020204" pitchFamily="34" charset="0"/>
            </a:endParaRPr>
          </a:p>
        </p:txBody>
      </p:sp>
      <p:sp>
        <p:nvSpPr>
          <p:cNvPr id="238652" name="Rectangle 201"/>
          <p:cNvSpPr>
            <a:spLocks noChangeArrowheads="1"/>
          </p:cNvSpPr>
          <p:nvPr/>
        </p:nvSpPr>
        <p:spPr bwMode="auto">
          <a:xfrm>
            <a:off x="4559461" y="4910568"/>
            <a:ext cx="254878"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charset="0"/>
                <a:cs typeface="Arial" charset="0"/>
              </a:defRPr>
            </a:lvl1pPr>
            <a:lvl2pPr marL="37931725" indent="-37474525">
              <a:defRPr>
                <a:solidFill>
                  <a:schemeClr val="tx1"/>
                </a:solidFill>
                <a:latin typeface="Arial" charset="0"/>
                <a:cs typeface="Arial" charset="0"/>
              </a:defRPr>
            </a:lvl2pPr>
            <a:lvl3pPr>
              <a:defRPr>
                <a:solidFill>
                  <a:schemeClr val="tx1"/>
                </a:solidFill>
                <a:latin typeface="Arial" charset="0"/>
                <a:cs typeface="Arial" charset="0"/>
              </a:defRPr>
            </a:lvl3pPr>
            <a:lvl4pPr>
              <a:defRPr>
                <a:solidFill>
                  <a:schemeClr val="tx1"/>
                </a:solidFill>
                <a:latin typeface="Arial" charset="0"/>
                <a:cs typeface="Arial" charset="0"/>
              </a:defRPr>
            </a:lvl4pPr>
            <a:lvl5pPr>
              <a:defRPr>
                <a:solidFill>
                  <a:schemeClr val="tx1"/>
                </a:solidFill>
                <a:latin typeface="Arial" charset="0"/>
                <a:cs typeface="Arial" charset="0"/>
              </a:defRPr>
            </a:lvl5pPr>
            <a:lvl6pPr marL="457200" fontAlgn="base">
              <a:spcBef>
                <a:spcPct val="0"/>
              </a:spcBef>
              <a:spcAft>
                <a:spcPct val="0"/>
              </a:spcAft>
              <a:defRPr>
                <a:solidFill>
                  <a:schemeClr val="tx1"/>
                </a:solidFill>
                <a:latin typeface="Arial" charset="0"/>
                <a:cs typeface="Arial" charset="0"/>
              </a:defRPr>
            </a:lvl6pPr>
            <a:lvl7pPr marL="914400" fontAlgn="base">
              <a:spcBef>
                <a:spcPct val="0"/>
              </a:spcBef>
              <a:spcAft>
                <a:spcPct val="0"/>
              </a:spcAft>
              <a:defRPr>
                <a:solidFill>
                  <a:schemeClr val="tx1"/>
                </a:solidFill>
                <a:latin typeface="Arial" charset="0"/>
                <a:cs typeface="Arial" charset="0"/>
              </a:defRPr>
            </a:lvl7pPr>
            <a:lvl8pPr marL="1371600" fontAlgn="base">
              <a:spcBef>
                <a:spcPct val="0"/>
              </a:spcBef>
              <a:spcAft>
                <a:spcPct val="0"/>
              </a:spcAft>
              <a:defRPr>
                <a:solidFill>
                  <a:schemeClr val="tx1"/>
                </a:solidFill>
                <a:latin typeface="Arial" charset="0"/>
                <a:cs typeface="Arial" charset="0"/>
              </a:defRPr>
            </a:lvl8pPr>
            <a:lvl9pPr marL="1828800" fontAlgn="base">
              <a:spcBef>
                <a:spcPct val="0"/>
              </a:spcBef>
              <a:spcAft>
                <a:spcPct val="0"/>
              </a:spcAft>
              <a:defRPr>
                <a:solidFill>
                  <a:schemeClr val="tx1"/>
                </a:solidFill>
                <a:latin typeface="Arial" charset="0"/>
                <a:cs typeface="Arial" charset="0"/>
              </a:defRPr>
            </a:lvl9pPr>
          </a:lstStyle>
          <a:p>
            <a:r>
              <a:rPr lang="en-US" altLang="en-US" sz="1000" b="1" dirty="0">
                <a:solidFill>
                  <a:schemeClr val="bg1"/>
                </a:solidFill>
                <a:latin typeface="Arial" panose="020B0604020202020204" pitchFamily="34" charset="0"/>
                <a:ea typeface="ＭＳ Ｐゴシック" pitchFamily="34" charset="-128"/>
                <a:cs typeface="Arial" panose="020B0604020202020204" pitchFamily="34" charset="0"/>
              </a:rPr>
              <a:t>20%</a:t>
            </a:r>
            <a:endParaRPr lang="en-US" altLang="en-US" sz="2000" b="1" dirty="0">
              <a:solidFill>
                <a:schemeClr val="bg1"/>
              </a:solidFill>
              <a:latin typeface="Arial" panose="020B0604020202020204" pitchFamily="34" charset="0"/>
              <a:ea typeface="ＭＳ Ｐゴシック" pitchFamily="34" charset="-128"/>
              <a:cs typeface="Arial" panose="020B0604020202020204" pitchFamily="34" charset="0"/>
            </a:endParaRPr>
          </a:p>
        </p:txBody>
      </p:sp>
      <p:sp>
        <p:nvSpPr>
          <p:cNvPr id="238653" name="Rectangle 202"/>
          <p:cNvSpPr>
            <a:spLocks noChangeArrowheads="1"/>
          </p:cNvSpPr>
          <p:nvPr/>
        </p:nvSpPr>
        <p:spPr bwMode="auto">
          <a:xfrm>
            <a:off x="4559461" y="4500618"/>
            <a:ext cx="254878"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charset="0"/>
                <a:cs typeface="Arial" charset="0"/>
              </a:defRPr>
            </a:lvl1pPr>
            <a:lvl2pPr marL="37931725" indent="-37474525">
              <a:defRPr>
                <a:solidFill>
                  <a:schemeClr val="tx1"/>
                </a:solidFill>
                <a:latin typeface="Arial" charset="0"/>
                <a:cs typeface="Arial" charset="0"/>
              </a:defRPr>
            </a:lvl2pPr>
            <a:lvl3pPr>
              <a:defRPr>
                <a:solidFill>
                  <a:schemeClr val="tx1"/>
                </a:solidFill>
                <a:latin typeface="Arial" charset="0"/>
                <a:cs typeface="Arial" charset="0"/>
              </a:defRPr>
            </a:lvl3pPr>
            <a:lvl4pPr>
              <a:defRPr>
                <a:solidFill>
                  <a:schemeClr val="tx1"/>
                </a:solidFill>
                <a:latin typeface="Arial" charset="0"/>
                <a:cs typeface="Arial" charset="0"/>
              </a:defRPr>
            </a:lvl4pPr>
            <a:lvl5pPr>
              <a:defRPr>
                <a:solidFill>
                  <a:schemeClr val="tx1"/>
                </a:solidFill>
                <a:latin typeface="Arial" charset="0"/>
                <a:cs typeface="Arial" charset="0"/>
              </a:defRPr>
            </a:lvl5pPr>
            <a:lvl6pPr marL="457200" fontAlgn="base">
              <a:spcBef>
                <a:spcPct val="0"/>
              </a:spcBef>
              <a:spcAft>
                <a:spcPct val="0"/>
              </a:spcAft>
              <a:defRPr>
                <a:solidFill>
                  <a:schemeClr val="tx1"/>
                </a:solidFill>
                <a:latin typeface="Arial" charset="0"/>
                <a:cs typeface="Arial" charset="0"/>
              </a:defRPr>
            </a:lvl6pPr>
            <a:lvl7pPr marL="914400" fontAlgn="base">
              <a:spcBef>
                <a:spcPct val="0"/>
              </a:spcBef>
              <a:spcAft>
                <a:spcPct val="0"/>
              </a:spcAft>
              <a:defRPr>
                <a:solidFill>
                  <a:schemeClr val="tx1"/>
                </a:solidFill>
                <a:latin typeface="Arial" charset="0"/>
                <a:cs typeface="Arial" charset="0"/>
              </a:defRPr>
            </a:lvl7pPr>
            <a:lvl8pPr marL="1371600" fontAlgn="base">
              <a:spcBef>
                <a:spcPct val="0"/>
              </a:spcBef>
              <a:spcAft>
                <a:spcPct val="0"/>
              </a:spcAft>
              <a:defRPr>
                <a:solidFill>
                  <a:schemeClr val="tx1"/>
                </a:solidFill>
                <a:latin typeface="Arial" charset="0"/>
                <a:cs typeface="Arial" charset="0"/>
              </a:defRPr>
            </a:lvl8pPr>
            <a:lvl9pPr marL="1828800" fontAlgn="base">
              <a:spcBef>
                <a:spcPct val="0"/>
              </a:spcBef>
              <a:spcAft>
                <a:spcPct val="0"/>
              </a:spcAft>
              <a:defRPr>
                <a:solidFill>
                  <a:schemeClr val="tx1"/>
                </a:solidFill>
                <a:latin typeface="Arial" charset="0"/>
                <a:cs typeface="Arial" charset="0"/>
              </a:defRPr>
            </a:lvl9pPr>
          </a:lstStyle>
          <a:p>
            <a:r>
              <a:rPr lang="en-US" altLang="en-US" sz="1000" b="1" dirty="0">
                <a:solidFill>
                  <a:schemeClr val="bg1"/>
                </a:solidFill>
                <a:latin typeface="Arial" panose="020B0604020202020204" pitchFamily="34" charset="0"/>
                <a:ea typeface="ＭＳ Ｐゴシック" pitchFamily="34" charset="-128"/>
                <a:cs typeface="Arial" panose="020B0604020202020204" pitchFamily="34" charset="0"/>
              </a:rPr>
              <a:t>40%</a:t>
            </a:r>
            <a:endParaRPr lang="en-US" altLang="en-US" sz="2000" b="1" dirty="0">
              <a:solidFill>
                <a:schemeClr val="bg1"/>
              </a:solidFill>
              <a:latin typeface="Arial" panose="020B0604020202020204" pitchFamily="34" charset="0"/>
              <a:ea typeface="ＭＳ Ｐゴシック" pitchFamily="34" charset="-128"/>
              <a:cs typeface="Arial" panose="020B0604020202020204" pitchFamily="34" charset="0"/>
            </a:endParaRPr>
          </a:p>
        </p:txBody>
      </p:sp>
      <p:sp>
        <p:nvSpPr>
          <p:cNvPr id="238654" name="Rectangle 203"/>
          <p:cNvSpPr>
            <a:spLocks noChangeArrowheads="1"/>
          </p:cNvSpPr>
          <p:nvPr/>
        </p:nvSpPr>
        <p:spPr bwMode="auto">
          <a:xfrm>
            <a:off x="4559461" y="4090669"/>
            <a:ext cx="254878"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charset="0"/>
                <a:cs typeface="Arial" charset="0"/>
              </a:defRPr>
            </a:lvl1pPr>
            <a:lvl2pPr marL="37931725" indent="-37474525">
              <a:defRPr>
                <a:solidFill>
                  <a:schemeClr val="tx1"/>
                </a:solidFill>
                <a:latin typeface="Arial" charset="0"/>
                <a:cs typeface="Arial" charset="0"/>
              </a:defRPr>
            </a:lvl2pPr>
            <a:lvl3pPr>
              <a:defRPr>
                <a:solidFill>
                  <a:schemeClr val="tx1"/>
                </a:solidFill>
                <a:latin typeface="Arial" charset="0"/>
                <a:cs typeface="Arial" charset="0"/>
              </a:defRPr>
            </a:lvl3pPr>
            <a:lvl4pPr>
              <a:defRPr>
                <a:solidFill>
                  <a:schemeClr val="tx1"/>
                </a:solidFill>
                <a:latin typeface="Arial" charset="0"/>
                <a:cs typeface="Arial" charset="0"/>
              </a:defRPr>
            </a:lvl4pPr>
            <a:lvl5pPr>
              <a:defRPr>
                <a:solidFill>
                  <a:schemeClr val="tx1"/>
                </a:solidFill>
                <a:latin typeface="Arial" charset="0"/>
                <a:cs typeface="Arial" charset="0"/>
              </a:defRPr>
            </a:lvl5pPr>
            <a:lvl6pPr marL="457200" fontAlgn="base">
              <a:spcBef>
                <a:spcPct val="0"/>
              </a:spcBef>
              <a:spcAft>
                <a:spcPct val="0"/>
              </a:spcAft>
              <a:defRPr>
                <a:solidFill>
                  <a:schemeClr val="tx1"/>
                </a:solidFill>
                <a:latin typeface="Arial" charset="0"/>
                <a:cs typeface="Arial" charset="0"/>
              </a:defRPr>
            </a:lvl6pPr>
            <a:lvl7pPr marL="914400" fontAlgn="base">
              <a:spcBef>
                <a:spcPct val="0"/>
              </a:spcBef>
              <a:spcAft>
                <a:spcPct val="0"/>
              </a:spcAft>
              <a:defRPr>
                <a:solidFill>
                  <a:schemeClr val="tx1"/>
                </a:solidFill>
                <a:latin typeface="Arial" charset="0"/>
                <a:cs typeface="Arial" charset="0"/>
              </a:defRPr>
            </a:lvl7pPr>
            <a:lvl8pPr marL="1371600" fontAlgn="base">
              <a:spcBef>
                <a:spcPct val="0"/>
              </a:spcBef>
              <a:spcAft>
                <a:spcPct val="0"/>
              </a:spcAft>
              <a:defRPr>
                <a:solidFill>
                  <a:schemeClr val="tx1"/>
                </a:solidFill>
                <a:latin typeface="Arial" charset="0"/>
                <a:cs typeface="Arial" charset="0"/>
              </a:defRPr>
            </a:lvl8pPr>
            <a:lvl9pPr marL="1828800" fontAlgn="base">
              <a:spcBef>
                <a:spcPct val="0"/>
              </a:spcBef>
              <a:spcAft>
                <a:spcPct val="0"/>
              </a:spcAft>
              <a:defRPr>
                <a:solidFill>
                  <a:schemeClr val="tx1"/>
                </a:solidFill>
                <a:latin typeface="Arial" charset="0"/>
                <a:cs typeface="Arial" charset="0"/>
              </a:defRPr>
            </a:lvl9pPr>
          </a:lstStyle>
          <a:p>
            <a:r>
              <a:rPr lang="en-US" altLang="en-US" sz="1000" b="1" dirty="0">
                <a:solidFill>
                  <a:schemeClr val="bg1"/>
                </a:solidFill>
                <a:latin typeface="Arial" panose="020B0604020202020204" pitchFamily="34" charset="0"/>
                <a:ea typeface="ＭＳ Ｐゴシック" pitchFamily="34" charset="-128"/>
                <a:cs typeface="Arial" panose="020B0604020202020204" pitchFamily="34" charset="0"/>
              </a:rPr>
              <a:t>60%</a:t>
            </a:r>
            <a:endParaRPr lang="en-US" altLang="en-US" sz="2000" b="1" dirty="0">
              <a:solidFill>
                <a:schemeClr val="bg1"/>
              </a:solidFill>
              <a:latin typeface="Arial" panose="020B0604020202020204" pitchFamily="34" charset="0"/>
              <a:ea typeface="ＭＳ Ｐゴシック" pitchFamily="34" charset="-128"/>
              <a:cs typeface="Arial" panose="020B0604020202020204" pitchFamily="34" charset="0"/>
            </a:endParaRPr>
          </a:p>
        </p:txBody>
      </p:sp>
      <p:sp>
        <p:nvSpPr>
          <p:cNvPr id="238655" name="Rectangle 204"/>
          <p:cNvSpPr>
            <a:spLocks noChangeArrowheads="1"/>
          </p:cNvSpPr>
          <p:nvPr/>
        </p:nvSpPr>
        <p:spPr bwMode="auto">
          <a:xfrm>
            <a:off x="4559461" y="3680719"/>
            <a:ext cx="254878"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charset="0"/>
                <a:cs typeface="Arial" charset="0"/>
              </a:defRPr>
            </a:lvl1pPr>
            <a:lvl2pPr marL="37931725" indent="-37474525">
              <a:defRPr>
                <a:solidFill>
                  <a:schemeClr val="tx1"/>
                </a:solidFill>
                <a:latin typeface="Arial" charset="0"/>
                <a:cs typeface="Arial" charset="0"/>
              </a:defRPr>
            </a:lvl2pPr>
            <a:lvl3pPr>
              <a:defRPr>
                <a:solidFill>
                  <a:schemeClr val="tx1"/>
                </a:solidFill>
                <a:latin typeface="Arial" charset="0"/>
                <a:cs typeface="Arial" charset="0"/>
              </a:defRPr>
            </a:lvl3pPr>
            <a:lvl4pPr>
              <a:defRPr>
                <a:solidFill>
                  <a:schemeClr val="tx1"/>
                </a:solidFill>
                <a:latin typeface="Arial" charset="0"/>
                <a:cs typeface="Arial" charset="0"/>
              </a:defRPr>
            </a:lvl4pPr>
            <a:lvl5pPr>
              <a:defRPr>
                <a:solidFill>
                  <a:schemeClr val="tx1"/>
                </a:solidFill>
                <a:latin typeface="Arial" charset="0"/>
                <a:cs typeface="Arial" charset="0"/>
              </a:defRPr>
            </a:lvl5pPr>
            <a:lvl6pPr marL="457200" fontAlgn="base">
              <a:spcBef>
                <a:spcPct val="0"/>
              </a:spcBef>
              <a:spcAft>
                <a:spcPct val="0"/>
              </a:spcAft>
              <a:defRPr>
                <a:solidFill>
                  <a:schemeClr val="tx1"/>
                </a:solidFill>
                <a:latin typeface="Arial" charset="0"/>
                <a:cs typeface="Arial" charset="0"/>
              </a:defRPr>
            </a:lvl6pPr>
            <a:lvl7pPr marL="914400" fontAlgn="base">
              <a:spcBef>
                <a:spcPct val="0"/>
              </a:spcBef>
              <a:spcAft>
                <a:spcPct val="0"/>
              </a:spcAft>
              <a:defRPr>
                <a:solidFill>
                  <a:schemeClr val="tx1"/>
                </a:solidFill>
                <a:latin typeface="Arial" charset="0"/>
                <a:cs typeface="Arial" charset="0"/>
              </a:defRPr>
            </a:lvl7pPr>
            <a:lvl8pPr marL="1371600" fontAlgn="base">
              <a:spcBef>
                <a:spcPct val="0"/>
              </a:spcBef>
              <a:spcAft>
                <a:spcPct val="0"/>
              </a:spcAft>
              <a:defRPr>
                <a:solidFill>
                  <a:schemeClr val="tx1"/>
                </a:solidFill>
                <a:latin typeface="Arial" charset="0"/>
                <a:cs typeface="Arial" charset="0"/>
              </a:defRPr>
            </a:lvl8pPr>
            <a:lvl9pPr marL="1828800" fontAlgn="base">
              <a:spcBef>
                <a:spcPct val="0"/>
              </a:spcBef>
              <a:spcAft>
                <a:spcPct val="0"/>
              </a:spcAft>
              <a:defRPr>
                <a:solidFill>
                  <a:schemeClr val="tx1"/>
                </a:solidFill>
                <a:latin typeface="Arial" charset="0"/>
                <a:cs typeface="Arial" charset="0"/>
              </a:defRPr>
            </a:lvl9pPr>
          </a:lstStyle>
          <a:p>
            <a:r>
              <a:rPr lang="en-US" altLang="en-US" sz="1000" b="1" dirty="0">
                <a:solidFill>
                  <a:schemeClr val="bg1"/>
                </a:solidFill>
                <a:latin typeface="Arial" panose="020B0604020202020204" pitchFamily="34" charset="0"/>
                <a:ea typeface="ＭＳ Ｐゴシック" pitchFamily="34" charset="-128"/>
                <a:cs typeface="Arial" panose="020B0604020202020204" pitchFamily="34" charset="0"/>
              </a:rPr>
              <a:t>80%</a:t>
            </a:r>
            <a:endParaRPr lang="en-US" altLang="en-US" sz="2000" b="1" dirty="0">
              <a:solidFill>
                <a:schemeClr val="bg1"/>
              </a:solidFill>
              <a:latin typeface="Arial" panose="020B0604020202020204" pitchFamily="34" charset="0"/>
              <a:ea typeface="ＭＳ Ｐゴシック" pitchFamily="34" charset="-128"/>
              <a:cs typeface="Arial" panose="020B0604020202020204" pitchFamily="34" charset="0"/>
            </a:endParaRPr>
          </a:p>
        </p:txBody>
      </p:sp>
      <p:sp>
        <p:nvSpPr>
          <p:cNvPr id="238656" name="Rectangle 205"/>
          <p:cNvSpPr>
            <a:spLocks noChangeArrowheads="1"/>
          </p:cNvSpPr>
          <p:nvPr/>
        </p:nvSpPr>
        <p:spPr bwMode="auto">
          <a:xfrm>
            <a:off x="4502193" y="3272457"/>
            <a:ext cx="325410"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charset="0"/>
                <a:cs typeface="Arial" charset="0"/>
              </a:defRPr>
            </a:lvl1pPr>
            <a:lvl2pPr marL="37931725" indent="-37474525">
              <a:defRPr>
                <a:solidFill>
                  <a:schemeClr val="tx1"/>
                </a:solidFill>
                <a:latin typeface="Arial" charset="0"/>
                <a:cs typeface="Arial" charset="0"/>
              </a:defRPr>
            </a:lvl2pPr>
            <a:lvl3pPr>
              <a:defRPr>
                <a:solidFill>
                  <a:schemeClr val="tx1"/>
                </a:solidFill>
                <a:latin typeface="Arial" charset="0"/>
                <a:cs typeface="Arial" charset="0"/>
              </a:defRPr>
            </a:lvl3pPr>
            <a:lvl4pPr>
              <a:defRPr>
                <a:solidFill>
                  <a:schemeClr val="tx1"/>
                </a:solidFill>
                <a:latin typeface="Arial" charset="0"/>
                <a:cs typeface="Arial" charset="0"/>
              </a:defRPr>
            </a:lvl4pPr>
            <a:lvl5pPr>
              <a:defRPr>
                <a:solidFill>
                  <a:schemeClr val="tx1"/>
                </a:solidFill>
                <a:latin typeface="Arial" charset="0"/>
                <a:cs typeface="Arial" charset="0"/>
              </a:defRPr>
            </a:lvl5pPr>
            <a:lvl6pPr marL="457200" fontAlgn="base">
              <a:spcBef>
                <a:spcPct val="0"/>
              </a:spcBef>
              <a:spcAft>
                <a:spcPct val="0"/>
              </a:spcAft>
              <a:defRPr>
                <a:solidFill>
                  <a:schemeClr val="tx1"/>
                </a:solidFill>
                <a:latin typeface="Arial" charset="0"/>
                <a:cs typeface="Arial" charset="0"/>
              </a:defRPr>
            </a:lvl6pPr>
            <a:lvl7pPr marL="914400" fontAlgn="base">
              <a:spcBef>
                <a:spcPct val="0"/>
              </a:spcBef>
              <a:spcAft>
                <a:spcPct val="0"/>
              </a:spcAft>
              <a:defRPr>
                <a:solidFill>
                  <a:schemeClr val="tx1"/>
                </a:solidFill>
                <a:latin typeface="Arial" charset="0"/>
                <a:cs typeface="Arial" charset="0"/>
              </a:defRPr>
            </a:lvl7pPr>
            <a:lvl8pPr marL="1371600" fontAlgn="base">
              <a:spcBef>
                <a:spcPct val="0"/>
              </a:spcBef>
              <a:spcAft>
                <a:spcPct val="0"/>
              </a:spcAft>
              <a:defRPr>
                <a:solidFill>
                  <a:schemeClr val="tx1"/>
                </a:solidFill>
                <a:latin typeface="Arial" charset="0"/>
                <a:cs typeface="Arial" charset="0"/>
              </a:defRPr>
            </a:lvl8pPr>
            <a:lvl9pPr marL="1828800" fontAlgn="base">
              <a:spcBef>
                <a:spcPct val="0"/>
              </a:spcBef>
              <a:spcAft>
                <a:spcPct val="0"/>
              </a:spcAft>
              <a:defRPr>
                <a:solidFill>
                  <a:schemeClr val="tx1"/>
                </a:solidFill>
                <a:latin typeface="Arial" charset="0"/>
                <a:cs typeface="Arial" charset="0"/>
              </a:defRPr>
            </a:lvl9pPr>
          </a:lstStyle>
          <a:p>
            <a:r>
              <a:rPr lang="en-US" altLang="en-US" sz="1000" b="1" dirty="0">
                <a:solidFill>
                  <a:schemeClr val="bg1"/>
                </a:solidFill>
                <a:latin typeface="Arial" panose="020B0604020202020204" pitchFamily="34" charset="0"/>
                <a:ea typeface="ＭＳ Ｐゴシック" pitchFamily="34" charset="-128"/>
                <a:cs typeface="Arial" panose="020B0604020202020204" pitchFamily="34" charset="0"/>
              </a:rPr>
              <a:t>100%</a:t>
            </a:r>
            <a:endParaRPr lang="en-US" altLang="en-US" sz="2000" b="1" dirty="0">
              <a:solidFill>
                <a:schemeClr val="bg1"/>
              </a:solidFill>
              <a:latin typeface="Arial" panose="020B0604020202020204" pitchFamily="34" charset="0"/>
              <a:ea typeface="ＭＳ Ｐゴシック" pitchFamily="34" charset="-128"/>
              <a:cs typeface="Arial" panose="020B0604020202020204" pitchFamily="34" charset="0"/>
            </a:endParaRPr>
          </a:p>
        </p:txBody>
      </p:sp>
      <p:sp>
        <p:nvSpPr>
          <p:cNvPr id="238657" name="Line 206"/>
          <p:cNvSpPr>
            <a:spLocks noChangeShapeType="1"/>
          </p:cNvSpPr>
          <p:nvPr/>
        </p:nvSpPr>
        <p:spPr bwMode="auto">
          <a:xfrm>
            <a:off x="4920566" y="5381250"/>
            <a:ext cx="0" cy="0"/>
          </a:xfrm>
          <a:prstGeom prst="line">
            <a:avLst/>
          </a:prstGeom>
          <a:noFill/>
          <a:ln w="1">
            <a:solidFill>
              <a:schemeClr val="bg1"/>
            </a:solidFill>
            <a:round/>
            <a:headEnd/>
            <a:tailEnd/>
          </a:ln>
          <a:extLst>
            <a:ext uri="{909E8E84-426E-40DD-AFC4-6F175D3DCCD1}">
              <a14:hiddenFill xmlns:a14="http://schemas.microsoft.com/office/drawing/2010/main">
                <a:noFill/>
              </a14:hiddenFill>
            </a:ext>
          </a:extLst>
        </p:spPr>
        <p:txBody>
          <a:bodyPr/>
          <a:lstStyle/>
          <a:p>
            <a:endParaRPr lang="en-US" b="1" dirty="0">
              <a:solidFill>
                <a:schemeClr val="bg1"/>
              </a:solidFill>
              <a:latin typeface="Arial" panose="020B0604020202020204" pitchFamily="34" charset="0"/>
            </a:endParaRPr>
          </a:p>
        </p:txBody>
      </p:sp>
      <p:sp>
        <p:nvSpPr>
          <p:cNvPr id="238658" name="Rectangle 207"/>
          <p:cNvSpPr>
            <a:spLocks noChangeArrowheads="1"/>
          </p:cNvSpPr>
          <p:nvPr/>
        </p:nvSpPr>
        <p:spPr bwMode="auto">
          <a:xfrm>
            <a:off x="4918976" y="5381250"/>
            <a:ext cx="1591" cy="62420"/>
          </a:xfrm>
          <a:prstGeom prst="rect">
            <a:avLst/>
          </a:prstGeom>
          <a:noFill/>
          <a:ln w="2">
            <a:solidFill>
              <a:schemeClr val="bg1"/>
            </a:solidFill>
            <a:miter lim="800000"/>
            <a:headEnd/>
            <a:tailEnd/>
          </a:ln>
        </p:spPr>
        <p:txBody>
          <a:bodyPr/>
          <a:lstStyle>
            <a:lvl1pPr defTabSz="457200">
              <a:defRPr>
                <a:solidFill>
                  <a:schemeClr val="tx1"/>
                </a:solidFill>
                <a:latin typeface="Arial" charset="0"/>
                <a:cs typeface="Arial" charset="0"/>
              </a:defRPr>
            </a:lvl1pPr>
            <a:lvl2pPr marL="37931725" indent="-37474525" defTabSz="457200">
              <a:defRPr>
                <a:solidFill>
                  <a:schemeClr val="tx1"/>
                </a:solidFill>
                <a:latin typeface="Arial" charset="0"/>
                <a:cs typeface="Arial" charset="0"/>
              </a:defRPr>
            </a:lvl2pPr>
            <a:lvl3pPr>
              <a:defRPr>
                <a:solidFill>
                  <a:schemeClr val="tx1"/>
                </a:solidFill>
                <a:latin typeface="Arial" charset="0"/>
                <a:cs typeface="Arial" charset="0"/>
              </a:defRPr>
            </a:lvl3pPr>
            <a:lvl4pPr>
              <a:defRPr>
                <a:solidFill>
                  <a:schemeClr val="tx1"/>
                </a:solidFill>
                <a:latin typeface="Arial" charset="0"/>
                <a:cs typeface="Arial" charset="0"/>
              </a:defRPr>
            </a:lvl4pPr>
            <a:lvl5pPr>
              <a:defRPr>
                <a:solidFill>
                  <a:schemeClr val="tx1"/>
                </a:solidFill>
                <a:latin typeface="Arial" charset="0"/>
                <a:cs typeface="Arial" charset="0"/>
              </a:defRPr>
            </a:lvl5pPr>
            <a:lvl6pPr marL="457200" fontAlgn="base">
              <a:spcBef>
                <a:spcPct val="0"/>
              </a:spcBef>
              <a:spcAft>
                <a:spcPct val="0"/>
              </a:spcAft>
              <a:defRPr>
                <a:solidFill>
                  <a:schemeClr val="tx1"/>
                </a:solidFill>
                <a:latin typeface="Arial" charset="0"/>
                <a:cs typeface="Arial" charset="0"/>
              </a:defRPr>
            </a:lvl6pPr>
            <a:lvl7pPr marL="914400" fontAlgn="base">
              <a:spcBef>
                <a:spcPct val="0"/>
              </a:spcBef>
              <a:spcAft>
                <a:spcPct val="0"/>
              </a:spcAft>
              <a:defRPr>
                <a:solidFill>
                  <a:schemeClr val="tx1"/>
                </a:solidFill>
                <a:latin typeface="Arial" charset="0"/>
                <a:cs typeface="Arial" charset="0"/>
              </a:defRPr>
            </a:lvl7pPr>
            <a:lvl8pPr marL="1371600" fontAlgn="base">
              <a:spcBef>
                <a:spcPct val="0"/>
              </a:spcBef>
              <a:spcAft>
                <a:spcPct val="0"/>
              </a:spcAft>
              <a:defRPr>
                <a:solidFill>
                  <a:schemeClr val="tx1"/>
                </a:solidFill>
                <a:latin typeface="Arial" charset="0"/>
                <a:cs typeface="Arial" charset="0"/>
              </a:defRPr>
            </a:lvl8pPr>
            <a:lvl9pPr marL="1828800" fontAlgn="base">
              <a:spcBef>
                <a:spcPct val="0"/>
              </a:spcBef>
              <a:spcAft>
                <a:spcPct val="0"/>
              </a:spcAft>
              <a:defRPr>
                <a:solidFill>
                  <a:schemeClr val="tx1"/>
                </a:solidFill>
                <a:latin typeface="Arial" charset="0"/>
                <a:cs typeface="Arial" charset="0"/>
              </a:defRPr>
            </a:lvl9pPr>
          </a:lstStyle>
          <a:p>
            <a:endParaRPr lang="en-US" altLang="en-US" b="1" dirty="0">
              <a:solidFill>
                <a:schemeClr val="bg1"/>
              </a:solidFill>
              <a:latin typeface="Arial" panose="020B0604020202020204" pitchFamily="34" charset="0"/>
              <a:ea typeface="ＭＳ Ｐゴシック" pitchFamily="34" charset="-128"/>
              <a:cs typeface="Arial" panose="020B0604020202020204" pitchFamily="34" charset="0"/>
            </a:endParaRPr>
          </a:p>
        </p:txBody>
      </p:sp>
      <p:sp>
        <p:nvSpPr>
          <p:cNvPr id="238659" name="Rectangle 208"/>
          <p:cNvSpPr>
            <a:spLocks noChangeArrowheads="1"/>
          </p:cNvSpPr>
          <p:nvPr/>
        </p:nvSpPr>
        <p:spPr bwMode="auto">
          <a:xfrm>
            <a:off x="4866480" y="5549954"/>
            <a:ext cx="63631" cy="138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charset="0"/>
                <a:cs typeface="Arial" charset="0"/>
              </a:defRPr>
            </a:lvl1pPr>
            <a:lvl2pPr marL="37931725" indent="-37474525">
              <a:defRPr>
                <a:solidFill>
                  <a:schemeClr val="tx1"/>
                </a:solidFill>
                <a:latin typeface="Arial" charset="0"/>
                <a:cs typeface="Arial" charset="0"/>
              </a:defRPr>
            </a:lvl2pPr>
            <a:lvl3pPr>
              <a:defRPr>
                <a:solidFill>
                  <a:schemeClr val="tx1"/>
                </a:solidFill>
                <a:latin typeface="Arial" charset="0"/>
                <a:cs typeface="Arial" charset="0"/>
              </a:defRPr>
            </a:lvl3pPr>
            <a:lvl4pPr>
              <a:defRPr>
                <a:solidFill>
                  <a:schemeClr val="tx1"/>
                </a:solidFill>
                <a:latin typeface="Arial" charset="0"/>
                <a:cs typeface="Arial" charset="0"/>
              </a:defRPr>
            </a:lvl4pPr>
            <a:lvl5pPr>
              <a:defRPr>
                <a:solidFill>
                  <a:schemeClr val="tx1"/>
                </a:solidFill>
                <a:latin typeface="Arial" charset="0"/>
                <a:cs typeface="Arial" charset="0"/>
              </a:defRPr>
            </a:lvl5pPr>
            <a:lvl6pPr marL="457200" fontAlgn="base">
              <a:spcBef>
                <a:spcPct val="0"/>
              </a:spcBef>
              <a:spcAft>
                <a:spcPct val="0"/>
              </a:spcAft>
              <a:defRPr>
                <a:solidFill>
                  <a:schemeClr val="tx1"/>
                </a:solidFill>
                <a:latin typeface="Arial" charset="0"/>
                <a:cs typeface="Arial" charset="0"/>
              </a:defRPr>
            </a:lvl6pPr>
            <a:lvl7pPr marL="914400" fontAlgn="base">
              <a:spcBef>
                <a:spcPct val="0"/>
              </a:spcBef>
              <a:spcAft>
                <a:spcPct val="0"/>
              </a:spcAft>
              <a:defRPr>
                <a:solidFill>
                  <a:schemeClr val="tx1"/>
                </a:solidFill>
                <a:latin typeface="Arial" charset="0"/>
                <a:cs typeface="Arial" charset="0"/>
              </a:defRPr>
            </a:lvl7pPr>
            <a:lvl8pPr marL="1371600" fontAlgn="base">
              <a:spcBef>
                <a:spcPct val="0"/>
              </a:spcBef>
              <a:spcAft>
                <a:spcPct val="0"/>
              </a:spcAft>
              <a:defRPr>
                <a:solidFill>
                  <a:schemeClr val="tx1"/>
                </a:solidFill>
                <a:latin typeface="Arial" charset="0"/>
                <a:cs typeface="Arial" charset="0"/>
              </a:defRPr>
            </a:lvl8pPr>
            <a:lvl9pPr marL="1828800" fontAlgn="base">
              <a:spcBef>
                <a:spcPct val="0"/>
              </a:spcBef>
              <a:spcAft>
                <a:spcPct val="0"/>
              </a:spcAft>
              <a:defRPr>
                <a:solidFill>
                  <a:schemeClr val="tx1"/>
                </a:solidFill>
                <a:latin typeface="Arial" charset="0"/>
                <a:cs typeface="Arial" charset="0"/>
              </a:defRPr>
            </a:lvl9pPr>
          </a:lstStyle>
          <a:p>
            <a:r>
              <a:rPr lang="en-US" altLang="en-US" sz="900" b="1" dirty="0">
                <a:solidFill>
                  <a:schemeClr val="bg1"/>
                </a:solidFill>
                <a:latin typeface="Arial" panose="020B0604020202020204" pitchFamily="34" charset="0"/>
                <a:ea typeface="ＭＳ Ｐゴシック" pitchFamily="34" charset="-128"/>
                <a:cs typeface="Arial" panose="020B0604020202020204" pitchFamily="34" charset="0"/>
              </a:rPr>
              <a:t>0</a:t>
            </a:r>
            <a:endParaRPr lang="en-US" altLang="en-US" b="1" dirty="0">
              <a:solidFill>
                <a:schemeClr val="bg1"/>
              </a:solidFill>
              <a:latin typeface="Arial" panose="020B0604020202020204" pitchFamily="34" charset="0"/>
              <a:ea typeface="ＭＳ Ｐゴシック" pitchFamily="34" charset="-128"/>
              <a:cs typeface="Arial" panose="020B0604020202020204" pitchFamily="34" charset="0"/>
            </a:endParaRPr>
          </a:p>
        </p:txBody>
      </p:sp>
      <p:sp>
        <p:nvSpPr>
          <p:cNvPr id="238660" name="Line 209"/>
          <p:cNvSpPr>
            <a:spLocks noChangeShapeType="1"/>
          </p:cNvSpPr>
          <p:nvPr/>
        </p:nvSpPr>
        <p:spPr bwMode="auto">
          <a:xfrm>
            <a:off x="5830489" y="5381250"/>
            <a:ext cx="0" cy="0"/>
          </a:xfrm>
          <a:prstGeom prst="line">
            <a:avLst/>
          </a:prstGeom>
          <a:noFill/>
          <a:ln w="1">
            <a:solidFill>
              <a:schemeClr val="bg1"/>
            </a:solidFill>
            <a:round/>
            <a:headEnd/>
            <a:tailEnd/>
          </a:ln>
          <a:extLst>
            <a:ext uri="{909E8E84-426E-40DD-AFC4-6F175D3DCCD1}">
              <a14:hiddenFill xmlns:a14="http://schemas.microsoft.com/office/drawing/2010/main">
                <a:noFill/>
              </a14:hiddenFill>
            </a:ext>
          </a:extLst>
        </p:spPr>
        <p:txBody>
          <a:bodyPr/>
          <a:lstStyle/>
          <a:p>
            <a:endParaRPr lang="en-US" b="1" dirty="0">
              <a:solidFill>
                <a:schemeClr val="bg1"/>
              </a:solidFill>
              <a:latin typeface="Arial" panose="020B0604020202020204" pitchFamily="34" charset="0"/>
            </a:endParaRPr>
          </a:p>
        </p:txBody>
      </p:sp>
      <p:sp>
        <p:nvSpPr>
          <p:cNvPr id="238661" name="Rectangle 210"/>
          <p:cNvSpPr>
            <a:spLocks noChangeArrowheads="1"/>
          </p:cNvSpPr>
          <p:nvPr/>
        </p:nvSpPr>
        <p:spPr bwMode="auto">
          <a:xfrm>
            <a:off x="5828898" y="5381250"/>
            <a:ext cx="1591" cy="62420"/>
          </a:xfrm>
          <a:prstGeom prst="rect">
            <a:avLst/>
          </a:prstGeom>
          <a:noFill/>
          <a:ln w="2">
            <a:solidFill>
              <a:schemeClr val="bg1"/>
            </a:solidFill>
            <a:miter lim="800000"/>
            <a:headEnd/>
            <a:tailEnd/>
          </a:ln>
        </p:spPr>
        <p:txBody>
          <a:bodyPr/>
          <a:lstStyle>
            <a:lvl1pPr defTabSz="457200">
              <a:defRPr>
                <a:solidFill>
                  <a:schemeClr val="tx1"/>
                </a:solidFill>
                <a:latin typeface="Arial" charset="0"/>
                <a:cs typeface="Arial" charset="0"/>
              </a:defRPr>
            </a:lvl1pPr>
            <a:lvl2pPr marL="37931725" indent="-37474525" defTabSz="457200">
              <a:defRPr>
                <a:solidFill>
                  <a:schemeClr val="tx1"/>
                </a:solidFill>
                <a:latin typeface="Arial" charset="0"/>
                <a:cs typeface="Arial" charset="0"/>
              </a:defRPr>
            </a:lvl2pPr>
            <a:lvl3pPr>
              <a:defRPr>
                <a:solidFill>
                  <a:schemeClr val="tx1"/>
                </a:solidFill>
                <a:latin typeface="Arial" charset="0"/>
                <a:cs typeface="Arial" charset="0"/>
              </a:defRPr>
            </a:lvl3pPr>
            <a:lvl4pPr>
              <a:defRPr>
                <a:solidFill>
                  <a:schemeClr val="tx1"/>
                </a:solidFill>
                <a:latin typeface="Arial" charset="0"/>
                <a:cs typeface="Arial" charset="0"/>
              </a:defRPr>
            </a:lvl4pPr>
            <a:lvl5pPr>
              <a:defRPr>
                <a:solidFill>
                  <a:schemeClr val="tx1"/>
                </a:solidFill>
                <a:latin typeface="Arial" charset="0"/>
                <a:cs typeface="Arial" charset="0"/>
              </a:defRPr>
            </a:lvl5pPr>
            <a:lvl6pPr marL="457200" fontAlgn="base">
              <a:spcBef>
                <a:spcPct val="0"/>
              </a:spcBef>
              <a:spcAft>
                <a:spcPct val="0"/>
              </a:spcAft>
              <a:defRPr>
                <a:solidFill>
                  <a:schemeClr val="tx1"/>
                </a:solidFill>
                <a:latin typeface="Arial" charset="0"/>
                <a:cs typeface="Arial" charset="0"/>
              </a:defRPr>
            </a:lvl6pPr>
            <a:lvl7pPr marL="914400" fontAlgn="base">
              <a:spcBef>
                <a:spcPct val="0"/>
              </a:spcBef>
              <a:spcAft>
                <a:spcPct val="0"/>
              </a:spcAft>
              <a:defRPr>
                <a:solidFill>
                  <a:schemeClr val="tx1"/>
                </a:solidFill>
                <a:latin typeface="Arial" charset="0"/>
                <a:cs typeface="Arial" charset="0"/>
              </a:defRPr>
            </a:lvl7pPr>
            <a:lvl8pPr marL="1371600" fontAlgn="base">
              <a:spcBef>
                <a:spcPct val="0"/>
              </a:spcBef>
              <a:spcAft>
                <a:spcPct val="0"/>
              </a:spcAft>
              <a:defRPr>
                <a:solidFill>
                  <a:schemeClr val="tx1"/>
                </a:solidFill>
                <a:latin typeface="Arial" charset="0"/>
                <a:cs typeface="Arial" charset="0"/>
              </a:defRPr>
            </a:lvl8pPr>
            <a:lvl9pPr marL="1828800" fontAlgn="base">
              <a:spcBef>
                <a:spcPct val="0"/>
              </a:spcBef>
              <a:spcAft>
                <a:spcPct val="0"/>
              </a:spcAft>
              <a:defRPr>
                <a:solidFill>
                  <a:schemeClr val="tx1"/>
                </a:solidFill>
                <a:latin typeface="Arial" charset="0"/>
                <a:cs typeface="Arial" charset="0"/>
              </a:defRPr>
            </a:lvl9pPr>
          </a:lstStyle>
          <a:p>
            <a:endParaRPr lang="en-US" altLang="en-US" b="1" dirty="0">
              <a:solidFill>
                <a:schemeClr val="bg1"/>
              </a:solidFill>
              <a:latin typeface="Arial" panose="020B0604020202020204" pitchFamily="34" charset="0"/>
              <a:ea typeface="ＭＳ Ｐゴシック" pitchFamily="34" charset="-128"/>
              <a:cs typeface="Arial" panose="020B0604020202020204" pitchFamily="34" charset="0"/>
            </a:endParaRPr>
          </a:p>
        </p:txBody>
      </p:sp>
      <p:sp>
        <p:nvSpPr>
          <p:cNvPr id="238662" name="Rectangle 211"/>
          <p:cNvSpPr>
            <a:spLocks noChangeArrowheads="1"/>
          </p:cNvSpPr>
          <p:nvPr/>
        </p:nvSpPr>
        <p:spPr bwMode="auto">
          <a:xfrm>
            <a:off x="5777993" y="5549954"/>
            <a:ext cx="63631" cy="138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charset="0"/>
                <a:cs typeface="Arial" charset="0"/>
              </a:defRPr>
            </a:lvl1pPr>
            <a:lvl2pPr marL="37931725" indent="-37474525">
              <a:defRPr>
                <a:solidFill>
                  <a:schemeClr val="tx1"/>
                </a:solidFill>
                <a:latin typeface="Arial" charset="0"/>
                <a:cs typeface="Arial" charset="0"/>
              </a:defRPr>
            </a:lvl2pPr>
            <a:lvl3pPr>
              <a:defRPr>
                <a:solidFill>
                  <a:schemeClr val="tx1"/>
                </a:solidFill>
                <a:latin typeface="Arial" charset="0"/>
                <a:cs typeface="Arial" charset="0"/>
              </a:defRPr>
            </a:lvl3pPr>
            <a:lvl4pPr>
              <a:defRPr>
                <a:solidFill>
                  <a:schemeClr val="tx1"/>
                </a:solidFill>
                <a:latin typeface="Arial" charset="0"/>
                <a:cs typeface="Arial" charset="0"/>
              </a:defRPr>
            </a:lvl4pPr>
            <a:lvl5pPr>
              <a:defRPr>
                <a:solidFill>
                  <a:schemeClr val="tx1"/>
                </a:solidFill>
                <a:latin typeface="Arial" charset="0"/>
                <a:cs typeface="Arial" charset="0"/>
              </a:defRPr>
            </a:lvl5pPr>
            <a:lvl6pPr marL="457200" fontAlgn="base">
              <a:spcBef>
                <a:spcPct val="0"/>
              </a:spcBef>
              <a:spcAft>
                <a:spcPct val="0"/>
              </a:spcAft>
              <a:defRPr>
                <a:solidFill>
                  <a:schemeClr val="tx1"/>
                </a:solidFill>
                <a:latin typeface="Arial" charset="0"/>
                <a:cs typeface="Arial" charset="0"/>
              </a:defRPr>
            </a:lvl6pPr>
            <a:lvl7pPr marL="914400" fontAlgn="base">
              <a:spcBef>
                <a:spcPct val="0"/>
              </a:spcBef>
              <a:spcAft>
                <a:spcPct val="0"/>
              </a:spcAft>
              <a:defRPr>
                <a:solidFill>
                  <a:schemeClr val="tx1"/>
                </a:solidFill>
                <a:latin typeface="Arial" charset="0"/>
                <a:cs typeface="Arial" charset="0"/>
              </a:defRPr>
            </a:lvl7pPr>
            <a:lvl8pPr marL="1371600" fontAlgn="base">
              <a:spcBef>
                <a:spcPct val="0"/>
              </a:spcBef>
              <a:spcAft>
                <a:spcPct val="0"/>
              </a:spcAft>
              <a:defRPr>
                <a:solidFill>
                  <a:schemeClr val="tx1"/>
                </a:solidFill>
                <a:latin typeface="Arial" charset="0"/>
                <a:cs typeface="Arial" charset="0"/>
              </a:defRPr>
            </a:lvl8pPr>
            <a:lvl9pPr marL="1828800" fontAlgn="base">
              <a:spcBef>
                <a:spcPct val="0"/>
              </a:spcBef>
              <a:spcAft>
                <a:spcPct val="0"/>
              </a:spcAft>
              <a:defRPr>
                <a:solidFill>
                  <a:schemeClr val="tx1"/>
                </a:solidFill>
                <a:latin typeface="Arial" charset="0"/>
                <a:cs typeface="Arial" charset="0"/>
              </a:defRPr>
            </a:lvl9pPr>
          </a:lstStyle>
          <a:p>
            <a:r>
              <a:rPr lang="en-US" altLang="en-US" sz="900" b="1" dirty="0">
                <a:solidFill>
                  <a:schemeClr val="bg1"/>
                </a:solidFill>
                <a:latin typeface="Arial" panose="020B0604020202020204" pitchFamily="34" charset="0"/>
                <a:ea typeface="ＭＳ Ｐゴシック" pitchFamily="34" charset="-128"/>
                <a:cs typeface="Arial" panose="020B0604020202020204" pitchFamily="34" charset="0"/>
              </a:rPr>
              <a:t>1</a:t>
            </a:r>
            <a:endParaRPr lang="en-US" altLang="en-US" b="1" dirty="0">
              <a:solidFill>
                <a:schemeClr val="bg1"/>
              </a:solidFill>
              <a:latin typeface="Arial" panose="020B0604020202020204" pitchFamily="34" charset="0"/>
              <a:ea typeface="ＭＳ Ｐゴシック" pitchFamily="34" charset="-128"/>
              <a:cs typeface="Arial" panose="020B0604020202020204" pitchFamily="34" charset="0"/>
            </a:endParaRPr>
          </a:p>
        </p:txBody>
      </p:sp>
      <p:sp>
        <p:nvSpPr>
          <p:cNvPr id="238663" name="Line 212"/>
          <p:cNvSpPr>
            <a:spLocks noChangeShapeType="1"/>
          </p:cNvSpPr>
          <p:nvPr/>
        </p:nvSpPr>
        <p:spPr bwMode="auto">
          <a:xfrm>
            <a:off x="6742002" y="5381250"/>
            <a:ext cx="0" cy="0"/>
          </a:xfrm>
          <a:prstGeom prst="line">
            <a:avLst/>
          </a:prstGeom>
          <a:noFill/>
          <a:ln w="1">
            <a:solidFill>
              <a:schemeClr val="bg1"/>
            </a:solidFill>
            <a:round/>
            <a:headEnd/>
            <a:tailEnd/>
          </a:ln>
          <a:extLst>
            <a:ext uri="{909E8E84-426E-40DD-AFC4-6F175D3DCCD1}">
              <a14:hiddenFill xmlns:a14="http://schemas.microsoft.com/office/drawing/2010/main">
                <a:noFill/>
              </a14:hiddenFill>
            </a:ext>
          </a:extLst>
        </p:spPr>
        <p:txBody>
          <a:bodyPr/>
          <a:lstStyle/>
          <a:p>
            <a:endParaRPr lang="en-US" b="1" dirty="0">
              <a:solidFill>
                <a:schemeClr val="bg1"/>
              </a:solidFill>
              <a:latin typeface="Arial" panose="020B0604020202020204" pitchFamily="34" charset="0"/>
            </a:endParaRPr>
          </a:p>
        </p:txBody>
      </p:sp>
      <p:sp>
        <p:nvSpPr>
          <p:cNvPr id="238664" name="Rectangle 213"/>
          <p:cNvSpPr>
            <a:spLocks noChangeArrowheads="1"/>
          </p:cNvSpPr>
          <p:nvPr/>
        </p:nvSpPr>
        <p:spPr bwMode="auto">
          <a:xfrm>
            <a:off x="6740411" y="5381250"/>
            <a:ext cx="1591" cy="62420"/>
          </a:xfrm>
          <a:prstGeom prst="rect">
            <a:avLst/>
          </a:prstGeom>
          <a:noFill/>
          <a:ln w="2">
            <a:solidFill>
              <a:schemeClr val="bg1"/>
            </a:solidFill>
            <a:miter lim="800000"/>
            <a:headEnd/>
            <a:tailEnd/>
          </a:ln>
        </p:spPr>
        <p:txBody>
          <a:bodyPr/>
          <a:lstStyle>
            <a:lvl1pPr defTabSz="457200">
              <a:defRPr>
                <a:solidFill>
                  <a:schemeClr val="tx1"/>
                </a:solidFill>
                <a:latin typeface="Arial" charset="0"/>
                <a:cs typeface="Arial" charset="0"/>
              </a:defRPr>
            </a:lvl1pPr>
            <a:lvl2pPr marL="37931725" indent="-37474525" defTabSz="457200">
              <a:defRPr>
                <a:solidFill>
                  <a:schemeClr val="tx1"/>
                </a:solidFill>
                <a:latin typeface="Arial" charset="0"/>
                <a:cs typeface="Arial" charset="0"/>
              </a:defRPr>
            </a:lvl2pPr>
            <a:lvl3pPr>
              <a:defRPr>
                <a:solidFill>
                  <a:schemeClr val="tx1"/>
                </a:solidFill>
                <a:latin typeface="Arial" charset="0"/>
                <a:cs typeface="Arial" charset="0"/>
              </a:defRPr>
            </a:lvl3pPr>
            <a:lvl4pPr>
              <a:defRPr>
                <a:solidFill>
                  <a:schemeClr val="tx1"/>
                </a:solidFill>
                <a:latin typeface="Arial" charset="0"/>
                <a:cs typeface="Arial" charset="0"/>
              </a:defRPr>
            </a:lvl4pPr>
            <a:lvl5pPr>
              <a:defRPr>
                <a:solidFill>
                  <a:schemeClr val="tx1"/>
                </a:solidFill>
                <a:latin typeface="Arial" charset="0"/>
                <a:cs typeface="Arial" charset="0"/>
              </a:defRPr>
            </a:lvl5pPr>
            <a:lvl6pPr marL="457200" fontAlgn="base">
              <a:spcBef>
                <a:spcPct val="0"/>
              </a:spcBef>
              <a:spcAft>
                <a:spcPct val="0"/>
              </a:spcAft>
              <a:defRPr>
                <a:solidFill>
                  <a:schemeClr val="tx1"/>
                </a:solidFill>
                <a:latin typeface="Arial" charset="0"/>
                <a:cs typeface="Arial" charset="0"/>
              </a:defRPr>
            </a:lvl6pPr>
            <a:lvl7pPr marL="914400" fontAlgn="base">
              <a:spcBef>
                <a:spcPct val="0"/>
              </a:spcBef>
              <a:spcAft>
                <a:spcPct val="0"/>
              </a:spcAft>
              <a:defRPr>
                <a:solidFill>
                  <a:schemeClr val="tx1"/>
                </a:solidFill>
                <a:latin typeface="Arial" charset="0"/>
                <a:cs typeface="Arial" charset="0"/>
              </a:defRPr>
            </a:lvl7pPr>
            <a:lvl8pPr marL="1371600" fontAlgn="base">
              <a:spcBef>
                <a:spcPct val="0"/>
              </a:spcBef>
              <a:spcAft>
                <a:spcPct val="0"/>
              </a:spcAft>
              <a:defRPr>
                <a:solidFill>
                  <a:schemeClr val="tx1"/>
                </a:solidFill>
                <a:latin typeface="Arial" charset="0"/>
                <a:cs typeface="Arial" charset="0"/>
              </a:defRPr>
            </a:lvl8pPr>
            <a:lvl9pPr marL="1828800" fontAlgn="base">
              <a:spcBef>
                <a:spcPct val="0"/>
              </a:spcBef>
              <a:spcAft>
                <a:spcPct val="0"/>
              </a:spcAft>
              <a:defRPr>
                <a:solidFill>
                  <a:schemeClr val="tx1"/>
                </a:solidFill>
                <a:latin typeface="Arial" charset="0"/>
                <a:cs typeface="Arial" charset="0"/>
              </a:defRPr>
            </a:lvl9pPr>
          </a:lstStyle>
          <a:p>
            <a:endParaRPr lang="en-US" altLang="en-US" b="1" dirty="0">
              <a:solidFill>
                <a:schemeClr val="bg1"/>
              </a:solidFill>
              <a:latin typeface="Arial" panose="020B0604020202020204" pitchFamily="34" charset="0"/>
              <a:ea typeface="ＭＳ Ｐゴシック" pitchFamily="34" charset="-128"/>
              <a:cs typeface="Arial" panose="020B0604020202020204" pitchFamily="34" charset="0"/>
            </a:endParaRPr>
          </a:p>
        </p:txBody>
      </p:sp>
      <p:sp>
        <p:nvSpPr>
          <p:cNvPr id="238665" name="Rectangle 214"/>
          <p:cNvSpPr>
            <a:spLocks noChangeArrowheads="1"/>
          </p:cNvSpPr>
          <p:nvPr/>
        </p:nvSpPr>
        <p:spPr bwMode="auto">
          <a:xfrm>
            <a:off x="6689506" y="5549954"/>
            <a:ext cx="63631" cy="138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charset="0"/>
                <a:cs typeface="Arial" charset="0"/>
              </a:defRPr>
            </a:lvl1pPr>
            <a:lvl2pPr marL="37931725" indent="-37474525">
              <a:defRPr>
                <a:solidFill>
                  <a:schemeClr val="tx1"/>
                </a:solidFill>
                <a:latin typeface="Arial" charset="0"/>
                <a:cs typeface="Arial" charset="0"/>
              </a:defRPr>
            </a:lvl2pPr>
            <a:lvl3pPr>
              <a:defRPr>
                <a:solidFill>
                  <a:schemeClr val="tx1"/>
                </a:solidFill>
                <a:latin typeface="Arial" charset="0"/>
                <a:cs typeface="Arial" charset="0"/>
              </a:defRPr>
            </a:lvl3pPr>
            <a:lvl4pPr>
              <a:defRPr>
                <a:solidFill>
                  <a:schemeClr val="tx1"/>
                </a:solidFill>
                <a:latin typeface="Arial" charset="0"/>
                <a:cs typeface="Arial" charset="0"/>
              </a:defRPr>
            </a:lvl4pPr>
            <a:lvl5pPr>
              <a:defRPr>
                <a:solidFill>
                  <a:schemeClr val="tx1"/>
                </a:solidFill>
                <a:latin typeface="Arial" charset="0"/>
                <a:cs typeface="Arial" charset="0"/>
              </a:defRPr>
            </a:lvl5pPr>
            <a:lvl6pPr marL="457200" fontAlgn="base">
              <a:spcBef>
                <a:spcPct val="0"/>
              </a:spcBef>
              <a:spcAft>
                <a:spcPct val="0"/>
              </a:spcAft>
              <a:defRPr>
                <a:solidFill>
                  <a:schemeClr val="tx1"/>
                </a:solidFill>
                <a:latin typeface="Arial" charset="0"/>
                <a:cs typeface="Arial" charset="0"/>
              </a:defRPr>
            </a:lvl6pPr>
            <a:lvl7pPr marL="914400" fontAlgn="base">
              <a:spcBef>
                <a:spcPct val="0"/>
              </a:spcBef>
              <a:spcAft>
                <a:spcPct val="0"/>
              </a:spcAft>
              <a:defRPr>
                <a:solidFill>
                  <a:schemeClr val="tx1"/>
                </a:solidFill>
                <a:latin typeface="Arial" charset="0"/>
                <a:cs typeface="Arial" charset="0"/>
              </a:defRPr>
            </a:lvl7pPr>
            <a:lvl8pPr marL="1371600" fontAlgn="base">
              <a:spcBef>
                <a:spcPct val="0"/>
              </a:spcBef>
              <a:spcAft>
                <a:spcPct val="0"/>
              </a:spcAft>
              <a:defRPr>
                <a:solidFill>
                  <a:schemeClr val="tx1"/>
                </a:solidFill>
                <a:latin typeface="Arial" charset="0"/>
                <a:cs typeface="Arial" charset="0"/>
              </a:defRPr>
            </a:lvl8pPr>
            <a:lvl9pPr marL="1828800" fontAlgn="base">
              <a:spcBef>
                <a:spcPct val="0"/>
              </a:spcBef>
              <a:spcAft>
                <a:spcPct val="0"/>
              </a:spcAft>
              <a:defRPr>
                <a:solidFill>
                  <a:schemeClr val="tx1"/>
                </a:solidFill>
                <a:latin typeface="Arial" charset="0"/>
                <a:cs typeface="Arial" charset="0"/>
              </a:defRPr>
            </a:lvl9pPr>
          </a:lstStyle>
          <a:p>
            <a:r>
              <a:rPr lang="en-US" altLang="en-US" sz="900" b="1" dirty="0">
                <a:solidFill>
                  <a:schemeClr val="bg1"/>
                </a:solidFill>
                <a:latin typeface="Arial" panose="020B0604020202020204" pitchFamily="34" charset="0"/>
                <a:ea typeface="ＭＳ Ｐゴシック" pitchFamily="34" charset="-128"/>
                <a:cs typeface="Arial" panose="020B0604020202020204" pitchFamily="34" charset="0"/>
              </a:rPr>
              <a:t>2</a:t>
            </a:r>
            <a:endParaRPr lang="en-US" altLang="en-US" b="1" dirty="0">
              <a:solidFill>
                <a:schemeClr val="bg1"/>
              </a:solidFill>
              <a:latin typeface="Arial" panose="020B0604020202020204" pitchFamily="34" charset="0"/>
              <a:ea typeface="ＭＳ Ｐゴシック" pitchFamily="34" charset="-128"/>
              <a:cs typeface="Arial" panose="020B0604020202020204" pitchFamily="34" charset="0"/>
            </a:endParaRPr>
          </a:p>
        </p:txBody>
      </p:sp>
      <p:sp>
        <p:nvSpPr>
          <p:cNvPr id="238666" name="Line 215"/>
          <p:cNvSpPr>
            <a:spLocks noChangeShapeType="1"/>
          </p:cNvSpPr>
          <p:nvPr/>
        </p:nvSpPr>
        <p:spPr bwMode="auto">
          <a:xfrm>
            <a:off x="7653515" y="5381250"/>
            <a:ext cx="0" cy="0"/>
          </a:xfrm>
          <a:prstGeom prst="line">
            <a:avLst/>
          </a:prstGeom>
          <a:noFill/>
          <a:ln w="1">
            <a:solidFill>
              <a:schemeClr val="bg1"/>
            </a:solidFill>
            <a:round/>
            <a:headEnd/>
            <a:tailEnd/>
          </a:ln>
          <a:extLst>
            <a:ext uri="{909E8E84-426E-40DD-AFC4-6F175D3DCCD1}">
              <a14:hiddenFill xmlns:a14="http://schemas.microsoft.com/office/drawing/2010/main">
                <a:noFill/>
              </a14:hiddenFill>
            </a:ext>
          </a:extLst>
        </p:spPr>
        <p:txBody>
          <a:bodyPr/>
          <a:lstStyle/>
          <a:p>
            <a:endParaRPr lang="en-US" b="1" dirty="0">
              <a:solidFill>
                <a:schemeClr val="bg1"/>
              </a:solidFill>
              <a:latin typeface="Arial" panose="020B0604020202020204" pitchFamily="34" charset="0"/>
            </a:endParaRPr>
          </a:p>
        </p:txBody>
      </p:sp>
      <p:sp>
        <p:nvSpPr>
          <p:cNvPr id="238667" name="Rectangle 216"/>
          <p:cNvSpPr>
            <a:spLocks noChangeArrowheads="1"/>
          </p:cNvSpPr>
          <p:nvPr/>
        </p:nvSpPr>
        <p:spPr bwMode="auto">
          <a:xfrm>
            <a:off x="7651924" y="5381250"/>
            <a:ext cx="1591" cy="62420"/>
          </a:xfrm>
          <a:prstGeom prst="rect">
            <a:avLst/>
          </a:prstGeom>
          <a:noFill/>
          <a:ln w="2">
            <a:solidFill>
              <a:schemeClr val="bg1"/>
            </a:solidFill>
            <a:miter lim="800000"/>
            <a:headEnd/>
            <a:tailEnd/>
          </a:ln>
        </p:spPr>
        <p:txBody>
          <a:bodyPr/>
          <a:lstStyle>
            <a:lvl1pPr defTabSz="457200">
              <a:defRPr>
                <a:solidFill>
                  <a:schemeClr val="tx1"/>
                </a:solidFill>
                <a:latin typeface="Arial" charset="0"/>
                <a:cs typeface="Arial" charset="0"/>
              </a:defRPr>
            </a:lvl1pPr>
            <a:lvl2pPr marL="37931725" indent="-37474525" defTabSz="457200">
              <a:defRPr>
                <a:solidFill>
                  <a:schemeClr val="tx1"/>
                </a:solidFill>
                <a:latin typeface="Arial" charset="0"/>
                <a:cs typeface="Arial" charset="0"/>
              </a:defRPr>
            </a:lvl2pPr>
            <a:lvl3pPr>
              <a:defRPr>
                <a:solidFill>
                  <a:schemeClr val="tx1"/>
                </a:solidFill>
                <a:latin typeface="Arial" charset="0"/>
                <a:cs typeface="Arial" charset="0"/>
              </a:defRPr>
            </a:lvl3pPr>
            <a:lvl4pPr>
              <a:defRPr>
                <a:solidFill>
                  <a:schemeClr val="tx1"/>
                </a:solidFill>
                <a:latin typeface="Arial" charset="0"/>
                <a:cs typeface="Arial" charset="0"/>
              </a:defRPr>
            </a:lvl4pPr>
            <a:lvl5pPr>
              <a:defRPr>
                <a:solidFill>
                  <a:schemeClr val="tx1"/>
                </a:solidFill>
                <a:latin typeface="Arial" charset="0"/>
                <a:cs typeface="Arial" charset="0"/>
              </a:defRPr>
            </a:lvl5pPr>
            <a:lvl6pPr marL="457200" fontAlgn="base">
              <a:spcBef>
                <a:spcPct val="0"/>
              </a:spcBef>
              <a:spcAft>
                <a:spcPct val="0"/>
              </a:spcAft>
              <a:defRPr>
                <a:solidFill>
                  <a:schemeClr val="tx1"/>
                </a:solidFill>
                <a:latin typeface="Arial" charset="0"/>
                <a:cs typeface="Arial" charset="0"/>
              </a:defRPr>
            </a:lvl6pPr>
            <a:lvl7pPr marL="914400" fontAlgn="base">
              <a:spcBef>
                <a:spcPct val="0"/>
              </a:spcBef>
              <a:spcAft>
                <a:spcPct val="0"/>
              </a:spcAft>
              <a:defRPr>
                <a:solidFill>
                  <a:schemeClr val="tx1"/>
                </a:solidFill>
                <a:latin typeface="Arial" charset="0"/>
                <a:cs typeface="Arial" charset="0"/>
              </a:defRPr>
            </a:lvl7pPr>
            <a:lvl8pPr marL="1371600" fontAlgn="base">
              <a:spcBef>
                <a:spcPct val="0"/>
              </a:spcBef>
              <a:spcAft>
                <a:spcPct val="0"/>
              </a:spcAft>
              <a:defRPr>
                <a:solidFill>
                  <a:schemeClr val="tx1"/>
                </a:solidFill>
                <a:latin typeface="Arial" charset="0"/>
                <a:cs typeface="Arial" charset="0"/>
              </a:defRPr>
            </a:lvl8pPr>
            <a:lvl9pPr marL="1828800" fontAlgn="base">
              <a:spcBef>
                <a:spcPct val="0"/>
              </a:spcBef>
              <a:spcAft>
                <a:spcPct val="0"/>
              </a:spcAft>
              <a:defRPr>
                <a:solidFill>
                  <a:schemeClr val="tx1"/>
                </a:solidFill>
                <a:latin typeface="Arial" charset="0"/>
                <a:cs typeface="Arial" charset="0"/>
              </a:defRPr>
            </a:lvl9pPr>
          </a:lstStyle>
          <a:p>
            <a:endParaRPr lang="en-US" altLang="en-US" b="1" dirty="0">
              <a:solidFill>
                <a:schemeClr val="bg1"/>
              </a:solidFill>
              <a:latin typeface="Arial" panose="020B0604020202020204" pitchFamily="34" charset="0"/>
              <a:ea typeface="ＭＳ Ｐゴシック" pitchFamily="34" charset="-128"/>
              <a:cs typeface="Arial" panose="020B0604020202020204" pitchFamily="34" charset="0"/>
            </a:endParaRPr>
          </a:p>
        </p:txBody>
      </p:sp>
      <p:sp>
        <p:nvSpPr>
          <p:cNvPr id="238668" name="Rectangle 217"/>
          <p:cNvSpPr>
            <a:spLocks noChangeArrowheads="1"/>
          </p:cNvSpPr>
          <p:nvPr/>
        </p:nvSpPr>
        <p:spPr bwMode="auto">
          <a:xfrm>
            <a:off x="7601019" y="5549954"/>
            <a:ext cx="63631" cy="138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charset="0"/>
                <a:cs typeface="Arial" charset="0"/>
              </a:defRPr>
            </a:lvl1pPr>
            <a:lvl2pPr marL="37931725" indent="-37474525">
              <a:defRPr>
                <a:solidFill>
                  <a:schemeClr val="tx1"/>
                </a:solidFill>
                <a:latin typeface="Arial" charset="0"/>
                <a:cs typeface="Arial" charset="0"/>
              </a:defRPr>
            </a:lvl2pPr>
            <a:lvl3pPr>
              <a:defRPr>
                <a:solidFill>
                  <a:schemeClr val="tx1"/>
                </a:solidFill>
                <a:latin typeface="Arial" charset="0"/>
                <a:cs typeface="Arial" charset="0"/>
              </a:defRPr>
            </a:lvl3pPr>
            <a:lvl4pPr>
              <a:defRPr>
                <a:solidFill>
                  <a:schemeClr val="tx1"/>
                </a:solidFill>
                <a:latin typeface="Arial" charset="0"/>
                <a:cs typeface="Arial" charset="0"/>
              </a:defRPr>
            </a:lvl4pPr>
            <a:lvl5pPr>
              <a:defRPr>
                <a:solidFill>
                  <a:schemeClr val="tx1"/>
                </a:solidFill>
                <a:latin typeface="Arial" charset="0"/>
                <a:cs typeface="Arial" charset="0"/>
              </a:defRPr>
            </a:lvl5pPr>
            <a:lvl6pPr marL="457200" fontAlgn="base">
              <a:spcBef>
                <a:spcPct val="0"/>
              </a:spcBef>
              <a:spcAft>
                <a:spcPct val="0"/>
              </a:spcAft>
              <a:defRPr>
                <a:solidFill>
                  <a:schemeClr val="tx1"/>
                </a:solidFill>
                <a:latin typeface="Arial" charset="0"/>
                <a:cs typeface="Arial" charset="0"/>
              </a:defRPr>
            </a:lvl6pPr>
            <a:lvl7pPr marL="914400" fontAlgn="base">
              <a:spcBef>
                <a:spcPct val="0"/>
              </a:spcBef>
              <a:spcAft>
                <a:spcPct val="0"/>
              </a:spcAft>
              <a:defRPr>
                <a:solidFill>
                  <a:schemeClr val="tx1"/>
                </a:solidFill>
                <a:latin typeface="Arial" charset="0"/>
                <a:cs typeface="Arial" charset="0"/>
              </a:defRPr>
            </a:lvl7pPr>
            <a:lvl8pPr marL="1371600" fontAlgn="base">
              <a:spcBef>
                <a:spcPct val="0"/>
              </a:spcBef>
              <a:spcAft>
                <a:spcPct val="0"/>
              </a:spcAft>
              <a:defRPr>
                <a:solidFill>
                  <a:schemeClr val="tx1"/>
                </a:solidFill>
                <a:latin typeface="Arial" charset="0"/>
                <a:cs typeface="Arial" charset="0"/>
              </a:defRPr>
            </a:lvl8pPr>
            <a:lvl9pPr marL="1828800" fontAlgn="base">
              <a:spcBef>
                <a:spcPct val="0"/>
              </a:spcBef>
              <a:spcAft>
                <a:spcPct val="0"/>
              </a:spcAft>
              <a:defRPr>
                <a:solidFill>
                  <a:schemeClr val="tx1"/>
                </a:solidFill>
                <a:latin typeface="Arial" charset="0"/>
                <a:cs typeface="Arial" charset="0"/>
              </a:defRPr>
            </a:lvl9pPr>
          </a:lstStyle>
          <a:p>
            <a:r>
              <a:rPr lang="en-US" altLang="en-US" sz="900" b="1" dirty="0">
                <a:solidFill>
                  <a:schemeClr val="bg1"/>
                </a:solidFill>
                <a:latin typeface="Arial" panose="020B0604020202020204" pitchFamily="34" charset="0"/>
                <a:ea typeface="ＭＳ Ｐゴシック" pitchFamily="34" charset="-128"/>
                <a:cs typeface="Arial" panose="020B0604020202020204" pitchFamily="34" charset="0"/>
              </a:rPr>
              <a:t>3</a:t>
            </a:r>
            <a:endParaRPr lang="en-US" altLang="en-US" b="1" dirty="0">
              <a:solidFill>
                <a:schemeClr val="bg1"/>
              </a:solidFill>
              <a:latin typeface="Arial" panose="020B0604020202020204" pitchFamily="34" charset="0"/>
              <a:ea typeface="ＭＳ Ｐゴシック" pitchFamily="34" charset="-128"/>
              <a:cs typeface="Arial" panose="020B0604020202020204" pitchFamily="34" charset="0"/>
            </a:endParaRPr>
          </a:p>
        </p:txBody>
      </p:sp>
      <p:sp>
        <p:nvSpPr>
          <p:cNvPr id="238669" name="Line 218"/>
          <p:cNvSpPr>
            <a:spLocks noChangeShapeType="1"/>
          </p:cNvSpPr>
          <p:nvPr/>
        </p:nvSpPr>
        <p:spPr bwMode="auto">
          <a:xfrm>
            <a:off x="8565028" y="5381250"/>
            <a:ext cx="0" cy="0"/>
          </a:xfrm>
          <a:prstGeom prst="line">
            <a:avLst/>
          </a:prstGeom>
          <a:noFill/>
          <a:ln w="1">
            <a:solidFill>
              <a:schemeClr val="bg1"/>
            </a:solidFill>
            <a:round/>
            <a:headEnd/>
            <a:tailEnd/>
          </a:ln>
          <a:extLst>
            <a:ext uri="{909E8E84-426E-40DD-AFC4-6F175D3DCCD1}">
              <a14:hiddenFill xmlns:a14="http://schemas.microsoft.com/office/drawing/2010/main">
                <a:noFill/>
              </a14:hiddenFill>
            </a:ext>
          </a:extLst>
        </p:spPr>
        <p:txBody>
          <a:bodyPr/>
          <a:lstStyle/>
          <a:p>
            <a:endParaRPr lang="en-US" b="1" dirty="0">
              <a:solidFill>
                <a:schemeClr val="bg1"/>
              </a:solidFill>
              <a:latin typeface="Arial" panose="020B0604020202020204" pitchFamily="34" charset="0"/>
            </a:endParaRPr>
          </a:p>
        </p:txBody>
      </p:sp>
      <p:sp>
        <p:nvSpPr>
          <p:cNvPr id="238670" name="Rectangle 219"/>
          <p:cNvSpPr>
            <a:spLocks noChangeArrowheads="1"/>
          </p:cNvSpPr>
          <p:nvPr/>
        </p:nvSpPr>
        <p:spPr bwMode="auto">
          <a:xfrm>
            <a:off x="8563437" y="5381250"/>
            <a:ext cx="1591" cy="62420"/>
          </a:xfrm>
          <a:prstGeom prst="rect">
            <a:avLst/>
          </a:prstGeom>
          <a:noFill/>
          <a:ln w="2">
            <a:solidFill>
              <a:schemeClr val="bg1"/>
            </a:solidFill>
            <a:miter lim="800000"/>
            <a:headEnd/>
            <a:tailEnd/>
          </a:ln>
        </p:spPr>
        <p:txBody>
          <a:bodyPr/>
          <a:lstStyle>
            <a:lvl1pPr defTabSz="457200">
              <a:defRPr>
                <a:solidFill>
                  <a:schemeClr val="tx1"/>
                </a:solidFill>
                <a:latin typeface="Arial" charset="0"/>
                <a:cs typeface="Arial" charset="0"/>
              </a:defRPr>
            </a:lvl1pPr>
            <a:lvl2pPr marL="37931725" indent="-37474525" defTabSz="457200">
              <a:defRPr>
                <a:solidFill>
                  <a:schemeClr val="tx1"/>
                </a:solidFill>
                <a:latin typeface="Arial" charset="0"/>
                <a:cs typeface="Arial" charset="0"/>
              </a:defRPr>
            </a:lvl2pPr>
            <a:lvl3pPr>
              <a:defRPr>
                <a:solidFill>
                  <a:schemeClr val="tx1"/>
                </a:solidFill>
                <a:latin typeface="Arial" charset="0"/>
                <a:cs typeface="Arial" charset="0"/>
              </a:defRPr>
            </a:lvl3pPr>
            <a:lvl4pPr>
              <a:defRPr>
                <a:solidFill>
                  <a:schemeClr val="tx1"/>
                </a:solidFill>
                <a:latin typeface="Arial" charset="0"/>
                <a:cs typeface="Arial" charset="0"/>
              </a:defRPr>
            </a:lvl4pPr>
            <a:lvl5pPr>
              <a:defRPr>
                <a:solidFill>
                  <a:schemeClr val="tx1"/>
                </a:solidFill>
                <a:latin typeface="Arial" charset="0"/>
                <a:cs typeface="Arial" charset="0"/>
              </a:defRPr>
            </a:lvl5pPr>
            <a:lvl6pPr marL="457200" fontAlgn="base">
              <a:spcBef>
                <a:spcPct val="0"/>
              </a:spcBef>
              <a:spcAft>
                <a:spcPct val="0"/>
              </a:spcAft>
              <a:defRPr>
                <a:solidFill>
                  <a:schemeClr val="tx1"/>
                </a:solidFill>
                <a:latin typeface="Arial" charset="0"/>
                <a:cs typeface="Arial" charset="0"/>
              </a:defRPr>
            </a:lvl6pPr>
            <a:lvl7pPr marL="914400" fontAlgn="base">
              <a:spcBef>
                <a:spcPct val="0"/>
              </a:spcBef>
              <a:spcAft>
                <a:spcPct val="0"/>
              </a:spcAft>
              <a:defRPr>
                <a:solidFill>
                  <a:schemeClr val="tx1"/>
                </a:solidFill>
                <a:latin typeface="Arial" charset="0"/>
                <a:cs typeface="Arial" charset="0"/>
              </a:defRPr>
            </a:lvl7pPr>
            <a:lvl8pPr marL="1371600" fontAlgn="base">
              <a:spcBef>
                <a:spcPct val="0"/>
              </a:spcBef>
              <a:spcAft>
                <a:spcPct val="0"/>
              </a:spcAft>
              <a:defRPr>
                <a:solidFill>
                  <a:schemeClr val="tx1"/>
                </a:solidFill>
                <a:latin typeface="Arial" charset="0"/>
                <a:cs typeface="Arial" charset="0"/>
              </a:defRPr>
            </a:lvl8pPr>
            <a:lvl9pPr marL="1828800" fontAlgn="base">
              <a:spcBef>
                <a:spcPct val="0"/>
              </a:spcBef>
              <a:spcAft>
                <a:spcPct val="0"/>
              </a:spcAft>
              <a:defRPr>
                <a:solidFill>
                  <a:schemeClr val="tx1"/>
                </a:solidFill>
                <a:latin typeface="Arial" charset="0"/>
                <a:cs typeface="Arial" charset="0"/>
              </a:defRPr>
            </a:lvl9pPr>
          </a:lstStyle>
          <a:p>
            <a:endParaRPr lang="en-US" altLang="en-US" b="1" dirty="0">
              <a:solidFill>
                <a:schemeClr val="bg1"/>
              </a:solidFill>
              <a:latin typeface="Arial" panose="020B0604020202020204" pitchFamily="34" charset="0"/>
              <a:ea typeface="ＭＳ Ｐゴシック" pitchFamily="34" charset="-128"/>
              <a:cs typeface="Arial" panose="020B0604020202020204" pitchFamily="34" charset="0"/>
            </a:endParaRPr>
          </a:p>
        </p:txBody>
      </p:sp>
      <p:sp>
        <p:nvSpPr>
          <p:cNvPr id="238671" name="Rectangle 220"/>
          <p:cNvSpPr>
            <a:spLocks noChangeArrowheads="1"/>
          </p:cNvSpPr>
          <p:nvPr/>
        </p:nvSpPr>
        <p:spPr bwMode="auto">
          <a:xfrm>
            <a:off x="8512532" y="5549954"/>
            <a:ext cx="63631" cy="138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charset="0"/>
                <a:cs typeface="Arial" charset="0"/>
              </a:defRPr>
            </a:lvl1pPr>
            <a:lvl2pPr marL="37931725" indent="-37474525">
              <a:defRPr>
                <a:solidFill>
                  <a:schemeClr val="tx1"/>
                </a:solidFill>
                <a:latin typeface="Arial" charset="0"/>
                <a:cs typeface="Arial" charset="0"/>
              </a:defRPr>
            </a:lvl2pPr>
            <a:lvl3pPr>
              <a:defRPr>
                <a:solidFill>
                  <a:schemeClr val="tx1"/>
                </a:solidFill>
                <a:latin typeface="Arial" charset="0"/>
                <a:cs typeface="Arial" charset="0"/>
              </a:defRPr>
            </a:lvl3pPr>
            <a:lvl4pPr>
              <a:defRPr>
                <a:solidFill>
                  <a:schemeClr val="tx1"/>
                </a:solidFill>
                <a:latin typeface="Arial" charset="0"/>
                <a:cs typeface="Arial" charset="0"/>
              </a:defRPr>
            </a:lvl4pPr>
            <a:lvl5pPr>
              <a:defRPr>
                <a:solidFill>
                  <a:schemeClr val="tx1"/>
                </a:solidFill>
                <a:latin typeface="Arial" charset="0"/>
                <a:cs typeface="Arial" charset="0"/>
              </a:defRPr>
            </a:lvl5pPr>
            <a:lvl6pPr marL="457200" fontAlgn="base">
              <a:spcBef>
                <a:spcPct val="0"/>
              </a:spcBef>
              <a:spcAft>
                <a:spcPct val="0"/>
              </a:spcAft>
              <a:defRPr>
                <a:solidFill>
                  <a:schemeClr val="tx1"/>
                </a:solidFill>
                <a:latin typeface="Arial" charset="0"/>
                <a:cs typeface="Arial" charset="0"/>
              </a:defRPr>
            </a:lvl6pPr>
            <a:lvl7pPr marL="914400" fontAlgn="base">
              <a:spcBef>
                <a:spcPct val="0"/>
              </a:spcBef>
              <a:spcAft>
                <a:spcPct val="0"/>
              </a:spcAft>
              <a:defRPr>
                <a:solidFill>
                  <a:schemeClr val="tx1"/>
                </a:solidFill>
                <a:latin typeface="Arial" charset="0"/>
                <a:cs typeface="Arial" charset="0"/>
              </a:defRPr>
            </a:lvl7pPr>
            <a:lvl8pPr marL="1371600" fontAlgn="base">
              <a:spcBef>
                <a:spcPct val="0"/>
              </a:spcBef>
              <a:spcAft>
                <a:spcPct val="0"/>
              </a:spcAft>
              <a:defRPr>
                <a:solidFill>
                  <a:schemeClr val="tx1"/>
                </a:solidFill>
                <a:latin typeface="Arial" charset="0"/>
                <a:cs typeface="Arial" charset="0"/>
              </a:defRPr>
            </a:lvl8pPr>
            <a:lvl9pPr marL="1828800" fontAlgn="base">
              <a:spcBef>
                <a:spcPct val="0"/>
              </a:spcBef>
              <a:spcAft>
                <a:spcPct val="0"/>
              </a:spcAft>
              <a:defRPr>
                <a:solidFill>
                  <a:schemeClr val="tx1"/>
                </a:solidFill>
                <a:latin typeface="Arial" charset="0"/>
                <a:cs typeface="Arial" charset="0"/>
              </a:defRPr>
            </a:lvl9pPr>
          </a:lstStyle>
          <a:p>
            <a:r>
              <a:rPr lang="en-US" altLang="en-US" sz="900" b="1" dirty="0">
                <a:solidFill>
                  <a:schemeClr val="bg1"/>
                </a:solidFill>
                <a:latin typeface="Arial" panose="020B0604020202020204" pitchFamily="34" charset="0"/>
                <a:ea typeface="ＭＳ Ｐゴシック" pitchFamily="34" charset="-128"/>
                <a:cs typeface="Arial" panose="020B0604020202020204" pitchFamily="34" charset="0"/>
              </a:rPr>
              <a:t>4</a:t>
            </a:r>
            <a:endParaRPr lang="en-US" altLang="en-US" b="1" dirty="0">
              <a:solidFill>
                <a:schemeClr val="bg1"/>
              </a:solidFill>
              <a:latin typeface="Arial" panose="020B0604020202020204" pitchFamily="34" charset="0"/>
              <a:ea typeface="ＭＳ Ｐゴシック" pitchFamily="34" charset="-128"/>
              <a:cs typeface="Arial" panose="020B0604020202020204" pitchFamily="34" charset="0"/>
            </a:endParaRPr>
          </a:p>
        </p:txBody>
      </p:sp>
      <p:sp>
        <p:nvSpPr>
          <p:cNvPr id="238672" name="Rectangle 221"/>
          <p:cNvSpPr>
            <a:spLocks noChangeArrowheads="1"/>
          </p:cNvSpPr>
          <p:nvPr/>
        </p:nvSpPr>
        <p:spPr bwMode="auto">
          <a:xfrm>
            <a:off x="6019800" y="5713512"/>
            <a:ext cx="1527662"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charset="0"/>
                <a:cs typeface="Arial" charset="0"/>
              </a:defRPr>
            </a:lvl1pPr>
            <a:lvl2pPr marL="37931725" indent="-37474525">
              <a:defRPr>
                <a:solidFill>
                  <a:schemeClr val="tx1"/>
                </a:solidFill>
                <a:latin typeface="Arial" charset="0"/>
                <a:cs typeface="Arial" charset="0"/>
              </a:defRPr>
            </a:lvl2pPr>
            <a:lvl3pPr>
              <a:defRPr>
                <a:solidFill>
                  <a:schemeClr val="tx1"/>
                </a:solidFill>
                <a:latin typeface="Arial" charset="0"/>
                <a:cs typeface="Arial" charset="0"/>
              </a:defRPr>
            </a:lvl3pPr>
            <a:lvl4pPr>
              <a:defRPr>
                <a:solidFill>
                  <a:schemeClr val="tx1"/>
                </a:solidFill>
                <a:latin typeface="Arial" charset="0"/>
                <a:cs typeface="Arial" charset="0"/>
              </a:defRPr>
            </a:lvl4pPr>
            <a:lvl5pPr>
              <a:defRPr>
                <a:solidFill>
                  <a:schemeClr val="tx1"/>
                </a:solidFill>
                <a:latin typeface="Arial" charset="0"/>
                <a:cs typeface="Arial" charset="0"/>
              </a:defRPr>
            </a:lvl5pPr>
            <a:lvl6pPr marL="457200" fontAlgn="base">
              <a:spcBef>
                <a:spcPct val="0"/>
              </a:spcBef>
              <a:spcAft>
                <a:spcPct val="0"/>
              </a:spcAft>
              <a:defRPr>
                <a:solidFill>
                  <a:schemeClr val="tx1"/>
                </a:solidFill>
                <a:latin typeface="Arial" charset="0"/>
                <a:cs typeface="Arial" charset="0"/>
              </a:defRPr>
            </a:lvl6pPr>
            <a:lvl7pPr marL="914400" fontAlgn="base">
              <a:spcBef>
                <a:spcPct val="0"/>
              </a:spcBef>
              <a:spcAft>
                <a:spcPct val="0"/>
              </a:spcAft>
              <a:defRPr>
                <a:solidFill>
                  <a:schemeClr val="tx1"/>
                </a:solidFill>
                <a:latin typeface="Arial" charset="0"/>
                <a:cs typeface="Arial" charset="0"/>
              </a:defRPr>
            </a:lvl7pPr>
            <a:lvl8pPr marL="1371600" fontAlgn="base">
              <a:spcBef>
                <a:spcPct val="0"/>
              </a:spcBef>
              <a:spcAft>
                <a:spcPct val="0"/>
              </a:spcAft>
              <a:defRPr>
                <a:solidFill>
                  <a:schemeClr val="tx1"/>
                </a:solidFill>
                <a:latin typeface="Arial" charset="0"/>
                <a:cs typeface="Arial" charset="0"/>
              </a:defRPr>
            </a:lvl8pPr>
            <a:lvl9pPr marL="1828800" fontAlgn="base">
              <a:spcBef>
                <a:spcPct val="0"/>
              </a:spcBef>
              <a:spcAft>
                <a:spcPct val="0"/>
              </a:spcAft>
              <a:defRPr>
                <a:solidFill>
                  <a:schemeClr val="tx1"/>
                </a:solidFill>
                <a:latin typeface="Arial" charset="0"/>
                <a:cs typeface="Arial" charset="0"/>
              </a:defRPr>
            </a:lvl9pPr>
          </a:lstStyle>
          <a:p>
            <a:r>
              <a:rPr lang="en-US" altLang="en-US" sz="1050" b="1" dirty="0">
                <a:solidFill>
                  <a:schemeClr val="bg1"/>
                </a:solidFill>
                <a:latin typeface="Arial" panose="020B0604020202020204" pitchFamily="34" charset="0"/>
                <a:ea typeface="ＭＳ Ｐゴシック" pitchFamily="34" charset="-128"/>
                <a:cs typeface="Arial" panose="020B0604020202020204" pitchFamily="34" charset="0"/>
              </a:rPr>
              <a:t>Years from Registration</a:t>
            </a:r>
            <a:endParaRPr lang="en-US" altLang="en-US" sz="2400" b="1" dirty="0">
              <a:solidFill>
                <a:schemeClr val="bg1"/>
              </a:solidFill>
              <a:latin typeface="Arial" panose="020B0604020202020204" pitchFamily="34" charset="0"/>
              <a:ea typeface="ＭＳ Ｐゴシック" pitchFamily="34" charset="-128"/>
              <a:cs typeface="Arial" panose="020B0604020202020204" pitchFamily="34" charset="0"/>
            </a:endParaRPr>
          </a:p>
        </p:txBody>
      </p:sp>
      <p:sp>
        <p:nvSpPr>
          <p:cNvPr id="238673" name="Line 222"/>
          <p:cNvSpPr>
            <a:spLocks noChangeShapeType="1"/>
          </p:cNvSpPr>
          <p:nvPr/>
        </p:nvSpPr>
        <p:spPr bwMode="auto">
          <a:xfrm>
            <a:off x="4918976" y="3333190"/>
            <a:ext cx="0" cy="0"/>
          </a:xfrm>
          <a:prstGeom prst="line">
            <a:avLst/>
          </a:prstGeom>
          <a:noFill/>
          <a:ln w="19050">
            <a:solidFill>
              <a:srgbClr val="FFFF00"/>
            </a:solidFill>
            <a:round/>
            <a:headEnd/>
            <a:tailEnd/>
          </a:ln>
          <a:extLst>
            <a:ext uri="{909E8E84-426E-40DD-AFC4-6F175D3DCCD1}">
              <a14:hiddenFill xmlns:a14="http://schemas.microsoft.com/office/drawing/2010/main">
                <a:noFill/>
              </a14:hiddenFill>
            </a:ext>
          </a:extLst>
        </p:spPr>
        <p:txBody>
          <a:bodyPr/>
          <a:lstStyle/>
          <a:p>
            <a:endParaRPr lang="en-US" b="1" dirty="0">
              <a:solidFill>
                <a:schemeClr val="bg1"/>
              </a:solidFill>
              <a:latin typeface="Arial" panose="020B0604020202020204" pitchFamily="34" charset="0"/>
            </a:endParaRPr>
          </a:p>
        </p:txBody>
      </p:sp>
      <p:sp>
        <p:nvSpPr>
          <p:cNvPr id="238674" name="Freeform 223"/>
          <p:cNvSpPr>
            <a:spLocks/>
          </p:cNvSpPr>
          <p:nvPr/>
        </p:nvSpPr>
        <p:spPr bwMode="auto">
          <a:xfrm>
            <a:off x="4917385" y="3333190"/>
            <a:ext cx="44542" cy="1687"/>
          </a:xfrm>
          <a:custGeom>
            <a:avLst/>
            <a:gdLst>
              <a:gd name="T0" fmla="*/ 1 w 28"/>
              <a:gd name="T1" fmla="*/ 0 h 1"/>
              <a:gd name="T2" fmla="*/ 0 w 28"/>
              <a:gd name="T3" fmla="*/ 1 h 1"/>
              <a:gd name="T4" fmla="*/ 0 w 28"/>
              <a:gd name="T5" fmla="*/ 1 h 1"/>
              <a:gd name="T6" fmla="*/ 1 w 28"/>
              <a:gd name="T7" fmla="*/ 1 h 1"/>
              <a:gd name="T8" fmla="*/ 27 w 28"/>
              <a:gd name="T9" fmla="*/ 1 h 1"/>
              <a:gd name="T10" fmla="*/ 28 w 28"/>
              <a:gd name="T11" fmla="*/ 1 h 1"/>
              <a:gd name="T12" fmla="*/ 27 w 28"/>
              <a:gd name="T13" fmla="*/ 0 h 1"/>
              <a:gd name="T14" fmla="*/ 1 w 28"/>
              <a:gd name="T15" fmla="*/ 0 h 1"/>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1"/>
              <a:gd name="T26" fmla="*/ 28 w 28"/>
              <a:gd name="T27" fmla="*/ 1 h 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1">
                <a:moveTo>
                  <a:pt x="1" y="0"/>
                </a:moveTo>
                <a:lnTo>
                  <a:pt x="0" y="1"/>
                </a:lnTo>
                <a:lnTo>
                  <a:pt x="1" y="1"/>
                </a:lnTo>
                <a:lnTo>
                  <a:pt x="27" y="1"/>
                </a:lnTo>
                <a:lnTo>
                  <a:pt x="28" y="1"/>
                </a:lnTo>
                <a:lnTo>
                  <a:pt x="27" y="0"/>
                </a:lnTo>
                <a:lnTo>
                  <a:pt x="1" y="0"/>
                </a:lnTo>
                <a:close/>
              </a:path>
            </a:pathLst>
          </a:custGeom>
          <a:noFill/>
          <a:ln w="19050">
            <a:solidFill>
              <a:srgbClr val="FFFF00"/>
            </a:solidFill>
            <a:round/>
            <a:headEnd/>
            <a:tailEnd/>
          </a:ln>
        </p:spPr>
        <p:txBody>
          <a:bodyPr/>
          <a:lstStyle>
            <a:lvl1pPr>
              <a:defRPr>
                <a:solidFill>
                  <a:schemeClr val="tx1"/>
                </a:solidFill>
                <a:latin typeface="Arial" charset="0"/>
                <a:cs typeface="Arial" charset="0"/>
              </a:defRPr>
            </a:lvl1pPr>
            <a:lvl2pPr marL="37931725" indent="-37474525">
              <a:defRPr>
                <a:solidFill>
                  <a:schemeClr val="tx1"/>
                </a:solidFill>
                <a:latin typeface="Arial" charset="0"/>
                <a:cs typeface="Arial" charset="0"/>
              </a:defRPr>
            </a:lvl2pPr>
            <a:lvl3pPr>
              <a:defRPr>
                <a:solidFill>
                  <a:schemeClr val="tx1"/>
                </a:solidFill>
                <a:latin typeface="Arial" charset="0"/>
                <a:cs typeface="Arial" charset="0"/>
              </a:defRPr>
            </a:lvl3pPr>
            <a:lvl4pPr>
              <a:defRPr>
                <a:solidFill>
                  <a:schemeClr val="tx1"/>
                </a:solidFill>
                <a:latin typeface="Arial" charset="0"/>
                <a:cs typeface="Arial" charset="0"/>
              </a:defRPr>
            </a:lvl4pPr>
            <a:lvl5pPr>
              <a:defRPr>
                <a:solidFill>
                  <a:schemeClr val="tx1"/>
                </a:solidFill>
                <a:latin typeface="Arial" charset="0"/>
                <a:cs typeface="Arial" charset="0"/>
              </a:defRPr>
            </a:lvl5pPr>
            <a:lvl6pPr marL="457200" fontAlgn="base">
              <a:spcBef>
                <a:spcPct val="0"/>
              </a:spcBef>
              <a:spcAft>
                <a:spcPct val="0"/>
              </a:spcAft>
              <a:defRPr>
                <a:solidFill>
                  <a:schemeClr val="tx1"/>
                </a:solidFill>
                <a:latin typeface="Arial" charset="0"/>
                <a:cs typeface="Arial" charset="0"/>
              </a:defRPr>
            </a:lvl6pPr>
            <a:lvl7pPr marL="914400" fontAlgn="base">
              <a:spcBef>
                <a:spcPct val="0"/>
              </a:spcBef>
              <a:spcAft>
                <a:spcPct val="0"/>
              </a:spcAft>
              <a:defRPr>
                <a:solidFill>
                  <a:schemeClr val="tx1"/>
                </a:solidFill>
                <a:latin typeface="Arial" charset="0"/>
                <a:cs typeface="Arial" charset="0"/>
              </a:defRPr>
            </a:lvl7pPr>
            <a:lvl8pPr marL="1371600" fontAlgn="base">
              <a:spcBef>
                <a:spcPct val="0"/>
              </a:spcBef>
              <a:spcAft>
                <a:spcPct val="0"/>
              </a:spcAft>
              <a:defRPr>
                <a:solidFill>
                  <a:schemeClr val="tx1"/>
                </a:solidFill>
                <a:latin typeface="Arial" charset="0"/>
                <a:cs typeface="Arial" charset="0"/>
              </a:defRPr>
            </a:lvl8pPr>
            <a:lvl9pPr marL="1828800" fontAlgn="base">
              <a:spcBef>
                <a:spcPct val="0"/>
              </a:spcBef>
              <a:spcAft>
                <a:spcPct val="0"/>
              </a:spcAft>
              <a:defRPr>
                <a:solidFill>
                  <a:schemeClr val="tx1"/>
                </a:solidFill>
                <a:latin typeface="Arial" charset="0"/>
                <a:cs typeface="Arial" charset="0"/>
              </a:defRPr>
            </a:lvl9pPr>
          </a:lstStyle>
          <a:p>
            <a:endParaRPr lang="en-US" altLang="en-US" b="1" dirty="0">
              <a:solidFill>
                <a:schemeClr val="bg1"/>
              </a:solidFill>
              <a:latin typeface="Arial" panose="020B0604020202020204" pitchFamily="34" charset="0"/>
              <a:ea typeface="ＭＳ Ｐゴシック" pitchFamily="34" charset="-128"/>
              <a:cs typeface="Arial" panose="020B0604020202020204" pitchFamily="34" charset="0"/>
            </a:endParaRPr>
          </a:p>
        </p:txBody>
      </p:sp>
      <p:sp>
        <p:nvSpPr>
          <p:cNvPr id="238675" name="Line 224"/>
          <p:cNvSpPr>
            <a:spLocks noChangeShapeType="1"/>
          </p:cNvSpPr>
          <p:nvPr/>
        </p:nvSpPr>
        <p:spPr bwMode="auto">
          <a:xfrm>
            <a:off x="4961927" y="3334877"/>
            <a:ext cx="0" cy="0"/>
          </a:xfrm>
          <a:prstGeom prst="line">
            <a:avLst/>
          </a:prstGeom>
          <a:noFill/>
          <a:ln w="28575">
            <a:solidFill>
              <a:srgbClr val="FFFF00"/>
            </a:solidFill>
            <a:round/>
            <a:headEnd/>
            <a:tailEnd/>
          </a:ln>
          <a:extLst>
            <a:ext uri="{909E8E84-426E-40DD-AFC4-6F175D3DCCD1}">
              <a14:hiddenFill xmlns:a14="http://schemas.microsoft.com/office/drawing/2010/main">
                <a:noFill/>
              </a14:hiddenFill>
            </a:ext>
          </a:extLst>
        </p:spPr>
        <p:txBody>
          <a:bodyPr/>
          <a:lstStyle/>
          <a:p>
            <a:endParaRPr lang="en-US" b="1" dirty="0">
              <a:solidFill>
                <a:schemeClr val="bg1"/>
              </a:solidFill>
              <a:latin typeface="Arial" panose="020B0604020202020204" pitchFamily="34" charset="0"/>
            </a:endParaRPr>
          </a:p>
        </p:txBody>
      </p:sp>
      <p:sp>
        <p:nvSpPr>
          <p:cNvPr id="238676" name="Freeform 225"/>
          <p:cNvSpPr>
            <a:spLocks/>
          </p:cNvSpPr>
          <p:nvPr/>
        </p:nvSpPr>
        <p:spPr bwMode="auto">
          <a:xfrm>
            <a:off x="4960336" y="3333190"/>
            <a:ext cx="1591" cy="64107"/>
          </a:xfrm>
          <a:custGeom>
            <a:avLst/>
            <a:gdLst>
              <a:gd name="T0" fmla="*/ 1 w 1"/>
              <a:gd name="T1" fmla="*/ 1 h 38"/>
              <a:gd name="T2" fmla="*/ 1 w 1"/>
              <a:gd name="T3" fmla="*/ 0 h 38"/>
              <a:gd name="T4" fmla="*/ 0 w 1"/>
              <a:gd name="T5" fmla="*/ 0 h 38"/>
              <a:gd name="T6" fmla="*/ 0 w 1"/>
              <a:gd name="T7" fmla="*/ 1 h 38"/>
              <a:gd name="T8" fmla="*/ 0 w 1"/>
              <a:gd name="T9" fmla="*/ 38 h 38"/>
              <a:gd name="T10" fmla="*/ 1 w 1"/>
              <a:gd name="T11" fmla="*/ 38 h 38"/>
              <a:gd name="T12" fmla="*/ 1 w 1"/>
              <a:gd name="T13" fmla="*/ 38 h 38"/>
              <a:gd name="T14" fmla="*/ 1 w 1"/>
              <a:gd name="T15" fmla="*/ 1 h 38"/>
              <a:gd name="T16" fmla="*/ 0 60000 65536"/>
              <a:gd name="T17" fmla="*/ 0 60000 65536"/>
              <a:gd name="T18" fmla="*/ 0 60000 65536"/>
              <a:gd name="T19" fmla="*/ 0 60000 65536"/>
              <a:gd name="T20" fmla="*/ 0 60000 65536"/>
              <a:gd name="T21" fmla="*/ 0 60000 65536"/>
              <a:gd name="T22" fmla="*/ 0 60000 65536"/>
              <a:gd name="T23" fmla="*/ 0 60000 65536"/>
              <a:gd name="T24" fmla="*/ 0 w 1"/>
              <a:gd name="T25" fmla="*/ 0 h 38"/>
              <a:gd name="T26" fmla="*/ 1 w 1"/>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 h="38">
                <a:moveTo>
                  <a:pt x="1" y="1"/>
                </a:moveTo>
                <a:lnTo>
                  <a:pt x="1" y="0"/>
                </a:lnTo>
                <a:lnTo>
                  <a:pt x="0" y="0"/>
                </a:lnTo>
                <a:lnTo>
                  <a:pt x="0" y="1"/>
                </a:lnTo>
                <a:lnTo>
                  <a:pt x="0" y="38"/>
                </a:lnTo>
                <a:lnTo>
                  <a:pt x="1" y="38"/>
                </a:lnTo>
                <a:lnTo>
                  <a:pt x="1" y="1"/>
                </a:lnTo>
                <a:close/>
              </a:path>
            </a:pathLst>
          </a:custGeom>
          <a:noFill/>
          <a:ln w="28575">
            <a:solidFill>
              <a:srgbClr val="FFFF00"/>
            </a:solidFill>
            <a:round/>
            <a:headEnd/>
            <a:tailEnd/>
          </a:ln>
        </p:spPr>
        <p:txBody>
          <a:bodyPr/>
          <a:lstStyle>
            <a:lvl1pPr>
              <a:defRPr>
                <a:solidFill>
                  <a:schemeClr val="tx1"/>
                </a:solidFill>
                <a:latin typeface="Arial" charset="0"/>
                <a:cs typeface="Arial" charset="0"/>
              </a:defRPr>
            </a:lvl1pPr>
            <a:lvl2pPr marL="37931725" indent="-37474525">
              <a:defRPr>
                <a:solidFill>
                  <a:schemeClr val="tx1"/>
                </a:solidFill>
                <a:latin typeface="Arial" charset="0"/>
                <a:cs typeface="Arial" charset="0"/>
              </a:defRPr>
            </a:lvl2pPr>
            <a:lvl3pPr>
              <a:defRPr>
                <a:solidFill>
                  <a:schemeClr val="tx1"/>
                </a:solidFill>
                <a:latin typeface="Arial" charset="0"/>
                <a:cs typeface="Arial" charset="0"/>
              </a:defRPr>
            </a:lvl3pPr>
            <a:lvl4pPr>
              <a:defRPr>
                <a:solidFill>
                  <a:schemeClr val="tx1"/>
                </a:solidFill>
                <a:latin typeface="Arial" charset="0"/>
                <a:cs typeface="Arial" charset="0"/>
              </a:defRPr>
            </a:lvl4pPr>
            <a:lvl5pPr>
              <a:defRPr>
                <a:solidFill>
                  <a:schemeClr val="tx1"/>
                </a:solidFill>
                <a:latin typeface="Arial" charset="0"/>
                <a:cs typeface="Arial" charset="0"/>
              </a:defRPr>
            </a:lvl5pPr>
            <a:lvl6pPr marL="457200" fontAlgn="base">
              <a:spcBef>
                <a:spcPct val="0"/>
              </a:spcBef>
              <a:spcAft>
                <a:spcPct val="0"/>
              </a:spcAft>
              <a:defRPr>
                <a:solidFill>
                  <a:schemeClr val="tx1"/>
                </a:solidFill>
                <a:latin typeface="Arial" charset="0"/>
                <a:cs typeface="Arial" charset="0"/>
              </a:defRPr>
            </a:lvl6pPr>
            <a:lvl7pPr marL="914400" fontAlgn="base">
              <a:spcBef>
                <a:spcPct val="0"/>
              </a:spcBef>
              <a:spcAft>
                <a:spcPct val="0"/>
              </a:spcAft>
              <a:defRPr>
                <a:solidFill>
                  <a:schemeClr val="tx1"/>
                </a:solidFill>
                <a:latin typeface="Arial" charset="0"/>
                <a:cs typeface="Arial" charset="0"/>
              </a:defRPr>
            </a:lvl7pPr>
            <a:lvl8pPr marL="1371600" fontAlgn="base">
              <a:spcBef>
                <a:spcPct val="0"/>
              </a:spcBef>
              <a:spcAft>
                <a:spcPct val="0"/>
              </a:spcAft>
              <a:defRPr>
                <a:solidFill>
                  <a:schemeClr val="tx1"/>
                </a:solidFill>
                <a:latin typeface="Arial" charset="0"/>
                <a:cs typeface="Arial" charset="0"/>
              </a:defRPr>
            </a:lvl8pPr>
            <a:lvl9pPr marL="1828800" fontAlgn="base">
              <a:spcBef>
                <a:spcPct val="0"/>
              </a:spcBef>
              <a:spcAft>
                <a:spcPct val="0"/>
              </a:spcAft>
              <a:defRPr>
                <a:solidFill>
                  <a:schemeClr val="tx1"/>
                </a:solidFill>
                <a:latin typeface="Arial" charset="0"/>
                <a:cs typeface="Arial" charset="0"/>
              </a:defRPr>
            </a:lvl9pPr>
          </a:lstStyle>
          <a:p>
            <a:endParaRPr lang="en-US" altLang="en-US" b="1" dirty="0">
              <a:solidFill>
                <a:schemeClr val="bg1"/>
              </a:solidFill>
              <a:latin typeface="Arial" panose="020B0604020202020204" pitchFamily="34" charset="0"/>
              <a:ea typeface="ＭＳ Ｐゴシック" pitchFamily="34" charset="-128"/>
              <a:cs typeface="Arial" panose="020B0604020202020204" pitchFamily="34" charset="0"/>
            </a:endParaRPr>
          </a:p>
        </p:txBody>
      </p:sp>
      <p:sp>
        <p:nvSpPr>
          <p:cNvPr id="238677" name="Line 226"/>
          <p:cNvSpPr>
            <a:spLocks noChangeShapeType="1"/>
          </p:cNvSpPr>
          <p:nvPr/>
        </p:nvSpPr>
        <p:spPr bwMode="auto">
          <a:xfrm>
            <a:off x="4961927" y="3395610"/>
            <a:ext cx="0" cy="0"/>
          </a:xfrm>
          <a:prstGeom prst="line">
            <a:avLst/>
          </a:prstGeom>
          <a:noFill/>
          <a:ln w="28575">
            <a:solidFill>
              <a:srgbClr val="FFFF00"/>
            </a:solidFill>
            <a:round/>
            <a:headEnd/>
            <a:tailEnd/>
          </a:ln>
          <a:extLst>
            <a:ext uri="{909E8E84-426E-40DD-AFC4-6F175D3DCCD1}">
              <a14:hiddenFill xmlns:a14="http://schemas.microsoft.com/office/drawing/2010/main">
                <a:noFill/>
              </a14:hiddenFill>
            </a:ext>
          </a:extLst>
        </p:spPr>
        <p:txBody>
          <a:bodyPr/>
          <a:lstStyle/>
          <a:p>
            <a:endParaRPr lang="en-US" b="1" dirty="0">
              <a:solidFill>
                <a:schemeClr val="bg1"/>
              </a:solidFill>
              <a:latin typeface="Arial" panose="020B0604020202020204" pitchFamily="34" charset="0"/>
            </a:endParaRPr>
          </a:p>
        </p:txBody>
      </p:sp>
      <p:sp>
        <p:nvSpPr>
          <p:cNvPr id="238678" name="Freeform 227"/>
          <p:cNvSpPr>
            <a:spLocks/>
          </p:cNvSpPr>
          <p:nvPr/>
        </p:nvSpPr>
        <p:spPr bwMode="auto">
          <a:xfrm>
            <a:off x="4960336" y="3395610"/>
            <a:ext cx="31815" cy="1687"/>
          </a:xfrm>
          <a:custGeom>
            <a:avLst/>
            <a:gdLst>
              <a:gd name="T0" fmla="*/ 1 w 20"/>
              <a:gd name="T1" fmla="*/ 0 h 1"/>
              <a:gd name="T2" fmla="*/ 0 w 20"/>
              <a:gd name="T3" fmla="*/ 0 h 1"/>
              <a:gd name="T4" fmla="*/ 0 w 20"/>
              <a:gd name="T5" fmla="*/ 1 h 1"/>
              <a:gd name="T6" fmla="*/ 0 w 20"/>
              <a:gd name="T7" fmla="*/ 1 h 1"/>
              <a:gd name="T8" fmla="*/ 19 w 20"/>
              <a:gd name="T9" fmla="*/ 1 h 1"/>
              <a:gd name="T10" fmla="*/ 20 w 20"/>
              <a:gd name="T11" fmla="*/ 0 h 1"/>
              <a:gd name="T12" fmla="*/ 19 w 20"/>
              <a:gd name="T13" fmla="*/ 0 h 1"/>
              <a:gd name="T14" fmla="*/ 1 w 20"/>
              <a:gd name="T15" fmla="*/ 0 h 1"/>
              <a:gd name="T16" fmla="*/ 0 60000 65536"/>
              <a:gd name="T17" fmla="*/ 0 60000 65536"/>
              <a:gd name="T18" fmla="*/ 0 60000 65536"/>
              <a:gd name="T19" fmla="*/ 0 60000 65536"/>
              <a:gd name="T20" fmla="*/ 0 60000 65536"/>
              <a:gd name="T21" fmla="*/ 0 60000 65536"/>
              <a:gd name="T22" fmla="*/ 0 60000 65536"/>
              <a:gd name="T23" fmla="*/ 0 60000 65536"/>
              <a:gd name="T24" fmla="*/ 0 w 20"/>
              <a:gd name="T25" fmla="*/ 0 h 1"/>
              <a:gd name="T26" fmla="*/ 20 w 20"/>
              <a:gd name="T27" fmla="*/ 1 h 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0" h="1">
                <a:moveTo>
                  <a:pt x="1" y="0"/>
                </a:moveTo>
                <a:lnTo>
                  <a:pt x="0" y="0"/>
                </a:lnTo>
                <a:lnTo>
                  <a:pt x="0" y="1"/>
                </a:lnTo>
                <a:lnTo>
                  <a:pt x="19" y="1"/>
                </a:lnTo>
                <a:lnTo>
                  <a:pt x="20" y="0"/>
                </a:lnTo>
                <a:lnTo>
                  <a:pt x="19" y="0"/>
                </a:lnTo>
                <a:lnTo>
                  <a:pt x="1" y="0"/>
                </a:lnTo>
                <a:close/>
              </a:path>
            </a:pathLst>
          </a:custGeom>
          <a:noFill/>
          <a:ln w="28575">
            <a:solidFill>
              <a:srgbClr val="FFFF00"/>
            </a:solidFill>
            <a:round/>
            <a:headEnd/>
            <a:tailEnd/>
          </a:ln>
        </p:spPr>
        <p:txBody>
          <a:bodyPr/>
          <a:lstStyle>
            <a:lvl1pPr>
              <a:defRPr>
                <a:solidFill>
                  <a:schemeClr val="tx1"/>
                </a:solidFill>
                <a:latin typeface="Arial" charset="0"/>
                <a:cs typeface="Arial" charset="0"/>
              </a:defRPr>
            </a:lvl1pPr>
            <a:lvl2pPr marL="37931725" indent="-37474525">
              <a:defRPr>
                <a:solidFill>
                  <a:schemeClr val="tx1"/>
                </a:solidFill>
                <a:latin typeface="Arial" charset="0"/>
                <a:cs typeface="Arial" charset="0"/>
              </a:defRPr>
            </a:lvl2pPr>
            <a:lvl3pPr>
              <a:defRPr>
                <a:solidFill>
                  <a:schemeClr val="tx1"/>
                </a:solidFill>
                <a:latin typeface="Arial" charset="0"/>
                <a:cs typeface="Arial" charset="0"/>
              </a:defRPr>
            </a:lvl3pPr>
            <a:lvl4pPr>
              <a:defRPr>
                <a:solidFill>
                  <a:schemeClr val="tx1"/>
                </a:solidFill>
                <a:latin typeface="Arial" charset="0"/>
                <a:cs typeface="Arial" charset="0"/>
              </a:defRPr>
            </a:lvl4pPr>
            <a:lvl5pPr>
              <a:defRPr>
                <a:solidFill>
                  <a:schemeClr val="tx1"/>
                </a:solidFill>
                <a:latin typeface="Arial" charset="0"/>
                <a:cs typeface="Arial" charset="0"/>
              </a:defRPr>
            </a:lvl5pPr>
            <a:lvl6pPr marL="457200" fontAlgn="base">
              <a:spcBef>
                <a:spcPct val="0"/>
              </a:spcBef>
              <a:spcAft>
                <a:spcPct val="0"/>
              </a:spcAft>
              <a:defRPr>
                <a:solidFill>
                  <a:schemeClr val="tx1"/>
                </a:solidFill>
                <a:latin typeface="Arial" charset="0"/>
                <a:cs typeface="Arial" charset="0"/>
              </a:defRPr>
            </a:lvl6pPr>
            <a:lvl7pPr marL="914400" fontAlgn="base">
              <a:spcBef>
                <a:spcPct val="0"/>
              </a:spcBef>
              <a:spcAft>
                <a:spcPct val="0"/>
              </a:spcAft>
              <a:defRPr>
                <a:solidFill>
                  <a:schemeClr val="tx1"/>
                </a:solidFill>
                <a:latin typeface="Arial" charset="0"/>
                <a:cs typeface="Arial" charset="0"/>
              </a:defRPr>
            </a:lvl7pPr>
            <a:lvl8pPr marL="1371600" fontAlgn="base">
              <a:spcBef>
                <a:spcPct val="0"/>
              </a:spcBef>
              <a:spcAft>
                <a:spcPct val="0"/>
              </a:spcAft>
              <a:defRPr>
                <a:solidFill>
                  <a:schemeClr val="tx1"/>
                </a:solidFill>
                <a:latin typeface="Arial" charset="0"/>
                <a:cs typeface="Arial" charset="0"/>
              </a:defRPr>
            </a:lvl8pPr>
            <a:lvl9pPr marL="1828800" fontAlgn="base">
              <a:spcBef>
                <a:spcPct val="0"/>
              </a:spcBef>
              <a:spcAft>
                <a:spcPct val="0"/>
              </a:spcAft>
              <a:defRPr>
                <a:solidFill>
                  <a:schemeClr val="tx1"/>
                </a:solidFill>
                <a:latin typeface="Arial" charset="0"/>
                <a:cs typeface="Arial" charset="0"/>
              </a:defRPr>
            </a:lvl9pPr>
          </a:lstStyle>
          <a:p>
            <a:endParaRPr lang="en-US" altLang="en-US" b="1" dirty="0">
              <a:solidFill>
                <a:schemeClr val="bg1"/>
              </a:solidFill>
              <a:latin typeface="Arial" panose="020B0604020202020204" pitchFamily="34" charset="0"/>
              <a:ea typeface="ＭＳ Ｐゴシック" pitchFamily="34" charset="-128"/>
              <a:cs typeface="Arial" panose="020B0604020202020204" pitchFamily="34" charset="0"/>
            </a:endParaRPr>
          </a:p>
        </p:txBody>
      </p:sp>
      <p:sp>
        <p:nvSpPr>
          <p:cNvPr id="238679" name="Line 228"/>
          <p:cNvSpPr>
            <a:spLocks noChangeShapeType="1"/>
          </p:cNvSpPr>
          <p:nvPr/>
        </p:nvSpPr>
        <p:spPr bwMode="auto">
          <a:xfrm>
            <a:off x="4992151" y="3395610"/>
            <a:ext cx="0" cy="0"/>
          </a:xfrm>
          <a:prstGeom prst="line">
            <a:avLst/>
          </a:prstGeom>
          <a:noFill/>
          <a:ln w="28575">
            <a:solidFill>
              <a:srgbClr val="FFFF00"/>
            </a:solidFill>
            <a:round/>
            <a:headEnd/>
            <a:tailEnd/>
          </a:ln>
          <a:extLst>
            <a:ext uri="{909E8E84-426E-40DD-AFC4-6F175D3DCCD1}">
              <a14:hiddenFill xmlns:a14="http://schemas.microsoft.com/office/drawing/2010/main">
                <a:noFill/>
              </a14:hiddenFill>
            </a:ext>
          </a:extLst>
        </p:spPr>
        <p:txBody>
          <a:bodyPr/>
          <a:lstStyle/>
          <a:p>
            <a:endParaRPr lang="en-US" b="1" dirty="0">
              <a:solidFill>
                <a:schemeClr val="bg1"/>
              </a:solidFill>
              <a:latin typeface="Arial" panose="020B0604020202020204" pitchFamily="34" charset="0"/>
            </a:endParaRPr>
          </a:p>
        </p:txBody>
      </p:sp>
      <p:sp>
        <p:nvSpPr>
          <p:cNvPr id="238680" name="Freeform 229"/>
          <p:cNvSpPr>
            <a:spLocks/>
          </p:cNvSpPr>
          <p:nvPr/>
        </p:nvSpPr>
        <p:spPr bwMode="auto">
          <a:xfrm>
            <a:off x="4990560" y="3395610"/>
            <a:ext cx="1591" cy="64107"/>
          </a:xfrm>
          <a:custGeom>
            <a:avLst/>
            <a:gdLst>
              <a:gd name="T0" fmla="*/ 1 w 1"/>
              <a:gd name="T1" fmla="*/ 0 h 38"/>
              <a:gd name="T2" fmla="*/ 1 w 1"/>
              <a:gd name="T3" fmla="*/ 0 h 38"/>
              <a:gd name="T4" fmla="*/ 0 w 1"/>
              <a:gd name="T5" fmla="*/ 0 h 38"/>
              <a:gd name="T6" fmla="*/ 0 w 1"/>
              <a:gd name="T7" fmla="*/ 0 h 38"/>
              <a:gd name="T8" fmla="*/ 0 w 1"/>
              <a:gd name="T9" fmla="*/ 37 h 38"/>
              <a:gd name="T10" fmla="*/ 1 w 1"/>
              <a:gd name="T11" fmla="*/ 38 h 38"/>
              <a:gd name="T12" fmla="*/ 1 w 1"/>
              <a:gd name="T13" fmla="*/ 37 h 38"/>
              <a:gd name="T14" fmla="*/ 1 w 1"/>
              <a:gd name="T15" fmla="*/ 0 h 38"/>
              <a:gd name="T16" fmla="*/ 0 60000 65536"/>
              <a:gd name="T17" fmla="*/ 0 60000 65536"/>
              <a:gd name="T18" fmla="*/ 0 60000 65536"/>
              <a:gd name="T19" fmla="*/ 0 60000 65536"/>
              <a:gd name="T20" fmla="*/ 0 60000 65536"/>
              <a:gd name="T21" fmla="*/ 0 60000 65536"/>
              <a:gd name="T22" fmla="*/ 0 60000 65536"/>
              <a:gd name="T23" fmla="*/ 0 60000 65536"/>
              <a:gd name="T24" fmla="*/ 0 w 1"/>
              <a:gd name="T25" fmla="*/ 0 h 38"/>
              <a:gd name="T26" fmla="*/ 1 w 1"/>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 h="38">
                <a:moveTo>
                  <a:pt x="1" y="0"/>
                </a:moveTo>
                <a:lnTo>
                  <a:pt x="1" y="0"/>
                </a:lnTo>
                <a:lnTo>
                  <a:pt x="0" y="0"/>
                </a:lnTo>
                <a:lnTo>
                  <a:pt x="0" y="37"/>
                </a:lnTo>
                <a:lnTo>
                  <a:pt x="1" y="38"/>
                </a:lnTo>
                <a:lnTo>
                  <a:pt x="1" y="37"/>
                </a:lnTo>
                <a:lnTo>
                  <a:pt x="1" y="0"/>
                </a:lnTo>
                <a:close/>
              </a:path>
            </a:pathLst>
          </a:custGeom>
          <a:noFill/>
          <a:ln w="28575">
            <a:solidFill>
              <a:srgbClr val="FFFF00"/>
            </a:solidFill>
            <a:round/>
            <a:headEnd/>
            <a:tailEnd/>
          </a:ln>
        </p:spPr>
        <p:txBody>
          <a:bodyPr/>
          <a:lstStyle>
            <a:lvl1pPr>
              <a:defRPr>
                <a:solidFill>
                  <a:schemeClr val="tx1"/>
                </a:solidFill>
                <a:latin typeface="Arial" charset="0"/>
                <a:cs typeface="Arial" charset="0"/>
              </a:defRPr>
            </a:lvl1pPr>
            <a:lvl2pPr marL="37931725" indent="-37474525">
              <a:defRPr>
                <a:solidFill>
                  <a:schemeClr val="tx1"/>
                </a:solidFill>
                <a:latin typeface="Arial" charset="0"/>
                <a:cs typeface="Arial" charset="0"/>
              </a:defRPr>
            </a:lvl2pPr>
            <a:lvl3pPr>
              <a:defRPr>
                <a:solidFill>
                  <a:schemeClr val="tx1"/>
                </a:solidFill>
                <a:latin typeface="Arial" charset="0"/>
                <a:cs typeface="Arial" charset="0"/>
              </a:defRPr>
            </a:lvl3pPr>
            <a:lvl4pPr>
              <a:defRPr>
                <a:solidFill>
                  <a:schemeClr val="tx1"/>
                </a:solidFill>
                <a:latin typeface="Arial" charset="0"/>
                <a:cs typeface="Arial" charset="0"/>
              </a:defRPr>
            </a:lvl4pPr>
            <a:lvl5pPr>
              <a:defRPr>
                <a:solidFill>
                  <a:schemeClr val="tx1"/>
                </a:solidFill>
                <a:latin typeface="Arial" charset="0"/>
                <a:cs typeface="Arial" charset="0"/>
              </a:defRPr>
            </a:lvl5pPr>
            <a:lvl6pPr marL="457200" fontAlgn="base">
              <a:spcBef>
                <a:spcPct val="0"/>
              </a:spcBef>
              <a:spcAft>
                <a:spcPct val="0"/>
              </a:spcAft>
              <a:defRPr>
                <a:solidFill>
                  <a:schemeClr val="tx1"/>
                </a:solidFill>
                <a:latin typeface="Arial" charset="0"/>
                <a:cs typeface="Arial" charset="0"/>
              </a:defRPr>
            </a:lvl6pPr>
            <a:lvl7pPr marL="914400" fontAlgn="base">
              <a:spcBef>
                <a:spcPct val="0"/>
              </a:spcBef>
              <a:spcAft>
                <a:spcPct val="0"/>
              </a:spcAft>
              <a:defRPr>
                <a:solidFill>
                  <a:schemeClr val="tx1"/>
                </a:solidFill>
                <a:latin typeface="Arial" charset="0"/>
                <a:cs typeface="Arial" charset="0"/>
              </a:defRPr>
            </a:lvl7pPr>
            <a:lvl8pPr marL="1371600" fontAlgn="base">
              <a:spcBef>
                <a:spcPct val="0"/>
              </a:spcBef>
              <a:spcAft>
                <a:spcPct val="0"/>
              </a:spcAft>
              <a:defRPr>
                <a:solidFill>
                  <a:schemeClr val="tx1"/>
                </a:solidFill>
                <a:latin typeface="Arial" charset="0"/>
                <a:cs typeface="Arial" charset="0"/>
              </a:defRPr>
            </a:lvl8pPr>
            <a:lvl9pPr marL="1828800" fontAlgn="base">
              <a:spcBef>
                <a:spcPct val="0"/>
              </a:spcBef>
              <a:spcAft>
                <a:spcPct val="0"/>
              </a:spcAft>
              <a:defRPr>
                <a:solidFill>
                  <a:schemeClr val="tx1"/>
                </a:solidFill>
                <a:latin typeface="Arial" charset="0"/>
                <a:cs typeface="Arial" charset="0"/>
              </a:defRPr>
            </a:lvl9pPr>
          </a:lstStyle>
          <a:p>
            <a:endParaRPr lang="en-US" altLang="en-US" b="1" dirty="0">
              <a:solidFill>
                <a:schemeClr val="bg1"/>
              </a:solidFill>
              <a:latin typeface="Arial" panose="020B0604020202020204" pitchFamily="34" charset="0"/>
              <a:ea typeface="ＭＳ Ｐゴシック" pitchFamily="34" charset="-128"/>
              <a:cs typeface="Arial" panose="020B0604020202020204" pitchFamily="34" charset="0"/>
            </a:endParaRPr>
          </a:p>
        </p:txBody>
      </p:sp>
      <p:sp>
        <p:nvSpPr>
          <p:cNvPr id="238681" name="Line 230"/>
          <p:cNvSpPr>
            <a:spLocks noChangeShapeType="1"/>
          </p:cNvSpPr>
          <p:nvPr/>
        </p:nvSpPr>
        <p:spPr bwMode="auto">
          <a:xfrm>
            <a:off x="4990560" y="3458030"/>
            <a:ext cx="0" cy="0"/>
          </a:xfrm>
          <a:prstGeom prst="line">
            <a:avLst/>
          </a:prstGeom>
          <a:noFill/>
          <a:ln w="28575">
            <a:solidFill>
              <a:srgbClr val="FFFF00"/>
            </a:solidFill>
            <a:round/>
            <a:headEnd/>
            <a:tailEnd/>
          </a:ln>
          <a:extLst>
            <a:ext uri="{909E8E84-426E-40DD-AFC4-6F175D3DCCD1}">
              <a14:hiddenFill xmlns:a14="http://schemas.microsoft.com/office/drawing/2010/main">
                <a:noFill/>
              </a14:hiddenFill>
            </a:ext>
          </a:extLst>
        </p:spPr>
        <p:txBody>
          <a:bodyPr/>
          <a:lstStyle/>
          <a:p>
            <a:endParaRPr lang="en-US" b="1" dirty="0">
              <a:solidFill>
                <a:schemeClr val="bg1"/>
              </a:solidFill>
              <a:latin typeface="Arial" panose="020B0604020202020204" pitchFamily="34" charset="0"/>
            </a:endParaRPr>
          </a:p>
        </p:txBody>
      </p:sp>
      <p:sp>
        <p:nvSpPr>
          <p:cNvPr id="238682" name="Freeform 231"/>
          <p:cNvSpPr>
            <a:spLocks/>
          </p:cNvSpPr>
          <p:nvPr/>
        </p:nvSpPr>
        <p:spPr bwMode="auto">
          <a:xfrm>
            <a:off x="4990560" y="3458030"/>
            <a:ext cx="23862" cy="1687"/>
          </a:xfrm>
          <a:custGeom>
            <a:avLst/>
            <a:gdLst>
              <a:gd name="T0" fmla="*/ 0 w 15"/>
              <a:gd name="T1" fmla="*/ 0 h 1"/>
              <a:gd name="T2" fmla="*/ 0 w 15"/>
              <a:gd name="T3" fmla="*/ 0 h 1"/>
              <a:gd name="T4" fmla="*/ 0 w 15"/>
              <a:gd name="T5" fmla="*/ 0 h 1"/>
              <a:gd name="T6" fmla="*/ 0 w 15"/>
              <a:gd name="T7" fmla="*/ 1 h 1"/>
              <a:gd name="T8" fmla="*/ 14 w 15"/>
              <a:gd name="T9" fmla="*/ 1 h 1"/>
              <a:gd name="T10" fmla="*/ 15 w 15"/>
              <a:gd name="T11" fmla="*/ 0 h 1"/>
              <a:gd name="T12" fmla="*/ 14 w 15"/>
              <a:gd name="T13" fmla="*/ 0 h 1"/>
              <a:gd name="T14" fmla="*/ 0 w 15"/>
              <a:gd name="T15" fmla="*/ 0 h 1"/>
              <a:gd name="T16" fmla="*/ 0 60000 65536"/>
              <a:gd name="T17" fmla="*/ 0 60000 65536"/>
              <a:gd name="T18" fmla="*/ 0 60000 65536"/>
              <a:gd name="T19" fmla="*/ 0 60000 65536"/>
              <a:gd name="T20" fmla="*/ 0 60000 65536"/>
              <a:gd name="T21" fmla="*/ 0 60000 65536"/>
              <a:gd name="T22" fmla="*/ 0 60000 65536"/>
              <a:gd name="T23" fmla="*/ 0 60000 65536"/>
              <a:gd name="T24" fmla="*/ 0 w 15"/>
              <a:gd name="T25" fmla="*/ 0 h 1"/>
              <a:gd name="T26" fmla="*/ 15 w 15"/>
              <a:gd name="T27" fmla="*/ 1 h 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5" h="1">
                <a:moveTo>
                  <a:pt x="0" y="0"/>
                </a:moveTo>
                <a:lnTo>
                  <a:pt x="0" y="0"/>
                </a:lnTo>
                <a:lnTo>
                  <a:pt x="0" y="1"/>
                </a:lnTo>
                <a:lnTo>
                  <a:pt x="14" y="1"/>
                </a:lnTo>
                <a:lnTo>
                  <a:pt x="15" y="0"/>
                </a:lnTo>
                <a:lnTo>
                  <a:pt x="14" y="0"/>
                </a:lnTo>
                <a:lnTo>
                  <a:pt x="0" y="0"/>
                </a:lnTo>
                <a:close/>
              </a:path>
            </a:pathLst>
          </a:custGeom>
          <a:noFill/>
          <a:ln w="28575">
            <a:solidFill>
              <a:srgbClr val="FFFF00"/>
            </a:solidFill>
            <a:round/>
            <a:headEnd/>
            <a:tailEnd/>
          </a:ln>
        </p:spPr>
        <p:txBody>
          <a:bodyPr/>
          <a:lstStyle>
            <a:lvl1pPr>
              <a:defRPr>
                <a:solidFill>
                  <a:schemeClr val="tx1"/>
                </a:solidFill>
                <a:latin typeface="Arial" charset="0"/>
                <a:cs typeface="Arial" charset="0"/>
              </a:defRPr>
            </a:lvl1pPr>
            <a:lvl2pPr marL="37931725" indent="-37474525">
              <a:defRPr>
                <a:solidFill>
                  <a:schemeClr val="tx1"/>
                </a:solidFill>
                <a:latin typeface="Arial" charset="0"/>
                <a:cs typeface="Arial" charset="0"/>
              </a:defRPr>
            </a:lvl2pPr>
            <a:lvl3pPr>
              <a:defRPr>
                <a:solidFill>
                  <a:schemeClr val="tx1"/>
                </a:solidFill>
                <a:latin typeface="Arial" charset="0"/>
                <a:cs typeface="Arial" charset="0"/>
              </a:defRPr>
            </a:lvl3pPr>
            <a:lvl4pPr>
              <a:defRPr>
                <a:solidFill>
                  <a:schemeClr val="tx1"/>
                </a:solidFill>
                <a:latin typeface="Arial" charset="0"/>
                <a:cs typeface="Arial" charset="0"/>
              </a:defRPr>
            </a:lvl4pPr>
            <a:lvl5pPr>
              <a:defRPr>
                <a:solidFill>
                  <a:schemeClr val="tx1"/>
                </a:solidFill>
                <a:latin typeface="Arial" charset="0"/>
                <a:cs typeface="Arial" charset="0"/>
              </a:defRPr>
            </a:lvl5pPr>
            <a:lvl6pPr marL="457200" fontAlgn="base">
              <a:spcBef>
                <a:spcPct val="0"/>
              </a:spcBef>
              <a:spcAft>
                <a:spcPct val="0"/>
              </a:spcAft>
              <a:defRPr>
                <a:solidFill>
                  <a:schemeClr val="tx1"/>
                </a:solidFill>
                <a:latin typeface="Arial" charset="0"/>
                <a:cs typeface="Arial" charset="0"/>
              </a:defRPr>
            </a:lvl6pPr>
            <a:lvl7pPr marL="914400" fontAlgn="base">
              <a:spcBef>
                <a:spcPct val="0"/>
              </a:spcBef>
              <a:spcAft>
                <a:spcPct val="0"/>
              </a:spcAft>
              <a:defRPr>
                <a:solidFill>
                  <a:schemeClr val="tx1"/>
                </a:solidFill>
                <a:latin typeface="Arial" charset="0"/>
                <a:cs typeface="Arial" charset="0"/>
              </a:defRPr>
            </a:lvl7pPr>
            <a:lvl8pPr marL="1371600" fontAlgn="base">
              <a:spcBef>
                <a:spcPct val="0"/>
              </a:spcBef>
              <a:spcAft>
                <a:spcPct val="0"/>
              </a:spcAft>
              <a:defRPr>
                <a:solidFill>
                  <a:schemeClr val="tx1"/>
                </a:solidFill>
                <a:latin typeface="Arial" charset="0"/>
                <a:cs typeface="Arial" charset="0"/>
              </a:defRPr>
            </a:lvl8pPr>
            <a:lvl9pPr marL="1828800" fontAlgn="base">
              <a:spcBef>
                <a:spcPct val="0"/>
              </a:spcBef>
              <a:spcAft>
                <a:spcPct val="0"/>
              </a:spcAft>
              <a:defRPr>
                <a:solidFill>
                  <a:schemeClr val="tx1"/>
                </a:solidFill>
                <a:latin typeface="Arial" charset="0"/>
                <a:cs typeface="Arial" charset="0"/>
              </a:defRPr>
            </a:lvl9pPr>
          </a:lstStyle>
          <a:p>
            <a:endParaRPr lang="en-US" altLang="en-US" b="1" dirty="0">
              <a:solidFill>
                <a:schemeClr val="bg1"/>
              </a:solidFill>
              <a:latin typeface="Arial" panose="020B0604020202020204" pitchFamily="34" charset="0"/>
              <a:ea typeface="ＭＳ Ｐゴシック" pitchFamily="34" charset="-128"/>
              <a:cs typeface="Arial" panose="020B0604020202020204" pitchFamily="34" charset="0"/>
            </a:endParaRPr>
          </a:p>
        </p:txBody>
      </p:sp>
      <p:sp>
        <p:nvSpPr>
          <p:cNvPr id="238683" name="Line 232"/>
          <p:cNvSpPr>
            <a:spLocks noChangeShapeType="1"/>
          </p:cNvSpPr>
          <p:nvPr/>
        </p:nvSpPr>
        <p:spPr bwMode="auto">
          <a:xfrm>
            <a:off x="5014422" y="3458030"/>
            <a:ext cx="0" cy="0"/>
          </a:xfrm>
          <a:prstGeom prst="line">
            <a:avLst/>
          </a:prstGeom>
          <a:noFill/>
          <a:ln w="28575">
            <a:solidFill>
              <a:srgbClr val="FFFF00"/>
            </a:solidFill>
            <a:round/>
            <a:headEnd/>
            <a:tailEnd/>
          </a:ln>
          <a:extLst>
            <a:ext uri="{909E8E84-426E-40DD-AFC4-6F175D3DCCD1}">
              <a14:hiddenFill xmlns:a14="http://schemas.microsoft.com/office/drawing/2010/main">
                <a:noFill/>
              </a14:hiddenFill>
            </a:ext>
          </a:extLst>
        </p:spPr>
        <p:txBody>
          <a:bodyPr/>
          <a:lstStyle/>
          <a:p>
            <a:endParaRPr lang="en-US" b="1" dirty="0">
              <a:solidFill>
                <a:schemeClr val="bg1"/>
              </a:solidFill>
              <a:latin typeface="Arial" panose="020B0604020202020204" pitchFamily="34" charset="0"/>
            </a:endParaRPr>
          </a:p>
        </p:txBody>
      </p:sp>
      <p:sp>
        <p:nvSpPr>
          <p:cNvPr id="238684" name="Freeform 233"/>
          <p:cNvSpPr>
            <a:spLocks/>
          </p:cNvSpPr>
          <p:nvPr/>
        </p:nvSpPr>
        <p:spPr bwMode="auto">
          <a:xfrm>
            <a:off x="5012831" y="3458030"/>
            <a:ext cx="1591" cy="62420"/>
          </a:xfrm>
          <a:custGeom>
            <a:avLst/>
            <a:gdLst>
              <a:gd name="T0" fmla="*/ 1 w 1"/>
              <a:gd name="T1" fmla="*/ 0 h 37"/>
              <a:gd name="T2" fmla="*/ 1 w 1"/>
              <a:gd name="T3" fmla="*/ 0 h 37"/>
              <a:gd name="T4" fmla="*/ 0 w 1"/>
              <a:gd name="T5" fmla="*/ 0 h 37"/>
              <a:gd name="T6" fmla="*/ 0 w 1"/>
              <a:gd name="T7" fmla="*/ 0 h 37"/>
              <a:gd name="T8" fmla="*/ 0 w 1"/>
              <a:gd name="T9" fmla="*/ 37 h 37"/>
              <a:gd name="T10" fmla="*/ 0 w 1"/>
              <a:gd name="T11" fmla="*/ 37 h 37"/>
              <a:gd name="T12" fmla="*/ 1 w 1"/>
              <a:gd name="T13" fmla="*/ 37 h 37"/>
              <a:gd name="T14" fmla="*/ 1 w 1"/>
              <a:gd name="T15" fmla="*/ 0 h 37"/>
              <a:gd name="T16" fmla="*/ 0 60000 65536"/>
              <a:gd name="T17" fmla="*/ 0 60000 65536"/>
              <a:gd name="T18" fmla="*/ 0 60000 65536"/>
              <a:gd name="T19" fmla="*/ 0 60000 65536"/>
              <a:gd name="T20" fmla="*/ 0 60000 65536"/>
              <a:gd name="T21" fmla="*/ 0 60000 65536"/>
              <a:gd name="T22" fmla="*/ 0 60000 65536"/>
              <a:gd name="T23" fmla="*/ 0 60000 65536"/>
              <a:gd name="T24" fmla="*/ 0 w 1"/>
              <a:gd name="T25" fmla="*/ 0 h 37"/>
              <a:gd name="T26" fmla="*/ 1 w 1"/>
              <a:gd name="T27" fmla="*/ 37 h 3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 h="37">
                <a:moveTo>
                  <a:pt x="1" y="0"/>
                </a:moveTo>
                <a:lnTo>
                  <a:pt x="1" y="0"/>
                </a:lnTo>
                <a:lnTo>
                  <a:pt x="0" y="0"/>
                </a:lnTo>
                <a:lnTo>
                  <a:pt x="0" y="37"/>
                </a:lnTo>
                <a:lnTo>
                  <a:pt x="1" y="37"/>
                </a:lnTo>
                <a:lnTo>
                  <a:pt x="1" y="0"/>
                </a:lnTo>
                <a:close/>
              </a:path>
            </a:pathLst>
          </a:custGeom>
          <a:noFill/>
          <a:ln w="28575">
            <a:solidFill>
              <a:srgbClr val="FFFF00"/>
            </a:solidFill>
            <a:round/>
            <a:headEnd/>
            <a:tailEnd/>
          </a:ln>
        </p:spPr>
        <p:txBody>
          <a:bodyPr/>
          <a:lstStyle>
            <a:lvl1pPr>
              <a:defRPr>
                <a:solidFill>
                  <a:schemeClr val="tx1"/>
                </a:solidFill>
                <a:latin typeface="Arial" charset="0"/>
                <a:cs typeface="Arial" charset="0"/>
              </a:defRPr>
            </a:lvl1pPr>
            <a:lvl2pPr marL="37931725" indent="-37474525">
              <a:defRPr>
                <a:solidFill>
                  <a:schemeClr val="tx1"/>
                </a:solidFill>
                <a:latin typeface="Arial" charset="0"/>
                <a:cs typeface="Arial" charset="0"/>
              </a:defRPr>
            </a:lvl2pPr>
            <a:lvl3pPr>
              <a:defRPr>
                <a:solidFill>
                  <a:schemeClr val="tx1"/>
                </a:solidFill>
                <a:latin typeface="Arial" charset="0"/>
                <a:cs typeface="Arial" charset="0"/>
              </a:defRPr>
            </a:lvl3pPr>
            <a:lvl4pPr>
              <a:defRPr>
                <a:solidFill>
                  <a:schemeClr val="tx1"/>
                </a:solidFill>
                <a:latin typeface="Arial" charset="0"/>
                <a:cs typeface="Arial" charset="0"/>
              </a:defRPr>
            </a:lvl4pPr>
            <a:lvl5pPr>
              <a:defRPr>
                <a:solidFill>
                  <a:schemeClr val="tx1"/>
                </a:solidFill>
                <a:latin typeface="Arial" charset="0"/>
                <a:cs typeface="Arial" charset="0"/>
              </a:defRPr>
            </a:lvl5pPr>
            <a:lvl6pPr marL="457200" fontAlgn="base">
              <a:spcBef>
                <a:spcPct val="0"/>
              </a:spcBef>
              <a:spcAft>
                <a:spcPct val="0"/>
              </a:spcAft>
              <a:defRPr>
                <a:solidFill>
                  <a:schemeClr val="tx1"/>
                </a:solidFill>
                <a:latin typeface="Arial" charset="0"/>
                <a:cs typeface="Arial" charset="0"/>
              </a:defRPr>
            </a:lvl6pPr>
            <a:lvl7pPr marL="914400" fontAlgn="base">
              <a:spcBef>
                <a:spcPct val="0"/>
              </a:spcBef>
              <a:spcAft>
                <a:spcPct val="0"/>
              </a:spcAft>
              <a:defRPr>
                <a:solidFill>
                  <a:schemeClr val="tx1"/>
                </a:solidFill>
                <a:latin typeface="Arial" charset="0"/>
                <a:cs typeface="Arial" charset="0"/>
              </a:defRPr>
            </a:lvl7pPr>
            <a:lvl8pPr marL="1371600" fontAlgn="base">
              <a:spcBef>
                <a:spcPct val="0"/>
              </a:spcBef>
              <a:spcAft>
                <a:spcPct val="0"/>
              </a:spcAft>
              <a:defRPr>
                <a:solidFill>
                  <a:schemeClr val="tx1"/>
                </a:solidFill>
                <a:latin typeface="Arial" charset="0"/>
                <a:cs typeface="Arial" charset="0"/>
              </a:defRPr>
            </a:lvl8pPr>
            <a:lvl9pPr marL="1828800" fontAlgn="base">
              <a:spcBef>
                <a:spcPct val="0"/>
              </a:spcBef>
              <a:spcAft>
                <a:spcPct val="0"/>
              </a:spcAft>
              <a:defRPr>
                <a:solidFill>
                  <a:schemeClr val="tx1"/>
                </a:solidFill>
                <a:latin typeface="Arial" charset="0"/>
                <a:cs typeface="Arial" charset="0"/>
              </a:defRPr>
            </a:lvl9pPr>
          </a:lstStyle>
          <a:p>
            <a:endParaRPr lang="en-US" altLang="en-US" b="1" dirty="0">
              <a:solidFill>
                <a:schemeClr val="bg1"/>
              </a:solidFill>
              <a:latin typeface="Arial" panose="020B0604020202020204" pitchFamily="34" charset="0"/>
              <a:ea typeface="ＭＳ Ｐゴシック" pitchFamily="34" charset="-128"/>
              <a:cs typeface="Arial" panose="020B0604020202020204" pitchFamily="34" charset="0"/>
            </a:endParaRPr>
          </a:p>
        </p:txBody>
      </p:sp>
      <p:sp>
        <p:nvSpPr>
          <p:cNvPr id="238685" name="Line 234"/>
          <p:cNvSpPr>
            <a:spLocks noChangeShapeType="1"/>
          </p:cNvSpPr>
          <p:nvPr/>
        </p:nvSpPr>
        <p:spPr bwMode="auto">
          <a:xfrm>
            <a:off x="5012831" y="3520451"/>
            <a:ext cx="0" cy="0"/>
          </a:xfrm>
          <a:prstGeom prst="line">
            <a:avLst/>
          </a:prstGeom>
          <a:noFill/>
          <a:ln w="28575">
            <a:solidFill>
              <a:srgbClr val="FFFF00"/>
            </a:solidFill>
            <a:round/>
            <a:headEnd/>
            <a:tailEnd/>
          </a:ln>
          <a:extLst>
            <a:ext uri="{909E8E84-426E-40DD-AFC4-6F175D3DCCD1}">
              <a14:hiddenFill xmlns:a14="http://schemas.microsoft.com/office/drawing/2010/main">
                <a:noFill/>
              </a14:hiddenFill>
            </a:ext>
          </a:extLst>
        </p:spPr>
        <p:txBody>
          <a:bodyPr/>
          <a:lstStyle/>
          <a:p>
            <a:endParaRPr lang="en-US" b="1" dirty="0">
              <a:solidFill>
                <a:schemeClr val="bg1"/>
              </a:solidFill>
              <a:latin typeface="Arial" panose="020B0604020202020204" pitchFamily="34" charset="0"/>
            </a:endParaRPr>
          </a:p>
        </p:txBody>
      </p:sp>
      <p:sp>
        <p:nvSpPr>
          <p:cNvPr id="238686" name="Freeform 235"/>
          <p:cNvSpPr>
            <a:spLocks/>
          </p:cNvSpPr>
          <p:nvPr/>
        </p:nvSpPr>
        <p:spPr bwMode="auto">
          <a:xfrm>
            <a:off x="5012831" y="3520451"/>
            <a:ext cx="92265" cy="0"/>
          </a:xfrm>
          <a:custGeom>
            <a:avLst/>
            <a:gdLst>
              <a:gd name="T0" fmla="*/ 0 w 58"/>
              <a:gd name="T1" fmla="*/ 0 w 58"/>
              <a:gd name="T2" fmla="*/ 0 w 58"/>
              <a:gd name="T3" fmla="*/ 0 w 58"/>
              <a:gd name="T4" fmla="*/ 56 w 58"/>
              <a:gd name="T5" fmla="*/ 58 w 58"/>
              <a:gd name="T6" fmla="*/ 56 w 58"/>
              <a:gd name="T7" fmla="*/ 0 w 58"/>
              <a:gd name="T8" fmla="*/ 0 60000 65536"/>
              <a:gd name="T9" fmla="*/ 0 60000 65536"/>
              <a:gd name="T10" fmla="*/ 0 60000 65536"/>
              <a:gd name="T11" fmla="*/ 0 60000 65536"/>
              <a:gd name="T12" fmla="*/ 0 60000 65536"/>
              <a:gd name="T13" fmla="*/ 0 60000 65536"/>
              <a:gd name="T14" fmla="*/ 0 60000 65536"/>
              <a:gd name="T15" fmla="*/ 0 60000 65536"/>
              <a:gd name="T16" fmla="*/ 0 w 58"/>
              <a:gd name="T17" fmla="*/ 58 w 58"/>
            </a:gdLst>
            <a:ahLst/>
            <a:cxnLst>
              <a:cxn ang="T8">
                <a:pos x="T0" y="0"/>
              </a:cxn>
              <a:cxn ang="T9">
                <a:pos x="T1" y="0"/>
              </a:cxn>
              <a:cxn ang="T10">
                <a:pos x="T2" y="0"/>
              </a:cxn>
              <a:cxn ang="T11">
                <a:pos x="T3" y="0"/>
              </a:cxn>
              <a:cxn ang="T12">
                <a:pos x="T4" y="0"/>
              </a:cxn>
              <a:cxn ang="T13">
                <a:pos x="T5" y="0"/>
              </a:cxn>
              <a:cxn ang="T14">
                <a:pos x="T6" y="0"/>
              </a:cxn>
              <a:cxn ang="T15">
                <a:pos x="T7" y="0"/>
              </a:cxn>
            </a:cxnLst>
            <a:rect l="T16" t="0" r="T17" b="0"/>
            <a:pathLst>
              <a:path w="58">
                <a:moveTo>
                  <a:pt x="0" y="0"/>
                </a:moveTo>
                <a:lnTo>
                  <a:pt x="0" y="0"/>
                </a:lnTo>
                <a:lnTo>
                  <a:pt x="56" y="0"/>
                </a:lnTo>
                <a:lnTo>
                  <a:pt x="58" y="0"/>
                </a:lnTo>
                <a:lnTo>
                  <a:pt x="56" y="0"/>
                </a:lnTo>
                <a:lnTo>
                  <a:pt x="0" y="0"/>
                </a:lnTo>
                <a:close/>
              </a:path>
            </a:pathLst>
          </a:custGeom>
          <a:noFill/>
          <a:ln w="28575">
            <a:solidFill>
              <a:srgbClr val="FFFF00"/>
            </a:solidFill>
            <a:round/>
            <a:headEnd/>
            <a:tailEnd/>
          </a:ln>
        </p:spPr>
        <p:txBody>
          <a:bodyPr/>
          <a:lstStyle>
            <a:lvl1pPr>
              <a:defRPr>
                <a:solidFill>
                  <a:schemeClr val="tx1"/>
                </a:solidFill>
                <a:latin typeface="Arial" charset="0"/>
                <a:cs typeface="Arial" charset="0"/>
              </a:defRPr>
            </a:lvl1pPr>
            <a:lvl2pPr marL="37931725" indent="-37474525">
              <a:defRPr>
                <a:solidFill>
                  <a:schemeClr val="tx1"/>
                </a:solidFill>
                <a:latin typeface="Arial" charset="0"/>
                <a:cs typeface="Arial" charset="0"/>
              </a:defRPr>
            </a:lvl2pPr>
            <a:lvl3pPr>
              <a:defRPr>
                <a:solidFill>
                  <a:schemeClr val="tx1"/>
                </a:solidFill>
                <a:latin typeface="Arial" charset="0"/>
                <a:cs typeface="Arial" charset="0"/>
              </a:defRPr>
            </a:lvl3pPr>
            <a:lvl4pPr>
              <a:defRPr>
                <a:solidFill>
                  <a:schemeClr val="tx1"/>
                </a:solidFill>
                <a:latin typeface="Arial" charset="0"/>
                <a:cs typeface="Arial" charset="0"/>
              </a:defRPr>
            </a:lvl4pPr>
            <a:lvl5pPr>
              <a:defRPr>
                <a:solidFill>
                  <a:schemeClr val="tx1"/>
                </a:solidFill>
                <a:latin typeface="Arial" charset="0"/>
                <a:cs typeface="Arial" charset="0"/>
              </a:defRPr>
            </a:lvl5pPr>
            <a:lvl6pPr marL="457200" fontAlgn="base">
              <a:spcBef>
                <a:spcPct val="0"/>
              </a:spcBef>
              <a:spcAft>
                <a:spcPct val="0"/>
              </a:spcAft>
              <a:defRPr>
                <a:solidFill>
                  <a:schemeClr val="tx1"/>
                </a:solidFill>
                <a:latin typeface="Arial" charset="0"/>
                <a:cs typeface="Arial" charset="0"/>
              </a:defRPr>
            </a:lvl6pPr>
            <a:lvl7pPr marL="914400" fontAlgn="base">
              <a:spcBef>
                <a:spcPct val="0"/>
              </a:spcBef>
              <a:spcAft>
                <a:spcPct val="0"/>
              </a:spcAft>
              <a:defRPr>
                <a:solidFill>
                  <a:schemeClr val="tx1"/>
                </a:solidFill>
                <a:latin typeface="Arial" charset="0"/>
                <a:cs typeface="Arial" charset="0"/>
              </a:defRPr>
            </a:lvl7pPr>
            <a:lvl8pPr marL="1371600" fontAlgn="base">
              <a:spcBef>
                <a:spcPct val="0"/>
              </a:spcBef>
              <a:spcAft>
                <a:spcPct val="0"/>
              </a:spcAft>
              <a:defRPr>
                <a:solidFill>
                  <a:schemeClr val="tx1"/>
                </a:solidFill>
                <a:latin typeface="Arial" charset="0"/>
                <a:cs typeface="Arial" charset="0"/>
              </a:defRPr>
            </a:lvl8pPr>
            <a:lvl9pPr marL="1828800" fontAlgn="base">
              <a:spcBef>
                <a:spcPct val="0"/>
              </a:spcBef>
              <a:spcAft>
                <a:spcPct val="0"/>
              </a:spcAft>
              <a:defRPr>
                <a:solidFill>
                  <a:schemeClr val="tx1"/>
                </a:solidFill>
                <a:latin typeface="Arial" charset="0"/>
                <a:cs typeface="Arial" charset="0"/>
              </a:defRPr>
            </a:lvl9pPr>
          </a:lstStyle>
          <a:p>
            <a:endParaRPr lang="en-US" altLang="en-US" b="1" dirty="0">
              <a:solidFill>
                <a:schemeClr val="bg1"/>
              </a:solidFill>
              <a:latin typeface="Arial" panose="020B0604020202020204" pitchFamily="34" charset="0"/>
              <a:ea typeface="ＭＳ Ｐゴシック" pitchFamily="34" charset="-128"/>
              <a:cs typeface="Arial" panose="020B0604020202020204" pitchFamily="34" charset="0"/>
            </a:endParaRPr>
          </a:p>
        </p:txBody>
      </p:sp>
      <p:sp>
        <p:nvSpPr>
          <p:cNvPr id="238687" name="Line 236"/>
          <p:cNvSpPr>
            <a:spLocks noChangeShapeType="1"/>
          </p:cNvSpPr>
          <p:nvPr/>
        </p:nvSpPr>
        <p:spPr bwMode="auto">
          <a:xfrm>
            <a:off x="5105096" y="3520451"/>
            <a:ext cx="0" cy="0"/>
          </a:xfrm>
          <a:prstGeom prst="line">
            <a:avLst/>
          </a:prstGeom>
          <a:noFill/>
          <a:ln w="28575">
            <a:solidFill>
              <a:srgbClr val="FFFF00"/>
            </a:solidFill>
            <a:round/>
            <a:headEnd/>
            <a:tailEnd/>
          </a:ln>
          <a:extLst>
            <a:ext uri="{909E8E84-426E-40DD-AFC4-6F175D3DCCD1}">
              <a14:hiddenFill xmlns:a14="http://schemas.microsoft.com/office/drawing/2010/main">
                <a:noFill/>
              </a14:hiddenFill>
            </a:ext>
          </a:extLst>
        </p:spPr>
        <p:txBody>
          <a:bodyPr/>
          <a:lstStyle/>
          <a:p>
            <a:endParaRPr lang="en-US" b="1" dirty="0">
              <a:solidFill>
                <a:schemeClr val="bg1"/>
              </a:solidFill>
              <a:latin typeface="Arial" panose="020B0604020202020204" pitchFamily="34" charset="0"/>
            </a:endParaRPr>
          </a:p>
        </p:txBody>
      </p:sp>
      <p:sp>
        <p:nvSpPr>
          <p:cNvPr id="238688" name="Freeform 237"/>
          <p:cNvSpPr>
            <a:spLocks/>
          </p:cNvSpPr>
          <p:nvPr/>
        </p:nvSpPr>
        <p:spPr bwMode="auto">
          <a:xfrm>
            <a:off x="5101915" y="3520451"/>
            <a:ext cx="3182" cy="62420"/>
          </a:xfrm>
          <a:custGeom>
            <a:avLst/>
            <a:gdLst>
              <a:gd name="T0" fmla="*/ 2 w 2"/>
              <a:gd name="T1" fmla="*/ 0 h 37"/>
              <a:gd name="T2" fmla="*/ 2 w 2"/>
              <a:gd name="T3" fmla="*/ 0 h 37"/>
              <a:gd name="T4" fmla="*/ 1 w 2"/>
              <a:gd name="T5" fmla="*/ 0 h 37"/>
              <a:gd name="T6" fmla="*/ 0 w 2"/>
              <a:gd name="T7" fmla="*/ 0 h 37"/>
              <a:gd name="T8" fmla="*/ 0 w 2"/>
              <a:gd name="T9" fmla="*/ 37 h 37"/>
              <a:gd name="T10" fmla="*/ 1 w 2"/>
              <a:gd name="T11" fmla="*/ 37 h 37"/>
              <a:gd name="T12" fmla="*/ 2 w 2"/>
              <a:gd name="T13" fmla="*/ 37 h 37"/>
              <a:gd name="T14" fmla="*/ 2 w 2"/>
              <a:gd name="T15" fmla="*/ 0 h 37"/>
              <a:gd name="T16" fmla="*/ 0 60000 65536"/>
              <a:gd name="T17" fmla="*/ 0 60000 65536"/>
              <a:gd name="T18" fmla="*/ 0 60000 65536"/>
              <a:gd name="T19" fmla="*/ 0 60000 65536"/>
              <a:gd name="T20" fmla="*/ 0 60000 65536"/>
              <a:gd name="T21" fmla="*/ 0 60000 65536"/>
              <a:gd name="T22" fmla="*/ 0 60000 65536"/>
              <a:gd name="T23" fmla="*/ 0 60000 65536"/>
              <a:gd name="T24" fmla="*/ 0 w 2"/>
              <a:gd name="T25" fmla="*/ 0 h 37"/>
              <a:gd name="T26" fmla="*/ 2 w 2"/>
              <a:gd name="T27" fmla="*/ 37 h 3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 h="37">
                <a:moveTo>
                  <a:pt x="2" y="0"/>
                </a:moveTo>
                <a:lnTo>
                  <a:pt x="2" y="0"/>
                </a:lnTo>
                <a:lnTo>
                  <a:pt x="1" y="0"/>
                </a:lnTo>
                <a:lnTo>
                  <a:pt x="0" y="0"/>
                </a:lnTo>
                <a:lnTo>
                  <a:pt x="0" y="37"/>
                </a:lnTo>
                <a:lnTo>
                  <a:pt x="1" y="37"/>
                </a:lnTo>
                <a:lnTo>
                  <a:pt x="2" y="37"/>
                </a:lnTo>
                <a:lnTo>
                  <a:pt x="2" y="0"/>
                </a:lnTo>
                <a:close/>
              </a:path>
            </a:pathLst>
          </a:custGeom>
          <a:noFill/>
          <a:ln w="28575">
            <a:solidFill>
              <a:srgbClr val="FFFF00"/>
            </a:solidFill>
            <a:round/>
            <a:headEnd/>
            <a:tailEnd/>
          </a:ln>
        </p:spPr>
        <p:txBody>
          <a:bodyPr/>
          <a:lstStyle>
            <a:lvl1pPr>
              <a:defRPr>
                <a:solidFill>
                  <a:schemeClr val="tx1"/>
                </a:solidFill>
                <a:latin typeface="Arial" charset="0"/>
                <a:cs typeface="Arial" charset="0"/>
              </a:defRPr>
            </a:lvl1pPr>
            <a:lvl2pPr marL="37931725" indent="-37474525">
              <a:defRPr>
                <a:solidFill>
                  <a:schemeClr val="tx1"/>
                </a:solidFill>
                <a:latin typeface="Arial" charset="0"/>
                <a:cs typeface="Arial" charset="0"/>
              </a:defRPr>
            </a:lvl2pPr>
            <a:lvl3pPr>
              <a:defRPr>
                <a:solidFill>
                  <a:schemeClr val="tx1"/>
                </a:solidFill>
                <a:latin typeface="Arial" charset="0"/>
                <a:cs typeface="Arial" charset="0"/>
              </a:defRPr>
            </a:lvl3pPr>
            <a:lvl4pPr>
              <a:defRPr>
                <a:solidFill>
                  <a:schemeClr val="tx1"/>
                </a:solidFill>
                <a:latin typeface="Arial" charset="0"/>
                <a:cs typeface="Arial" charset="0"/>
              </a:defRPr>
            </a:lvl4pPr>
            <a:lvl5pPr>
              <a:defRPr>
                <a:solidFill>
                  <a:schemeClr val="tx1"/>
                </a:solidFill>
                <a:latin typeface="Arial" charset="0"/>
                <a:cs typeface="Arial" charset="0"/>
              </a:defRPr>
            </a:lvl5pPr>
            <a:lvl6pPr marL="457200" fontAlgn="base">
              <a:spcBef>
                <a:spcPct val="0"/>
              </a:spcBef>
              <a:spcAft>
                <a:spcPct val="0"/>
              </a:spcAft>
              <a:defRPr>
                <a:solidFill>
                  <a:schemeClr val="tx1"/>
                </a:solidFill>
                <a:latin typeface="Arial" charset="0"/>
                <a:cs typeface="Arial" charset="0"/>
              </a:defRPr>
            </a:lvl6pPr>
            <a:lvl7pPr marL="914400" fontAlgn="base">
              <a:spcBef>
                <a:spcPct val="0"/>
              </a:spcBef>
              <a:spcAft>
                <a:spcPct val="0"/>
              </a:spcAft>
              <a:defRPr>
                <a:solidFill>
                  <a:schemeClr val="tx1"/>
                </a:solidFill>
                <a:latin typeface="Arial" charset="0"/>
                <a:cs typeface="Arial" charset="0"/>
              </a:defRPr>
            </a:lvl7pPr>
            <a:lvl8pPr marL="1371600" fontAlgn="base">
              <a:spcBef>
                <a:spcPct val="0"/>
              </a:spcBef>
              <a:spcAft>
                <a:spcPct val="0"/>
              </a:spcAft>
              <a:defRPr>
                <a:solidFill>
                  <a:schemeClr val="tx1"/>
                </a:solidFill>
                <a:latin typeface="Arial" charset="0"/>
                <a:cs typeface="Arial" charset="0"/>
              </a:defRPr>
            </a:lvl8pPr>
            <a:lvl9pPr marL="1828800" fontAlgn="base">
              <a:spcBef>
                <a:spcPct val="0"/>
              </a:spcBef>
              <a:spcAft>
                <a:spcPct val="0"/>
              </a:spcAft>
              <a:defRPr>
                <a:solidFill>
                  <a:schemeClr val="tx1"/>
                </a:solidFill>
                <a:latin typeface="Arial" charset="0"/>
                <a:cs typeface="Arial" charset="0"/>
              </a:defRPr>
            </a:lvl9pPr>
          </a:lstStyle>
          <a:p>
            <a:endParaRPr lang="en-US" altLang="en-US" b="1" dirty="0">
              <a:solidFill>
                <a:schemeClr val="bg1"/>
              </a:solidFill>
              <a:latin typeface="Arial" panose="020B0604020202020204" pitchFamily="34" charset="0"/>
              <a:ea typeface="ＭＳ Ｐゴシック" pitchFamily="34" charset="-128"/>
              <a:cs typeface="Arial" panose="020B0604020202020204" pitchFamily="34" charset="0"/>
            </a:endParaRPr>
          </a:p>
        </p:txBody>
      </p:sp>
      <p:sp>
        <p:nvSpPr>
          <p:cNvPr id="238689" name="Line 238"/>
          <p:cNvSpPr>
            <a:spLocks noChangeShapeType="1"/>
          </p:cNvSpPr>
          <p:nvPr/>
        </p:nvSpPr>
        <p:spPr bwMode="auto">
          <a:xfrm>
            <a:off x="5103505" y="3581184"/>
            <a:ext cx="0" cy="0"/>
          </a:xfrm>
          <a:prstGeom prst="line">
            <a:avLst/>
          </a:prstGeom>
          <a:noFill/>
          <a:ln w="28575">
            <a:solidFill>
              <a:srgbClr val="FFFF00"/>
            </a:solidFill>
            <a:round/>
            <a:headEnd/>
            <a:tailEnd/>
          </a:ln>
          <a:extLst>
            <a:ext uri="{909E8E84-426E-40DD-AFC4-6F175D3DCCD1}">
              <a14:hiddenFill xmlns:a14="http://schemas.microsoft.com/office/drawing/2010/main">
                <a:noFill/>
              </a14:hiddenFill>
            </a:ext>
          </a:extLst>
        </p:spPr>
        <p:txBody>
          <a:bodyPr/>
          <a:lstStyle/>
          <a:p>
            <a:endParaRPr lang="en-US" b="1" dirty="0">
              <a:solidFill>
                <a:schemeClr val="bg1"/>
              </a:solidFill>
              <a:latin typeface="Arial" panose="020B0604020202020204" pitchFamily="34" charset="0"/>
            </a:endParaRPr>
          </a:p>
        </p:txBody>
      </p:sp>
      <p:sp>
        <p:nvSpPr>
          <p:cNvPr id="238690" name="Freeform 239"/>
          <p:cNvSpPr>
            <a:spLocks/>
          </p:cNvSpPr>
          <p:nvPr/>
        </p:nvSpPr>
        <p:spPr bwMode="auto">
          <a:xfrm>
            <a:off x="5101915" y="3581184"/>
            <a:ext cx="57268" cy="1687"/>
          </a:xfrm>
          <a:custGeom>
            <a:avLst/>
            <a:gdLst>
              <a:gd name="T0" fmla="*/ 1 w 36"/>
              <a:gd name="T1" fmla="*/ 0 h 1"/>
              <a:gd name="T2" fmla="*/ 0 w 36"/>
              <a:gd name="T3" fmla="*/ 0 h 1"/>
              <a:gd name="T4" fmla="*/ 0 w 36"/>
              <a:gd name="T5" fmla="*/ 1 h 1"/>
              <a:gd name="T6" fmla="*/ 1 w 36"/>
              <a:gd name="T7" fmla="*/ 1 h 1"/>
              <a:gd name="T8" fmla="*/ 35 w 36"/>
              <a:gd name="T9" fmla="*/ 1 h 1"/>
              <a:gd name="T10" fmla="*/ 36 w 36"/>
              <a:gd name="T11" fmla="*/ 1 h 1"/>
              <a:gd name="T12" fmla="*/ 35 w 36"/>
              <a:gd name="T13" fmla="*/ 0 h 1"/>
              <a:gd name="T14" fmla="*/ 1 w 36"/>
              <a:gd name="T15" fmla="*/ 0 h 1"/>
              <a:gd name="T16" fmla="*/ 0 60000 65536"/>
              <a:gd name="T17" fmla="*/ 0 60000 65536"/>
              <a:gd name="T18" fmla="*/ 0 60000 65536"/>
              <a:gd name="T19" fmla="*/ 0 60000 65536"/>
              <a:gd name="T20" fmla="*/ 0 60000 65536"/>
              <a:gd name="T21" fmla="*/ 0 60000 65536"/>
              <a:gd name="T22" fmla="*/ 0 60000 65536"/>
              <a:gd name="T23" fmla="*/ 0 60000 65536"/>
              <a:gd name="T24" fmla="*/ 0 w 36"/>
              <a:gd name="T25" fmla="*/ 0 h 1"/>
              <a:gd name="T26" fmla="*/ 36 w 36"/>
              <a:gd name="T27" fmla="*/ 1 h 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6" h="1">
                <a:moveTo>
                  <a:pt x="1" y="0"/>
                </a:moveTo>
                <a:lnTo>
                  <a:pt x="0" y="0"/>
                </a:lnTo>
                <a:lnTo>
                  <a:pt x="0" y="1"/>
                </a:lnTo>
                <a:lnTo>
                  <a:pt x="1" y="1"/>
                </a:lnTo>
                <a:lnTo>
                  <a:pt x="35" y="1"/>
                </a:lnTo>
                <a:lnTo>
                  <a:pt x="36" y="1"/>
                </a:lnTo>
                <a:lnTo>
                  <a:pt x="35" y="0"/>
                </a:lnTo>
                <a:lnTo>
                  <a:pt x="1" y="0"/>
                </a:lnTo>
                <a:close/>
              </a:path>
            </a:pathLst>
          </a:custGeom>
          <a:noFill/>
          <a:ln w="28575">
            <a:solidFill>
              <a:srgbClr val="FFFF00"/>
            </a:solidFill>
            <a:round/>
            <a:headEnd/>
            <a:tailEnd/>
          </a:ln>
        </p:spPr>
        <p:txBody>
          <a:bodyPr/>
          <a:lstStyle>
            <a:lvl1pPr>
              <a:defRPr>
                <a:solidFill>
                  <a:schemeClr val="tx1"/>
                </a:solidFill>
                <a:latin typeface="Arial" charset="0"/>
                <a:cs typeface="Arial" charset="0"/>
              </a:defRPr>
            </a:lvl1pPr>
            <a:lvl2pPr marL="37931725" indent="-37474525">
              <a:defRPr>
                <a:solidFill>
                  <a:schemeClr val="tx1"/>
                </a:solidFill>
                <a:latin typeface="Arial" charset="0"/>
                <a:cs typeface="Arial" charset="0"/>
              </a:defRPr>
            </a:lvl2pPr>
            <a:lvl3pPr>
              <a:defRPr>
                <a:solidFill>
                  <a:schemeClr val="tx1"/>
                </a:solidFill>
                <a:latin typeface="Arial" charset="0"/>
                <a:cs typeface="Arial" charset="0"/>
              </a:defRPr>
            </a:lvl3pPr>
            <a:lvl4pPr>
              <a:defRPr>
                <a:solidFill>
                  <a:schemeClr val="tx1"/>
                </a:solidFill>
                <a:latin typeface="Arial" charset="0"/>
                <a:cs typeface="Arial" charset="0"/>
              </a:defRPr>
            </a:lvl4pPr>
            <a:lvl5pPr>
              <a:defRPr>
                <a:solidFill>
                  <a:schemeClr val="tx1"/>
                </a:solidFill>
                <a:latin typeface="Arial" charset="0"/>
                <a:cs typeface="Arial" charset="0"/>
              </a:defRPr>
            </a:lvl5pPr>
            <a:lvl6pPr marL="457200" fontAlgn="base">
              <a:spcBef>
                <a:spcPct val="0"/>
              </a:spcBef>
              <a:spcAft>
                <a:spcPct val="0"/>
              </a:spcAft>
              <a:defRPr>
                <a:solidFill>
                  <a:schemeClr val="tx1"/>
                </a:solidFill>
                <a:latin typeface="Arial" charset="0"/>
                <a:cs typeface="Arial" charset="0"/>
              </a:defRPr>
            </a:lvl6pPr>
            <a:lvl7pPr marL="914400" fontAlgn="base">
              <a:spcBef>
                <a:spcPct val="0"/>
              </a:spcBef>
              <a:spcAft>
                <a:spcPct val="0"/>
              </a:spcAft>
              <a:defRPr>
                <a:solidFill>
                  <a:schemeClr val="tx1"/>
                </a:solidFill>
                <a:latin typeface="Arial" charset="0"/>
                <a:cs typeface="Arial" charset="0"/>
              </a:defRPr>
            </a:lvl7pPr>
            <a:lvl8pPr marL="1371600" fontAlgn="base">
              <a:spcBef>
                <a:spcPct val="0"/>
              </a:spcBef>
              <a:spcAft>
                <a:spcPct val="0"/>
              </a:spcAft>
              <a:defRPr>
                <a:solidFill>
                  <a:schemeClr val="tx1"/>
                </a:solidFill>
                <a:latin typeface="Arial" charset="0"/>
                <a:cs typeface="Arial" charset="0"/>
              </a:defRPr>
            </a:lvl8pPr>
            <a:lvl9pPr marL="1828800" fontAlgn="base">
              <a:spcBef>
                <a:spcPct val="0"/>
              </a:spcBef>
              <a:spcAft>
                <a:spcPct val="0"/>
              </a:spcAft>
              <a:defRPr>
                <a:solidFill>
                  <a:schemeClr val="tx1"/>
                </a:solidFill>
                <a:latin typeface="Arial" charset="0"/>
                <a:cs typeface="Arial" charset="0"/>
              </a:defRPr>
            </a:lvl9pPr>
          </a:lstStyle>
          <a:p>
            <a:endParaRPr lang="en-US" altLang="en-US" b="1" dirty="0">
              <a:solidFill>
                <a:schemeClr val="bg1"/>
              </a:solidFill>
              <a:latin typeface="Arial" panose="020B0604020202020204" pitchFamily="34" charset="0"/>
              <a:ea typeface="ＭＳ Ｐゴシック" pitchFamily="34" charset="-128"/>
              <a:cs typeface="Arial" panose="020B0604020202020204" pitchFamily="34" charset="0"/>
            </a:endParaRPr>
          </a:p>
        </p:txBody>
      </p:sp>
      <p:sp>
        <p:nvSpPr>
          <p:cNvPr id="238691" name="Line 240"/>
          <p:cNvSpPr>
            <a:spLocks noChangeShapeType="1"/>
          </p:cNvSpPr>
          <p:nvPr/>
        </p:nvSpPr>
        <p:spPr bwMode="auto">
          <a:xfrm>
            <a:off x="5159182" y="3582871"/>
            <a:ext cx="0" cy="0"/>
          </a:xfrm>
          <a:prstGeom prst="line">
            <a:avLst/>
          </a:prstGeom>
          <a:noFill/>
          <a:ln w="28575">
            <a:solidFill>
              <a:srgbClr val="FFFF00"/>
            </a:solidFill>
            <a:round/>
            <a:headEnd/>
            <a:tailEnd/>
          </a:ln>
          <a:extLst>
            <a:ext uri="{909E8E84-426E-40DD-AFC4-6F175D3DCCD1}">
              <a14:hiddenFill xmlns:a14="http://schemas.microsoft.com/office/drawing/2010/main">
                <a:noFill/>
              </a14:hiddenFill>
            </a:ext>
          </a:extLst>
        </p:spPr>
        <p:txBody>
          <a:bodyPr/>
          <a:lstStyle/>
          <a:p>
            <a:endParaRPr lang="en-US" b="1" dirty="0">
              <a:solidFill>
                <a:schemeClr val="bg1"/>
              </a:solidFill>
              <a:latin typeface="Arial" panose="020B0604020202020204" pitchFamily="34" charset="0"/>
            </a:endParaRPr>
          </a:p>
        </p:txBody>
      </p:sp>
      <p:sp>
        <p:nvSpPr>
          <p:cNvPr id="238692" name="Freeform 241"/>
          <p:cNvSpPr>
            <a:spLocks/>
          </p:cNvSpPr>
          <p:nvPr/>
        </p:nvSpPr>
        <p:spPr bwMode="auto">
          <a:xfrm>
            <a:off x="5157592" y="3581184"/>
            <a:ext cx="1591" cy="64107"/>
          </a:xfrm>
          <a:custGeom>
            <a:avLst/>
            <a:gdLst>
              <a:gd name="T0" fmla="*/ 1 w 1"/>
              <a:gd name="T1" fmla="*/ 1 h 38"/>
              <a:gd name="T2" fmla="*/ 1 w 1"/>
              <a:gd name="T3" fmla="*/ 0 h 38"/>
              <a:gd name="T4" fmla="*/ 0 w 1"/>
              <a:gd name="T5" fmla="*/ 0 h 38"/>
              <a:gd name="T6" fmla="*/ 0 w 1"/>
              <a:gd name="T7" fmla="*/ 1 h 38"/>
              <a:gd name="T8" fmla="*/ 0 w 1"/>
              <a:gd name="T9" fmla="*/ 38 h 38"/>
              <a:gd name="T10" fmla="*/ 1 w 1"/>
              <a:gd name="T11" fmla="*/ 38 h 38"/>
              <a:gd name="T12" fmla="*/ 1 w 1"/>
              <a:gd name="T13" fmla="*/ 38 h 38"/>
              <a:gd name="T14" fmla="*/ 1 w 1"/>
              <a:gd name="T15" fmla="*/ 1 h 38"/>
              <a:gd name="T16" fmla="*/ 0 60000 65536"/>
              <a:gd name="T17" fmla="*/ 0 60000 65536"/>
              <a:gd name="T18" fmla="*/ 0 60000 65536"/>
              <a:gd name="T19" fmla="*/ 0 60000 65536"/>
              <a:gd name="T20" fmla="*/ 0 60000 65536"/>
              <a:gd name="T21" fmla="*/ 0 60000 65536"/>
              <a:gd name="T22" fmla="*/ 0 60000 65536"/>
              <a:gd name="T23" fmla="*/ 0 60000 65536"/>
              <a:gd name="T24" fmla="*/ 0 w 1"/>
              <a:gd name="T25" fmla="*/ 0 h 38"/>
              <a:gd name="T26" fmla="*/ 1 w 1"/>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 h="38">
                <a:moveTo>
                  <a:pt x="1" y="1"/>
                </a:moveTo>
                <a:lnTo>
                  <a:pt x="1" y="0"/>
                </a:lnTo>
                <a:lnTo>
                  <a:pt x="0" y="0"/>
                </a:lnTo>
                <a:lnTo>
                  <a:pt x="0" y="1"/>
                </a:lnTo>
                <a:lnTo>
                  <a:pt x="0" y="38"/>
                </a:lnTo>
                <a:lnTo>
                  <a:pt x="1" y="38"/>
                </a:lnTo>
                <a:lnTo>
                  <a:pt x="1" y="1"/>
                </a:lnTo>
                <a:close/>
              </a:path>
            </a:pathLst>
          </a:custGeom>
          <a:noFill/>
          <a:ln w="28575">
            <a:solidFill>
              <a:srgbClr val="FFFF00"/>
            </a:solidFill>
            <a:round/>
            <a:headEnd/>
            <a:tailEnd/>
          </a:ln>
        </p:spPr>
        <p:txBody>
          <a:bodyPr/>
          <a:lstStyle>
            <a:lvl1pPr>
              <a:defRPr>
                <a:solidFill>
                  <a:schemeClr val="tx1"/>
                </a:solidFill>
                <a:latin typeface="Arial" charset="0"/>
                <a:cs typeface="Arial" charset="0"/>
              </a:defRPr>
            </a:lvl1pPr>
            <a:lvl2pPr marL="37931725" indent="-37474525">
              <a:defRPr>
                <a:solidFill>
                  <a:schemeClr val="tx1"/>
                </a:solidFill>
                <a:latin typeface="Arial" charset="0"/>
                <a:cs typeface="Arial" charset="0"/>
              </a:defRPr>
            </a:lvl2pPr>
            <a:lvl3pPr>
              <a:defRPr>
                <a:solidFill>
                  <a:schemeClr val="tx1"/>
                </a:solidFill>
                <a:latin typeface="Arial" charset="0"/>
                <a:cs typeface="Arial" charset="0"/>
              </a:defRPr>
            </a:lvl3pPr>
            <a:lvl4pPr>
              <a:defRPr>
                <a:solidFill>
                  <a:schemeClr val="tx1"/>
                </a:solidFill>
                <a:latin typeface="Arial" charset="0"/>
                <a:cs typeface="Arial" charset="0"/>
              </a:defRPr>
            </a:lvl4pPr>
            <a:lvl5pPr>
              <a:defRPr>
                <a:solidFill>
                  <a:schemeClr val="tx1"/>
                </a:solidFill>
                <a:latin typeface="Arial" charset="0"/>
                <a:cs typeface="Arial" charset="0"/>
              </a:defRPr>
            </a:lvl5pPr>
            <a:lvl6pPr marL="457200" fontAlgn="base">
              <a:spcBef>
                <a:spcPct val="0"/>
              </a:spcBef>
              <a:spcAft>
                <a:spcPct val="0"/>
              </a:spcAft>
              <a:defRPr>
                <a:solidFill>
                  <a:schemeClr val="tx1"/>
                </a:solidFill>
                <a:latin typeface="Arial" charset="0"/>
                <a:cs typeface="Arial" charset="0"/>
              </a:defRPr>
            </a:lvl6pPr>
            <a:lvl7pPr marL="914400" fontAlgn="base">
              <a:spcBef>
                <a:spcPct val="0"/>
              </a:spcBef>
              <a:spcAft>
                <a:spcPct val="0"/>
              </a:spcAft>
              <a:defRPr>
                <a:solidFill>
                  <a:schemeClr val="tx1"/>
                </a:solidFill>
                <a:latin typeface="Arial" charset="0"/>
                <a:cs typeface="Arial" charset="0"/>
              </a:defRPr>
            </a:lvl7pPr>
            <a:lvl8pPr marL="1371600" fontAlgn="base">
              <a:spcBef>
                <a:spcPct val="0"/>
              </a:spcBef>
              <a:spcAft>
                <a:spcPct val="0"/>
              </a:spcAft>
              <a:defRPr>
                <a:solidFill>
                  <a:schemeClr val="tx1"/>
                </a:solidFill>
                <a:latin typeface="Arial" charset="0"/>
                <a:cs typeface="Arial" charset="0"/>
              </a:defRPr>
            </a:lvl8pPr>
            <a:lvl9pPr marL="1828800" fontAlgn="base">
              <a:spcBef>
                <a:spcPct val="0"/>
              </a:spcBef>
              <a:spcAft>
                <a:spcPct val="0"/>
              </a:spcAft>
              <a:defRPr>
                <a:solidFill>
                  <a:schemeClr val="tx1"/>
                </a:solidFill>
                <a:latin typeface="Arial" charset="0"/>
                <a:cs typeface="Arial" charset="0"/>
              </a:defRPr>
            </a:lvl9pPr>
          </a:lstStyle>
          <a:p>
            <a:endParaRPr lang="en-US" altLang="en-US" b="1" dirty="0">
              <a:solidFill>
                <a:schemeClr val="bg1"/>
              </a:solidFill>
              <a:latin typeface="Arial" panose="020B0604020202020204" pitchFamily="34" charset="0"/>
              <a:ea typeface="ＭＳ Ｐゴシック" pitchFamily="34" charset="-128"/>
              <a:cs typeface="Arial" panose="020B0604020202020204" pitchFamily="34" charset="0"/>
            </a:endParaRPr>
          </a:p>
        </p:txBody>
      </p:sp>
      <p:sp>
        <p:nvSpPr>
          <p:cNvPr id="238693" name="Line 242"/>
          <p:cNvSpPr>
            <a:spLocks noChangeShapeType="1"/>
          </p:cNvSpPr>
          <p:nvPr/>
        </p:nvSpPr>
        <p:spPr bwMode="auto">
          <a:xfrm>
            <a:off x="5159182" y="3643604"/>
            <a:ext cx="0" cy="0"/>
          </a:xfrm>
          <a:prstGeom prst="line">
            <a:avLst/>
          </a:prstGeom>
          <a:noFill/>
          <a:ln w="28575">
            <a:solidFill>
              <a:srgbClr val="FFFF00"/>
            </a:solidFill>
            <a:round/>
            <a:headEnd/>
            <a:tailEnd/>
          </a:ln>
          <a:extLst>
            <a:ext uri="{909E8E84-426E-40DD-AFC4-6F175D3DCCD1}">
              <a14:hiddenFill xmlns:a14="http://schemas.microsoft.com/office/drawing/2010/main">
                <a:noFill/>
              </a14:hiddenFill>
            </a:ext>
          </a:extLst>
        </p:spPr>
        <p:txBody>
          <a:bodyPr/>
          <a:lstStyle/>
          <a:p>
            <a:endParaRPr lang="en-US" b="1" dirty="0">
              <a:solidFill>
                <a:schemeClr val="bg1"/>
              </a:solidFill>
              <a:latin typeface="Arial" panose="020B0604020202020204" pitchFamily="34" charset="0"/>
            </a:endParaRPr>
          </a:p>
        </p:txBody>
      </p:sp>
      <p:sp>
        <p:nvSpPr>
          <p:cNvPr id="238694" name="Freeform 243"/>
          <p:cNvSpPr>
            <a:spLocks/>
          </p:cNvSpPr>
          <p:nvPr/>
        </p:nvSpPr>
        <p:spPr bwMode="auto">
          <a:xfrm>
            <a:off x="5157592" y="3643604"/>
            <a:ext cx="66812" cy="1687"/>
          </a:xfrm>
          <a:custGeom>
            <a:avLst/>
            <a:gdLst>
              <a:gd name="T0" fmla="*/ 1 w 42"/>
              <a:gd name="T1" fmla="*/ 0 h 1"/>
              <a:gd name="T2" fmla="*/ 0 w 42"/>
              <a:gd name="T3" fmla="*/ 0 h 1"/>
              <a:gd name="T4" fmla="*/ 0 w 42"/>
              <a:gd name="T5" fmla="*/ 1 h 1"/>
              <a:gd name="T6" fmla="*/ 0 w 42"/>
              <a:gd name="T7" fmla="*/ 1 h 1"/>
              <a:gd name="T8" fmla="*/ 41 w 42"/>
              <a:gd name="T9" fmla="*/ 1 h 1"/>
              <a:gd name="T10" fmla="*/ 42 w 42"/>
              <a:gd name="T11" fmla="*/ 0 h 1"/>
              <a:gd name="T12" fmla="*/ 41 w 42"/>
              <a:gd name="T13" fmla="*/ 0 h 1"/>
              <a:gd name="T14" fmla="*/ 1 w 42"/>
              <a:gd name="T15" fmla="*/ 0 h 1"/>
              <a:gd name="T16" fmla="*/ 0 60000 65536"/>
              <a:gd name="T17" fmla="*/ 0 60000 65536"/>
              <a:gd name="T18" fmla="*/ 0 60000 65536"/>
              <a:gd name="T19" fmla="*/ 0 60000 65536"/>
              <a:gd name="T20" fmla="*/ 0 60000 65536"/>
              <a:gd name="T21" fmla="*/ 0 60000 65536"/>
              <a:gd name="T22" fmla="*/ 0 60000 65536"/>
              <a:gd name="T23" fmla="*/ 0 60000 65536"/>
              <a:gd name="T24" fmla="*/ 0 w 42"/>
              <a:gd name="T25" fmla="*/ 0 h 1"/>
              <a:gd name="T26" fmla="*/ 42 w 42"/>
              <a:gd name="T27" fmla="*/ 1 h 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2" h="1">
                <a:moveTo>
                  <a:pt x="1" y="0"/>
                </a:moveTo>
                <a:lnTo>
                  <a:pt x="0" y="0"/>
                </a:lnTo>
                <a:lnTo>
                  <a:pt x="0" y="1"/>
                </a:lnTo>
                <a:lnTo>
                  <a:pt x="41" y="1"/>
                </a:lnTo>
                <a:lnTo>
                  <a:pt x="42" y="0"/>
                </a:lnTo>
                <a:lnTo>
                  <a:pt x="41" y="0"/>
                </a:lnTo>
                <a:lnTo>
                  <a:pt x="1" y="0"/>
                </a:lnTo>
                <a:close/>
              </a:path>
            </a:pathLst>
          </a:custGeom>
          <a:noFill/>
          <a:ln w="28575">
            <a:solidFill>
              <a:srgbClr val="FFFF00"/>
            </a:solidFill>
            <a:round/>
            <a:headEnd/>
            <a:tailEnd/>
          </a:ln>
        </p:spPr>
        <p:txBody>
          <a:bodyPr/>
          <a:lstStyle>
            <a:lvl1pPr>
              <a:defRPr>
                <a:solidFill>
                  <a:schemeClr val="tx1"/>
                </a:solidFill>
                <a:latin typeface="Arial" charset="0"/>
                <a:cs typeface="Arial" charset="0"/>
              </a:defRPr>
            </a:lvl1pPr>
            <a:lvl2pPr marL="37931725" indent="-37474525">
              <a:defRPr>
                <a:solidFill>
                  <a:schemeClr val="tx1"/>
                </a:solidFill>
                <a:latin typeface="Arial" charset="0"/>
                <a:cs typeface="Arial" charset="0"/>
              </a:defRPr>
            </a:lvl2pPr>
            <a:lvl3pPr>
              <a:defRPr>
                <a:solidFill>
                  <a:schemeClr val="tx1"/>
                </a:solidFill>
                <a:latin typeface="Arial" charset="0"/>
                <a:cs typeface="Arial" charset="0"/>
              </a:defRPr>
            </a:lvl3pPr>
            <a:lvl4pPr>
              <a:defRPr>
                <a:solidFill>
                  <a:schemeClr val="tx1"/>
                </a:solidFill>
                <a:latin typeface="Arial" charset="0"/>
                <a:cs typeface="Arial" charset="0"/>
              </a:defRPr>
            </a:lvl4pPr>
            <a:lvl5pPr>
              <a:defRPr>
                <a:solidFill>
                  <a:schemeClr val="tx1"/>
                </a:solidFill>
                <a:latin typeface="Arial" charset="0"/>
                <a:cs typeface="Arial" charset="0"/>
              </a:defRPr>
            </a:lvl5pPr>
            <a:lvl6pPr marL="457200" fontAlgn="base">
              <a:spcBef>
                <a:spcPct val="0"/>
              </a:spcBef>
              <a:spcAft>
                <a:spcPct val="0"/>
              </a:spcAft>
              <a:defRPr>
                <a:solidFill>
                  <a:schemeClr val="tx1"/>
                </a:solidFill>
                <a:latin typeface="Arial" charset="0"/>
                <a:cs typeface="Arial" charset="0"/>
              </a:defRPr>
            </a:lvl6pPr>
            <a:lvl7pPr marL="914400" fontAlgn="base">
              <a:spcBef>
                <a:spcPct val="0"/>
              </a:spcBef>
              <a:spcAft>
                <a:spcPct val="0"/>
              </a:spcAft>
              <a:defRPr>
                <a:solidFill>
                  <a:schemeClr val="tx1"/>
                </a:solidFill>
                <a:latin typeface="Arial" charset="0"/>
                <a:cs typeface="Arial" charset="0"/>
              </a:defRPr>
            </a:lvl7pPr>
            <a:lvl8pPr marL="1371600" fontAlgn="base">
              <a:spcBef>
                <a:spcPct val="0"/>
              </a:spcBef>
              <a:spcAft>
                <a:spcPct val="0"/>
              </a:spcAft>
              <a:defRPr>
                <a:solidFill>
                  <a:schemeClr val="tx1"/>
                </a:solidFill>
                <a:latin typeface="Arial" charset="0"/>
                <a:cs typeface="Arial" charset="0"/>
              </a:defRPr>
            </a:lvl8pPr>
            <a:lvl9pPr marL="1828800" fontAlgn="base">
              <a:spcBef>
                <a:spcPct val="0"/>
              </a:spcBef>
              <a:spcAft>
                <a:spcPct val="0"/>
              </a:spcAft>
              <a:defRPr>
                <a:solidFill>
                  <a:schemeClr val="tx1"/>
                </a:solidFill>
                <a:latin typeface="Arial" charset="0"/>
                <a:cs typeface="Arial" charset="0"/>
              </a:defRPr>
            </a:lvl9pPr>
          </a:lstStyle>
          <a:p>
            <a:endParaRPr lang="en-US" altLang="en-US" b="1" dirty="0">
              <a:solidFill>
                <a:schemeClr val="bg1"/>
              </a:solidFill>
              <a:latin typeface="Arial" panose="020B0604020202020204" pitchFamily="34" charset="0"/>
              <a:ea typeface="ＭＳ Ｐゴシック" pitchFamily="34" charset="-128"/>
              <a:cs typeface="Arial" panose="020B0604020202020204" pitchFamily="34" charset="0"/>
            </a:endParaRPr>
          </a:p>
        </p:txBody>
      </p:sp>
      <p:sp>
        <p:nvSpPr>
          <p:cNvPr id="238695" name="Line 244"/>
          <p:cNvSpPr>
            <a:spLocks noChangeShapeType="1"/>
          </p:cNvSpPr>
          <p:nvPr/>
        </p:nvSpPr>
        <p:spPr bwMode="auto">
          <a:xfrm>
            <a:off x="5224404" y="3643604"/>
            <a:ext cx="0" cy="0"/>
          </a:xfrm>
          <a:prstGeom prst="line">
            <a:avLst/>
          </a:prstGeom>
          <a:noFill/>
          <a:ln w="28575">
            <a:solidFill>
              <a:srgbClr val="FFFF00"/>
            </a:solidFill>
            <a:round/>
            <a:headEnd/>
            <a:tailEnd/>
          </a:ln>
          <a:extLst>
            <a:ext uri="{909E8E84-426E-40DD-AFC4-6F175D3DCCD1}">
              <a14:hiddenFill xmlns:a14="http://schemas.microsoft.com/office/drawing/2010/main">
                <a:noFill/>
              </a14:hiddenFill>
            </a:ext>
          </a:extLst>
        </p:spPr>
        <p:txBody>
          <a:bodyPr/>
          <a:lstStyle/>
          <a:p>
            <a:endParaRPr lang="en-US" b="1" dirty="0">
              <a:solidFill>
                <a:schemeClr val="bg1"/>
              </a:solidFill>
              <a:latin typeface="Arial" panose="020B0604020202020204" pitchFamily="34" charset="0"/>
            </a:endParaRPr>
          </a:p>
        </p:txBody>
      </p:sp>
      <p:sp>
        <p:nvSpPr>
          <p:cNvPr id="238696" name="Freeform 245"/>
          <p:cNvSpPr>
            <a:spLocks/>
          </p:cNvSpPr>
          <p:nvPr/>
        </p:nvSpPr>
        <p:spPr bwMode="auto">
          <a:xfrm>
            <a:off x="5222813" y="3643604"/>
            <a:ext cx="1591" cy="64107"/>
          </a:xfrm>
          <a:custGeom>
            <a:avLst/>
            <a:gdLst>
              <a:gd name="T0" fmla="*/ 1 w 1"/>
              <a:gd name="T1" fmla="*/ 0 h 38"/>
              <a:gd name="T2" fmla="*/ 0 w 1"/>
              <a:gd name="T3" fmla="*/ 0 h 38"/>
              <a:gd name="T4" fmla="*/ 0 w 1"/>
              <a:gd name="T5" fmla="*/ 0 h 38"/>
              <a:gd name="T6" fmla="*/ 0 w 1"/>
              <a:gd name="T7" fmla="*/ 0 h 38"/>
              <a:gd name="T8" fmla="*/ 0 w 1"/>
              <a:gd name="T9" fmla="*/ 37 h 38"/>
              <a:gd name="T10" fmla="*/ 0 w 1"/>
              <a:gd name="T11" fmla="*/ 38 h 38"/>
              <a:gd name="T12" fmla="*/ 1 w 1"/>
              <a:gd name="T13" fmla="*/ 37 h 38"/>
              <a:gd name="T14" fmla="*/ 1 w 1"/>
              <a:gd name="T15" fmla="*/ 0 h 38"/>
              <a:gd name="T16" fmla="*/ 0 60000 65536"/>
              <a:gd name="T17" fmla="*/ 0 60000 65536"/>
              <a:gd name="T18" fmla="*/ 0 60000 65536"/>
              <a:gd name="T19" fmla="*/ 0 60000 65536"/>
              <a:gd name="T20" fmla="*/ 0 60000 65536"/>
              <a:gd name="T21" fmla="*/ 0 60000 65536"/>
              <a:gd name="T22" fmla="*/ 0 60000 65536"/>
              <a:gd name="T23" fmla="*/ 0 60000 65536"/>
              <a:gd name="T24" fmla="*/ 0 w 1"/>
              <a:gd name="T25" fmla="*/ 0 h 38"/>
              <a:gd name="T26" fmla="*/ 1 w 1"/>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 h="38">
                <a:moveTo>
                  <a:pt x="1" y="0"/>
                </a:moveTo>
                <a:lnTo>
                  <a:pt x="0" y="0"/>
                </a:lnTo>
                <a:lnTo>
                  <a:pt x="0" y="37"/>
                </a:lnTo>
                <a:lnTo>
                  <a:pt x="0" y="38"/>
                </a:lnTo>
                <a:lnTo>
                  <a:pt x="1" y="37"/>
                </a:lnTo>
                <a:lnTo>
                  <a:pt x="1" y="0"/>
                </a:lnTo>
                <a:close/>
              </a:path>
            </a:pathLst>
          </a:custGeom>
          <a:noFill/>
          <a:ln w="28575">
            <a:solidFill>
              <a:srgbClr val="FFFF00"/>
            </a:solidFill>
            <a:round/>
            <a:headEnd/>
            <a:tailEnd/>
          </a:ln>
        </p:spPr>
        <p:txBody>
          <a:bodyPr/>
          <a:lstStyle>
            <a:lvl1pPr>
              <a:defRPr>
                <a:solidFill>
                  <a:schemeClr val="tx1"/>
                </a:solidFill>
                <a:latin typeface="Arial" charset="0"/>
                <a:cs typeface="Arial" charset="0"/>
              </a:defRPr>
            </a:lvl1pPr>
            <a:lvl2pPr marL="37931725" indent="-37474525">
              <a:defRPr>
                <a:solidFill>
                  <a:schemeClr val="tx1"/>
                </a:solidFill>
                <a:latin typeface="Arial" charset="0"/>
                <a:cs typeface="Arial" charset="0"/>
              </a:defRPr>
            </a:lvl2pPr>
            <a:lvl3pPr>
              <a:defRPr>
                <a:solidFill>
                  <a:schemeClr val="tx1"/>
                </a:solidFill>
                <a:latin typeface="Arial" charset="0"/>
                <a:cs typeface="Arial" charset="0"/>
              </a:defRPr>
            </a:lvl3pPr>
            <a:lvl4pPr>
              <a:defRPr>
                <a:solidFill>
                  <a:schemeClr val="tx1"/>
                </a:solidFill>
                <a:latin typeface="Arial" charset="0"/>
                <a:cs typeface="Arial" charset="0"/>
              </a:defRPr>
            </a:lvl4pPr>
            <a:lvl5pPr>
              <a:defRPr>
                <a:solidFill>
                  <a:schemeClr val="tx1"/>
                </a:solidFill>
                <a:latin typeface="Arial" charset="0"/>
                <a:cs typeface="Arial" charset="0"/>
              </a:defRPr>
            </a:lvl5pPr>
            <a:lvl6pPr marL="457200" fontAlgn="base">
              <a:spcBef>
                <a:spcPct val="0"/>
              </a:spcBef>
              <a:spcAft>
                <a:spcPct val="0"/>
              </a:spcAft>
              <a:defRPr>
                <a:solidFill>
                  <a:schemeClr val="tx1"/>
                </a:solidFill>
                <a:latin typeface="Arial" charset="0"/>
                <a:cs typeface="Arial" charset="0"/>
              </a:defRPr>
            </a:lvl6pPr>
            <a:lvl7pPr marL="914400" fontAlgn="base">
              <a:spcBef>
                <a:spcPct val="0"/>
              </a:spcBef>
              <a:spcAft>
                <a:spcPct val="0"/>
              </a:spcAft>
              <a:defRPr>
                <a:solidFill>
                  <a:schemeClr val="tx1"/>
                </a:solidFill>
                <a:latin typeface="Arial" charset="0"/>
                <a:cs typeface="Arial" charset="0"/>
              </a:defRPr>
            </a:lvl7pPr>
            <a:lvl8pPr marL="1371600" fontAlgn="base">
              <a:spcBef>
                <a:spcPct val="0"/>
              </a:spcBef>
              <a:spcAft>
                <a:spcPct val="0"/>
              </a:spcAft>
              <a:defRPr>
                <a:solidFill>
                  <a:schemeClr val="tx1"/>
                </a:solidFill>
                <a:latin typeface="Arial" charset="0"/>
                <a:cs typeface="Arial" charset="0"/>
              </a:defRPr>
            </a:lvl8pPr>
            <a:lvl9pPr marL="1828800" fontAlgn="base">
              <a:spcBef>
                <a:spcPct val="0"/>
              </a:spcBef>
              <a:spcAft>
                <a:spcPct val="0"/>
              </a:spcAft>
              <a:defRPr>
                <a:solidFill>
                  <a:schemeClr val="tx1"/>
                </a:solidFill>
                <a:latin typeface="Arial" charset="0"/>
                <a:cs typeface="Arial" charset="0"/>
              </a:defRPr>
            </a:lvl9pPr>
          </a:lstStyle>
          <a:p>
            <a:endParaRPr lang="en-US" altLang="en-US" b="1" dirty="0">
              <a:solidFill>
                <a:schemeClr val="bg1"/>
              </a:solidFill>
              <a:latin typeface="Arial" panose="020B0604020202020204" pitchFamily="34" charset="0"/>
              <a:ea typeface="ＭＳ Ｐゴシック" pitchFamily="34" charset="-128"/>
              <a:cs typeface="Arial" panose="020B0604020202020204" pitchFamily="34" charset="0"/>
            </a:endParaRPr>
          </a:p>
        </p:txBody>
      </p:sp>
      <p:sp>
        <p:nvSpPr>
          <p:cNvPr id="238697" name="Line 246"/>
          <p:cNvSpPr>
            <a:spLocks noChangeShapeType="1"/>
          </p:cNvSpPr>
          <p:nvPr/>
        </p:nvSpPr>
        <p:spPr bwMode="auto">
          <a:xfrm>
            <a:off x="5222813" y="3706025"/>
            <a:ext cx="0" cy="0"/>
          </a:xfrm>
          <a:prstGeom prst="line">
            <a:avLst/>
          </a:prstGeom>
          <a:noFill/>
          <a:ln w="28575">
            <a:solidFill>
              <a:srgbClr val="FFFF00"/>
            </a:solidFill>
            <a:round/>
            <a:headEnd/>
            <a:tailEnd/>
          </a:ln>
          <a:extLst>
            <a:ext uri="{909E8E84-426E-40DD-AFC4-6F175D3DCCD1}">
              <a14:hiddenFill xmlns:a14="http://schemas.microsoft.com/office/drawing/2010/main">
                <a:noFill/>
              </a14:hiddenFill>
            </a:ext>
          </a:extLst>
        </p:spPr>
        <p:txBody>
          <a:bodyPr/>
          <a:lstStyle/>
          <a:p>
            <a:endParaRPr lang="en-US" b="1" dirty="0">
              <a:solidFill>
                <a:schemeClr val="bg1"/>
              </a:solidFill>
              <a:latin typeface="Arial" panose="020B0604020202020204" pitchFamily="34" charset="0"/>
            </a:endParaRPr>
          </a:p>
        </p:txBody>
      </p:sp>
      <p:sp>
        <p:nvSpPr>
          <p:cNvPr id="238698" name="Freeform 247"/>
          <p:cNvSpPr>
            <a:spLocks/>
          </p:cNvSpPr>
          <p:nvPr/>
        </p:nvSpPr>
        <p:spPr bwMode="auto">
          <a:xfrm>
            <a:off x="5222813" y="3706025"/>
            <a:ext cx="192484" cy="1687"/>
          </a:xfrm>
          <a:custGeom>
            <a:avLst/>
            <a:gdLst>
              <a:gd name="T0" fmla="*/ 0 w 121"/>
              <a:gd name="T1" fmla="*/ 0 h 1"/>
              <a:gd name="T2" fmla="*/ 0 w 121"/>
              <a:gd name="T3" fmla="*/ 0 h 1"/>
              <a:gd name="T4" fmla="*/ 0 w 121"/>
              <a:gd name="T5" fmla="*/ 0 h 1"/>
              <a:gd name="T6" fmla="*/ 0 w 121"/>
              <a:gd name="T7" fmla="*/ 1 h 1"/>
              <a:gd name="T8" fmla="*/ 121 w 121"/>
              <a:gd name="T9" fmla="*/ 1 h 1"/>
              <a:gd name="T10" fmla="*/ 121 w 121"/>
              <a:gd name="T11" fmla="*/ 0 h 1"/>
              <a:gd name="T12" fmla="*/ 121 w 121"/>
              <a:gd name="T13" fmla="*/ 0 h 1"/>
              <a:gd name="T14" fmla="*/ 0 w 121"/>
              <a:gd name="T15" fmla="*/ 0 h 1"/>
              <a:gd name="T16" fmla="*/ 0 60000 65536"/>
              <a:gd name="T17" fmla="*/ 0 60000 65536"/>
              <a:gd name="T18" fmla="*/ 0 60000 65536"/>
              <a:gd name="T19" fmla="*/ 0 60000 65536"/>
              <a:gd name="T20" fmla="*/ 0 60000 65536"/>
              <a:gd name="T21" fmla="*/ 0 60000 65536"/>
              <a:gd name="T22" fmla="*/ 0 60000 65536"/>
              <a:gd name="T23" fmla="*/ 0 60000 65536"/>
              <a:gd name="T24" fmla="*/ 0 w 121"/>
              <a:gd name="T25" fmla="*/ 0 h 1"/>
              <a:gd name="T26" fmla="*/ 121 w 121"/>
              <a:gd name="T27" fmla="*/ 1 h 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21" h="1">
                <a:moveTo>
                  <a:pt x="0" y="0"/>
                </a:moveTo>
                <a:lnTo>
                  <a:pt x="0" y="0"/>
                </a:lnTo>
                <a:lnTo>
                  <a:pt x="0" y="1"/>
                </a:lnTo>
                <a:lnTo>
                  <a:pt x="121" y="1"/>
                </a:lnTo>
                <a:lnTo>
                  <a:pt x="121" y="0"/>
                </a:lnTo>
                <a:lnTo>
                  <a:pt x="0" y="0"/>
                </a:lnTo>
                <a:close/>
              </a:path>
            </a:pathLst>
          </a:custGeom>
          <a:noFill/>
          <a:ln w="28575">
            <a:solidFill>
              <a:srgbClr val="FFFF00"/>
            </a:solidFill>
            <a:round/>
            <a:headEnd/>
            <a:tailEnd/>
          </a:ln>
        </p:spPr>
        <p:txBody>
          <a:bodyPr/>
          <a:lstStyle>
            <a:lvl1pPr>
              <a:defRPr>
                <a:solidFill>
                  <a:schemeClr val="tx1"/>
                </a:solidFill>
                <a:latin typeface="Arial" charset="0"/>
                <a:cs typeface="Arial" charset="0"/>
              </a:defRPr>
            </a:lvl1pPr>
            <a:lvl2pPr marL="37931725" indent="-37474525">
              <a:defRPr>
                <a:solidFill>
                  <a:schemeClr val="tx1"/>
                </a:solidFill>
                <a:latin typeface="Arial" charset="0"/>
                <a:cs typeface="Arial" charset="0"/>
              </a:defRPr>
            </a:lvl2pPr>
            <a:lvl3pPr>
              <a:defRPr>
                <a:solidFill>
                  <a:schemeClr val="tx1"/>
                </a:solidFill>
                <a:latin typeface="Arial" charset="0"/>
                <a:cs typeface="Arial" charset="0"/>
              </a:defRPr>
            </a:lvl3pPr>
            <a:lvl4pPr>
              <a:defRPr>
                <a:solidFill>
                  <a:schemeClr val="tx1"/>
                </a:solidFill>
                <a:latin typeface="Arial" charset="0"/>
                <a:cs typeface="Arial" charset="0"/>
              </a:defRPr>
            </a:lvl4pPr>
            <a:lvl5pPr>
              <a:defRPr>
                <a:solidFill>
                  <a:schemeClr val="tx1"/>
                </a:solidFill>
                <a:latin typeface="Arial" charset="0"/>
                <a:cs typeface="Arial" charset="0"/>
              </a:defRPr>
            </a:lvl5pPr>
            <a:lvl6pPr marL="457200" fontAlgn="base">
              <a:spcBef>
                <a:spcPct val="0"/>
              </a:spcBef>
              <a:spcAft>
                <a:spcPct val="0"/>
              </a:spcAft>
              <a:defRPr>
                <a:solidFill>
                  <a:schemeClr val="tx1"/>
                </a:solidFill>
                <a:latin typeface="Arial" charset="0"/>
                <a:cs typeface="Arial" charset="0"/>
              </a:defRPr>
            </a:lvl6pPr>
            <a:lvl7pPr marL="914400" fontAlgn="base">
              <a:spcBef>
                <a:spcPct val="0"/>
              </a:spcBef>
              <a:spcAft>
                <a:spcPct val="0"/>
              </a:spcAft>
              <a:defRPr>
                <a:solidFill>
                  <a:schemeClr val="tx1"/>
                </a:solidFill>
                <a:latin typeface="Arial" charset="0"/>
                <a:cs typeface="Arial" charset="0"/>
              </a:defRPr>
            </a:lvl7pPr>
            <a:lvl8pPr marL="1371600" fontAlgn="base">
              <a:spcBef>
                <a:spcPct val="0"/>
              </a:spcBef>
              <a:spcAft>
                <a:spcPct val="0"/>
              </a:spcAft>
              <a:defRPr>
                <a:solidFill>
                  <a:schemeClr val="tx1"/>
                </a:solidFill>
                <a:latin typeface="Arial" charset="0"/>
                <a:cs typeface="Arial" charset="0"/>
              </a:defRPr>
            </a:lvl8pPr>
            <a:lvl9pPr marL="1828800" fontAlgn="base">
              <a:spcBef>
                <a:spcPct val="0"/>
              </a:spcBef>
              <a:spcAft>
                <a:spcPct val="0"/>
              </a:spcAft>
              <a:defRPr>
                <a:solidFill>
                  <a:schemeClr val="tx1"/>
                </a:solidFill>
                <a:latin typeface="Arial" charset="0"/>
                <a:cs typeface="Arial" charset="0"/>
              </a:defRPr>
            </a:lvl9pPr>
          </a:lstStyle>
          <a:p>
            <a:endParaRPr lang="en-US" altLang="en-US" b="1" dirty="0">
              <a:solidFill>
                <a:schemeClr val="bg1"/>
              </a:solidFill>
              <a:latin typeface="Arial" panose="020B0604020202020204" pitchFamily="34" charset="0"/>
              <a:ea typeface="ＭＳ Ｐゴシック" pitchFamily="34" charset="-128"/>
              <a:cs typeface="Arial" panose="020B0604020202020204" pitchFamily="34" charset="0"/>
            </a:endParaRPr>
          </a:p>
        </p:txBody>
      </p:sp>
      <p:sp>
        <p:nvSpPr>
          <p:cNvPr id="238699" name="Line 248"/>
          <p:cNvSpPr>
            <a:spLocks noChangeShapeType="1"/>
          </p:cNvSpPr>
          <p:nvPr/>
        </p:nvSpPr>
        <p:spPr bwMode="auto">
          <a:xfrm>
            <a:off x="5415297" y="3706025"/>
            <a:ext cx="0" cy="0"/>
          </a:xfrm>
          <a:prstGeom prst="line">
            <a:avLst/>
          </a:prstGeom>
          <a:noFill/>
          <a:ln w="28575">
            <a:solidFill>
              <a:srgbClr val="FFFF00"/>
            </a:solidFill>
            <a:round/>
            <a:headEnd/>
            <a:tailEnd/>
          </a:ln>
          <a:extLst>
            <a:ext uri="{909E8E84-426E-40DD-AFC4-6F175D3DCCD1}">
              <a14:hiddenFill xmlns:a14="http://schemas.microsoft.com/office/drawing/2010/main">
                <a:noFill/>
              </a14:hiddenFill>
            </a:ext>
          </a:extLst>
        </p:spPr>
        <p:txBody>
          <a:bodyPr/>
          <a:lstStyle/>
          <a:p>
            <a:endParaRPr lang="en-US" b="1" dirty="0">
              <a:solidFill>
                <a:schemeClr val="bg1"/>
              </a:solidFill>
              <a:latin typeface="Arial" panose="020B0604020202020204" pitchFamily="34" charset="0"/>
            </a:endParaRPr>
          </a:p>
        </p:txBody>
      </p:sp>
      <p:sp>
        <p:nvSpPr>
          <p:cNvPr id="238700" name="Freeform 249"/>
          <p:cNvSpPr>
            <a:spLocks/>
          </p:cNvSpPr>
          <p:nvPr/>
        </p:nvSpPr>
        <p:spPr bwMode="auto">
          <a:xfrm>
            <a:off x="5415297" y="3706025"/>
            <a:ext cx="0" cy="62420"/>
          </a:xfrm>
          <a:custGeom>
            <a:avLst/>
            <a:gdLst>
              <a:gd name="T0" fmla="*/ 0 h 37"/>
              <a:gd name="T1" fmla="*/ 0 h 37"/>
              <a:gd name="T2" fmla="*/ 0 h 37"/>
              <a:gd name="T3" fmla="*/ 0 h 37"/>
              <a:gd name="T4" fmla="*/ 37 h 37"/>
              <a:gd name="T5" fmla="*/ 37 h 37"/>
              <a:gd name="T6" fmla="*/ 37 h 37"/>
              <a:gd name="T7" fmla="*/ 0 h 37"/>
              <a:gd name="T8" fmla="*/ 0 60000 65536"/>
              <a:gd name="T9" fmla="*/ 0 60000 65536"/>
              <a:gd name="T10" fmla="*/ 0 60000 65536"/>
              <a:gd name="T11" fmla="*/ 0 60000 65536"/>
              <a:gd name="T12" fmla="*/ 0 60000 65536"/>
              <a:gd name="T13" fmla="*/ 0 60000 65536"/>
              <a:gd name="T14" fmla="*/ 0 60000 65536"/>
              <a:gd name="T15" fmla="*/ 0 60000 65536"/>
              <a:gd name="T16" fmla="*/ 0 h 37"/>
              <a:gd name="T17" fmla="*/ 37 h 37"/>
            </a:gdLst>
            <a:ahLst/>
            <a:cxnLst>
              <a:cxn ang="T8">
                <a:pos x="0" y="T0"/>
              </a:cxn>
              <a:cxn ang="T9">
                <a:pos x="0" y="T1"/>
              </a:cxn>
              <a:cxn ang="T10">
                <a:pos x="0" y="T2"/>
              </a:cxn>
              <a:cxn ang="T11">
                <a:pos x="0" y="T3"/>
              </a:cxn>
              <a:cxn ang="T12">
                <a:pos x="0" y="T4"/>
              </a:cxn>
              <a:cxn ang="T13">
                <a:pos x="0" y="T5"/>
              </a:cxn>
              <a:cxn ang="T14">
                <a:pos x="0" y="T6"/>
              </a:cxn>
              <a:cxn ang="T15">
                <a:pos x="0" y="T7"/>
              </a:cxn>
            </a:cxnLst>
            <a:rect l="0" t="T16" r="0" b="T17"/>
            <a:pathLst>
              <a:path h="37">
                <a:moveTo>
                  <a:pt x="0" y="0"/>
                </a:moveTo>
                <a:lnTo>
                  <a:pt x="0" y="0"/>
                </a:lnTo>
                <a:lnTo>
                  <a:pt x="0" y="37"/>
                </a:lnTo>
                <a:lnTo>
                  <a:pt x="0" y="0"/>
                </a:lnTo>
                <a:close/>
              </a:path>
            </a:pathLst>
          </a:custGeom>
          <a:noFill/>
          <a:ln w="28575">
            <a:solidFill>
              <a:srgbClr val="FFFF00"/>
            </a:solidFill>
            <a:round/>
            <a:headEnd/>
            <a:tailEnd/>
          </a:ln>
        </p:spPr>
        <p:txBody>
          <a:bodyPr/>
          <a:lstStyle>
            <a:lvl1pPr>
              <a:defRPr>
                <a:solidFill>
                  <a:schemeClr val="tx1"/>
                </a:solidFill>
                <a:latin typeface="Arial" charset="0"/>
                <a:cs typeface="Arial" charset="0"/>
              </a:defRPr>
            </a:lvl1pPr>
            <a:lvl2pPr marL="37931725" indent="-37474525">
              <a:defRPr>
                <a:solidFill>
                  <a:schemeClr val="tx1"/>
                </a:solidFill>
                <a:latin typeface="Arial" charset="0"/>
                <a:cs typeface="Arial" charset="0"/>
              </a:defRPr>
            </a:lvl2pPr>
            <a:lvl3pPr>
              <a:defRPr>
                <a:solidFill>
                  <a:schemeClr val="tx1"/>
                </a:solidFill>
                <a:latin typeface="Arial" charset="0"/>
                <a:cs typeface="Arial" charset="0"/>
              </a:defRPr>
            </a:lvl3pPr>
            <a:lvl4pPr>
              <a:defRPr>
                <a:solidFill>
                  <a:schemeClr val="tx1"/>
                </a:solidFill>
                <a:latin typeface="Arial" charset="0"/>
                <a:cs typeface="Arial" charset="0"/>
              </a:defRPr>
            </a:lvl4pPr>
            <a:lvl5pPr>
              <a:defRPr>
                <a:solidFill>
                  <a:schemeClr val="tx1"/>
                </a:solidFill>
                <a:latin typeface="Arial" charset="0"/>
                <a:cs typeface="Arial" charset="0"/>
              </a:defRPr>
            </a:lvl5pPr>
            <a:lvl6pPr marL="457200" fontAlgn="base">
              <a:spcBef>
                <a:spcPct val="0"/>
              </a:spcBef>
              <a:spcAft>
                <a:spcPct val="0"/>
              </a:spcAft>
              <a:defRPr>
                <a:solidFill>
                  <a:schemeClr val="tx1"/>
                </a:solidFill>
                <a:latin typeface="Arial" charset="0"/>
                <a:cs typeface="Arial" charset="0"/>
              </a:defRPr>
            </a:lvl6pPr>
            <a:lvl7pPr marL="914400" fontAlgn="base">
              <a:spcBef>
                <a:spcPct val="0"/>
              </a:spcBef>
              <a:spcAft>
                <a:spcPct val="0"/>
              </a:spcAft>
              <a:defRPr>
                <a:solidFill>
                  <a:schemeClr val="tx1"/>
                </a:solidFill>
                <a:latin typeface="Arial" charset="0"/>
                <a:cs typeface="Arial" charset="0"/>
              </a:defRPr>
            </a:lvl7pPr>
            <a:lvl8pPr marL="1371600" fontAlgn="base">
              <a:spcBef>
                <a:spcPct val="0"/>
              </a:spcBef>
              <a:spcAft>
                <a:spcPct val="0"/>
              </a:spcAft>
              <a:defRPr>
                <a:solidFill>
                  <a:schemeClr val="tx1"/>
                </a:solidFill>
                <a:latin typeface="Arial" charset="0"/>
                <a:cs typeface="Arial" charset="0"/>
              </a:defRPr>
            </a:lvl8pPr>
            <a:lvl9pPr marL="1828800" fontAlgn="base">
              <a:spcBef>
                <a:spcPct val="0"/>
              </a:spcBef>
              <a:spcAft>
                <a:spcPct val="0"/>
              </a:spcAft>
              <a:defRPr>
                <a:solidFill>
                  <a:schemeClr val="tx1"/>
                </a:solidFill>
                <a:latin typeface="Arial" charset="0"/>
                <a:cs typeface="Arial" charset="0"/>
              </a:defRPr>
            </a:lvl9pPr>
          </a:lstStyle>
          <a:p>
            <a:endParaRPr lang="en-US" altLang="en-US" b="1" dirty="0">
              <a:solidFill>
                <a:schemeClr val="bg1"/>
              </a:solidFill>
              <a:latin typeface="Arial" panose="020B0604020202020204" pitchFamily="34" charset="0"/>
              <a:ea typeface="ＭＳ Ｐゴシック" pitchFamily="34" charset="-128"/>
              <a:cs typeface="Arial" panose="020B0604020202020204" pitchFamily="34" charset="0"/>
            </a:endParaRPr>
          </a:p>
        </p:txBody>
      </p:sp>
      <p:sp>
        <p:nvSpPr>
          <p:cNvPr id="238701" name="Line 250"/>
          <p:cNvSpPr>
            <a:spLocks noChangeShapeType="1"/>
          </p:cNvSpPr>
          <p:nvPr/>
        </p:nvSpPr>
        <p:spPr bwMode="auto">
          <a:xfrm>
            <a:off x="5415297" y="3768445"/>
            <a:ext cx="0" cy="0"/>
          </a:xfrm>
          <a:prstGeom prst="line">
            <a:avLst/>
          </a:prstGeom>
          <a:noFill/>
          <a:ln w="28575">
            <a:solidFill>
              <a:srgbClr val="FFFF00"/>
            </a:solidFill>
            <a:round/>
            <a:headEnd/>
            <a:tailEnd/>
          </a:ln>
          <a:extLst>
            <a:ext uri="{909E8E84-426E-40DD-AFC4-6F175D3DCCD1}">
              <a14:hiddenFill xmlns:a14="http://schemas.microsoft.com/office/drawing/2010/main">
                <a:noFill/>
              </a14:hiddenFill>
            </a:ext>
          </a:extLst>
        </p:spPr>
        <p:txBody>
          <a:bodyPr/>
          <a:lstStyle/>
          <a:p>
            <a:endParaRPr lang="en-US" b="1" dirty="0">
              <a:solidFill>
                <a:schemeClr val="bg1"/>
              </a:solidFill>
              <a:latin typeface="Arial" panose="020B0604020202020204" pitchFamily="34" charset="0"/>
            </a:endParaRPr>
          </a:p>
        </p:txBody>
      </p:sp>
      <p:sp>
        <p:nvSpPr>
          <p:cNvPr id="238702" name="Freeform 251"/>
          <p:cNvSpPr>
            <a:spLocks/>
          </p:cNvSpPr>
          <p:nvPr/>
        </p:nvSpPr>
        <p:spPr bwMode="auto">
          <a:xfrm>
            <a:off x="5415297" y="3768445"/>
            <a:ext cx="77948" cy="0"/>
          </a:xfrm>
          <a:custGeom>
            <a:avLst/>
            <a:gdLst>
              <a:gd name="T0" fmla="*/ 0 w 49"/>
              <a:gd name="T1" fmla="*/ 0 w 49"/>
              <a:gd name="T2" fmla="*/ 0 w 49"/>
              <a:gd name="T3" fmla="*/ 0 w 49"/>
              <a:gd name="T4" fmla="*/ 49 w 49"/>
              <a:gd name="T5" fmla="*/ 49 w 49"/>
              <a:gd name="T6" fmla="*/ 49 w 49"/>
              <a:gd name="T7" fmla="*/ 0 w 49"/>
              <a:gd name="T8" fmla="*/ 0 60000 65536"/>
              <a:gd name="T9" fmla="*/ 0 60000 65536"/>
              <a:gd name="T10" fmla="*/ 0 60000 65536"/>
              <a:gd name="T11" fmla="*/ 0 60000 65536"/>
              <a:gd name="T12" fmla="*/ 0 60000 65536"/>
              <a:gd name="T13" fmla="*/ 0 60000 65536"/>
              <a:gd name="T14" fmla="*/ 0 60000 65536"/>
              <a:gd name="T15" fmla="*/ 0 60000 65536"/>
              <a:gd name="T16" fmla="*/ 0 w 49"/>
              <a:gd name="T17" fmla="*/ 49 w 49"/>
            </a:gdLst>
            <a:ahLst/>
            <a:cxnLst>
              <a:cxn ang="T8">
                <a:pos x="T0" y="0"/>
              </a:cxn>
              <a:cxn ang="T9">
                <a:pos x="T1" y="0"/>
              </a:cxn>
              <a:cxn ang="T10">
                <a:pos x="T2" y="0"/>
              </a:cxn>
              <a:cxn ang="T11">
                <a:pos x="T3" y="0"/>
              </a:cxn>
              <a:cxn ang="T12">
                <a:pos x="T4" y="0"/>
              </a:cxn>
              <a:cxn ang="T13">
                <a:pos x="T5" y="0"/>
              </a:cxn>
              <a:cxn ang="T14">
                <a:pos x="T6" y="0"/>
              </a:cxn>
              <a:cxn ang="T15">
                <a:pos x="T7" y="0"/>
              </a:cxn>
            </a:cxnLst>
            <a:rect l="T16" t="0" r="T17" b="0"/>
            <a:pathLst>
              <a:path w="49">
                <a:moveTo>
                  <a:pt x="0" y="0"/>
                </a:moveTo>
                <a:lnTo>
                  <a:pt x="0" y="0"/>
                </a:lnTo>
                <a:lnTo>
                  <a:pt x="49" y="0"/>
                </a:lnTo>
                <a:lnTo>
                  <a:pt x="0" y="0"/>
                </a:lnTo>
                <a:close/>
              </a:path>
            </a:pathLst>
          </a:custGeom>
          <a:noFill/>
          <a:ln w="28575">
            <a:solidFill>
              <a:srgbClr val="FFFF00"/>
            </a:solidFill>
            <a:round/>
            <a:headEnd/>
            <a:tailEnd/>
          </a:ln>
        </p:spPr>
        <p:txBody>
          <a:bodyPr/>
          <a:lstStyle>
            <a:lvl1pPr>
              <a:defRPr>
                <a:solidFill>
                  <a:schemeClr val="tx1"/>
                </a:solidFill>
                <a:latin typeface="Arial" charset="0"/>
                <a:cs typeface="Arial" charset="0"/>
              </a:defRPr>
            </a:lvl1pPr>
            <a:lvl2pPr marL="37931725" indent="-37474525">
              <a:defRPr>
                <a:solidFill>
                  <a:schemeClr val="tx1"/>
                </a:solidFill>
                <a:latin typeface="Arial" charset="0"/>
                <a:cs typeface="Arial" charset="0"/>
              </a:defRPr>
            </a:lvl2pPr>
            <a:lvl3pPr>
              <a:defRPr>
                <a:solidFill>
                  <a:schemeClr val="tx1"/>
                </a:solidFill>
                <a:latin typeface="Arial" charset="0"/>
                <a:cs typeface="Arial" charset="0"/>
              </a:defRPr>
            </a:lvl3pPr>
            <a:lvl4pPr>
              <a:defRPr>
                <a:solidFill>
                  <a:schemeClr val="tx1"/>
                </a:solidFill>
                <a:latin typeface="Arial" charset="0"/>
                <a:cs typeface="Arial" charset="0"/>
              </a:defRPr>
            </a:lvl4pPr>
            <a:lvl5pPr>
              <a:defRPr>
                <a:solidFill>
                  <a:schemeClr val="tx1"/>
                </a:solidFill>
                <a:latin typeface="Arial" charset="0"/>
                <a:cs typeface="Arial" charset="0"/>
              </a:defRPr>
            </a:lvl5pPr>
            <a:lvl6pPr marL="457200" fontAlgn="base">
              <a:spcBef>
                <a:spcPct val="0"/>
              </a:spcBef>
              <a:spcAft>
                <a:spcPct val="0"/>
              </a:spcAft>
              <a:defRPr>
                <a:solidFill>
                  <a:schemeClr val="tx1"/>
                </a:solidFill>
                <a:latin typeface="Arial" charset="0"/>
                <a:cs typeface="Arial" charset="0"/>
              </a:defRPr>
            </a:lvl6pPr>
            <a:lvl7pPr marL="914400" fontAlgn="base">
              <a:spcBef>
                <a:spcPct val="0"/>
              </a:spcBef>
              <a:spcAft>
                <a:spcPct val="0"/>
              </a:spcAft>
              <a:defRPr>
                <a:solidFill>
                  <a:schemeClr val="tx1"/>
                </a:solidFill>
                <a:latin typeface="Arial" charset="0"/>
                <a:cs typeface="Arial" charset="0"/>
              </a:defRPr>
            </a:lvl7pPr>
            <a:lvl8pPr marL="1371600" fontAlgn="base">
              <a:spcBef>
                <a:spcPct val="0"/>
              </a:spcBef>
              <a:spcAft>
                <a:spcPct val="0"/>
              </a:spcAft>
              <a:defRPr>
                <a:solidFill>
                  <a:schemeClr val="tx1"/>
                </a:solidFill>
                <a:latin typeface="Arial" charset="0"/>
                <a:cs typeface="Arial" charset="0"/>
              </a:defRPr>
            </a:lvl8pPr>
            <a:lvl9pPr marL="1828800" fontAlgn="base">
              <a:spcBef>
                <a:spcPct val="0"/>
              </a:spcBef>
              <a:spcAft>
                <a:spcPct val="0"/>
              </a:spcAft>
              <a:defRPr>
                <a:solidFill>
                  <a:schemeClr val="tx1"/>
                </a:solidFill>
                <a:latin typeface="Arial" charset="0"/>
                <a:cs typeface="Arial" charset="0"/>
              </a:defRPr>
            </a:lvl9pPr>
          </a:lstStyle>
          <a:p>
            <a:endParaRPr lang="en-US" altLang="en-US" b="1" dirty="0">
              <a:solidFill>
                <a:schemeClr val="bg1"/>
              </a:solidFill>
              <a:latin typeface="Arial" panose="020B0604020202020204" pitchFamily="34" charset="0"/>
              <a:ea typeface="ＭＳ Ｐゴシック" pitchFamily="34" charset="-128"/>
              <a:cs typeface="Arial" panose="020B0604020202020204" pitchFamily="34" charset="0"/>
            </a:endParaRPr>
          </a:p>
        </p:txBody>
      </p:sp>
      <p:sp>
        <p:nvSpPr>
          <p:cNvPr id="238703" name="Line 252"/>
          <p:cNvSpPr>
            <a:spLocks noChangeShapeType="1"/>
          </p:cNvSpPr>
          <p:nvPr/>
        </p:nvSpPr>
        <p:spPr bwMode="auto">
          <a:xfrm>
            <a:off x="5493245" y="3768445"/>
            <a:ext cx="0" cy="0"/>
          </a:xfrm>
          <a:prstGeom prst="line">
            <a:avLst/>
          </a:prstGeom>
          <a:noFill/>
          <a:ln w="28575">
            <a:solidFill>
              <a:srgbClr val="FFFF00"/>
            </a:solidFill>
            <a:round/>
            <a:headEnd/>
            <a:tailEnd/>
          </a:ln>
          <a:extLst>
            <a:ext uri="{909E8E84-426E-40DD-AFC4-6F175D3DCCD1}">
              <a14:hiddenFill xmlns:a14="http://schemas.microsoft.com/office/drawing/2010/main">
                <a:noFill/>
              </a14:hiddenFill>
            </a:ext>
          </a:extLst>
        </p:spPr>
        <p:txBody>
          <a:bodyPr/>
          <a:lstStyle/>
          <a:p>
            <a:endParaRPr lang="en-US" b="1" dirty="0">
              <a:solidFill>
                <a:schemeClr val="bg1"/>
              </a:solidFill>
              <a:latin typeface="Arial" panose="020B0604020202020204" pitchFamily="34" charset="0"/>
            </a:endParaRPr>
          </a:p>
        </p:txBody>
      </p:sp>
      <p:sp>
        <p:nvSpPr>
          <p:cNvPr id="238704" name="Freeform 253"/>
          <p:cNvSpPr>
            <a:spLocks/>
          </p:cNvSpPr>
          <p:nvPr/>
        </p:nvSpPr>
        <p:spPr bwMode="auto">
          <a:xfrm>
            <a:off x="5491654" y="3768445"/>
            <a:ext cx="1591" cy="62420"/>
          </a:xfrm>
          <a:custGeom>
            <a:avLst/>
            <a:gdLst>
              <a:gd name="T0" fmla="*/ 1 w 1"/>
              <a:gd name="T1" fmla="*/ 0 h 37"/>
              <a:gd name="T2" fmla="*/ 1 w 1"/>
              <a:gd name="T3" fmla="*/ 0 h 37"/>
              <a:gd name="T4" fmla="*/ 1 w 1"/>
              <a:gd name="T5" fmla="*/ 0 h 37"/>
              <a:gd name="T6" fmla="*/ 0 w 1"/>
              <a:gd name="T7" fmla="*/ 0 h 37"/>
              <a:gd name="T8" fmla="*/ 0 w 1"/>
              <a:gd name="T9" fmla="*/ 37 h 37"/>
              <a:gd name="T10" fmla="*/ 1 w 1"/>
              <a:gd name="T11" fmla="*/ 37 h 37"/>
              <a:gd name="T12" fmla="*/ 1 w 1"/>
              <a:gd name="T13" fmla="*/ 37 h 37"/>
              <a:gd name="T14" fmla="*/ 1 w 1"/>
              <a:gd name="T15" fmla="*/ 0 h 37"/>
              <a:gd name="T16" fmla="*/ 0 60000 65536"/>
              <a:gd name="T17" fmla="*/ 0 60000 65536"/>
              <a:gd name="T18" fmla="*/ 0 60000 65536"/>
              <a:gd name="T19" fmla="*/ 0 60000 65536"/>
              <a:gd name="T20" fmla="*/ 0 60000 65536"/>
              <a:gd name="T21" fmla="*/ 0 60000 65536"/>
              <a:gd name="T22" fmla="*/ 0 60000 65536"/>
              <a:gd name="T23" fmla="*/ 0 60000 65536"/>
              <a:gd name="T24" fmla="*/ 0 w 1"/>
              <a:gd name="T25" fmla="*/ 0 h 37"/>
              <a:gd name="T26" fmla="*/ 1 w 1"/>
              <a:gd name="T27" fmla="*/ 37 h 3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 h="37">
                <a:moveTo>
                  <a:pt x="1" y="0"/>
                </a:moveTo>
                <a:lnTo>
                  <a:pt x="1" y="0"/>
                </a:lnTo>
                <a:lnTo>
                  <a:pt x="0" y="0"/>
                </a:lnTo>
                <a:lnTo>
                  <a:pt x="0" y="37"/>
                </a:lnTo>
                <a:lnTo>
                  <a:pt x="1" y="37"/>
                </a:lnTo>
                <a:lnTo>
                  <a:pt x="1" y="0"/>
                </a:lnTo>
                <a:close/>
              </a:path>
            </a:pathLst>
          </a:custGeom>
          <a:noFill/>
          <a:ln w="28575">
            <a:solidFill>
              <a:srgbClr val="FFFF00"/>
            </a:solidFill>
            <a:round/>
            <a:headEnd/>
            <a:tailEnd/>
          </a:ln>
        </p:spPr>
        <p:txBody>
          <a:bodyPr/>
          <a:lstStyle>
            <a:lvl1pPr>
              <a:defRPr>
                <a:solidFill>
                  <a:schemeClr val="tx1"/>
                </a:solidFill>
                <a:latin typeface="Arial" charset="0"/>
                <a:cs typeface="Arial" charset="0"/>
              </a:defRPr>
            </a:lvl1pPr>
            <a:lvl2pPr marL="37931725" indent="-37474525">
              <a:defRPr>
                <a:solidFill>
                  <a:schemeClr val="tx1"/>
                </a:solidFill>
                <a:latin typeface="Arial" charset="0"/>
                <a:cs typeface="Arial" charset="0"/>
              </a:defRPr>
            </a:lvl2pPr>
            <a:lvl3pPr>
              <a:defRPr>
                <a:solidFill>
                  <a:schemeClr val="tx1"/>
                </a:solidFill>
                <a:latin typeface="Arial" charset="0"/>
                <a:cs typeface="Arial" charset="0"/>
              </a:defRPr>
            </a:lvl3pPr>
            <a:lvl4pPr>
              <a:defRPr>
                <a:solidFill>
                  <a:schemeClr val="tx1"/>
                </a:solidFill>
                <a:latin typeface="Arial" charset="0"/>
                <a:cs typeface="Arial" charset="0"/>
              </a:defRPr>
            </a:lvl4pPr>
            <a:lvl5pPr>
              <a:defRPr>
                <a:solidFill>
                  <a:schemeClr val="tx1"/>
                </a:solidFill>
                <a:latin typeface="Arial" charset="0"/>
                <a:cs typeface="Arial" charset="0"/>
              </a:defRPr>
            </a:lvl5pPr>
            <a:lvl6pPr marL="457200" fontAlgn="base">
              <a:spcBef>
                <a:spcPct val="0"/>
              </a:spcBef>
              <a:spcAft>
                <a:spcPct val="0"/>
              </a:spcAft>
              <a:defRPr>
                <a:solidFill>
                  <a:schemeClr val="tx1"/>
                </a:solidFill>
                <a:latin typeface="Arial" charset="0"/>
                <a:cs typeface="Arial" charset="0"/>
              </a:defRPr>
            </a:lvl6pPr>
            <a:lvl7pPr marL="914400" fontAlgn="base">
              <a:spcBef>
                <a:spcPct val="0"/>
              </a:spcBef>
              <a:spcAft>
                <a:spcPct val="0"/>
              </a:spcAft>
              <a:defRPr>
                <a:solidFill>
                  <a:schemeClr val="tx1"/>
                </a:solidFill>
                <a:latin typeface="Arial" charset="0"/>
                <a:cs typeface="Arial" charset="0"/>
              </a:defRPr>
            </a:lvl7pPr>
            <a:lvl8pPr marL="1371600" fontAlgn="base">
              <a:spcBef>
                <a:spcPct val="0"/>
              </a:spcBef>
              <a:spcAft>
                <a:spcPct val="0"/>
              </a:spcAft>
              <a:defRPr>
                <a:solidFill>
                  <a:schemeClr val="tx1"/>
                </a:solidFill>
                <a:latin typeface="Arial" charset="0"/>
                <a:cs typeface="Arial" charset="0"/>
              </a:defRPr>
            </a:lvl8pPr>
            <a:lvl9pPr marL="1828800" fontAlgn="base">
              <a:spcBef>
                <a:spcPct val="0"/>
              </a:spcBef>
              <a:spcAft>
                <a:spcPct val="0"/>
              </a:spcAft>
              <a:defRPr>
                <a:solidFill>
                  <a:schemeClr val="tx1"/>
                </a:solidFill>
                <a:latin typeface="Arial" charset="0"/>
                <a:cs typeface="Arial" charset="0"/>
              </a:defRPr>
            </a:lvl9pPr>
          </a:lstStyle>
          <a:p>
            <a:endParaRPr lang="en-US" altLang="en-US" b="1" dirty="0">
              <a:solidFill>
                <a:schemeClr val="bg1"/>
              </a:solidFill>
              <a:latin typeface="Arial" panose="020B0604020202020204" pitchFamily="34" charset="0"/>
              <a:ea typeface="ＭＳ Ｐゴシック" pitchFamily="34" charset="-128"/>
              <a:cs typeface="Arial" panose="020B0604020202020204" pitchFamily="34" charset="0"/>
            </a:endParaRPr>
          </a:p>
        </p:txBody>
      </p:sp>
      <p:sp>
        <p:nvSpPr>
          <p:cNvPr id="238705" name="Line 254"/>
          <p:cNvSpPr>
            <a:spLocks noChangeShapeType="1"/>
          </p:cNvSpPr>
          <p:nvPr/>
        </p:nvSpPr>
        <p:spPr bwMode="auto">
          <a:xfrm>
            <a:off x="5526651" y="3830865"/>
            <a:ext cx="0" cy="0"/>
          </a:xfrm>
          <a:prstGeom prst="line">
            <a:avLst/>
          </a:prstGeom>
          <a:noFill/>
          <a:ln w="28575">
            <a:solidFill>
              <a:srgbClr val="FFFF00"/>
            </a:solidFill>
            <a:round/>
            <a:headEnd/>
            <a:tailEnd/>
          </a:ln>
          <a:extLst>
            <a:ext uri="{909E8E84-426E-40DD-AFC4-6F175D3DCCD1}">
              <a14:hiddenFill xmlns:a14="http://schemas.microsoft.com/office/drawing/2010/main">
                <a:noFill/>
              </a14:hiddenFill>
            </a:ext>
          </a:extLst>
        </p:spPr>
        <p:txBody>
          <a:bodyPr/>
          <a:lstStyle/>
          <a:p>
            <a:endParaRPr lang="en-US" b="1" dirty="0">
              <a:solidFill>
                <a:schemeClr val="bg1"/>
              </a:solidFill>
              <a:latin typeface="Arial" panose="020B0604020202020204" pitchFamily="34" charset="0"/>
            </a:endParaRPr>
          </a:p>
        </p:txBody>
      </p:sp>
      <p:sp>
        <p:nvSpPr>
          <p:cNvPr id="238706" name="Rectangle 255"/>
          <p:cNvSpPr>
            <a:spLocks noChangeArrowheads="1"/>
          </p:cNvSpPr>
          <p:nvPr/>
        </p:nvSpPr>
        <p:spPr bwMode="auto">
          <a:xfrm>
            <a:off x="5526651" y="3788689"/>
            <a:ext cx="1591" cy="42176"/>
          </a:xfrm>
          <a:prstGeom prst="rect">
            <a:avLst/>
          </a:prstGeom>
          <a:noFill/>
          <a:ln w="28575">
            <a:solidFill>
              <a:srgbClr val="FFFF00"/>
            </a:solidFill>
            <a:miter lim="800000"/>
            <a:headEnd/>
            <a:tailEnd/>
          </a:ln>
        </p:spPr>
        <p:txBody>
          <a:bodyPr/>
          <a:lstStyle>
            <a:lvl1pPr defTabSz="457200">
              <a:defRPr>
                <a:solidFill>
                  <a:schemeClr val="tx1"/>
                </a:solidFill>
                <a:latin typeface="Arial" charset="0"/>
                <a:cs typeface="Arial" charset="0"/>
              </a:defRPr>
            </a:lvl1pPr>
            <a:lvl2pPr marL="37931725" indent="-37474525" defTabSz="457200">
              <a:defRPr>
                <a:solidFill>
                  <a:schemeClr val="tx1"/>
                </a:solidFill>
                <a:latin typeface="Arial" charset="0"/>
                <a:cs typeface="Arial" charset="0"/>
              </a:defRPr>
            </a:lvl2pPr>
            <a:lvl3pPr>
              <a:defRPr>
                <a:solidFill>
                  <a:schemeClr val="tx1"/>
                </a:solidFill>
                <a:latin typeface="Arial" charset="0"/>
                <a:cs typeface="Arial" charset="0"/>
              </a:defRPr>
            </a:lvl3pPr>
            <a:lvl4pPr>
              <a:defRPr>
                <a:solidFill>
                  <a:schemeClr val="tx1"/>
                </a:solidFill>
                <a:latin typeface="Arial" charset="0"/>
                <a:cs typeface="Arial" charset="0"/>
              </a:defRPr>
            </a:lvl4pPr>
            <a:lvl5pPr>
              <a:defRPr>
                <a:solidFill>
                  <a:schemeClr val="tx1"/>
                </a:solidFill>
                <a:latin typeface="Arial" charset="0"/>
                <a:cs typeface="Arial" charset="0"/>
              </a:defRPr>
            </a:lvl5pPr>
            <a:lvl6pPr marL="457200" fontAlgn="base">
              <a:spcBef>
                <a:spcPct val="0"/>
              </a:spcBef>
              <a:spcAft>
                <a:spcPct val="0"/>
              </a:spcAft>
              <a:defRPr>
                <a:solidFill>
                  <a:schemeClr val="tx1"/>
                </a:solidFill>
                <a:latin typeface="Arial" charset="0"/>
                <a:cs typeface="Arial" charset="0"/>
              </a:defRPr>
            </a:lvl6pPr>
            <a:lvl7pPr marL="914400" fontAlgn="base">
              <a:spcBef>
                <a:spcPct val="0"/>
              </a:spcBef>
              <a:spcAft>
                <a:spcPct val="0"/>
              </a:spcAft>
              <a:defRPr>
                <a:solidFill>
                  <a:schemeClr val="tx1"/>
                </a:solidFill>
                <a:latin typeface="Arial" charset="0"/>
                <a:cs typeface="Arial" charset="0"/>
              </a:defRPr>
            </a:lvl7pPr>
            <a:lvl8pPr marL="1371600" fontAlgn="base">
              <a:spcBef>
                <a:spcPct val="0"/>
              </a:spcBef>
              <a:spcAft>
                <a:spcPct val="0"/>
              </a:spcAft>
              <a:defRPr>
                <a:solidFill>
                  <a:schemeClr val="tx1"/>
                </a:solidFill>
                <a:latin typeface="Arial" charset="0"/>
                <a:cs typeface="Arial" charset="0"/>
              </a:defRPr>
            </a:lvl8pPr>
            <a:lvl9pPr marL="1828800" fontAlgn="base">
              <a:spcBef>
                <a:spcPct val="0"/>
              </a:spcBef>
              <a:spcAft>
                <a:spcPct val="0"/>
              </a:spcAft>
              <a:defRPr>
                <a:solidFill>
                  <a:schemeClr val="tx1"/>
                </a:solidFill>
                <a:latin typeface="Arial" charset="0"/>
                <a:cs typeface="Arial" charset="0"/>
              </a:defRPr>
            </a:lvl9pPr>
          </a:lstStyle>
          <a:p>
            <a:endParaRPr lang="en-US" altLang="en-US" b="1" dirty="0">
              <a:solidFill>
                <a:schemeClr val="bg1"/>
              </a:solidFill>
              <a:latin typeface="Arial" panose="020B0604020202020204" pitchFamily="34" charset="0"/>
              <a:ea typeface="ＭＳ Ｐゴシック" pitchFamily="34" charset="-128"/>
              <a:cs typeface="Arial" panose="020B0604020202020204" pitchFamily="34" charset="0"/>
            </a:endParaRPr>
          </a:p>
        </p:txBody>
      </p:sp>
      <p:sp>
        <p:nvSpPr>
          <p:cNvPr id="238707" name="Line 256"/>
          <p:cNvSpPr>
            <a:spLocks noChangeShapeType="1"/>
          </p:cNvSpPr>
          <p:nvPr/>
        </p:nvSpPr>
        <p:spPr bwMode="auto">
          <a:xfrm>
            <a:off x="5493245" y="3829178"/>
            <a:ext cx="0" cy="0"/>
          </a:xfrm>
          <a:prstGeom prst="line">
            <a:avLst/>
          </a:prstGeom>
          <a:noFill/>
          <a:ln w="28575">
            <a:solidFill>
              <a:srgbClr val="FFFF00"/>
            </a:solidFill>
            <a:round/>
            <a:headEnd/>
            <a:tailEnd/>
          </a:ln>
          <a:extLst>
            <a:ext uri="{909E8E84-426E-40DD-AFC4-6F175D3DCCD1}">
              <a14:hiddenFill xmlns:a14="http://schemas.microsoft.com/office/drawing/2010/main">
                <a:noFill/>
              </a14:hiddenFill>
            </a:ext>
          </a:extLst>
        </p:spPr>
        <p:txBody>
          <a:bodyPr/>
          <a:lstStyle/>
          <a:p>
            <a:endParaRPr lang="en-US" b="1" dirty="0">
              <a:solidFill>
                <a:schemeClr val="bg1"/>
              </a:solidFill>
              <a:latin typeface="Arial" panose="020B0604020202020204" pitchFamily="34" charset="0"/>
            </a:endParaRPr>
          </a:p>
        </p:txBody>
      </p:sp>
      <p:sp>
        <p:nvSpPr>
          <p:cNvPr id="238708" name="Freeform 257"/>
          <p:cNvSpPr>
            <a:spLocks/>
          </p:cNvSpPr>
          <p:nvPr/>
        </p:nvSpPr>
        <p:spPr bwMode="auto">
          <a:xfrm>
            <a:off x="5491654" y="3829178"/>
            <a:ext cx="73176" cy="1687"/>
          </a:xfrm>
          <a:custGeom>
            <a:avLst/>
            <a:gdLst>
              <a:gd name="T0" fmla="*/ 1 w 46"/>
              <a:gd name="T1" fmla="*/ 0 h 1"/>
              <a:gd name="T2" fmla="*/ 0 w 46"/>
              <a:gd name="T3" fmla="*/ 0 h 1"/>
              <a:gd name="T4" fmla="*/ 0 w 46"/>
              <a:gd name="T5" fmla="*/ 1 h 1"/>
              <a:gd name="T6" fmla="*/ 1 w 46"/>
              <a:gd name="T7" fmla="*/ 1 h 1"/>
              <a:gd name="T8" fmla="*/ 46 w 46"/>
              <a:gd name="T9" fmla="*/ 1 h 1"/>
              <a:gd name="T10" fmla="*/ 46 w 46"/>
              <a:gd name="T11" fmla="*/ 1 h 1"/>
              <a:gd name="T12" fmla="*/ 46 w 46"/>
              <a:gd name="T13" fmla="*/ 0 h 1"/>
              <a:gd name="T14" fmla="*/ 1 w 46"/>
              <a:gd name="T15" fmla="*/ 0 h 1"/>
              <a:gd name="T16" fmla="*/ 0 60000 65536"/>
              <a:gd name="T17" fmla="*/ 0 60000 65536"/>
              <a:gd name="T18" fmla="*/ 0 60000 65536"/>
              <a:gd name="T19" fmla="*/ 0 60000 65536"/>
              <a:gd name="T20" fmla="*/ 0 60000 65536"/>
              <a:gd name="T21" fmla="*/ 0 60000 65536"/>
              <a:gd name="T22" fmla="*/ 0 60000 65536"/>
              <a:gd name="T23" fmla="*/ 0 60000 65536"/>
              <a:gd name="T24" fmla="*/ 0 w 46"/>
              <a:gd name="T25" fmla="*/ 0 h 1"/>
              <a:gd name="T26" fmla="*/ 46 w 46"/>
              <a:gd name="T27" fmla="*/ 1 h 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6" h="1">
                <a:moveTo>
                  <a:pt x="1" y="0"/>
                </a:moveTo>
                <a:lnTo>
                  <a:pt x="0" y="0"/>
                </a:lnTo>
                <a:lnTo>
                  <a:pt x="0" y="1"/>
                </a:lnTo>
                <a:lnTo>
                  <a:pt x="1" y="1"/>
                </a:lnTo>
                <a:lnTo>
                  <a:pt x="46" y="1"/>
                </a:lnTo>
                <a:lnTo>
                  <a:pt x="46" y="0"/>
                </a:lnTo>
                <a:lnTo>
                  <a:pt x="1" y="0"/>
                </a:lnTo>
                <a:close/>
              </a:path>
            </a:pathLst>
          </a:custGeom>
          <a:noFill/>
          <a:ln w="28575">
            <a:solidFill>
              <a:srgbClr val="FFFF00"/>
            </a:solidFill>
            <a:round/>
            <a:headEnd/>
            <a:tailEnd/>
          </a:ln>
        </p:spPr>
        <p:txBody>
          <a:bodyPr/>
          <a:lstStyle>
            <a:lvl1pPr>
              <a:defRPr>
                <a:solidFill>
                  <a:schemeClr val="tx1"/>
                </a:solidFill>
                <a:latin typeface="Arial" charset="0"/>
                <a:cs typeface="Arial" charset="0"/>
              </a:defRPr>
            </a:lvl1pPr>
            <a:lvl2pPr marL="37931725" indent="-37474525">
              <a:defRPr>
                <a:solidFill>
                  <a:schemeClr val="tx1"/>
                </a:solidFill>
                <a:latin typeface="Arial" charset="0"/>
                <a:cs typeface="Arial" charset="0"/>
              </a:defRPr>
            </a:lvl2pPr>
            <a:lvl3pPr>
              <a:defRPr>
                <a:solidFill>
                  <a:schemeClr val="tx1"/>
                </a:solidFill>
                <a:latin typeface="Arial" charset="0"/>
                <a:cs typeface="Arial" charset="0"/>
              </a:defRPr>
            </a:lvl3pPr>
            <a:lvl4pPr>
              <a:defRPr>
                <a:solidFill>
                  <a:schemeClr val="tx1"/>
                </a:solidFill>
                <a:latin typeface="Arial" charset="0"/>
                <a:cs typeface="Arial" charset="0"/>
              </a:defRPr>
            </a:lvl4pPr>
            <a:lvl5pPr>
              <a:defRPr>
                <a:solidFill>
                  <a:schemeClr val="tx1"/>
                </a:solidFill>
                <a:latin typeface="Arial" charset="0"/>
                <a:cs typeface="Arial" charset="0"/>
              </a:defRPr>
            </a:lvl5pPr>
            <a:lvl6pPr marL="457200" fontAlgn="base">
              <a:spcBef>
                <a:spcPct val="0"/>
              </a:spcBef>
              <a:spcAft>
                <a:spcPct val="0"/>
              </a:spcAft>
              <a:defRPr>
                <a:solidFill>
                  <a:schemeClr val="tx1"/>
                </a:solidFill>
                <a:latin typeface="Arial" charset="0"/>
                <a:cs typeface="Arial" charset="0"/>
              </a:defRPr>
            </a:lvl6pPr>
            <a:lvl7pPr marL="914400" fontAlgn="base">
              <a:spcBef>
                <a:spcPct val="0"/>
              </a:spcBef>
              <a:spcAft>
                <a:spcPct val="0"/>
              </a:spcAft>
              <a:defRPr>
                <a:solidFill>
                  <a:schemeClr val="tx1"/>
                </a:solidFill>
                <a:latin typeface="Arial" charset="0"/>
                <a:cs typeface="Arial" charset="0"/>
              </a:defRPr>
            </a:lvl7pPr>
            <a:lvl8pPr marL="1371600" fontAlgn="base">
              <a:spcBef>
                <a:spcPct val="0"/>
              </a:spcBef>
              <a:spcAft>
                <a:spcPct val="0"/>
              </a:spcAft>
              <a:defRPr>
                <a:solidFill>
                  <a:schemeClr val="tx1"/>
                </a:solidFill>
                <a:latin typeface="Arial" charset="0"/>
                <a:cs typeface="Arial" charset="0"/>
              </a:defRPr>
            </a:lvl8pPr>
            <a:lvl9pPr marL="1828800" fontAlgn="base">
              <a:spcBef>
                <a:spcPct val="0"/>
              </a:spcBef>
              <a:spcAft>
                <a:spcPct val="0"/>
              </a:spcAft>
              <a:defRPr>
                <a:solidFill>
                  <a:schemeClr val="tx1"/>
                </a:solidFill>
                <a:latin typeface="Arial" charset="0"/>
                <a:cs typeface="Arial" charset="0"/>
              </a:defRPr>
            </a:lvl9pPr>
          </a:lstStyle>
          <a:p>
            <a:endParaRPr lang="en-US" altLang="en-US" b="1" dirty="0">
              <a:solidFill>
                <a:schemeClr val="bg1"/>
              </a:solidFill>
              <a:latin typeface="Arial" panose="020B0604020202020204" pitchFamily="34" charset="0"/>
              <a:ea typeface="ＭＳ Ｐゴシック" pitchFamily="34" charset="-128"/>
              <a:cs typeface="Arial" panose="020B0604020202020204" pitchFamily="34" charset="0"/>
            </a:endParaRPr>
          </a:p>
        </p:txBody>
      </p:sp>
      <p:sp>
        <p:nvSpPr>
          <p:cNvPr id="238709" name="Line 258"/>
          <p:cNvSpPr>
            <a:spLocks noChangeShapeType="1"/>
          </p:cNvSpPr>
          <p:nvPr/>
        </p:nvSpPr>
        <p:spPr bwMode="auto">
          <a:xfrm>
            <a:off x="5564830" y="3830865"/>
            <a:ext cx="0" cy="0"/>
          </a:xfrm>
          <a:prstGeom prst="line">
            <a:avLst/>
          </a:prstGeom>
          <a:noFill/>
          <a:ln w="28575">
            <a:solidFill>
              <a:srgbClr val="FFFF00"/>
            </a:solidFill>
            <a:round/>
            <a:headEnd/>
            <a:tailEnd/>
          </a:ln>
          <a:extLst>
            <a:ext uri="{909E8E84-426E-40DD-AFC4-6F175D3DCCD1}">
              <a14:hiddenFill xmlns:a14="http://schemas.microsoft.com/office/drawing/2010/main">
                <a:noFill/>
              </a14:hiddenFill>
            </a:ext>
          </a:extLst>
        </p:spPr>
        <p:txBody>
          <a:bodyPr/>
          <a:lstStyle/>
          <a:p>
            <a:endParaRPr lang="en-US" b="1" dirty="0">
              <a:solidFill>
                <a:schemeClr val="bg1"/>
              </a:solidFill>
              <a:latin typeface="Arial" panose="020B0604020202020204" pitchFamily="34" charset="0"/>
            </a:endParaRPr>
          </a:p>
        </p:txBody>
      </p:sp>
      <p:sp>
        <p:nvSpPr>
          <p:cNvPr id="238710" name="Freeform 259"/>
          <p:cNvSpPr>
            <a:spLocks/>
          </p:cNvSpPr>
          <p:nvPr/>
        </p:nvSpPr>
        <p:spPr bwMode="auto">
          <a:xfrm>
            <a:off x="5564830" y="3829178"/>
            <a:ext cx="0" cy="67481"/>
          </a:xfrm>
          <a:custGeom>
            <a:avLst/>
            <a:gdLst>
              <a:gd name="T0" fmla="*/ 1 h 40"/>
              <a:gd name="T1" fmla="*/ 0 h 40"/>
              <a:gd name="T2" fmla="*/ 0 h 40"/>
              <a:gd name="T3" fmla="*/ 1 h 40"/>
              <a:gd name="T4" fmla="*/ 40 h 40"/>
              <a:gd name="T5" fmla="*/ 40 h 40"/>
              <a:gd name="T6" fmla="*/ 40 h 40"/>
              <a:gd name="T7" fmla="*/ 1 h 40"/>
              <a:gd name="T8" fmla="*/ 0 60000 65536"/>
              <a:gd name="T9" fmla="*/ 0 60000 65536"/>
              <a:gd name="T10" fmla="*/ 0 60000 65536"/>
              <a:gd name="T11" fmla="*/ 0 60000 65536"/>
              <a:gd name="T12" fmla="*/ 0 60000 65536"/>
              <a:gd name="T13" fmla="*/ 0 60000 65536"/>
              <a:gd name="T14" fmla="*/ 0 60000 65536"/>
              <a:gd name="T15" fmla="*/ 0 60000 65536"/>
              <a:gd name="T16" fmla="*/ 0 h 40"/>
              <a:gd name="T17" fmla="*/ 40 h 40"/>
            </a:gdLst>
            <a:ahLst/>
            <a:cxnLst>
              <a:cxn ang="T8">
                <a:pos x="0" y="T0"/>
              </a:cxn>
              <a:cxn ang="T9">
                <a:pos x="0" y="T1"/>
              </a:cxn>
              <a:cxn ang="T10">
                <a:pos x="0" y="T2"/>
              </a:cxn>
              <a:cxn ang="T11">
                <a:pos x="0" y="T3"/>
              </a:cxn>
              <a:cxn ang="T12">
                <a:pos x="0" y="T4"/>
              </a:cxn>
              <a:cxn ang="T13">
                <a:pos x="0" y="T5"/>
              </a:cxn>
              <a:cxn ang="T14">
                <a:pos x="0" y="T6"/>
              </a:cxn>
              <a:cxn ang="T15">
                <a:pos x="0" y="T7"/>
              </a:cxn>
            </a:cxnLst>
            <a:rect l="0" t="T16" r="0" b="T17"/>
            <a:pathLst>
              <a:path h="40">
                <a:moveTo>
                  <a:pt x="0" y="1"/>
                </a:moveTo>
                <a:lnTo>
                  <a:pt x="0" y="0"/>
                </a:lnTo>
                <a:lnTo>
                  <a:pt x="0" y="1"/>
                </a:lnTo>
                <a:lnTo>
                  <a:pt x="0" y="40"/>
                </a:lnTo>
                <a:lnTo>
                  <a:pt x="0" y="1"/>
                </a:lnTo>
                <a:close/>
              </a:path>
            </a:pathLst>
          </a:custGeom>
          <a:noFill/>
          <a:ln w="28575">
            <a:solidFill>
              <a:srgbClr val="FFFF00"/>
            </a:solidFill>
            <a:round/>
            <a:headEnd/>
            <a:tailEnd/>
          </a:ln>
        </p:spPr>
        <p:txBody>
          <a:bodyPr/>
          <a:lstStyle>
            <a:lvl1pPr>
              <a:defRPr>
                <a:solidFill>
                  <a:schemeClr val="tx1"/>
                </a:solidFill>
                <a:latin typeface="Arial" charset="0"/>
                <a:cs typeface="Arial" charset="0"/>
              </a:defRPr>
            </a:lvl1pPr>
            <a:lvl2pPr marL="37931725" indent="-37474525">
              <a:defRPr>
                <a:solidFill>
                  <a:schemeClr val="tx1"/>
                </a:solidFill>
                <a:latin typeface="Arial" charset="0"/>
                <a:cs typeface="Arial" charset="0"/>
              </a:defRPr>
            </a:lvl2pPr>
            <a:lvl3pPr>
              <a:defRPr>
                <a:solidFill>
                  <a:schemeClr val="tx1"/>
                </a:solidFill>
                <a:latin typeface="Arial" charset="0"/>
                <a:cs typeface="Arial" charset="0"/>
              </a:defRPr>
            </a:lvl3pPr>
            <a:lvl4pPr>
              <a:defRPr>
                <a:solidFill>
                  <a:schemeClr val="tx1"/>
                </a:solidFill>
                <a:latin typeface="Arial" charset="0"/>
                <a:cs typeface="Arial" charset="0"/>
              </a:defRPr>
            </a:lvl4pPr>
            <a:lvl5pPr>
              <a:defRPr>
                <a:solidFill>
                  <a:schemeClr val="tx1"/>
                </a:solidFill>
                <a:latin typeface="Arial" charset="0"/>
                <a:cs typeface="Arial" charset="0"/>
              </a:defRPr>
            </a:lvl5pPr>
            <a:lvl6pPr marL="457200" fontAlgn="base">
              <a:spcBef>
                <a:spcPct val="0"/>
              </a:spcBef>
              <a:spcAft>
                <a:spcPct val="0"/>
              </a:spcAft>
              <a:defRPr>
                <a:solidFill>
                  <a:schemeClr val="tx1"/>
                </a:solidFill>
                <a:latin typeface="Arial" charset="0"/>
                <a:cs typeface="Arial" charset="0"/>
              </a:defRPr>
            </a:lvl6pPr>
            <a:lvl7pPr marL="914400" fontAlgn="base">
              <a:spcBef>
                <a:spcPct val="0"/>
              </a:spcBef>
              <a:spcAft>
                <a:spcPct val="0"/>
              </a:spcAft>
              <a:defRPr>
                <a:solidFill>
                  <a:schemeClr val="tx1"/>
                </a:solidFill>
                <a:latin typeface="Arial" charset="0"/>
                <a:cs typeface="Arial" charset="0"/>
              </a:defRPr>
            </a:lvl7pPr>
            <a:lvl8pPr marL="1371600" fontAlgn="base">
              <a:spcBef>
                <a:spcPct val="0"/>
              </a:spcBef>
              <a:spcAft>
                <a:spcPct val="0"/>
              </a:spcAft>
              <a:defRPr>
                <a:solidFill>
                  <a:schemeClr val="tx1"/>
                </a:solidFill>
                <a:latin typeface="Arial" charset="0"/>
                <a:cs typeface="Arial" charset="0"/>
              </a:defRPr>
            </a:lvl8pPr>
            <a:lvl9pPr marL="1828800" fontAlgn="base">
              <a:spcBef>
                <a:spcPct val="0"/>
              </a:spcBef>
              <a:spcAft>
                <a:spcPct val="0"/>
              </a:spcAft>
              <a:defRPr>
                <a:solidFill>
                  <a:schemeClr val="tx1"/>
                </a:solidFill>
                <a:latin typeface="Arial" charset="0"/>
                <a:cs typeface="Arial" charset="0"/>
              </a:defRPr>
            </a:lvl9pPr>
          </a:lstStyle>
          <a:p>
            <a:endParaRPr lang="en-US" altLang="en-US" b="1" dirty="0">
              <a:solidFill>
                <a:schemeClr val="bg1"/>
              </a:solidFill>
              <a:latin typeface="Arial" panose="020B0604020202020204" pitchFamily="34" charset="0"/>
              <a:ea typeface="ＭＳ Ｐゴシック" pitchFamily="34" charset="-128"/>
              <a:cs typeface="Arial" panose="020B0604020202020204" pitchFamily="34" charset="0"/>
            </a:endParaRPr>
          </a:p>
        </p:txBody>
      </p:sp>
      <p:sp>
        <p:nvSpPr>
          <p:cNvPr id="238711" name="Line 260"/>
          <p:cNvSpPr>
            <a:spLocks noChangeShapeType="1"/>
          </p:cNvSpPr>
          <p:nvPr/>
        </p:nvSpPr>
        <p:spPr bwMode="auto">
          <a:xfrm>
            <a:off x="5564830" y="3893286"/>
            <a:ext cx="0" cy="0"/>
          </a:xfrm>
          <a:prstGeom prst="line">
            <a:avLst/>
          </a:prstGeom>
          <a:noFill/>
          <a:ln w="28575">
            <a:solidFill>
              <a:srgbClr val="FFFF00"/>
            </a:solidFill>
            <a:round/>
            <a:headEnd/>
            <a:tailEnd/>
          </a:ln>
          <a:extLst>
            <a:ext uri="{909E8E84-426E-40DD-AFC4-6F175D3DCCD1}">
              <a14:hiddenFill xmlns:a14="http://schemas.microsoft.com/office/drawing/2010/main">
                <a:noFill/>
              </a14:hiddenFill>
            </a:ext>
          </a:extLst>
        </p:spPr>
        <p:txBody>
          <a:bodyPr/>
          <a:lstStyle/>
          <a:p>
            <a:endParaRPr lang="en-US" b="1" dirty="0">
              <a:solidFill>
                <a:schemeClr val="bg1"/>
              </a:solidFill>
              <a:latin typeface="Arial" panose="020B0604020202020204" pitchFamily="34" charset="0"/>
            </a:endParaRPr>
          </a:p>
        </p:txBody>
      </p:sp>
      <p:sp>
        <p:nvSpPr>
          <p:cNvPr id="238712" name="Freeform 261"/>
          <p:cNvSpPr>
            <a:spLocks/>
          </p:cNvSpPr>
          <p:nvPr/>
        </p:nvSpPr>
        <p:spPr bwMode="auto">
          <a:xfrm>
            <a:off x="5564830" y="3893286"/>
            <a:ext cx="19089" cy="3374"/>
          </a:xfrm>
          <a:custGeom>
            <a:avLst/>
            <a:gdLst>
              <a:gd name="T0" fmla="*/ 0 w 12"/>
              <a:gd name="T1" fmla="*/ 0 h 2"/>
              <a:gd name="T2" fmla="*/ 0 w 12"/>
              <a:gd name="T3" fmla="*/ 1 h 2"/>
              <a:gd name="T4" fmla="*/ 0 w 12"/>
              <a:gd name="T5" fmla="*/ 1 h 2"/>
              <a:gd name="T6" fmla="*/ 0 w 12"/>
              <a:gd name="T7" fmla="*/ 2 h 2"/>
              <a:gd name="T8" fmla="*/ 11 w 12"/>
              <a:gd name="T9" fmla="*/ 2 h 2"/>
              <a:gd name="T10" fmla="*/ 12 w 12"/>
              <a:gd name="T11" fmla="*/ 1 h 2"/>
              <a:gd name="T12" fmla="*/ 11 w 12"/>
              <a:gd name="T13" fmla="*/ 0 h 2"/>
              <a:gd name="T14" fmla="*/ 0 w 12"/>
              <a:gd name="T15" fmla="*/ 0 h 2"/>
              <a:gd name="T16" fmla="*/ 0 60000 65536"/>
              <a:gd name="T17" fmla="*/ 0 60000 65536"/>
              <a:gd name="T18" fmla="*/ 0 60000 65536"/>
              <a:gd name="T19" fmla="*/ 0 60000 65536"/>
              <a:gd name="T20" fmla="*/ 0 60000 65536"/>
              <a:gd name="T21" fmla="*/ 0 60000 65536"/>
              <a:gd name="T22" fmla="*/ 0 60000 65536"/>
              <a:gd name="T23" fmla="*/ 0 60000 65536"/>
              <a:gd name="T24" fmla="*/ 0 w 12"/>
              <a:gd name="T25" fmla="*/ 0 h 2"/>
              <a:gd name="T26" fmla="*/ 12 w 12"/>
              <a:gd name="T27" fmla="*/ 2 h 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2" h="2">
                <a:moveTo>
                  <a:pt x="0" y="0"/>
                </a:moveTo>
                <a:lnTo>
                  <a:pt x="0" y="1"/>
                </a:lnTo>
                <a:lnTo>
                  <a:pt x="0" y="2"/>
                </a:lnTo>
                <a:lnTo>
                  <a:pt x="11" y="2"/>
                </a:lnTo>
                <a:lnTo>
                  <a:pt x="12" y="1"/>
                </a:lnTo>
                <a:lnTo>
                  <a:pt x="11" y="0"/>
                </a:lnTo>
                <a:lnTo>
                  <a:pt x="0" y="0"/>
                </a:lnTo>
                <a:close/>
              </a:path>
            </a:pathLst>
          </a:custGeom>
          <a:noFill/>
          <a:ln w="28575">
            <a:solidFill>
              <a:srgbClr val="FFFF00"/>
            </a:solidFill>
            <a:round/>
            <a:headEnd/>
            <a:tailEnd/>
          </a:ln>
        </p:spPr>
        <p:txBody>
          <a:bodyPr/>
          <a:lstStyle>
            <a:lvl1pPr>
              <a:defRPr>
                <a:solidFill>
                  <a:schemeClr val="tx1"/>
                </a:solidFill>
                <a:latin typeface="Arial" charset="0"/>
                <a:cs typeface="Arial" charset="0"/>
              </a:defRPr>
            </a:lvl1pPr>
            <a:lvl2pPr marL="37931725" indent="-37474525">
              <a:defRPr>
                <a:solidFill>
                  <a:schemeClr val="tx1"/>
                </a:solidFill>
                <a:latin typeface="Arial" charset="0"/>
                <a:cs typeface="Arial" charset="0"/>
              </a:defRPr>
            </a:lvl2pPr>
            <a:lvl3pPr>
              <a:defRPr>
                <a:solidFill>
                  <a:schemeClr val="tx1"/>
                </a:solidFill>
                <a:latin typeface="Arial" charset="0"/>
                <a:cs typeface="Arial" charset="0"/>
              </a:defRPr>
            </a:lvl3pPr>
            <a:lvl4pPr>
              <a:defRPr>
                <a:solidFill>
                  <a:schemeClr val="tx1"/>
                </a:solidFill>
                <a:latin typeface="Arial" charset="0"/>
                <a:cs typeface="Arial" charset="0"/>
              </a:defRPr>
            </a:lvl4pPr>
            <a:lvl5pPr>
              <a:defRPr>
                <a:solidFill>
                  <a:schemeClr val="tx1"/>
                </a:solidFill>
                <a:latin typeface="Arial" charset="0"/>
                <a:cs typeface="Arial" charset="0"/>
              </a:defRPr>
            </a:lvl5pPr>
            <a:lvl6pPr marL="457200" fontAlgn="base">
              <a:spcBef>
                <a:spcPct val="0"/>
              </a:spcBef>
              <a:spcAft>
                <a:spcPct val="0"/>
              </a:spcAft>
              <a:defRPr>
                <a:solidFill>
                  <a:schemeClr val="tx1"/>
                </a:solidFill>
                <a:latin typeface="Arial" charset="0"/>
                <a:cs typeface="Arial" charset="0"/>
              </a:defRPr>
            </a:lvl6pPr>
            <a:lvl7pPr marL="914400" fontAlgn="base">
              <a:spcBef>
                <a:spcPct val="0"/>
              </a:spcBef>
              <a:spcAft>
                <a:spcPct val="0"/>
              </a:spcAft>
              <a:defRPr>
                <a:solidFill>
                  <a:schemeClr val="tx1"/>
                </a:solidFill>
                <a:latin typeface="Arial" charset="0"/>
                <a:cs typeface="Arial" charset="0"/>
              </a:defRPr>
            </a:lvl7pPr>
            <a:lvl8pPr marL="1371600" fontAlgn="base">
              <a:spcBef>
                <a:spcPct val="0"/>
              </a:spcBef>
              <a:spcAft>
                <a:spcPct val="0"/>
              </a:spcAft>
              <a:defRPr>
                <a:solidFill>
                  <a:schemeClr val="tx1"/>
                </a:solidFill>
                <a:latin typeface="Arial" charset="0"/>
                <a:cs typeface="Arial" charset="0"/>
              </a:defRPr>
            </a:lvl8pPr>
            <a:lvl9pPr marL="1828800" fontAlgn="base">
              <a:spcBef>
                <a:spcPct val="0"/>
              </a:spcBef>
              <a:spcAft>
                <a:spcPct val="0"/>
              </a:spcAft>
              <a:defRPr>
                <a:solidFill>
                  <a:schemeClr val="tx1"/>
                </a:solidFill>
                <a:latin typeface="Arial" charset="0"/>
                <a:cs typeface="Arial" charset="0"/>
              </a:defRPr>
            </a:lvl9pPr>
          </a:lstStyle>
          <a:p>
            <a:endParaRPr lang="en-US" altLang="en-US" b="1" dirty="0">
              <a:solidFill>
                <a:schemeClr val="bg1"/>
              </a:solidFill>
              <a:latin typeface="Arial" panose="020B0604020202020204" pitchFamily="34" charset="0"/>
              <a:ea typeface="ＭＳ Ｐゴシック" pitchFamily="34" charset="-128"/>
              <a:cs typeface="Arial" panose="020B0604020202020204" pitchFamily="34" charset="0"/>
            </a:endParaRPr>
          </a:p>
        </p:txBody>
      </p:sp>
      <p:sp>
        <p:nvSpPr>
          <p:cNvPr id="238713" name="Line 262"/>
          <p:cNvSpPr>
            <a:spLocks noChangeShapeType="1"/>
          </p:cNvSpPr>
          <p:nvPr/>
        </p:nvSpPr>
        <p:spPr bwMode="auto">
          <a:xfrm>
            <a:off x="5583919" y="3894973"/>
            <a:ext cx="0" cy="0"/>
          </a:xfrm>
          <a:prstGeom prst="line">
            <a:avLst/>
          </a:prstGeom>
          <a:noFill/>
          <a:ln w="28575">
            <a:solidFill>
              <a:srgbClr val="FFFF00"/>
            </a:solidFill>
            <a:round/>
            <a:headEnd/>
            <a:tailEnd/>
          </a:ln>
          <a:extLst>
            <a:ext uri="{909E8E84-426E-40DD-AFC4-6F175D3DCCD1}">
              <a14:hiddenFill xmlns:a14="http://schemas.microsoft.com/office/drawing/2010/main">
                <a:noFill/>
              </a14:hiddenFill>
            </a:ext>
          </a:extLst>
        </p:spPr>
        <p:txBody>
          <a:bodyPr/>
          <a:lstStyle/>
          <a:p>
            <a:endParaRPr lang="en-US" b="1" dirty="0">
              <a:solidFill>
                <a:schemeClr val="bg1"/>
              </a:solidFill>
              <a:latin typeface="Arial" panose="020B0604020202020204" pitchFamily="34" charset="0"/>
            </a:endParaRPr>
          </a:p>
        </p:txBody>
      </p:sp>
      <p:sp>
        <p:nvSpPr>
          <p:cNvPr id="238714" name="Freeform 263"/>
          <p:cNvSpPr>
            <a:spLocks/>
          </p:cNvSpPr>
          <p:nvPr/>
        </p:nvSpPr>
        <p:spPr bwMode="auto">
          <a:xfrm>
            <a:off x="5582328" y="3893286"/>
            <a:ext cx="1591" cy="67481"/>
          </a:xfrm>
          <a:custGeom>
            <a:avLst/>
            <a:gdLst>
              <a:gd name="T0" fmla="*/ 1 w 1"/>
              <a:gd name="T1" fmla="*/ 1 h 40"/>
              <a:gd name="T2" fmla="*/ 0 w 1"/>
              <a:gd name="T3" fmla="*/ 0 h 40"/>
              <a:gd name="T4" fmla="*/ 0 w 1"/>
              <a:gd name="T5" fmla="*/ 0 h 40"/>
              <a:gd name="T6" fmla="*/ 0 w 1"/>
              <a:gd name="T7" fmla="*/ 1 h 40"/>
              <a:gd name="T8" fmla="*/ 0 w 1"/>
              <a:gd name="T9" fmla="*/ 40 h 40"/>
              <a:gd name="T10" fmla="*/ 0 w 1"/>
              <a:gd name="T11" fmla="*/ 40 h 40"/>
              <a:gd name="T12" fmla="*/ 1 w 1"/>
              <a:gd name="T13" fmla="*/ 40 h 40"/>
              <a:gd name="T14" fmla="*/ 1 w 1"/>
              <a:gd name="T15" fmla="*/ 1 h 40"/>
              <a:gd name="T16" fmla="*/ 0 60000 65536"/>
              <a:gd name="T17" fmla="*/ 0 60000 65536"/>
              <a:gd name="T18" fmla="*/ 0 60000 65536"/>
              <a:gd name="T19" fmla="*/ 0 60000 65536"/>
              <a:gd name="T20" fmla="*/ 0 60000 65536"/>
              <a:gd name="T21" fmla="*/ 0 60000 65536"/>
              <a:gd name="T22" fmla="*/ 0 60000 65536"/>
              <a:gd name="T23" fmla="*/ 0 60000 65536"/>
              <a:gd name="T24" fmla="*/ 0 w 1"/>
              <a:gd name="T25" fmla="*/ 0 h 40"/>
              <a:gd name="T26" fmla="*/ 1 w 1"/>
              <a:gd name="T27" fmla="*/ 40 h 4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 h="40">
                <a:moveTo>
                  <a:pt x="1" y="1"/>
                </a:moveTo>
                <a:lnTo>
                  <a:pt x="0" y="0"/>
                </a:lnTo>
                <a:lnTo>
                  <a:pt x="0" y="1"/>
                </a:lnTo>
                <a:lnTo>
                  <a:pt x="0" y="40"/>
                </a:lnTo>
                <a:lnTo>
                  <a:pt x="1" y="40"/>
                </a:lnTo>
                <a:lnTo>
                  <a:pt x="1" y="1"/>
                </a:lnTo>
                <a:close/>
              </a:path>
            </a:pathLst>
          </a:custGeom>
          <a:noFill/>
          <a:ln w="28575">
            <a:solidFill>
              <a:srgbClr val="FFFF00"/>
            </a:solidFill>
            <a:round/>
            <a:headEnd/>
            <a:tailEnd/>
          </a:ln>
        </p:spPr>
        <p:txBody>
          <a:bodyPr/>
          <a:lstStyle>
            <a:lvl1pPr>
              <a:defRPr>
                <a:solidFill>
                  <a:schemeClr val="tx1"/>
                </a:solidFill>
                <a:latin typeface="Arial" charset="0"/>
                <a:cs typeface="Arial" charset="0"/>
              </a:defRPr>
            </a:lvl1pPr>
            <a:lvl2pPr marL="37931725" indent="-37474525">
              <a:defRPr>
                <a:solidFill>
                  <a:schemeClr val="tx1"/>
                </a:solidFill>
                <a:latin typeface="Arial" charset="0"/>
                <a:cs typeface="Arial" charset="0"/>
              </a:defRPr>
            </a:lvl2pPr>
            <a:lvl3pPr>
              <a:defRPr>
                <a:solidFill>
                  <a:schemeClr val="tx1"/>
                </a:solidFill>
                <a:latin typeface="Arial" charset="0"/>
                <a:cs typeface="Arial" charset="0"/>
              </a:defRPr>
            </a:lvl3pPr>
            <a:lvl4pPr>
              <a:defRPr>
                <a:solidFill>
                  <a:schemeClr val="tx1"/>
                </a:solidFill>
                <a:latin typeface="Arial" charset="0"/>
                <a:cs typeface="Arial" charset="0"/>
              </a:defRPr>
            </a:lvl4pPr>
            <a:lvl5pPr>
              <a:defRPr>
                <a:solidFill>
                  <a:schemeClr val="tx1"/>
                </a:solidFill>
                <a:latin typeface="Arial" charset="0"/>
                <a:cs typeface="Arial" charset="0"/>
              </a:defRPr>
            </a:lvl5pPr>
            <a:lvl6pPr marL="457200" fontAlgn="base">
              <a:spcBef>
                <a:spcPct val="0"/>
              </a:spcBef>
              <a:spcAft>
                <a:spcPct val="0"/>
              </a:spcAft>
              <a:defRPr>
                <a:solidFill>
                  <a:schemeClr val="tx1"/>
                </a:solidFill>
                <a:latin typeface="Arial" charset="0"/>
                <a:cs typeface="Arial" charset="0"/>
              </a:defRPr>
            </a:lvl6pPr>
            <a:lvl7pPr marL="914400" fontAlgn="base">
              <a:spcBef>
                <a:spcPct val="0"/>
              </a:spcBef>
              <a:spcAft>
                <a:spcPct val="0"/>
              </a:spcAft>
              <a:defRPr>
                <a:solidFill>
                  <a:schemeClr val="tx1"/>
                </a:solidFill>
                <a:latin typeface="Arial" charset="0"/>
                <a:cs typeface="Arial" charset="0"/>
              </a:defRPr>
            </a:lvl7pPr>
            <a:lvl8pPr marL="1371600" fontAlgn="base">
              <a:spcBef>
                <a:spcPct val="0"/>
              </a:spcBef>
              <a:spcAft>
                <a:spcPct val="0"/>
              </a:spcAft>
              <a:defRPr>
                <a:solidFill>
                  <a:schemeClr val="tx1"/>
                </a:solidFill>
                <a:latin typeface="Arial" charset="0"/>
                <a:cs typeface="Arial" charset="0"/>
              </a:defRPr>
            </a:lvl8pPr>
            <a:lvl9pPr marL="1828800" fontAlgn="base">
              <a:spcBef>
                <a:spcPct val="0"/>
              </a:spcBef>
              <a:spcAft>
                <a:spcPct val="0"/>
              </a:spcAft>
              <a:defRPr>
                <a:solidFill>
                  <a:schemeClr val="tx1"/>
                </a:solidFill>
                <a:latin typeface="Arial" charset="0"/>
                <a:cs typeface="Arial" charset="0"/>
              </a:defRPr>
            </a:lvl9pPr>
          </a:lstStyle>
          <a:p>
            <a:endParaRPr lang="en-US" altLang="en-US" b="1" dirty="0">
              <a:solidFill>
                <a:schemeClr val="bg1"/>
              </a:solidFill>
              <a:latin typeface="Arial" panose="020B0604020202020204" pitchFamily="34" charset="0"/>
              <a:ea typeface="ＭＳ Ｐゴシック" pitchFamily="34" charset="-128"/>
              <a:cs typeface="Arial" panose="020B0604020202020204" pitchFamily="34" charset="0"/>
            </a:endParaRPr>
          </a:p>
        </p:txBody>
      </p:sp>
      <p:sp>
        <p:nvSpPr>
          <p:cNvPr id="238715" name="Line 264"/>
          <p:cNvSpPr>
            <a:spLocks noChangeShapeType="1"/>
          </p:cNvSpPr>
          <p:nvPr/>
        </p:nvSpPr>
        <p:spPr bwMode="auto">
          <a:xfrm>
            <a:off x="5606190" y="3959080"/>
            <a:ext cx="0" cy="0"/>
          </a:xfrm>
          <a:prstGeom prst="line">
            <a:avLst/>
          </a:prstGeom>
          <a:noFill/>
          <a:ln w="28575">
            <a:solidFill>
              <a:srgbClr val="FFFF00"/>
            </a:solidFill>
            <a:round/>
            <a:headEnd/>
            <a:tailEnd/>
          </a:ln>
          <a:extLst>
            <a:ext uri="{909E8E84-426E-40DD-AFC4-6F175D3DCCD1}">
              <a14:hiddenFill xmlns:a14="http://schemas.microsoft.com/office/drawing/2010/main">
                <a:noFill/>
              </a14:hiddenFill>
            </a:ext>
          </a:extLst>
        </p:spPr>
        <p:txBody>
          <a:bodyPr/>
          <a:lstStyle/>
          <a:p>
            <a:endParaRPr lang="en-US" b="1" dirty="0">
              <a:solidFill>
                <a:schemeClr val="bg1"/>
              </a:solidFill>
              <a:latin typeface="Arial" panose="020B0604020202020204" pitchFamily="34" charset="0"/>
            </a:endParaRPr>
          </a:p>
        </p:txBody>
      </p:sp>
      <p:sp>
        <p:nvSpPr>
          <p:cNvPr id="238716" name="Rectangle 265"/>
          <p:cNvSpPr>
            <a:spLocks noChangeArrowheads="1"/>
          </p:cNvSpPr>
          <p:nvPr/>
        </p:nvSpPr>
        <p:spPr bwMode="auto">
          <a:xfrm>
            <a:off x="5606190" y="3918591"/>
            <a:ext cx="1591" cy="40489"/>
          </a:xfrm>
          <a:prstGeom prst="rect">
            <a:avLst/>
          </a:prstGeom>
          <a:noFill/>
          <a:ln w="28575">
            <a:solidFill>
              <a:srgbClr val="FFFF00"/>
            </a:solidFill>
            <a:miter lim="800000"/>
            <a:headEnd/>
            <a:tailEnd/>
          </a:ln>
        </p:spPr>
        <p:txBody>
          <a:bodyPr/>
          <a:lstStyle>
            <a:lvl1pPr defTabSz="457200">
              <a:defRPr>
                <a:solidFill>
                  <a:schemeClr val="tx1"/>
                </a:solidFill>
                <a:latin typeface="Arial" charset="0"/>
                <a:cs typeface="Arial" charset="0"/>
              </a:defRPr>
            </a:lvl1pPr>
            <a:lvl2pPr marL="37931725" indent="-37474525" defTabSz="457200">
              <a:defRPr>
                <a:solidFill>
                  <a:schemeClr val="tx1"/>
                </a:solidFill>
                <a:latin typeface="Arial" charset="0"/>
                <a:cs typeface="Arial" charset="0"/>
              </a:defRPr>
            </a:lvl2pPr>
            <a:lvl3pPr>
              <a:defRPr>
                <a:solidFill>
                  <a:schemeClr val="tx1"/>
                </a:solidFill>
                <a:latin typeface="Arial" charset="0"/>
                <a:cs typeface="Arial" charset="0"/>
              </a:defRPr>
            </a:lvl3pPr>
            <a:lvl4pPr>
              <a:defRPr>
                <a:solidFill>
                  <a:schemeClr val="tx1"/>
                </a:solidFill>
                <a:latin typeface="Arial" charset="0"/>
                <a:cs typeface="Arial" charset="0"/>
              </a:defRPr>
            </a:lvl4pPr>
            <a:lvl5pPr>
              <a:defRPr>
                <a:solidFill>
                  <a:schemeClr val="tx1"/>
                </a:solidFill>
                <a:latin typeface="Arial" charset="0"/>
                <a:cs typeface="Arial" charset="0"/>
              </a:defRPr>
            </a:lvl5pPr>
            <a:lvl6pPr marL="457200" fontAlgn="base">
              <a:spcBef>
                <a:spcPct val="0"/>
              </a:spcBef>
              <a:spcAft>
                <a:spcPct val="0"/>
              </a:spcAft>
              <a:defRPr>
                <a:solidFill>
                  <a:schemeClr val="tx1"/>
                </a:solidFill>
                <a:latin typeface="Arial" charset="0"/>
                <a:cs typeface="Arial" charset="0"/>
              </a:defRPr>
            </a:lvl6pPr>
            <a:lvl7pPr marL="914400" fontAlgn="base">
              <a:spcBef>
                <a:spcPct val="0"/>
              </a:spcBef>
              <a:spcAft>
                <a:spcPct val="0"/>
              </a:spcAft>
              <a:defRPr>
                <a:solidFill>
                  <a:schemeClr val="tx1"/>
                </a:solidFill>
                <a:latin typeface="Arial" charset="0"/>
                <a:cs typeface="Arial" charset="0"/>
              </a:defRPr>
            </a:lvl7pPr>
            <a:lvl8pPr marL="1371600" fontAlgn="base">
              <a:spcBef>
                <a:spcPct val="0"/>
              </a:spcBef>
              <a:spcAft>
                <a:spcPct val="0"/>
              </a:spcAft>
              <a:defRPr>
                <a:solidFill>
                  <a:schemeClr val="tx1"/>
                </a:solidFill>
                <a:latin typeface="Arial" charset="0"/>
                <a:cs typeface="Arial" charset="0"/>
              </a:defRPr>
            </a:lvl8pPr>
            <a:lvl9pPr marL="1828800" fontAlgn="base">
              <a:spcBef>
                <a:spcPct val="0"/>
              </a:spcBef>
              <a:spcAft>
                <a:spcPct val="0"/>
              </a:spcAft>
              <a:defRPr>
                <a:solidFill>
                  <a:schemeClr val="tx1"/>
                </a:solidFill>
                <a:latin typeface="Arial" charset="0"/>
                <a:cs typeface="Arial" charset="0"/>
              </a:defRPr>
            </a:lvl9pPr>
          </a:lstStyle>
          <a:p>
            <a:endParaRPr lang="en-US" altLang="en-US" b="1" dirty="0">
              <a:solidFill>
                <a:schemeClr val="bg1"/>
              </a:solidFill>
              <a:latin typeface="Arial" panose="020B0604020202020204" pitchFamily="34" charset="0"/>
              <a:ea typeface="ＭＳ Ｐゴシック" pitchFamily="34" charset="-128"/>
              <a:cs typeface="Arial" panose="020B0604020202020204" pitchFamily="34" charset="0"/>
            </a:endParaRPr>
          </a:p>
        </p:txBody>
      </p:sp>
      <p:sp>
        <p:nvSpPr>
          <p:cNvPr id="238717" name="Line 266"/>
          <p:cNvSpPr>
            <a:spLocks noChangeShapeType="1"/>
          </p:cNvSpPr>
          <p:nvPr/>
        </p:nvSpPr>
        <p:spPr bwMode="auto">
          <a:xfrm>
            <a:off x="5582328" y="3959080"/>
            <a:ext cx="0" cy="0"/>
          </a:xfrm>
          <a:prstGeom prst="line">
            <a:avLst/>
          </a:prstGeom>
          <a:noFill/>
          <a:ln w="28575">
            <a:solidFill>
              <a:srgbClr val="FFFF00"/>
            </a:solidFill>
            <a:round/>
            <a:headEnd/>
            <a:tailEnd/>
          </a:ln>
          <a:extLst>
            <a:ext uri="{909E8E84-426E-40DD-AFC4-6F175D3DCCD1}">
              <a14:hiddenFill xmlns:a14="http://schemas.microsoft.com/office/drawing/2010/main">
                <a:noFill/>
              </a14:hiddenFill>
            </a:ext>
          </a:extLst>
        </p:spPr>
        <p:txBody>
          <a:bodyPr/>
          <a:lstStyle/>
          <a:p>
            <a:endParaRPr lang="en-US" b="1" dirty="0">
              <a:solidFill>
                <a:schemeClr val="bg1"/>
              </a:solidFill>
              <a:latin typeface="Arial" panose="020B0604020202020204" pitchFamily="34" charset="0"/>
            </a:endParaRPr>
          </a:p>
        </p:txBody>
      </p:sp>
      <p:sp>
        <p:nvSpPr>
          <p:cNvPr id="238718" name="Freeform 267"/>
          <p:cNvSpPr>
            <a:spLocks/>
          </p:cNvSpPr>
          <p:nvPr/>
        </p:nvSpPr>
        <p:spPr bwMode="auto">
          <a:xfrm>
            <a:off x="5582328" y="3959080"/>
            <a:ext cx="82720" cy="1687"/>
          </a:xfrm>
          <a:custGeom>
            <a:avLst/>
            <a:gdLst>
              <a:gd name="T0" fmla="*/ 0 w 52"/>
              <a:gd name="T1" fmla="*/ 0 h 1"/>
              <a:gd name="T2" fmla="*/ 0 w 52"/>
              <a:gd name="T3" fmla="*/ 0 h 1"/>
              <a:gd name="T4" fmla="*/ 0 w 52"/>
              <a:gd name="T5" fmla="*/ 1 h 1"/>
              <a:gd name="T6" fmla="*/ 0 w 52"/>
              <a:gd name="T7" fmla="*/ 1 h 1"/>
              <a:gd name="T8" fmla="*/ 52 w 52"/>
              <a:gd name="T9" fmla="*/ 1 h 1"/>
              <a:gd name="T10" fmla="*/ 52 w 52"/>
              <a:gd name="T11" fmla="*/ 0 h 1"/>
              <a:gd name="T12" fmla="*/ 52 w 52"/>
              <a:gd name="T13" fmla="*/ 0 h 1"/>
              <a:gd name="T14" fmla="*/ 0 w 52"/>
              <a:gd name="T15" fmla="*/ 0 h 1"/>
              <a:gd name="T16" fmla="*/ 0 60000 65536"/>
              <a:gd name="T17" fmla="*/ 0 60000 65536"/>
              <a:gd name="T18" fmla="*/ 0 60000 65536"/>
              <a:gd name="T19" fmla="*/ 0 60000 65536"/>
              <a:gd name="T20" fmla="*/ 0 60000 65536"/>
              <a:gd name="T21" fmla="*/ 0 60000 65536"/>
              <a:gd name="T22" fmla="*/ 0 60000 65536"/>
              <a:gd name="T23" fmla="*/ 0 60000 65536"/>
              <a:gd name="T24" fmla="*/ 0 w 52"/>
              <a:gd name="T25" fmla="*/ 0 h 1"/>
              <a:gd name="T26" fmla="*/ 52 w 52"/>
              <a:gd name="T27" fmla="*/ 1 h 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2" h="1">
                <a:moveTo>
                  <a:pt x="0" y="0"/>
                </a:moveTo>
                <a:lnTo>
                  <a:pt x="0" y="0"/>
                </a:lnTo>
                <a:lnTo>
                  <a:pt x="0" y="1"/>
                </a:lnTo>
                <a:lnTo>
                  <a:pt x="52" y="1"/>
                </a:lnTo>
                <a:lnTo>
                  <a:pt x="52" y="0"/>
                </a:lnTo>
                <a:lnTo>
                  <a:pt x="0" y="0"/>
                </a:lnTo>
                <a:close/>
              </a:path>
            </a:pathLst>
          </a:custGeom>
          <a:noFill/>
          <a:ln w="28575">
            <a:solidFill>
              <a:srgbClr val="FFFF00"/>
            </a:solidFill>
            <a:round/>
            <a:headEnd/>
            <a:tailEnd/>
          </a:ln>
        </p:spPr>
        <p:txBody>
          <a:bodyPr/>
          <a:lstStyle>
            <a:lvl1pPr>
              <a:defRPr>
                <a:solidFill>
                  <a:schemeClr val="tx1"/>
                </a:solidFill>
                <a:latin typeface="Arial" charset="0"/>
                <a:cs typeface="Arial" charset="0"/>
              </a:defRPr>
            </a:lvl1pPr>
            <a:lvl2pPr marL="37931725" indent="-37474525">
              <a:defRPr>
                <a:solidFill>
                  <a:schemeClr val="tx1"/>
                </a:solidFill>
                <a:latin typeface="Arial" charset="0"/>
                <a:cs typeface="Arial" charset="0"/>
              </a:defRPr>
            </a:lvl2pPr>
            <a:lvl3pPr>
              <a:defRPr>
                <a:solidFill>
                  <a:schemeClr val="tx1"/>
                </a:solidFill>
                <a:latin typeface="Arial" charset="0"/>
                <a:cs typeface="Arial" charset="0"/>
              </a:defRPr>
            </a:lvl3pPr>
            <a:lvl4pPr>
              <a:defRPr>
                <a:solidFill>
                  <a:schemeClr val="tx1"/>
                </a:solidFill>
                <a:latin typeface="Arial" charset="0"/>
                <a:cs typeface="Arial" charset="0"/>
              </a:defRPr>
            </a:lvl4pPr>
            <a:lvl5pPr>
              <a:defRPr>
                <a:solidFill>
                  <a:schemeClr val="tx1"/>
                </a:solidFill>
                <a:latin typeface="Arial" charset="0"/>
                <a:cs typeface="Arial" charset="0"/>
              </a:defRPr>
            </a:lvl5pPr>
            <a:lvl6pPr marL="457200" fontAlgn="base">
              <a:spcBef>
                <a:spcPct val="0"/>
              </a:spcBef>
              <a:spcAft>
                <a:spcPct val="0"/>
              </a:spcAft>
              <a:defRPr>
                <a:solidFill>
                  <a:schemeClr val="tx1"/>
                </a:solidFill>
                <a:latin typeface="Arial" charset="0"/>
                <a:cs typeface="Arial" charset="0"/>
              </a:defRPr>
            </a:lvl6pPr>
            <a:lvl7pPr marL="914400" fontAlgn="base">
              <a:spcBef>
                <a:spcPct val="0"/>
              </a:spcBef>
              <a:spcAft>
                <a:spcPct val="0"/>
              </a:spcAft>
              <a:defRPr>
                <a:solidFill>
                  <a:schemeClr val="tx1"/>
                </a:solidFill>
                <a:latin typeface="Arial" charset="0"/>
                <a:cs typeface="Arial" charset="0"/>
              </a:defRPr>
            </a:lvl7pPr>
            <a:lvl8pPr marL="1371600" fontAlgn="base">
              <a:spcBef>
                <a:spcPct val="0"/>
              </a:spcBef>
              <a:spcAft>
                <a:spcPct val="0"/>
              </a:spcAft>
              <a:defRPr>
                <a:solidFill>
                  <a:schemeClr val="tx1"/>
                </a:solidFill>
                <a:latin typeface="Arial" charset="0"/>
                <a:cs typeface="Arial" charset="0"/>
              </a:defRPr>
            </a:lvl8pPr>
            <a:lvl9pPr marL="1828800" fontAlgn="base">
              <a:spcBef>
                <a:spcPct val="0"/>
              </a:spcBef>
              <a:spcAft>
                <a:spcPct val="0"/>
              </a:spcAft>
              <a:defRPr>
                <a:solidFill>
                  <a:schemeClr val="tx1"/>
                </a:solidFill>
                <a:latin typeface="Arial" charset="0"/>
                <a:cs typeface="Arial" charset="0"/>
              </a:defRPr>
            </a:lvl9pPr>
          </a:lstStyle>
          <a:p>
            <a:endParaRPr lang="en-US" altLang="en-US" b="1" dirty="0">
              <a:solidFill>
                <a:schemeClr val="bg1"/>
              </a:solidFill>
              <a:latin typeface="Arial" panose="020B0604020202020204" pitchFamily="34" charset="0"/>
              <a:ea typeface="ＭＳ Ｐゴシック" pitchFamily="34" charset="-128"/>
              <a:cs typeface="Arial" panose="020B0604020202020204" pitchFamily="34" charset="0"/>
            </a:endParaRPr>
          </a:p>
        </p:txBody>
      </p:sp>
      <p:sp>
        <p:nvSpPr>
          <p:cNvPr id="238719" name="Line 268"/>
          <p:cNvSpPr>
            <a:spLocks noChangeShapeType="1"/>
          </p:cNvSpPr>
          <p:nvPr/>
        </p:nvSpPr>
        <p:spPr bwMode="auto">
          <a:xfrm>
            <a:off x="5665048" y="3959080"/>
            <a:ext cx="0" cy="0"/>
          </a:xfrm>
          <a:prstGeom prst="line">
            <a:avLst/>
          </a:prstGeom>
          <a:noFill/>
          <a:ln w="28575">
            <a:solidFill>
              <a:srgbClr val="FFFF00"/>
            </a:solidFill>
            <a:round/>
            <a:headEnd/>
            <a:tailEnd/>
          </a:ln>
          <a:extLst>
            <a:ext uri="{909E8E84-426E-40DD-AFC4-6F175D3DCCD1}">
              <a14:hiddenFill xmlns:a14="http://schemas.microsoft.com/office/drawing/2010/main">
                <a:noFill/>
              </a14:hiddenFill>
            </a:ext>
          </a:extLst>
        </p:spPr>
        <p:txBody>
          <a:bodyPr/>
          <a:lstStyle/>
          <a:p>
            <a:endParaRPr lang="en-US" b="1" dirty="0">
              <a:solidFill>
                <a:schemeClr val="bg1"/>
              </a:solidFill>
              <a:latin typeface="Arial" panose="020B0604020202020204" pitchFamily="34" charset="0"/>
            </a:endParaRPr>
          </a:p>
        </p:txBody>
      </p:sp>
      <p:sp>
        <p:nvSpPr>
          <p:cNvPr id="238720" name="Freeform 269"/>
          <p:cNvSpPr>
            <a:spLocks/>
          </p:cNvSpPr>
          <p:nvPr/>
        </p:nvSpPr>
        <p:spPr bwMode="auto">
          <a:xfrm>
            <a:off x="5665048" y="3959080"/>
            <a:ext cx="0" cy="69168"/>
          </a:xfrm>
          <a:custGeom>
            <a:avLst/>
            <a:gdLst>
              <a:gd name="T0" fmla="*/ 0 h 41"/>
              <a:gd name="T1" fmla="*/ 0 h 41"/>
              <a:gd name="T2" fmla="*/ 0 h 41"/>
              <a:gd name="T3" fmla="*/ 0 h 41"/>
              <a:gd name="T4" fmla="*/ 41 h 41"/>
              <a:gd name="T5" fmla="*/ 41 h 41"/>
              <a:gd name="T6" fmla="*/ 41 h 41"/>
              <a:gd name="T7" fmla="*/ 0 h 41"/>
              <a:gd name="T8" fmla="*/ 0 60000 65536"/>
              <a:gd name="T9" fmla="*/ 0 60000 65536"/>
              <a:gd name="T10" fmla="*/ 0 60000 65536"/>
              <a:gd name="T11" fmla="*/ 0 60000 65536"/>
              <a:gd name="T12" fmla="*/ 0 60000 65536"/>
              <a:gd name="T13" fmla="*/ 0 60000 65536"/>
              <a:gd name="T14" fmla="*/ 0 60000 65536"/>
              <a:gd name="T15" fmla="*/ 0 60000 65536"/>
              <a:gd name="T16" fmla="*/ 0 h 41"/>
              <a:gd name="T17" fmla="*/ 41 h 41"/>
            </a:gdLst>
            <a:ahLst/>
            <a:cxnLst>
              <a:cxn ang="T8">
                <a:pos x="0" y="T0"/>
              </a:cxn>
              <a:cxn ang="T9">
                <a:pos x="0" y="T1"/>
              </a:cxn>
              <a:cxn ang="T10">
                <a:pos x="0" y="T2"/>
              </a:cxn>
              <a:cxn ang="T11">
                <a:pos x="0" y="T3"/>
              </a:cxn>
              <a:cxn ang="T12">
                <a:pos x="0" y="T4"/>
              </a:cxn>
              <a:cxn ang="T13">
                <a:pos x="0" y="T5"/>
              </a:cxn>
              <a:cxn ang="T14">
                <a:pos x="0" y="T6"/>
              </a:cxn>
              <a:cxn ang="T15">
                <a:pos x="0" y="T7"/>
              </a:cxn>
            </a:cxnLst>
            <a:rect l="0" t="T16" r="0" b="T17"/>
            <a:pathLst>
              <a:path h="41">
                <a:moveTo>
                  <a:pt x="0" y="0"/>
                </a:moveTo>
                <a:lnTo>
                  <a:pt x="0" y="0"/>
                </a:lnTo>
                <a:lnTo>
                  <a:pt x="0" y="41"/>
                </a:lnTo>
                <a:lnTo>
                  <a:pt x="0" y="0"/>
                </a:lnTo>
                <a:close/>
              </a:path>
            </a:pathLst>
          </a:custGeom>
          <a:noFill/>
          <a:ln w="28575">
            <a:solidFill>
              <a:srgbClr val="FFFF00"/>
            </a:solidFill>
            <a:round/>
            <a:headEnd/>
            <a:tailEnd/>
          </a:ln>
        </p:spPr>
        <p:txBody>
          <a:bodyPr/>
          <a:lstStyle>
            <a:lvl1pPr>
              <a:defRPr>
                <a:solidFill>
                  <a:schemeClr val="tx1"/>
                </a:solidFill>
                <a:latin typeface="Arial" charset="0"/>
                <a:cs typeface="Arial" charset="0"/>
              </a:defRPr>
            </a:lvl1pPr>
            <a:lvl2pPr marL="37931725" indent="-37474525">
              <a:defRPr>
                <a:solidFill>
                  <a:schemeClr val="tx1"/>
                </a:solidFill>
                <a:latin typeface="Arial" charset="0"/>
                <a:cs typeface="Arial" charset="0"/>
              </a:defRPr>
            </a:lvl2pPr>
            <a:lvl3pPr>
              <a:defRPr>
                <a:solidFill>
                  <a:schemeClr val="tx1"/>
                </a:solidFill>
                <a:latin typeface="Arial" charset="0"/>
                <a:cs typeface="Arial" charset="0"/>
              </a:defRPr>
            </a:lvl3pPr>
            <a:lvl4pPr>
              <a:defRPr>
                <a:solidFill>
                  <a:schemeClr val="tx1"/>
                </a:solidFill>
                <a:latin typeface="Arial" charset="0"/>
                <a:cs typeface="Arial" charset="0"/>
              </a:defRPr>
            </a:lvl4pPr>
            <a:lvl5pPr>
              <a:defRPr>
                <a:solidFill>
                  <a:schemeClr val="tx1"/>
                </a:solidFill>
                <a:latin typeface="Arial" charset="0"/>
                <a:cs typeface="Arial" charset="0"/>
              </a:defRPr>
            </a:lvl5pPr>
            <a:lvl6pPr marL="457200" fontAlgn="base">
              <a:spcBef>
                <a:spcPct val="0"/>
              </a:spcBef>
              <a:spcAft>
                <a:spcPct val="0"/>
              </a:spcAft>
              <a:defRPr>
                <a:solidFill>
                  <a:schemeClr val="tx1"/>
                </a:solidFill>
                <a:latin typeface="Arial" charset="0"/>
                <a:cs typeface="Arial" charset="0"/>
              </a:defRPr>
            </a:lvl6pPr>
            <a:lvl7pPr marL="914400" fontAlgn="base">
              <a:spcBef>
                <a:spcPct val="0"/>
              </a:spcBef>
              <a:spcAft>
                <a:spcPct val="0"/>
              </a:spcAft>
              <a:defRPr>
                <a:solidFill>
                  <a:schemeClr val="tx1"/>
                </a:solidFill>
                <a:latin typeface="Arial" charset="0"/>
                <a:cs typeface="Arial" charset="0"/>
              </a:defRPr>
            </a:lvl7pPr>
            <a:lvl8pPr marL="1371600" fontAlgn="base">
              <a:spcBef>
                <a:spcPct val="0"/>
              </a:spcBef>
              <a:spcAft>
                <a:spcPct val="0"/>
              </a:spcAft>
              <a:defRPr>
                <a:solidFill>
                  <a:schemeClr val="tx1"/>
                </a:solidFill>
                <a:latin typeface="Arial" charset="0"/>
                <a:cs typeface="Arial" charset="0"/>
              </a:defRPr>
            </a:lvl8pPr>
            <a:lvl9pPr marL="1828800" fontAlgn="base">
              <a:spcBef>
                <a:spcPct val="0"/>
              </a:spcBef>
              <a:spcAft>
                <a:spcPct val="0"/>
              </a:spcAft>
              <a:defRPr>
                <a:solidFill>
                  <a:schemeClr val="tx1"/>
                </a:solidFill>
                <a:latin typeface="Arial" charset="0"/>
                <a:cs typeface="Arial" charset="0"/>
              </a:defRPr>
            </a:lvl9pPr>
          </a:lstStyle>
          <a:p>
            <a:endParaRPr lang="en-US" altLang="en-US" b="1" dirty="0">
              <a:solidFill>
                <a:schemeClr val="bg1"/>
              </a:solidFill>
              <a:latin typeface="Arial" panose="020B0604020202020204" pitchFamily="34" charset="0"/>
              <a:ea typeface="ＭＳ Ｐゴシック" pitchFamily="34" charset="-128"/>
              <a:cs typeface="Arial" panose="020B0604020202020204" pitchFamily="34" charset="0"/>
            </a:endParaRPr>
          </a:p>
        </p:txBody>
      </p:sp>
      <p:sp>
        <p:nvSpPr>
          <p:cNvPr id="238721" name="Line 270"/>
          <p:cNvSpPr>
            <a:spLocks noChangeShapeType="1"/>
          </p:cNvSpPr>
          <p:nvPr/>
        </p:nvSpPr>
        <p:spPr bwMode="auto">
          <a:xfrm>
            <a:off x="5665048" y="4026561"/>
            <a:ext cx="0" cy="0"/>
          </a:xfrm>
          <a:prstGeom prst="line">
            <a:avLst/>
          </a:prstGeom>
          <a:noFill/>
          <a:ln w="28575">
            <a:solidFill>
              <a:srgbClr val="FFFF00"/>
            </a:solidFill>
            <a:round/>
            <a:headEnd/>
            <a:tailEnd/>
          </a:ln>
          <a:extLst>
            <a:ext uri="{909E8E84-426E-40DD-AFC4-6F175D3DCCD1}">
              <a14:hiddenFill xmlns:a14="http://schemas.microsoft.com/office/drawing/2010/main">
                <a:noFill/>
              </a14:hiddenFill>
            </a:ext>
          </a:extLst>
        </p:spPr>
        <p:txBody>
          <a:bodyPr/>
          <a:lstStyle/>
          <a:p>
            <a:endParaRPr lang="en-US" b="1" dirty="0">
              <a:solidFill>
                <a:schemeClr val="bg1"/>
              </a:solidFill>
              <a:latin typeface="Arial" panose="020B0604020202020204" pitchFamily="34" charset="0"/>
            </a:endParaRPr>
          </a:p>
        </p:txBody>
      </p:sp>
      <p:sp>
        <p:nvSpPr>
          <p:cNvPr id="238722" name="Freeform 271"/>
          <p:cNvSpPr>
            <a:spLocks/>
          </p:cNvSpPr>
          <p:nvPr/>
        </p:nvSpPr>
        <p:spPr bwMode="auto">
          <a:xfrm>
            <a:off x="5665048" y="4026561"/>
            <a:ext cx="15908" cy="1687"/>
          </a:xfrm>
          <a:custGeom>
            <a:avLst/>
            <a:gdLst>
              <a:gd name="T0" fmla="*/ 0 w 10"/>
              <a:gd name="T1" fmla="*/ 0 h 1"/>
              <a:gd name="T2" fmla="*/ 0 w 10"/>
              <a:gd name="T3" fmla="*/ 0 h 1"/>
              <a:gd name="T4" fmla="*/ 0 w 10"/>
              <a:gd name="T5" fmla="*/ 1 h 1"/>
              <a:gd name="T6" fmla="*/ 0 w 10"/>
              <a:gd name="T7" fmla="*/ 1 h 1"/>
              <a:gd name="T8" fmla="*/ 9 w 10"/>
              <a:gd name="T9" fmla="*/ 1 h 1"/>
              <a:gd name="T10" fmla="*/ 10 w 10"/>
              <a:gd name="T11" fmla="*/ 0 h 1"/>
              <a:gd name="T12" fmla="*/ 9 w 10"/>
              <a:gd name="T13" fmla="*/ 0 h 1"/>
              <a:gd name="T14" fmla="*/ 0 w 10"/>
              <a:gd name="T15" fmla="*/ 0 h 1"/>
              <a:gd name="T16" fmla="*/ 0 60000 65536"/>
              <a:gd name="T17" fmla="*/ 0 60000 65536"/>
              <a:gd name="T18" fmla="*/ 0 60000 65536"/>
              <a:gd name="T19" fmla="*/ 0 60000 65536"/>
              <a:gd name="T20" fmla="*/ 0 60000 65536"/>
              <a:gd name="T21" fmla="*/ 0 60000 65536"/>
              <a:gd name="T22" fmla="*/ 0 60000 65536"/>
              <a:gd name="T23" fmla="*/ 0 60000 65536"/>
              <a:gd name="T24" fmla="*/ 0 w 10"/>
              <a:gd name="T25" fmla="*/ 0 h 1"/>
              <a:gd name="T26" fmla="*/ 10 w 10"/>
              <a:gd name="T27" fmla="*/ 1 h 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 h="1">
                <a:moveTo>
                  <a:pt x="0" y="0"/>
                </a:moveTo>
                <a:lnTo>
                  <a:pt x="0" y="0"/>
                </a:lnTo>
                <a:lnTo>
                  <a:pt x="0" y="1"/>
                </a:lnTo>
                <a:lnTo>
                  <a:pt x="9" y="1"/>
                </a:lnTo>
                <a:lnTo>
                  <a:pt x="10" y="0"/>
                </a:lnTo>
                <a:lnTo>
                  <a:pt x="9" y="0"/>
                </a:lnTo>
                <a:lnTo>
                  <a:pt x="0" y="0"/>
                </a:lnTo>
                <a:close/>
              </a:path>
            </a:pathLst>
          </a:custGeom>
          <a:noFill/>
          <a:ln w="28575">
            <a:solidFill>
              <a:srgbClr val="FFFF00"/>
            </a:solidFill>
            <a:round/>
            <a:headEnd/>
            <a:tailEnd/>
          </a:ln>
        </p:spPr>
        <p:txBody>
          <a:bodyPr/>
          <a:lstStyle>
            <a:lvl1pPr>
              <a:defRPr>
                <a:solidFill>
                  <a:schemeClr val="tx1"/>
                </a:solidFill>
                <a:latin typeface="Arial" charset="0"/>
                <a:cs typeface="Arial" charset="0"/>
              </a:defRPr>
            </a:lvl1pPr>
            <a:lvl2pPr marL="37931725" indent="-37474525">
              <a:defRPr>
                <a:solidFill>
                  <a:schemeClr val="tx1"/>
                </a:solidFill>
                <a:latin typeface="Arial" charset="0"/>
                <a:cs typeface="Arial" charset="0"/>
              </a:defRPr>
            </a:lvl2pPr>
            <a:lvl3pPr>
              <a:defRPr>
                <a:solidFill>
                  <a:schemeClr val="tx1"/>
                </a:solidFill>
                <a:latin typeface="Arial" charset="0"/>
                <a:cs typeface="Arial" charset="0"/>
              </a:defRPr>
            </a:lvl3pPr>
            <a:lvl4pPr>
              <a:defRPr>
                <a:solidFill>
                  <a:schemeClr val="tx1"/>
                </a:solidFill>
                <a:latin typeface="Arial" charset="0"/>
                <a:cs typeface="Arial" charset="0"/>
              </a:defRPr>
            </a:lvl4pPr>
            <a:lvl5pPr>
              <a:defRPr>
                <a:solidFill>
                  <a:schemeClr val="tx1"/>
                </a:solidFill>
                <a:latin typeface="Arial" charset="0"/>
                <a:cs typeface="Arial" charset="0"/>
              </a:defRPr>
            </a:lvl5pPr>
            <a:lvl6pPr marL="457200" fontAlgn="base">
              <a:spcBef>
                <a:spcPct val="0"/>
              </a:spcBef>
              <a:spcAft>
                <a:spcPct val="0"/>
              </a:spcAft>
              <a:defRPr>
                <a:solidFill>
                  <a:schemeClr val="tx1"/>
                </a:solidFill>
                <a:latin typeface="Arial" charset="0"/>
                <a:cs typeface="Arial" charset="0"/>
              </a:defRPr>
            </a:lvl6pPr>
            <a:lvl7pPr marL="914400" fontAlgn="base">
              <a:spcBef>
                <a:spcPct val="0"/>
              </a:spcBef>
              <a:spcAft>
                <a:spcPct val="0"/>
              </a:spcAft>
              <a:defRPr>
                <a:solidFill>
                  <a:schemeClr val="tx1"/>
                </a:solidFill>
                <a:latin typeface="Arial" charset="0"/>
                <a:cs typeface="Arial" charset="0"/>
              </a:defRPr>
            </a:lvl7pPr>
            <a:lvl8pPr marL="1371600" fontAlgn="base">
              <a:spcBef>
                <a:spcPct val="0"/>
              </a:spcBef>
              <a:spcAft>
                <a:spcPct val="0"/>
              </a:spcAft>
              <a:defRPr>
                <a:solidFill>
                  <a:schemeClr val="tx1"/>
                </a:solidFill>
                <a:latin typeface="Arial" charset="0"/>
                <a:cs typeface="Arial" charset="0"/>
              </a:defRPr>
            </a:lvl8pPr>
            <a:lvl9pPr marL="1828800" fontAlgn="base">
              <a:spcBef>
                <a:spcPct val="0"/>
              </a:spcBef>
              <a:spcAft>
                <a:spcPct val="0"/>
              </a:spcAft>
              <a:defRPr>
                <a:solidFill>
                  <a:schemeClr val="tx1"/>
                </a:solidFill>
                <a:latin typeface="Arial" charset="0"/>
                <a:cs typeface="Arial" charset="0"/>
              </a:defRPr>
            </a:lvl9pPr>
          </a:lstStyle>
          <a:p>
            <a:endParaRPr lang="en-US" altLang="en-US" b="1" dirty="0">
              <a:solidFill>
                <a:schemeClr val="bg1"/>
              </a:solidFill>
              <a:latin typeface="Arial" panose="020B0604020202020204" pitchFamily="34" charset="0"/>
              <a:ea typeface="ＭＳ Ｐゴシック" pitchFamily="34" charset="-128"/>
              <a:cs typeface="Arial" panose="020B0604020202020204" pitchFamily="34" charset="0"/>
            </a:endParaRPr>
          </a:p>
        </p:txBody>
      </p:sp>
      <p:sp>
        <p:nvSpPr>
          <p:cNvPr id="238723" name="Line 272"/>
          <p:cNvSpPr>
            <a:spLocks noChangeShapeType="1"/>
          </p:cNvSpPr>
          <p:nvPr/>
        </p:nvSpPr>
        <p:spPr bwMode="auto">
          <a:xfrm>
            <a:off x="5680956" y="4028248"/>
            <a:ext cx="0" cy="0"/>
          </a:xfrm>
          <a:prstGeom prst="line">
            <a:avLst/>
          </a:prstGeom>
          <a:noFill/>
          <a:ln w="28575">
            <a:solidFill>
              <a:srgbClr val="FFFF00"/>
            </a:solidFill>
            <a:round/>
            <a:headEnd/>
            <a:tailEnd/>
          </a:ln>
          <a:extLst>
            <a:ext uri="{909E8E84-426E-40DD-AFC4-6F175D3DCCD1}">
              <a14:hiddenFill xmlns:a14="http://schemas.microsoft.com/office/drawing/2010/main">
                <a:noFill/>
              </a14:hiddenFill>
            </a:ext>
          </a:extLst>
        </p:spPr>
        <p:txBody>
          <a:bodyPr/>
          <a:lstStyle/>
          <a:p>
            <a:endParaRPr lang="en-US" b="1" dirty="0">
              <a:solidFill>
                <a:schemeClr val="bg1"/>
              </a:solidFill>
              <a:latin typeface="Arial" panose="020B0604020202020204" pitchFamily="34" charset="0"/>
            </a:endParaRPr>
          </a:p>
        </p:txBody>
      </p:sp>
      <p:sp>
        <p:nvSpPr>
          <p:cNvPr id="238724" name="Freeform 273"/>
          <p:cNvSpPr>
            <a:spLocks/>
          </p:cNvSpPr>
          <p:nvPr/>
        </p:nvSpPr>
        <p:spPr bwMode="auto">
          <a:xfrm>
            <a:off x="5679365" y="4026561"/>
            <a:ext cx="1591" cy="69168"/>
          </a:xfrm>
          <a:custGeom>
            <a:avLst/>
            <a:gdLst>
              <a:gd name="T0" fmla="*/ 1 w 1"/>
              <a:gd name="T1" fmla="*/ 1 h 41"/>
              <a:gd name="T2" fmla="*/ 0 w 1"/>
              <a:gd name="T3" fmla="*/ 0 h 41"/>
              <a:gd name="T4" fmla="*/ 0 w 1"/>
              <a:gd name="T5" fmla="*/ 0 h 41"/>
              <a:gd name="T6" fmla="*/ 0 w 1"/>
              <a:gd name="T7" fmla="*/ 1 h 41"/>
              <a:gd name="T8" fmla="*/ 0 w 1"/>
              <a:gd name="T9" fmla="*/ 41 h 41"/>
              <a:gd name="T10" fmla="*/ 0 w 1"/>
              <a:gd name="T11" fmla="*/ 41 h 41"/>
              <a:gd name="T12" fmla="*/ 1 w 1"/>
              <a:gd name="T13" fmla="*/ 41 h 41"/>
              <a:gd name="T14" fmla="*/ 1 w 1"/>
              <a:gd name="T15" fmla="*/ 1 h 41"/>
              <a:gd name="T16" fmla="*/ 0 60000 65536"/>
              <a:gd name="T17" fmla="*/ 0 60000 65536"/>
              <a:gd name="T18" fmla="*/ 0 60000 65536"/>
              <a:gd name="T19" fmla="*/ 0 60000 65536"/>
              <a:gd name="T20" fmla="*/ 0 60000 65536"/>
              <a:gd name="T21" fmla="*/ 0 60000 65536"/>
              <a:gd name="T22" fmla="*/ 0 60000 65536"/>
              <a:gd name="T23" fmla="*/ 0 60000 65536"/>
              <a:gd name="T24" fmla="*/ 0 w 1"/>
              <a:gd name="T25" fmla="*/ 0 h 41"/>
              <a:gd name="T26" fmla="*/ 1 w 1"/>
              <a:gd name="T27" fmla="*/ 41 h 4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 h="41">
                <a:moveTo>
                  <a:pt x="1" y="1"/>
                </a:moveTo>
                <a:lnTo>
                  <a:pt x="0" y="0"/>
                </a:lnTo>
                <a:lnTo>
                  <a:pt x="0" y="1"/>
                </a:lnTo>
                <a:lnTo>
                  <a:pt x="0" y="41"/>
                </a:lnTo>
                <a:lnTo>
                  <a:pt x="1" y="41"/>
                </a:lnTo>
                <a:lnTo>
                  <a:pt x="1" y="1"/>
                </a:lnTo>
                <a:close/>
              </a:path>
            </a:pathLst>
          </a:custGeom>
          <a:noFill/>
          <a:ln w="28575">
            <a:solidFill>
              <a:srgbClr val="FFFF00"/>
            </a:solidFill>
            <a:round/>
            <a:headEnd/>
            <a:tailEnd/>
          </a:ln>
        </p:spPr>
        <p:txBody>
          <a:bodyPr/>
          <a:lstStyle>
            <a:lvl1pPr>
              <a:defRPr>
                <a:solidFill>
                  <a:schemeClr val="tx1"/>
                </a:solidFill>
                <a:latin typeface="Arial" charset="0"/>
                <a:cs typeface="Arial" charset="0"/>
              </a:defRPr>
            </a:lvl1pPr>
            <a:lvl2pPr marL="37931725" indent="-37474525">
              <a:defRPr>
                <a:solidFill>
                  <a:schemeClr val="tx1"/>
                </a:solidFill>
                <a:latin typeface="Arial" charset="0"/>
                <a:cs typeface="Arial" charset="0"/>
              </a:defRPr>
            </a:lvl2pPr>
            <a:lvl3pPr>
              <a:defRPr>
                <a:solidFill>
                  <a:schemeClr val="tx1"/>
                </a:solidFill>
                <a:latin typeface="Arial" charset="0"/>
                <a:cs typeface="Arial" charset="0"/>
              </a:defRPr>
            </a:lvl3pPr>
            <a:lvl4pPr>
              <a:defRPr>
                <a:solidFill>
                  <a:schemeClr val="tx1"/>
                </a:solidFill>
                <a:latin typeface="Arial" charset="0"/>
                <a:cs typeface="Arial" charset="0"/>
              </a:defRPr>
            </a:lvl4pPr>
            <a:lvl5pPr>
              <a:defRPr>
                <a:solidFill>
                  <a:schemeClr val="tx1"/>
                </a:solidFill>
                <a:latin typeface="Arial" charset="0"/>
                <a:cs typeface="Arial" charset="0"/>
              </a:defRPr>
            </a:lvl5pPr>
            <a:lvl6pPr marL="457200" fontAlgn="base">
              <a:spcBef>
                <a:spcPct val="0"/>
              </a:spcBef>
              <a:spcAft>
                <a:spcPct val="0"/>
              </a:spcAft>
              <a:defRPr>
                <a:solidFill>
                  <a:schemeClr val="tx1"/>
                </a:solidFill>
                <a:latin typeface="Arial" charset="0"/>
                <a:cs typeface="Arial" charset="0"/>
              </a:defRPr>
            </a:lvl6pPr>
            <a:lvl7pPr marL="914400" fontAlgn="base">
              <a:spcBef>
                <a:spcPct val="0"/>
              </a:spcBef>
              <a:spcAft>
                <a:spcPct val="0"/>
              </a:spcAft>
              <a:defRPr>
                <a:solidFill>
                  <a:schemeClr val="tx1"/>
                </a:solidFill>
                <a:latin typeface="Arial" charset="0"/>
                <a:cs typeface="Arial" charset="0"/>
              </a:defRPr>
            </a:lvl7pPr>
            <a:lvl8pPr marL="1371600" fontAlgn="base">
              <a:spcBef>
                <a:spcPct val="0"/>
              </a:spcBef>
              <a:spcAft>
                <a:spcPct val="0"/>
              </a:spcAft>
              <a:defRPr>
                <a:solidFill>
                  <a:schemeClr val="tx1"/>
                </a:solidFill>
                <a:latin typeface="Arial" charset="0"/>
                <a:cs typeface="Arial" charset="0"/>
              </a:defRPr>
            </a:lvl8pPr>
            <a:lvl9pPr marL="1828800" fontAlgn="base">
              <a:spcBef>
                <a:spcPct val="0"/>
              </a:spcBef>
              <a:spcAft>
                <a:spcPct val="0"/>
              </a:spcAft>
              <a:defRPr>
                <a:solidFill>
                  <a:schemeClr val="tx1"/>
                </a:solidFill>
                <a:latin typeface="Arial" charset="0"/>
                <a:cs typeface="Arial" charset="0"/>
              </a:defRPr>
            </a:lvl9pPr>
          </a:lstStyle>
          <a:p>
            <a:endParaRPr lang="en-US" altLang="en-US" b="1" dirty="0">
              <a:solidFill>
                <a:schemeClr val="bg1"/>
              </a:solidFill>
              <a:latin typeface="Arial" panose="020B0604020202020204" pitchFamily="34" charset="0"/>
              <a:ea typeface="ＭＳ Ｐゴシック" pitchFamily="34" charset="-128"/>
              <a:cs typeface="Arial" panose="020B0604020202020204" pitchFamily="34" charset="0"/>
            </a:endParaRPr>
          </a:p>
        </p:txBody>
      </p:sp>
      <p:sp>
        <p:nvSpPr>
          <p:cNvPr id="238725" name="Line 274"/>
          <p:cNvSpPr>
            <a:spLocks noChangeShapeType="1"/>
          </p:cNvSpPr>
          <p:nvPr/>
        </p:nvSpPr>
        <p:spPr bwMode="auto">
          <a:xfrm>
            <a:off x="5685728" y="4095730"/>
            <a:ext cx="0" cy="0"/>
          </a:xfrm>
          <a:prstGeom prst="line">
            <a:avLst/>
          </a:prstGeom>
          <a:noFill/>
          <a:ln w="28575">
            <a:solidFill>
              <a:srgbClr val="FFFF00"/>
            </a:solidFill>
            <a:round/>
            <a:headEnd/>
            <a:tailEnd/>
          </a:ln>
          <a:extLst>
            <a:ext uri="{909E8E84-426E-40DD-AFC4-6F175D3DCCD1}">
              <a14:hiddenFill xmlns:a14="http://schemas.microsoft.com/office/drawing/2010/main">
                <a:noFill/>
              </a14:hiddenFill>
            </a:ext>
          </a:extLst>
        </p:spPr>
        <p:txBody>
          <a:bodyPr/>
          <a:lstStyle/>
          <a:p>
            <a:endParaRPr lang="en-US" b="1" dirty="0">
              <a:solidFill>
                <a:schemeClr val="bg1"/>
              </a:solidFill>
              <a:latin typeface="Arial" panose="020B0604020202020204" pitchFamily="34" charset="0"/>
            </a:endParaRPr>
          </a:p>
        </p:txBody>
      </p:sp>
      <p:sp>
        <p:nvSpPr>
          <p:cNvPr id="238726" name="Rectangle 275"/>
          <p:cNvSpPr>
            <a:spLocks noChangeArrowheads="1"/>
          </p:cNvSpPr>
          <p:nvPr/>
        </p:nvSpPr>
        <p:spPr bwMode="auto">
          <a:xfrm>
            <a:off x="5685728" y="4053554"/>
            <a:ext cx="1591" cy="42176"/>
          </a:xfrm>
          <a:prstGeom prst="rect">
            <a:avLst/>
          </a:prstGeom>
          <a:noFill/>
          <a:ln w="28575">
            <a:solidFill>
              <a:srgbClr val="FFFF00"/>
            </a:solidFill>
            <a:miter lim="800000"/>
            <a:headEnd/>
            <a:tailEnd/>
          </a:ln>
        </p:spPr>
        <p:txBody>
          <a:bodyPr/>
          <a:lstStyle>
            <a:lvl1pPr defTabSz="457200">
              <a:defRPr>
                <a:solidFill>
                  <a:schemeClr val="tx1"/>
                </a:solidFill>
                <a:latin typeface="Arial" charset="0"/>
                <a:cs typeface="Arial" charset="0"/>
              </a:defRPr>
            </a:lvl1pPr>
            <a:lvl2pPr marL="37931725" indent="-37474525" defTabSz="457200">
              <a:defRPr>
                <a:solidFill>
                  <a:schemeClr val="tx1"/>
                </a:solidFill>
                <a:latin typeface="Arial" charset="0"/>
                <a:cs typeface="Arial" charset="0"/>
              </a:defRPr>
            </a:lvl2pPr>
            <a:lvl3pPr>
              <a:defRPr>
                <a:solidFill>
                  <a:schemeClr val="tx1"/>
                </a:solidFill>
                <a:latin typeface="Arial" charset="0"/>
                <a:cs typeface="Arial" charset="0"/>
              </a:defRPr>
            </a:lvl3pPr>
            <a:lvl4pPr>
              <a:defRPr>
                <a:solidFill>
                  <a:schemeClr val="tx1"/>
                </a:solidFill>
                <a:latin typeface="Arial" charset="0"/>
                <a:cs typeface="Arial" charset="0"/>
              </a:defRPr>
            </a:lvl4pPr>
            <a:lvl5pPr>
              <a:defRPr>
                <a:solidFill>
                  <a:schemeClr val="tx1"/>
                </a:solidFill>
                <a:latin typeface="Arial" charset="0"/>
                <a:cs typeface="Arial" charset="0"/>
              </a:defRPr>
            </a:lvl5pPr>
            <a:lvl6pPr marL="457200" fontAlgn="base">
              <a:spcBef>
                <a:spcPct val="0"/>
              </a:spcBef>
              <a:spcAft>
                <a:spcPct val="0"/>
              </a:spcAft>
              <a:defRPr>
                <a:solidFill>
                  <a:schemeClr val="tx1"/>
                </a:solidFill>
                <a:latin typeface="Arial" charset="0"/>
                <a:cs typeface="Arial" charset="0"/>
              </a:defRPr>
            </a:lvl6pPr>
            <a:lvl7pPr marL="914400" fontAlgn="base">
              <a:spcBef>
                <a:spcPct val="0"/>
              </a:spcBef>
              <a:spcAft>
                <a:spcPct val="0"/>
              </a:spcAft>
              <a:defRPr>
                <a:solidFill>
                  <a:schemeClr val="tx1"/>
                </a:solidFill>
                <a:latin typeface="Arial" charset="0"/>
                <a:cs typeface="Arial" charset="0"/>
              </a:defRPr>
            </a:lvl7pPr>
            <a:lvl8pPr marL="1371600" fontAlgn="base">
              <a:spcBef>
                <a:spcPct val="0"/>
              </a:spcBef>
              <a:spcAft>
                <a:spcPct val="0"/>
              </a:spcAft>
              <a:defRPr>
                <a:solidFill>
                  <a:schemeClr val="tx1"/>
                </a:solidFill>
                <a:latin typeface="Arial" charset="0"/>
                <a:cs typeface="Arial" charset="0"/>
              </a:defRPr>
            </a:lvl8pPr>
            <a:lvl9pPr marL="1828800" fontAlgn="base">
              <a:spcBef>
                <a:spcPct val="0"/>
              </a:spcBef>
              <a:spcAft>
                <a:spcPct val="0"/>
              </a:spcAft>
              <a:defRPr>
                <a:solidFill>
                  <a:schemeClr val="tx1"/>
                </a:solidFill>
                <a:latin typeface="Arial" charset="0"/>
                <a:cs typeface="Arial" charset="0"/>
              </a:defRPr>
            </a:lvl9pPr>
          </a:lstStyle>
          <a:p>
            <a:endParaRPr lang="en-US" altLang="en-US" b="1" dirty="0">
              <a:solidFill>
                <a:schemeClr val="bg1"/>
              </a:solidFill>
              <a:latin typeface="Arial" panose="020B0604020202020204" pitchFamily="34" charset="0"/>
              <a:ea typeface="ＭＳ Ｐゴシック" pitchFamily="34" charset="-128"/>
              <a:cs typeface="Arial" panose="020B0604020202020204" pitchFamily="34" charset="0"/>
            </a:endParaRPr>
          </a:p>
        </p:txBody>
      </p:sp>
      <p:sp>
        <p:nvSpPr>
          <p:cNvPr id="238727" name="Line 276"/>
          <p:cNvSpPr>
            <a:spLocks noChangeShapeType="1"/>
          </p:cNvSpPr>
          <p:nvPr/>
        </p:nvSpPr>
        <p:spPr bwMode="auto">
          <a:xfrm>
            <a:off x="5725498" y="4095730"/>
            <a:ext cx="0" cy="0"/>
          </a:xfrm>
          <a:prstGeom prst="line">
            <a:avLst/>
          </a:prstGeom>
          <a:noFill/>
          <a:ln w="28575">
            <a:solidFill>
              <a:srgbClr val="FFFF00"/>
            </a:solidFill>
            <a:round/>
            <a:headEnd/>
            <a:tailEnd/>
          </a:ln>
          <a:extLst>
            <a:ext uri="{909E8E84-426E-40DD-AFC4-6F175D3DCCD1}">
              <a14:hiddenFill xmlns:a14="http://schemas.microsoft.com/office/drawing/2010/main">
                <a:noFill/>
              </a14:hiddenFill>
            </a:ext>
          </a:extLst>
        </p:spPr>
        <p:txBody>
          <a:bodyPr/>
          <a:lstStyle/>
          <a:p>
            <a:endParaRPr lang="en-US" b="1" dirty="0">
              <a:solidFill>
                <a:schemeClr val="bg1"/>
              </a:solidFill>
              <a:latin typeface="Arial" panose="020B0604020202020204" pitchFamily="34" charset="0"/>
            </a:endParaRPr>
          </a:p>
        </p:txBody>
      </p:sp>
      <p:sp>
        <p:nvSpPr>
          <p:cNvPr id="238728" name="Rectangle 277"/>
          <p:cNvSpPr>
            <a:spLocks noChangeArrowheads="1"/>
          </p:cNvSpPr>
          <p:nvPr/>
        </p:nvSpPr>
        <p:spPr bwMode="auto">
          <a:xfrm>
            <a:off x="5725498" y="4053554"/>
            <a:ext cx="1591" cy="42176"/>
          </a:xfrm>
          <a:prstGeom prst="rect">
            <a:avLst/>
          </a:prstGeom>
          <a:noFill/>
          <a:ln w="28575">
            <a:solidFill>
              <a:srgbClr val="FFFF00"/>
            </a:solidFill>
            <a:miter lim="800000"/>
            <a:headEnd/>
            <a:tailEnd/>
          </a:ln>
        </p:spPr>
        <p:txBody>
          <a:bodyPr/>
          <a:lstStyle>
            <a:lvl1pPr defTabSz="457200">
              <a:defRPr>
                <a:solidFill>
                  <a:schemeClr val="tx1"/>
                </a:solidFill>
                <a:latin typeface="Arial" charset="0"/>
                <a:cs typeface="Arial" charset="0"/>
              </a:defRPr>
            </a:lvl1pPr>
            <a:lvl2pPr marL="37931725" indent="-37474525" defTabSz="457200">
              <a:defRPr>
                <a:solidFill>
                  <a:schemeClr val="tx1"/>
                </a:solidFill>
                <a:latin typeface="Arial" charset="0"/>
                <a:cs typeface="Arial" charset="0"/>
              </a:defRPr>
            </a:lvl2pPr>
            <a:lvl3pPr>
              <a:defRPr>
                <a:solidFill>
                  <a:schemeClr val="tx1"/>
                </a:solidFill>
                <a:latin typeface="Arial" charset="0"/>
                <a:cs typeface="Arial" charset="0"/>
              </a:defRPr>
            </a:lvl3pPr>
            <a:lvl4pPr>
              <a:defRPr>
                <a:solidFill>
                  <a:schemeClr val="tx1"/>
                </a:solidFill>
                <a:latin typeface="Arial" charset="0"/>
                <a:cs typeface="Arial" charset="0"/>
              </a:defRPr>
            </a:lvl4pPr>
            <a:lvl5pPr>
              <a:defRPr>
                <a:solidFill>
                  <a:schemeClr val="tx1"/>
                </a:solidFill>
                <a:latin typeface="Arial" charset="0"/>
                <a:cs typeface="Arial" charset="0"/>
              </a:defRPr>
            </a:lvl5pPr>
            <a:lvl6pPr marL="457200" fontAlgn="base">
              <a:spcBef>
                <a:spcPct val="0"/>
              </a:spcBef>
              <a:spcAft>
                <a:spcPct val="0"/>
              </a:spcAft>
              <a:defRPr>
                <a:solidFill>
                  <a:schemeClr val="tx1"/>
                </a:solidFill>
                <a:latin typeface="Arial" charset="0"/>
                <a:cs typeface="Arial" charset="0"/>
              </a:defRPr>
            </a:lvl6pPr>
            <a:lvl7pPr marL="914400" fontAlgn="base">
              <a:spcBef>
                <a:spcPct val="0"/>
              </a:spcBef>
              <a:spcAft>
                <a:spcPct val="0"/>
              </a:spcAft>
              <a:defRPr>
                <a:solidFill>
                  <a:schemeClr val="tx1"/>
                </a:solidFill>
                <a:latin typeface="Arial" charset="0"/>
                <a:cs typeface="Arial" charset="0"/>
              </a:defRPr>
            </a:lvl7pPr>
            <a:lvl8pPr marL="1371600" fontAlgn="base">
              <a:spcBef>
                <a:spcPct val="0"/>
              </a:spcBef>
              <a:spcAft>
                <a:spcPct val="0"/>
              </a:spcAft>
              <a:defRPr>
                <a:solidFill>
                  <a:schemeClr val="tx1"/>
                </a:solidFill>
                <a:latin typeface="Arial" charset="0"/>
                <a:cs typeface="Arial" charset="0"/>
              </a:defRPr>
            </a:lvl8pPr>
            <a:lvl9pPr marL="1828800" fontAlgn="base">
              <a:spcBef>
                <a:spcPct val="0"/>
              </a:spcBef>
              <a:spcAft>
                <a:spcPct val="0"/>
              </a:spcAft>
              <a:defRPr>
                <a:solidFill>
                  <a:schemeClr val="tx1"/>
                </a:solidFill>
                <a:latin typeface="Arial" charset="0"/>
                <a:cs typeface="Arial" charset="0"/>
              </a:defRPr>
            </a:lvl9pPr>
          </a:lstStyle>
          <a:p>
            <a:endParaRPr lang="en-US" altLang="en-US" b="1" dirty="0">
              <a:solidFill>
                <a:schemeClr val="bg1"/>
              </a:solidFill>
              <a:latin typeface="Arial" panose="020B0604020202020204" pitchFamily="34" charset="0"/>
              <a:ea typeface="ＭＳ Ｐゴシック" pitchFamily="34" charset="-128"/>
              <a:cs typeface="Arial" panose="020B0604020202020204" pitchFamily="34" charset="0"/>
            </a:endParaRPr>
          </a:p>
        </p:txBody>
      </p:sp>
      <p:sp>
        <p:nvSpPr>
          <p:cNvPr id="238729" name="Line 278"/>
          <p:cNvSpPr>
            <a:spLocks noChangeShapeType="1"/>
          </p:cNvSpPr>
          <p:nvPr/>
        </p:nvSpPr>
        <p:spPr bwMode="auto">
          <a:xfrm>
            <a:off x="5798673" y="4095730"/>
            <a:ext cx="0" cy="0"/>
          </a:xfrm>
          <a:prstGeom prst="line">
            <a:avLst/>
          </a:prstGeom>
          <a:noFill/>
          <a:ln w="28575">
            <a:solidFill>
              <a:srgbClr val="FFFF00"/>
            </a:solidFill>
            <a:round/>
            <a:headEnd/>
            <a:tailEnd/>
          </a:ln>
          <a:extLst>
            <a:ext uri="{909E8E84-426E-40DD-AFC4-6F175D3DCCD1}">
              <a14:hiddenFill xmlns:a14="http://schemas.microsoft.com/office/drawing/2010/main">
                <a:noFill/>
              </a14:hiddenFill>
            </a:ext>
          </a:extLst>
        </p:spPr>
        <p:txBody>
          <a:bodyPr/>
          <a:lstStyle/>
          <a:p>
            <a:endParaRPr lang="en-US" b="1" dirty="0">
              <a:solidFill>
                <a:schemeClr val="bg1"/>
              </a:solidFill>
              <a:latin typeface="Arial" panose="020B0604020202020204" pitchFamily="34" charset="0"/>
            </a:endParaRPr>
          </a:p>
        </p:txBody>
      </p:sp>
      <p:sp>
        <p:nvSpPr>
          <p:cNvPr id="238730" name="Rectangle 279"/>
          <p:cNvSpPr>
            <a:spLocks noChangeArrowheads="1"/>
          </p:cNvSpPr>
          <p:nvPr/>
        </p:nvSpPr>
        <p:spPr bwMode="auto">
          <a:xfrm>
            <a:off x="5798673" y="4053554"/>
            <a:ext cx="1591" cy="42176"/>
          </a:xfrm>
          <a:prstGeom prst="rect">
            <a:avLst/>
          </a:prstGeom>
          <a:noFill/>
          <a:ln w="28575">
            <a:solidFill>
              <a:srgbClr val="FFFF00"/>
            </a:solidFill>
            <a:miter lim="800000"/>
            <a:headEnd/>
            <a:tailEnd/>
          </a:ln>
        </p:spPr>
        <p:txBody>
          <a:bodyPr/>
          <a:lstStyle>
            <a:lvl1pPr defTabSz="457200">
              <a:defRPr>
                <a:solidFill>
                  <a:schemeClr val="tx1"/>
                </a:solidFill>
                <a:latin typeface="Arial" charset="0"/>
                <a:cs typeface="Arial" charset="0"/>
              </a:defRPr>
            </a:lvl1pPr>
            <a:lvl2pPr marL="37931725" indent="-37474525" defTabSz="457200">
              <a:defRPr>
                <a:solidFill>
                  <a:schemeClr val="tx1"/>
                </a:solidFill>
                <a:latin typeface="Arial" charset="0"/>
                <a:cs typeface="Arial" charset="0"/>
              </a:defRPr>
            </a:lvl2pPr>
            <a:lvl3pPr>
              <a:defRPr>
                <a:solidFill>
                  <a:schemeClr val="tx1"/>
                </a:solidFill>
                <a:latin typeface="Arial" charset="0"/>
                <a:cs typeface="Arial" charset="0"/>
              </a:defRPr>
            </a:lvl3pPr>
            <a:lvl4pPr>
              <a:defRPr>
                <a:solidFill>
                  <a:schemeClr val="tx1"/>
                </a:solidFill>
                <a:latin typeface="Arial" charset="0"/>
                <a:cs typeface="Arial" charset="0"/>
              </a:defRPr>
            </a:lvl4pPr>
            <a:lvl5pPr>
              <a:defRPr>
                <a:solidFill>
                  <a:schemeClr val="tx1"/>
                </a:solidFill>
                <a:latin typeface="Arial" charset="0"/>
                <a:cs typeface="Arial" charset="0"/>
              </a:defRPr>
            </a:lvl5pPr>
            <a:lvl6pPr marL="457200" fontAlgn="base">
              <a:spcBef>
                <a:spcPct val="0"/>
              </a:spcBef>
              <a:spcAft>
                <a:spcPct val="0"/>
              </a:spcAft>
              <a:defRPr>
                <a:solidFill>
                  <a:schemeClr val="tx1"/>
                </a:solidFill>
                <a:latin typeface="Arial" charset="0"/>
                <a:cs typeface="Arial" charset="0"/>
              </a:defRPr>
            </a:lvl6pPr>
            <a:lvl7pPr marL="914400" fontAlgn="base">
              <a:spcBef>
                <a:spcPct val="0"/>
              </a:spcBef>
              <a:spcAft>
                <a:spcPct val="0"/>
              </a:spcAft>
              <a:defRPr>
                <a:solidFill>
                  <a:schemeClr val="tx1"/>
                </a:solidFill>
                <a:latin typeface="Arial" charset="0"/>
                <a:cs typeface="Arial" charset="0"/>
              </a:defRPr>
            </a:lvl7pPr>
            <a:lvl8pPr marL="1371600" fontAlgn="base">
              <a:spcBef>
                <a:spcPct val="0"/>
              </a:spcBef>
              <a:spcAft>
                <a:spcPct val="0"/>
              </a:spcAft>
              <a:defRPr>
                <a:solidFill>
                  <a:schemeClr val="tx1"/>
                </a:solidFill>
                <a:latin typeface="Arial" charset="0"/>
                <a:cs typeface="Arial" charset="0"/>
              </a:defRPr>
            </a:lvl8pPr>
            <a:lvl9pPr marL="1828800" fontAlgn="base">
              <a:spcBef>
                <a:spcPct val="0"/>
              </a:spcBef>
              <a:spcAft>
                <a:spcPct val="0"/>
              </a:spcAft>
              <a:defRPr>
                <a:solidFill>
                  <a:schemeClr val="tx1"/>
                </a:solidFill>
                <a:latin typeface="Arial" charset="0"/>
                <a:cs typeface="Arial" charset="0"/>
              </a:defRPr>
            </a:lvl9pPr>
          </a:lstStyle>
          <a:p>
            <a:endParaRPr lang="en-US" altLang="en-US" b="1" dirty="0">
              <a:solidFill>
                <a:schemeClr val="bg1"/>
              </a:solidFill>
              <a:latin typeface="Arial" panose="020B0604020202020204" pitchFamily="34" charset="0"/>
              <a:ea typeface="ＭＳ Ｐゴシック" pitchFamily="34" charset="-128"/>
              <a:cs typeface="Arial" panose="020B0604020202020204" pitchFamily="34" charset="0"/>
            </a:endParaRPr>
          </a:p>
        </p:txBody>
      </p:sp>
      <p:sp>
        <p:nvSpPr>
          <p:cNvPr id="238731" name="Line 280"/>
          <p:cNvSpPr>
            <a:spLocks noChangeShapeType="1"/>
          </p:cNvSpPr>
          <p:nvPr/>
        </p:nvSpPr>
        <p:spPr bwMode="auto">
          <a:xfrm>
            <a:off x="5679365" y="4094043"/>
            <a:ext cx="0" cy="0"/>
          </a:xfrm>
          <a:prstGeom prst="line">
            <a:avLst/>
          </a:prstGeom>
          <a:noFill/>
          <a:ln w="28575">
            <a:solidFill>
              <a:srgbClr val="FFFF00"/>
            </a:solidFill>
            <a:round/>
            <a:headEnd/>
            <a:tailEnd/>
          </a:ln>
          <a:extLst>
            <a:ext uri="{909E8E84-426E-40DD-AFC4-6F175D3DCCD1}">
              <a14:hiddenFill xmlns:a14="http://schemas.microsoft.com/office/drawing/2010/main">
                <a:noFill/>
              </a14:hiddenFill>
            </a:ext>
          </a:extLst>
        </p:spPr>
        <p:txBody>
          <a:bodyPr/>
          <a:lstStyle/>
          <a:p>
            <a:endParaRPr lang="en-US" b="1" dirty="0">
              <a:solidFill>
                <a:schemeClr val="bg1"/>
              </a:solidFill>
              <a:latin typeface="Arial" panose="020B0604020202020204" pitchFamily="34" charset="0"/>
            </a:endParaRPr>
          </a:p>
        </p:txBody>
      </p:sp>
      <p:sp>
        <p:nvSpPr>
          <p:cNvPr id="238732" name="Freeform 281"/>
          <p:cNvSpPr>
            <a:spLocks/>
          </p:cNvSpPr>
          <p:nvPr/>
        </p:nvSpPr>
        <p:spPr bwMode="auto">
          <a:xfrm>
            <a:off x="5679365" y="4094043"/>
            <a:ext cx="187711" cy="1687"/>
          </a:xfrm>
          <a:custGeom>
            <a:avLst/>
            <a:gdLst>
              <a:gd name="T0" fmla="*/ 0 w 118"/>
              <a:gd name="T1" fmla="*/ 0 h 1"/>
              <a:gd name="T2" fmla="*/ 0 w 118"/>
              <a:gd name="T3" fmla="*/ 1 h 1"/>
              <a:gd name="T4" fmla="*/ 0 w 118"/>
              <a:gd name="T5" fmla="*/ 1 h 1"/>
              <a:gd name="T6" fmla="*/ 0 w 118"/>
              <a:gd name="T7" fmla="*/ 1 h 1"/>
              <a:gd name="T8" fmla="*/ 118 w 118"/>
              <a:gd name="T9" fmla="*/ 1 h 1"/>
              <a:gd name="T10" fmla="*/ 118 w 118"/>
              <a:gd name="T11" fmla="*/ 1 h 1"/>
              <a:gd name="T12" fmla="*/ 118 w 118"/>
              <a:gd name="T13" fmla="*/ 0 h 1"/>
              <a:gd name="T14" fmla="*/ 0 w 118"/>
              <a:gd name="T15" fmla="*/ 0 h 1"/>
              <a:gd name="T16" fmla="*/ 0 60000 65536"/>
              <a:gd name="T17" fmla="*/ 0 60000 65536"/>
              <a:gd name="T18" fmla="*/ 0 60000 65536"/>
              <a:gd name="T19" fmla="*/ 0 60000 65536"/>
              <a:gd name="T20" fmla="*/ 0 60000 65536"/>
              <a:gd name="T21" fmla="*/ 0 60000 65536"/>
              <a:gd name="T22" fmla="*/ 0 60000 65536"/>
              <a:gd name="T23" fmla="*/ 0 60000 65536"/>
              <a:gd name="T24" fmla="*/ 0 w 118"/>
              <a:gd name="T25" fmla="*/ 0 h 1"/>
              <a:gd name="T26" fmla="*/ 118 w 118"/>
              <a:gd name="T27" fmla="*/ 1 h 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18" h="1">
                <a:moveTo>
                  <a:pt x="0" y="0"/>
                </a:moveTo>
                <a:lnTo>
                  <a:pt x="0" y="1"/>
                </a:lnTo>
                <a:lnTo>
                  <a:pt x="118" y="1"/>
                </a:lnTo>
                <a:lnTo>
                  <a:pt x="118" y="0"/>
                </a:lnTo>
                <a:lnTo>
                  <a:pt x="0" y="0"/>
                </a:lnTo>
                <a:close/>
              </a:path>
            </a:pathLst>
          </a:custGeom>
          <a:noFill/>
          <a:ln w="28575">
            <a:solidFill>
              <a:srgbClr val="FFFF00"/>
            </a:solidFill>
            <a:round/>
            <a:headEnd/>
            <a:tailEnd/>
          </a:ln>
        </p:spPr>
        <p:txBody>
          <a:bodyPr/>
          <a:lstStyle>
            <a:lvl1pPr>
              <a:defRPr>
                <a:solidFill>
                  <a:schemeClr val="tx1"/>
                </a:solidFill>
                <a:latin typeface="Arial" charset="0"/>
                <a:cs typeface="Arial" charset="0"/>
              </a:defRPr>
            </a:lvl1pPr>
            <a:lvl2pPr marL="37931725" indent="-37474525">
              <a:defRPr>
                <a:solidFill>
                  <a:schemeClr val="tx1"/>
                </a:solidFill>
                <a:latin typeface="Arial" charset="0"/>
                <a:cs typeface="Arial" charset="0"/>
              </a:defRPr>
            </a:lvl2pPr>
            <a:lvl3pPr>
              <a:defRPr>
                <a:solidFill>
                  <a:schemeClr val="tx1"/>
                </a:solidFill>
                <a:latin typeface="Arial" charset="0"/>
                <a:cs typeface="Arial" charset="0"/>
              </a:defRPr>
            </a:lvl3pPr>
            <a:lvl4pPr>
              <a:defRPr>
                <a:solidFill>
                  <a:schemeClr val="tx1"/>
                </a:solidFill>
                <a:latin typeface="Arial" charset="0"/>
                <a:cs typeface="Arial" charset="0"/>
              </a:defRPr>
            </a:lvl4pPr>
            <a:lvl5pPr>
              <a:defRPr>
                <a:solidFill>
                  <a:schemeClr val="tx1"/>
                </a:solidFill>
                <a:latin typeface="Arial" charset="0"/>
                <a:cs typeface="Arial" charset="0"/>
              </a:defRPr>
            </a:lvl5pPr>
            <a:lvl6pPr marL="457200" fontAlgn="base">
              <a:spcBef>
                <a:spcPct val="0"/>
              </a:spcBef>
              <a:spcAft>
                <a:spcPct val="0"/>
              </a:spcAft>
              <a:defRPr>
                <a:solidFill>
                  <a:schemeClr val="tx1"/>
                </a:solidFill>
                <a:latin typeface="Arial" charset="0"/>
                <a:cs typeface="Arial" charset="0"/>
              </a:defRPr>
            </a:lvl6pPr>
            <a:lvl7pPr marL="914400" fontAlgn="base">
              <a:spcBef>
                <a:spcPct val="0"/>
              </a:spcBef>
              <a:spcAft>
                <a:spcPct val="0"/>
              </a:spcAft>
              <a:defRPr>
                <a:solidFill>
                  <a:schemeClr val="tx1"/>
                </a:solidFill>
                <a:latin typeface="Arial" charset="0"/>
                <a:cs typeface="Arial" charset="0"/>
              </a:defRPr>
            </a:lvl7pPr>
            <a:lvl8pPr marL="1371600" fontAlgn="base">
              <a:spcBef>
                <a:spcPct val="0"/>
              </a:spcBef>
              <a:spcAft>
                <a:spcPct val="0"/>
              </a:spcAft>
              <a:defRPr>
                <a:solidFill>
                  <a:schemeClr val="tx1"/>
                </a:solidFill>
                <a:latin typeface="Arial" charset="0"/>
                <a:cs typeface="Arial" charset="0"/>
              </a:defRPr>
            </a:lvl8pPr>
            <a:lvl9pPr marL="1828800" fontAlgn="base">
              <a:spcBef>
                <a:spcPct val="0"/>
              </a:spcBef>
              <a:spcAft>
                <a:spcPct val="0"/>
              </a:spcAft>
              <a:defRPr>
                <a:solidFill>
                  <a:schemeClr val="tx1"/>
                </a:solidFill>
                <a:latin typeface="Arial" charset="0"/>
                <a:cs typeface="Arial" charset="0"/>
              </a:defRPr>
            </a:lvl9pPr>
          </a:lstStyle>
          <a:p>
            <a:endParaRPr lang="en-US" altLang="en-US" b="1" dirty="0">
              <a:solidFill>
                <a:schemeClr val="bg1"/>
              </a:solidFill>
              <a:latin typeface="Arial" panose="020B0604020202020204" pitchFamily="34" charset="0"/>
              <a:ea typeface="ＭＳ Ｐゴシック" pitchFamily="34" charset="-128"/>
              <a:cs typeface="Arial" panose="020B0604020202020204" pitchFamily="34" charset="0"/>
            </a:endParaRPr>
          </a:p>
        </p:txBody>
      </p:sp>
      <p:sp>
        <p:nvSpPr>
          <p:cNvPr id="238733" name="Line 282"/>
          <p:cNvSpPr>
            <a:spLocks noChangeShapeType="1"/>
          </p:cNvSpPr>
          <p:nvPr/>
        </p:nvSpPr>
        <p:spPr bwMode="auto">
          <a:xfrm>
            <a:off x="5867076" y="4095730"/>
            <a:ext cx="0" cy="0"/>
          </a:xfrm>
          <a:prstGeom prst="line">
            <a:avLst/>
          </a:prstGeom>
          <a:noFill/>
          <a:ln w="28575">
            <a:solidFill>
              <a:srgbClr val="FFFF00"/>
            </a:solidFill>
            <a:round/>
            <a:headEnd/>
            <a:tailEnd/>
          </a:ln>
          <a:extLst>
            <a:ext uri="{909E8E84-426E-40DD-AFC4-6F175D3DCCD1}">
              <a14:hiddenFill xmlns:a14="http://schemas.microsoft.com/office/drawing/2010/main">
                <a:noFill/>
              </a14:hiddenFill>
            </a:ext>
          </a:extLst>
        </p:spPr>
        <p:txBody>
          <a:bodyPr/>
          <a:lstStyle/>
          <a:p>
            <a:endParaRPr lang="en-US" b="1" dirty="0">
              <a:solidFill>
                <a:schemeClr val="bg1"/>
              </a:solidFill>
              <a:latin typeface="Arial" panose="020B0604020202020204" pitchFamily="34" charset="0"/>
            </a:endParaRPr>
          </a:p>
        </p:txBody>
      </p:sp>
      <p:sp>
        <p:nvSpPr>
          <p:cNvPr id="238734" name="Freeform 283"/>
          <p:cNvSpPr>
            <a:spLocks/>
          </p:cNvSpPr>
          <p:nvPr/>
        </p:nvSpPr>
        <p:spPr bwMode="auto">
          <a:xfrm>
            <a:off x="5865486" y="4094043"/>
            <a:ext cx="1591" cy="80978"/>
          </a:xfrm>
          <a:custGeom>
            <a:avLst/>
            <a:gdLst>
              <a:gd name="T0" fmla="*/ 1 w 1"/>
              <a:gd name="T1" fmla="*/ 1 h 48"/>
              <a:gd name="T2" fmla="*/ 1 w 1"/>
              <a:gd name="T3" fmla="*/ 0 h 48"/>
              <a:gd name="T4" fmla="*/ 1 w 1"/>
              <a:gd name="T5" fmla="*/ 0 h 48"/>
              <a:gd name="T6" fmla="*/ 0 w 1"/>
              <a:gd name="T7" fmla="*/ 1 h 48"/>
              <a:gd name="T8" fmla="*/ 0 w 1"/>
              <a:gd name="T9" fmla="*/ 48 h 48"/>
              <a:gd name="T10" fmla="*/ 1 w 1"/>
              <a:gd name="T11" fmla="*/ 48 h 48"/>
              <a:gd name="T12" fmla="*/ 1 w 1"/>
              <a:gd name="T13" fmla="*/ 48 h 48"/>
              <a:gd name="T14" fmla="*/ 1 w 1"/>
              <a:gd name="T15" fmla="*/ 1 h 48"/>
              <a:gd name="T16" fmla="*/ 0 60000 65536"/>
              <a:gd name="T17" fmla="*/ 0 60000 65536"/>
              <a:gd name="T18" fmla="*/ 0 60000 65536"/>
              <a:gd name="T19" fmla="*/ 0 60000 65536"/>
              <a:gd name="T20" fmla="*/ 0 60000 65536"/>
              <a:gd name="T21" fmla="*/ 0 60000 65536"/>
              <a:gd name="T22" fmla="*/ 0 60000 65536"/>
              <a:gd name="T23" fmla="*/ 0 60000 65536"/>
              <a:gd name="T24" fmla="*/ 0 w 1"/>
              <a:gd name="T25" fmla="*/ 0 h 48"/>
              <a:gd name="T26" fmla="*/ 1 w 1"/>
              <a:gd name="T27" fmla="*/ 48 h 4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 h="48">
                <a:moveTo>
                  <a:pt x="1" y="1"/>
                </a:moveTo>
                <a:lnTo>
                  <a:pt x="1" y="0"/>
                </a:lnTo>
                <a:lnTo>
                  <a:pt x="0" y="1"/>
                </a:lnTo>
                <a:lnTo>
                  <a:pt x="0" y="48"/>
                </a:lnTo>
                <a:lnTo>
                  <a:pt x="1" y="48"/>
                </a:lnTo>
                <a:lnTo>
                  <a:pt x="1" y="1"/>
                </a:lnTo>
                <a:close/>
              </a:path>
            </a:pathLst>
          </a:custGeom>
          <a:noFill/>
          <a:ln w="28575">
            <a:solidFill>
              <a:srgbClr val="FFFF00"/>
            </a:solidFill>
            <a:round/>
            <a:headEnd/>
            <a:tailEnd/>
          </a:ln>
        </p:spPr>
        <p:txBody>
          <a:bodyPr/>
          <a:lstStyle>
            <a:lvl1pPr>
              <a:defRPr>
                <a:solidFill>
                  <a:schemeClr val="tx1"/>
                </a:solidFill>
                <a:latin typeface="Arial" charset="0"/>
                <a:cs typeface="Arial" charset="0"/>
              </a:defRPr>
            </a:lvl1pPr>
            <a:lvl2pPr marL="37931725" indent="-37474525">
              <a:defRPr>
                <a:solidFill>
                  <a:schemeClr val="tx1"/>
                </a:solidFill>
                <a:latin typeface="Arial" charset="0"/>
                <a:cs typeface="Arial" charset="0"/>
              </a:defRPr>
            </a:lvl2pPr>
            <a:lvl3pPr>
              <a:defRPr>
                <a:solidFill>
                  <a:schemeClr val="tx1"/>
                </a:solidFill>
                <a:latin typeface="Arial" charset="0"/>
                <a:cs typeface="Arial" charset="0"/>
              </a:defRPr>
            </a:lvl3pPr>
            <a:lvl4pPr>
              <a:defRPr>
                <a:solidFill>
                  <a:schemeClr val="tx1"/>
                </a:solidFill>
                <a:latin typeface="Arial" charset="0"/>
                <a:cs typeface="Arial" charset="0"/>
              </a:defRPr>
            </a:lvl4pPr>
            <a:lvl5pPr>
              <a:defRPr>
                <a:solidFill>
                  <a:schemeClr val="tx1"/>
                </a:solidFill>
                <a:latin typeface="Arial" charset="0"/>
                <a:cs typeface="Arial" charset="0"/>
              </a:defRPr>
            </a:lvl5pPr>
            <a:lvl6pPr marL="457200" fontAlgn="base">
              <a:spcBef>
                <a:spcPct val="0"/>
              </a:spcBef>
              <a:spcAft>
                <a:spcPct val="0"/>
              </a:spcAft>
              <a:defRPr>
                <a:solidFill>
                  <a:schemeClr val="tx1"/>
                </a:solidFill>
                <a:latin typeface="Arial" charset="0"/>
                <a:cs typeface="Arial" charset="0"/>
              </a:defRPr>
            </a:lvl6pPr>
            <a:lvl7pPr marL="914400" fontAlgn="base">
              <a:spcBef>
                <a:spcPct val="0"/>
              </a:spcBef>
              <a:spcAft>
                <a:spcPct val="0"/>
              </a:spcAft>
              <a:defRPr>
                <a:solidFill>
                  <a:schemeClr val="tx1"/>
                </a:solidFill>
                <a:latin typeface="Arial" charset="0"/>
                <a:cs typeface="Arial" charset="0"/>
              </a:defRPr>
            </a:lvl7pPr>
            <a:lvl8pPr marL="1371600" fontAlgn="base">
              <a:spcBef>
                <a:spcPct val="0"/>
              </a:spcBef>
              <a:spcAft>
                <a:spcPct val="0"/>
              </a:spcAft>
              <a:defRPr>
                <a:solidFill>
                  <a:schemeClr val="tx1"/>
                </a:solidFill>
                <a:latin typeface="Arial" charset="0"/>
                <a:cs typeface="Arial" charset="0"/>
              </a:defRPr>
            </a:lvl8pPr>
            <a:lvl9pPr marL="1828800" fontAlgn="base">
              <a:spcBef>
                <a:spcPct val="0"/>
              </a:spcBef>
              <a:spcAft>
                <a:spcPct val="0"/>
              </a:spcAft>
              <a:defRPr>
                <a:solidFill>
                  <a:schemeClr val="tx1"/>
                </a:solidFill>
                <a:latin typeface="Arial" charset="0"/>
                <a:cs typeface="Arial" charset="0"/>
              </a:defRPr>
            </a:lvl9pPr>
          </a:lstStyle>
          <a:p>
            <a:endParaRPr lang="en-US" altLang="en-US" b="1" dirty="0">
              <a:solidFill>
                <a:schemeClr val="bg1"/>
              </a:solidFill>
              <a:latin typeface="Arial" panose="020B0604020202020204" pitchFamily="34" charset="0"/>
              <a:ea typeface="ＭＳ Ｐゴシック" pitchFamily="34" charset="-128"/>
              <a:cs typeface="Arial" panose="020B0604020202020204" pitchFamily="34" charset="0"/>
            </a:endParaRPr>
          </a:p>
        </p:txBody>
      </p:sp>
      <p:sp>
        <p:nvSpPr>
          <p:cNvPr id="238735" name="Line 284"/>
          <p:cNvSpPr>
            <a:spLocks noChangeShapeType="1"/>
          </p:cNvSpPr>
          <p:nvPr/>
        </p:nvSpPr>
        <p:spPr bwMode="auto">
          <a:xfrm>
            <a:off x="5867076" y="4175020"/>
            <a:ext cx="0" cy="0"/>
          </a:xfrm>
          <a:prstGeom prst="line">
            <a:avLst/>
          </a:prstGeom>
          <a:noFill/>
          <a:ln w="28575">
            <a:solidFill>
              <a:srgbClr val="FFFF00"/>
            </a:solidFill>
            <a:round/>
            <a:headEnd/>
            <a:tailEnd/>
          </a:ln>
          <a:extLst>
            <a:ext uri="{909E8E84-426E-40DD-AFC4-6F175D3DCCD1}">
              <a14:hiddenFill xmlns:a14="http://schemas.microsoft.com/office/drawing/2010/main">
                <a:noFill/>
              </a14:hiddenFill>
            </a:ext>
          </a:extLst>
        </p:spPr>
        <p:txBody>
          <a:bodyPr/>
          <a:lstStyle/>
          <a:p>
            <a:endParaRPr lang="en-US" b="1" dirty="0">
              <a:solidFill>
                <a:schemeClr val="bg1"/>
              </a:solidFill>
              <a:latin typeface="Arial" panose="020B0604020202020204" pitchFamily="34" charset="0"/>
            </a:endParaRPr>
          </a:p>
        </p:txBody>
      </p:sp>
      <p:sp>
        <p:nvSpPr>
          <p:cNvPr id="238736" name="Freeform 285"/>
          <p:cNvSpPr>
            <a:spLocks/>
          </p:cNvSpPr>
          <p:nvPr/>
        </p:nvSpPr>
        <p:spPr bwMode="auto">
          <a:xfrm>
            <a:off x="5865486" y="4175020"/>
            <a:ext cx="12726" cy="0"/>
          </a:xfrm>
          <a:custGeom>
            <a:avLst/>
            <a:gdLst>
              <a:gd name="T0" fmla="*/ 1 w 8"/>
              <a:gd name="T1" fmla="*/ 0 w 8"/>
              <a:gd name="T2" fmla="*/ 0 w 8"/>
              <a:gd name="T3" fmla="*/ 1 w 8"/>
              <a:gd name="T4" fmla="*/ 7 w 8"/>
              <a:gd name="T5" fmla="*/ 8 w 8"/>
              <a:gd name="T6" fmla="*/ 7 w 8"/>
              <a:gd name="T7" fmla="*/ 1 w 8"/>
              <a:gd name="T8" fmla="*/ 0 60000 65536"/>
              <a:gd name="T9" fmla="*/ 0 60000 65536"/>
              <a:gd name="T10" fmla="*/ 0 60000 65536"/>
              <a:gd name="T11" fmla="*/ 0 60000 65536"/>
              <a:gd name="T12" fmla="*/ 0 60000 65536"/>
              <a:gd name="T13" fmla="*/ 0 60000 65536"/>
              <a:gd name="T14" fmla="*/ 0 60000 65536"/>
              <a:gd name="T15" fmla="*/ 0 60000 65536"/>
              <a:gd name="T16" fmla="*/ 0 w 8"/>
              <a:gd name="T17" fmla="*/ 8 w 8"/>
            </a:gdLst>
            <a:ahLst/>
            <a:cxnLst>
              <a:cxn ang="T8">
                <a:pos x="T0" y="0"/>
              </a:cxn>
              <a:cxn ang="T9">
                <a:pos x="T1" y="0"/>
              </a:cxn>
              <a:cxn ang="T10">
                <a:pos x="T2" y="0"/>
              </a:cxn>
              <a:cxn ang="T11">
                <a:pos x="T3" y="0"/>
              </a:cxn>
              <a:cxn ang="T12">
                <a:pos x="T4" y="0"/>
              </a:cxn>
              <a:cxn ang="T13">
                <a:pos x="T5" y="0"/>
              </a:cxn>
              <a:cxn ang="T14">
                <a:pos x="T6" y="0"/>
              </a:cxn>
              <a:cxn ang="T15">
                <a:pos x="T7" y="0"/>
              </a:cxn>
            </a:cxnLst>
            <a:rect l="T16" t="0" r="T17" b="0"/>
            <a:pathLst>
              <a:path w="8">
                <a:moveTo>
                  <a:pt x="1" y="0"/>
                </a:moveTo>
                <a:lnTo>
                  <a:pt x="0" y="0"/>
                </a:lnTo>
                <a:lnTo>
                  <a:pt x="1" y="0"/>
                </a:lnTo>
                <a:lnTo>
                  <a:pt x="7" y="0"/>
                </a:lnTo>
                <a:lnTo>
                  <a:pt x="8" y="0"/>
                </a:lnTo>
                <a:lnTo>
                  <a:pt x="7" y="0"/>
                </a:lnTo>
                <a:lnTo>
                  <a:pt x="1" y="0"/>
                </a:lnTo>
                <a:close/>
              </a:path>
            </a:pathLst>
          </a:custGeom>
          <a:noFill/>
          <a:ln w="28575">
            <a:solidFill>
              <a:srgbClr val="FFFF00"/>
            </a:solidFill>
            <a:round/>
            <a:headEnd/>
            <a:tailEnd/>
          </a:ln>
        </p:spPr>
        <p:txBody>
          <a:bodyPr/>
          <a:lstStyle>
            <a:lvl1pPr>
              <a:defRPr>
                <a:solidFill>
                  <a:schemeClr val="tx1"/>
                </a:solidFill>
                <a:latin typeface="Arial" charset="0"/>
                <a:cs typeface="Arial" charset="0"/>
              </a:defRPr>
            </a:lvl1pPr>
            <a:lvl2pPr marL="37931725" indent="-37474525">
              <a:defRPr>
                <a:solidFill>
                  <a:schemeClr val="tx1"/>
                </a:solidFill>
                <a:latin typeface="Arial" charset="0"/>
                <a:cs typeface="Arial" charset="0"/>
              </a:defRPr>
            </a:lvl2pPr>
            <a:lvl3pPr>
              <a:defRPr>
                <a:solidFill>
                  <a:schemeClr val="tx1"/>
                </a:solidFill>
                <a:latin typeface="Arial" charset="0"/>
                <a:cs typeface="Arial" charset="0"/>
              </a:defRPr>
            </a:lvl3pPr>
            <a:lvl4pPr>
              <a:defRPr>
                <a:solidFill>
                  <a:schemeClr val="tx1"/>
                </a:solidFill>
                <a:latin typeface="Arial" charset="0"/>
                <a:cs typeface="Arial" charset="0"/>
              </a:defRPr>
            </a:lvl4pPr>
            <a:lvl5pPr>
              <a:defRPr>
                <a:solidFill>
                  <a:schemeClr val="tx1"/>
                </a:solidFill>
                <a:latin typeface="Arial" charset="0"/>
                <a:cs typeface="Arial" charset="0"/>
              </a:defRPr>
            </a:lvl5pPr>
            <a:lvl6pPr marL="457200" fontAlgn="base">
              <a:spcBef>
                <a:spcPct val="0"/>
              </a:spcBef>
              <a:spcAft>
                <a:spcPct val="0"/>
              </a:spcAft>
              <a:defRPr>
                <a:solidFill>
                  <a:schemeClr val="tx1"/>
                </a:solidFill>
                <a:latin typeface="Arial" charset="0"/>
                <a:cs typeface="Arial" charset="0"/>
              </a:defRPr>
            </a:lvl6pPr>
            <a:lvl7pPr marL="914400" fontAlgn="base">
              <a:spcBef>
                <a:spcPct val="0"/>
              </a:spcBef>
              <a:spcAft>
                <a:spcPct val="0"/>
              </a:spcAft>
              <a:defRPr>
                <a:solidFill>
                  <a:schemeClr val="tx1"/>
                </a:solidFill>
                <a:latin typeface="Arial" charset="0"/>
                <a:cs typeface="Arial" charset="0"/>
              </a:defRPr>
            </a:lvl7pPr>
            <a:lvl8pPr marL="1371600" fontAlgn="base">
              <a:spcBef>
                <a:spcPct val="0"/>
              </a:spcBef>
              <a:spcAft>
                <a:spcPct val="0"/>
              </a:spcAft>
              <a:defRPr>
                <a:solidFill>
                  <a:schemeClr val="tx1"/>
                </a:solidFill>
                <a:latin typeface="Arial" charset="0"/>
                <a:cs typeface="Arial" charset="0"/>
              </a:defRPr>
            </a:lvl8pPr>
            <a:lvl9pPr marL="1828800" fontAlgn="base">
              <a:spcBef>
                <a:spcPct val="0"/>
              </a:spcBef>
              <a:spcAft>
                <a:spcPct val="0"/>
              </a:spcAft>
              <a:defRPr>
                <a:solidFill>
                  <a:schemeClr val="tx1"/>
                </a:solidFill>
                <a:latin typeface="Arial" charset="0"/>
                <a:cs typeface="Arial" charset="0"/>
              </a:defRPr>
            </a:lvl9pPr>
          </a:lstStyle>
          <a:p>
            <a:endParaRPr lang="en-US" altLang="en-US" b="1" dirty="0">
              <a:solidFill>
                <a:schemeClr val="bg1"/>
              </a:solidFill>
              <a:latin typeface="Arial" panose="020B0604020202020204" pitchFamily="34" charset="0"/>
              <a:ea typeface="ＭＳ Ｐゴシック" pitchFamily="34" charset="-128"/>
              <a:cs typeface="Arial" panose="020B0604020202020204" pitchFamily="34" charset="0"/>
            </a:endParaRPr>
          </a:p>
        </p:txBody>
      </p:sp>
      <p:sp>
        <p:nvSpPr>
          <p:cNvPr id="238737" name="Line 286"/>
          <p:cNvSpPr>
            <a:spLocks noChangeShapeType="1"/>
          </p:cNvSpPr>
          <p:nvPr/>
        </p:nvSpPr>
        <p:spPr bwMode="auto">
          <a:xfrm>
            <a:off x="5878212" y="4175020"/>
            <a:ext cx="0" cy="0"/>
          </a:xfrm>
          <a:prstGeom prst="line">
            <a:avLst/>
          </a:prstGeom>
          <a:noFill/>
          <a:ln w="28575">
            <a:solidFill>
              <a:srgbClr val="FFFF00"/>
            </a:solidFill>
            <a:round/>
            <a:headEnd/>
            <a:tailEnd/>
          </a:ln>
          <a:extLst>
            <a:ext uri="{909E8E84-426E-40DD-AFC4-6F175D3DCCD1}">
              <a14:hiddenFill xmlns:a14="http://schemas.microsoft.com/office/drawing/2010/main">
                <a:noFill/>
              </a14:hiddenFill>
            </a:ext>
          </a:extLst>
        </p:spPr>
        <p:txBody>
          <a:bodyPr/>
          <a:lstStyle/>
          <a:p>
            <a:endParaRPr lang="en-US" b="1" dirty="0">
              <a:solidFill>
                <a:schemeClr val="bg1"/>
              </a:solidFill>
              <a:latin typeface="Arial" panose="020B0604020202020204" pitchFamily="34" charset="0"/>
            </a:endParaRPr>
          </a:p>
        </p:txBody>
      </p:sp>
      <p:sp>
        <p:nvSpPr>
          <p:cNvPr id="238738" name="Freeform 287"/>
          <p:cNvSpPr>
            <a:spLocks/>
          </p:cNvSpPr>
          <p:nvPr/>
        </p:nvSpPr>
        <p:spPr bwMode="auto">
          <a:xfrm>
            <a:off x="5876621" y="4175020"/>
            <a:ext cx="1591" cy="80978"/>
          </a:xfrm>
          <a:custGeom>
            <a:avLst/>
            <a:gdLst>
              <a:gd name="T0" fmla="*/ 1 w 1"/>
              <a:gd name="T1" fmla="*/ 0 h 48"/>
              <a:gd name="T2" fmla="*/ 0 w 1"/>
              <a:gd name="T3" fmla="*/ 0 h 48"/>
              <a:gd name="T4" fmla="*/ 0 w 1"/>
              <a:gd name="T5" fmla="*/ 0 h 48"/>
              <a:gd name="T6" fmla="*/ 0 w 1"/>
              <a:gd name="T7" fmla="*/ 0 h 48"/>
              <a:gd name="T8" fmla="*/ 0 w 1"/>
              <a:gd name="T9" fmla="*/ 48 h 48"/>
              <a:gd name="T10" fmla="*/ 0 w 1"/>
              <a:gd name="T11" fmla="*/ 48 h 48"/>
              <a:gd name="T12" fmla="*/ 1 w 1"/>
              <a:gd name="T13" fmla="*/ 48 h 48"/>
              <a:gd name="T14" fmla="*/ 1 w 1"/>
              <a:gd name="T15" fmla="*/ 0 h 48"/>
              <a:gd name="T16" fmla="*/ 0 60000 65536"/>
              <a:gd name="T17" fmla="*/ 0 60000 65536"/>
              <a:gd name="T18" fmla="*/ 0 60000 65536"/>
              <a:gd name="T19" fmla="*/ 0 60000 65536"/>
              <a:gd name="T20" fmla="*/ 0 60000 65536"/>
              <a:gd name="T21" fmla="*/ 0 60000 65536"/>
              <a:gd name="T22" fmla="*/ 0 60000 65536"/>
              <a:gd name="T23" fmla="*/ 0 60000 65536"/>
              <a:gd name="T24" fmla="*/ 0 w 1"/>
              <a:gd name="T25" fmla="*/ 0 h 48"/>
              <a:gd name="T26" fmla="*/ 1 w 1"/>
              <a:gd name="T27" fmla="*/ 48 h 4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 h="48">
                <a:moveTo>
                  <a:pt x="1" y="0"/>
                </a:moveTo>
                <a:lnTo>
                  <a:pt x="0" y="0"/>
                </a:lnTo>
                <a:lnTo>
                  <a:pt x="0" y="48"/>
                </a:lnTo>
                <a:lnTo>
                  <a:pt x="1" y="48"/>
                </a:lnTo>
                <a:lnTo>
                  <a:pt x="1" y="0"/>
                </a:lnTo>
                <a:close/>
              </a:path>
            </a:pathLst>
          </a:custGeom>
          <a:noFill/>
          <a:ln w="28575">
            <a:solidFill>
              <a:srgbClr val="FFFF00"/>
            </a:solidFill>
            <a:round/>
            <a:headEnd/>
            <a:tailEnd/>
          </a:ln>
        </p:spPr>
        <p:txBody>
          <a:bodyPr/>
          <a:lstStyle>
            <a:lvl1pPr>
              <a:defRPr>
                <a:solidFill>
                  <a:schemeClr val="tx1"/>
                </a:solidFill>
                <a:latin typeface="Arial" charset="0"/>
                <a:cs typeface="Arial" charset="0"/>
              </a:defRPr>
            </a:lvl1pPr>
            <a:lvl2pPr marL="37931725" indent="-37474525">
              <a:defRPr>
                <a:solidFill>
                  <a:schemeClr val="tx1"/>
                </a:solidFill>
                <a:latin typeface="Arial" charset="0"/>
                <a:cs typeface="Arial" charset="0"/>
              </a:defRPr>
            </a:lvl2pPr>
            <a:lvl3pPr>
              <a:defRPr>
                <a:solidFill>
                  <a:schemeClr val="tx1"/>
                </a:solidFill>
                <a:latin typeface="Arial" charset="0"/>
                <a:cs typeface="Arial" charset="0"/>
              </a:defRPr>
            </a:lvl3pPr>
            <a:lvl4pPr>
              <a:defRPr>
                <a:solidFill>
                  <a:schemeClr val="tx1"/>
                </a:solidFill>
                <a:latin typeface="Arial" charset="0"/>
                <a:cs typeface="Arial" charset="0"/>
              </a:defRPr>
            </a:lvl4pPr>
            <a:lvl5pPr>
              <a:defRPr>
                <a:solidFill>
                  <a:schemeClr val="tx1"/>
                </a:solidFill>
                <a:latin typeface="Arial" charset="0"/>
                <a:cs typeface="Arial" charset="0"/>
              </a:defRPr>
            </a:lvl5pPr>
            <a:lvl6pPr marL="457200" fontAlgn="base">
              <a:spcBef>
                <a:spcPct val="0"/>
              </a:spcBef>
              <a:spcAft>
                <a:spcPct val="0"/>
              </a:spcAft>
              <a:defRPr>
                <a:solidFill>
                  <a:schemeClr val="tx1"/>
                </a:solidFill>
                <a:latin typeface="Arial" charset="0"/>
                <a:cs typeface="Arial" charset="0"/>
              </a:defRPr>
            </a:lvl6pPr>
            <a:lvl7pPr marL="914400" fontAlgn="base">
              <a:spcBef>
                <a:spcPct val="0"/>
              </a:spcBef>
              <a:spcAft>
                <a:spcPct val="0"/>
              </a:spcAft>
              <a:defRPr>
                <a:solidFill>
                  <a:schemeClr val="tx1"/>
                </a:solidFill>
                <a:latin typeface="Arial" charset="0"/>
                <a:cs typeface="Arial" charset="0"/>
              </a:defRPr>
            </a:lvl7pPr>
            <a:lvl8pPr marL="1371600" fontAlgn="base">
              <a:spcBef>
                <a:spcPct val="0"/>
              </a:spcBef>
              <a:spcAft>
                <a:spcPct val="0"/>
              </a:spcAft>
              <a:defRPr>
                <a:solidFill>
                  <a:schemeClr val="tx1"/>
                </a:solidFill>
                <a:latin typeface="Arial" charset="0"/>
                <a:cs typeface="Arial" charset="0"/>
              </a:defRPr>
            </a:lvl8pPr>
            <a:lvl9pPr marL="1828800" fontAlgn="base">
              <a:spcBef>
                <a:spcPct val="0"/>
              </a:spcBef>
              <a:spcAft>
                <a:spcPct val="0"/>
              </a:spcAft>
              <a:defRPr>
                <a:solidFill>
                  <a:schemeClr val="tx1"/>
                </a:solidFill>
                <a:latin typeface="Arial" charset="0"/>
                <a:cs typeface="Arial" charset="0"/>
              </a:defRPr>
            </a:lvl9pPr>
          </a:lstStyle>
          <a:p>
            <a:endParaRPr lang="en-US" altLang="en-US" b="1" dirty="0">
              <a:solidFill>
                <a:schemeClr val="bg1"/>
              </a:solidFill>
              <a:latin typeface="Arial" panose="020B0604020202020204" pitchFamily="34" charset="0"/>
              <a:ea typeface="ＭＳ Ｐゴシック" pitchFamily="34" charset="-128"/>
              <a:cs typeface="Arial" panose="020B0604020202020204" pitchFamily="34" charset="0"/>
            </a:endParaRPr>
          </a:p>
        </p:txBody>
      </p:sp>
      <p:sp>
        <p:nvSpPr>
          <p:cNvPr id="238739" name="Line 288"/>
          <p:cNvSpPr>
            <a:spLocks noChangeShapeType="1"/>
          </p:cNvSpPr>
          <p:nvPr/>
        </p:nvSpPr>
        <p:spPr bwMode="auto">
          <a:xfrm>
            <a:off x="5960932" y="4255998"/>
            <a:ext cx="0" cy="0"/>
          </a:xfrm>
          <a:prstGeom prst="line">
            <a:avLst/>
          </a:prstGeom>
          <a:noFill/>
          <a:ln w="28575">
            <a:solidFill>
              <a:srgbClr val="FFFF00"/>
            </a:solidFill>
            <a:round/>
            <a:headEnd/>
            <a:tailEnd/>
          </a:ln>
          <a:extLst>
            <a:ext uri="{909E8E84-426E-40DD-AFC4-6F175D3DCCD1}">
              <a14:hiddenFill xmlns:a14="http://schemas.microsoft.com/office/drawing/2010/main">
                <a:noFill/>
              </a14:hiddenFill>
            </a:ext>
          </a:extLst>
        </p:spPr>
        <p:txBody>
          <a:bodyPr/>
          <a:lstStyle/>
          <a:p>
            <a:endParaRPr lang="en-US" b="1" dirty="0">
              <a:solidFill>
                <a:schemeClr val="bg1"/>
              </a:solidFill>
              <a:latin typeface="Arial" panose="020B0604020202020204" pitchFamily="34" charset="0"/>
            </a:endParaRPr>
          </a:p>
        </p:txBody>
      </p:sp>
      <p:sp>
        <p:nvSpPr>
          <p:cNvPr id="238740" name="Rectangle 289"/>
          <p:cNvSpPr>
            <a:spLocks noChangeArrowheads="1"/>
          </p:cNvSpPr>
          <p:nvPr/>
        </p:nvSpPr>
        <p:spPr bwMode="auto">
          <a:xfrm>
            <a:off x="5960932" y="4215509"/>
            <a:ext cx="1591" cy="40489"/>
          </a:xfrm>
          <a:prstGeom prst="rect">
            <a:avLst/>
          </a:prstGeom>
          <a:noFill/>
          <a:ln w="28575">
            <a:solidFill>
              <a:srgbClr val="FFFF00"/>
            </a:solidFill>
            <a:miter lim="800000"/>
            <a:headEnd/>
            <a:tailEnd/>
          </a:ln>
        </p:spPr>
        <p:txBody>
          <a:bodyPr/>
          <a:lstStyle>
            <a:lvl1pPr defTabSz="457200">
              <a:defRPr>
                <a:solidFill>
                  <a:schemeClr val="tx1"/>
                </a:solidFill>
                <a:latin typeface="Arial" charset="0"/>
                <a:cs typeface="Arial" charset="0"/>
              </a:defRPr>
            </a:lvl1pPr>
            <a:lvl2pPr marL="37931725" indent="-37474525" defTabSz="457200">
              <a:defRPr>
                <a:solidFill>
                  <a:schemeClr val="tx1"/>
                </a:solidFill>
                <a:latin typeface="Arial" charset="0"/>
                <a:cs typeface="Arial" charset="0"/>
              </a:defRPr>
            </a:lvl2pPr>
            <a:lvl3pPr>
              <a:defRPr>
                <a:solidFill>
                  <a:schemeClr val="tx1"/>
                </a:solidFill>
                <a:latin typeface="Arial" charset="0"/>
                <a:cs typeface="Arial" charset="0"/>
              </a:defRPr>
            </a:lvl3pPr>
            <a:lvl4pPr>
              <a:defRPr>
                <a:solidFill>
                  <a:schemeClr val="tx1"/>
                </a:solidFill>
                <a:latin typeface="Arial" charset="0"/>
                <a:cs typeface="Arial" charset="0"/>
              </a:defRPr>
            </a:lvl4pPr>
            <a:lvl5pPr>
              <a:defRPr>
                <a:solidFill>
                  <a:schemeClr val="tx1"/>
                </a:solidFill>
                <a:latin typeface="Arial" charset="0"/>
                <a:cs typeface="Arial" charset="0"/>
              </a:defRPr>
            </a:lvl5pPr>
            <a:lvl6pPr marL="457200" fontAlgn="base">
              <a:spcBef>
                <a:spcPct val="0"/>
              </a:spcBef>
              <a:spcAft>
                <a:spcPct val="0"/>
              </a:spcAft>
              <a:defRPr>
                <a:solidFill>
                  <a:schemeClr val="tx1"/>
                </a:solidFill>
                <a:latin typeface="Arial" charset="0"/>
                <a:cs typeface="Arial" charset="0"/>
              </a:defRPr>
            </a:lvl6pPr>
            <a:lvl7pPr marL="914400" fontAlgn="base">
              <a:spcBef>
                <a:spcPct val="0"/>
              </a:spcBef>
              <a:spcAft>
                <a:spcPct val="0"/>
              </a:spcAft>
              <a:defRPr>
                <a:solidFill>
                  <a:schemeClr val="tx1"/>
                </a:solidFill>
                <a:latin typeface="Arial" charset="0"/>
                <a:cs typeface="Arial" charset="0"/>
              </a:defRPr>
            </a:lvl7pPr>
            <a:lvl8pPr marL="1371600" fontAlgn="base">
              <a:spcBef>
                <a:spcPct val="0"/>
              </a:spcBef>
              <a:spcAft>
                <a:spcPct val="0"/>
              </a:spcAft>
              <a:defRPr>
                <a:solidFill>
                  <a:schemeClr val="tx1"/>
                </a:solidFill>
                <a:latin typeface="Arial" charset="0"/>
                <a:cs typeface="Arial" charset="0"/>
              </a:defRPr>
            </a:lvl8pPr>
            <a:lvl9pPr marL="1828800" fontAlgn="base">
              <a:spcBef>
                <a:spcPct val="0"/>
              </a:spcBef>
              <a:spcAft>
                <a:spcPct val="0"/>
              </a:spcAft>
              <a:defRPr>
                <a:solidFill>
                  <a:schemeClr val="tx1"/>
                </a:solidFill>
                <a:latin typeface="Arial" charset="0"/>
                <a:cs typeface="Arial" charset="0"/>
              </a:defRPr>
            </a:lvl9pPr>
          </a:lstStyle>
          <a:p>
            <a:endParaRPr lang="en-US" altLang="en-US" b="1" dirty="0">
              <a:solidFill>
                <a:schemeClr val="bg1"/>
              </a:solidFill>
              <a:latin typeface="Arial" panose="020B0604020202020204" pitchFamily="34" charset="0"/>
              <a:ea typeface="ＭＳ Ｐゴシック" pitchFamily="34" charset="-128"/>
              <a:cs typeface="Arial" panose="020B0604020202020204" pitchFamily="34" charset="0"/>
            </a:endParaRPr>
          </a:p>
        </p:txBody>
      </p:sp>
      <p:sp>
        <p:nvSpPr>
          <p:cNvPr id="238741" name="Line 290"/>
          <p:cNvSpPr>
            <a:spLocks noChangeShapeType="1"/>
          </p:cNvSpPr>
          <p:nvPr/>
        </p:nvSpPr>
        <p:spPr bwMode="auto">
          <a:xfrm>
            <a:off x="6188413" y="4255998"/>
            <a:ext cx="0" cy="0"/>
          </a:xfrm>
          <a:prstGeom prst="line">
            <a:avLst/>
          </a:prstGeom>
          <a:noFill/>
          <a:ln w="28575">
            <a:solidFill>
              <a:srgbClr val="FFFF00"/>
            </a:solidFill>
            <a:round/>
            <a:headEnd/>
            <a:tailEnd/>
          </a:ln>
          <a:extLst>
            <a:ext uri="{909E8E84-426E-40DD-AFC4-6F175D3DCCD1}">
              <a14:hiddenFill xmlns:a14="http://schemas.microsoft.com/office/drawing/2010/main">
                <a:noFill/>
              </a14:hiddenFill>
            </a:ext>
          </a:extLst>
        </p:spPr>
        <p:txBody>
          <a:bodyPr/>
          <a:lstStyle/>
          <a:p>
            <a:endParaRPr lang="en-US" b="1" dirty="0">
              <a:solidFill>
                <a:schemeClr val="bg1"/>
              </a:solidFill>
              <a:latin typeface="Arial" panose="020B0604020202020204" pitchFamily="34" charset="0"/>
            </a:endParaRPr>
          </a:p>
        </p:txBody>
      </p:sp>
      <p:sp>
        <p:nvSpPr>
          <p:cNvPr id="238742" name="Rectangle 291"/>
          <p:cNvSpPr>
            <a:spLocks noChangeArrowheads="1"/>
          </p:cNvSpPr>
          <p:nvPr/>
        </p:nvSpPr>
        <p:spPr bwMode="auto">
          <a:xfrm>
            <a:off x="6188413" y="4215509"/>
            <a:ext cx="1591" cy="40489"/>
          </a:xfrm>
          <a:prstGeom prst="rect">
            <a:avLst/>
          </a:prstGeom>
          <a:noFill/>
          <a:ln w="28575">
            <a:solidFill>
              <a:srgbClr val="FFFF00"/>
            </a:solidFill>
            <a:miter lim="800000"/>
            <a:headEnd/>
            <a:tailEnd/>
          </a:ln>
        </p:spPr>
        <p:txBody>
          <a:bodyPr/>
          <a:lstStyle>
            <a:lvl1pPr defTabSz="457200">
              <a:defRPr>
                <a:solidFill>
                  <a:schemeClr val="tx1"/>
                </a:solidFill>
                <a:latin typeface="Arial" charset="0"/>
                <a:cs typeface="Arial" charset="0"/>
              </a:defRPr>
            </a:lvl1pPr>
            <a:lvl2pPr marL="37931725" indent="-37474525" defTabSz="457200">
              <a:defRPr>
                <a:solidFill>
                  <a:schemeClr val="tx1"/>
                </a:solidFill>
                <a:latin typeface="Arial" charset="0"/>
                <a:cs typeface="Arial" charset="0"/>
              </a:defRPr>
            </a:lvl2pPr>
            <a:lvl3pPr>
              <a:defRPr>
                <a:solidFill>
                  <a:schemeClr val="tx1"/>
                </a:solidFill>
                <a:latin typeface="Arial" charset="0"/>
                <a:cs typeface="Arial" charset="0"/>
              </a:defRPr>
            </a:lvl3pPr>
            <a:lvl4pPr>
              <a:defRPr>
                <a:solidFill>
                  <a:schemeClr val="tx1"/>
                </a:solidFill>
                <a:latin typeface="Arial" charset="0"/>
                <a:cs typeface="Arial" charset="0"/>
              </a:defRPr>
            </a:lvl4pPr>
            <a:lvl5pPr>
              <a:defRPr>
                <a:solidFill>
                  <a:schemeClr val="tx1"/>
                </a:solidFill>
                <a:latin typeface="Arial" charset="0"/>
                <a:cs typeface="Arial" charset="0"/>
              </a:defRPr>
            </a:lvl5pPr>
            <a:lvl6pPr marL="457200" fontAlgn="base">
              <a:spcBef>
                <a:spcPct val="0"/>
              </a:spcBef>
              <a:spcAft>
                <a:spcPct val="0"/>
              </a:spcAft>
              <a:defRPr>
                <a:solidFill>
                  <a:schemeClr val="tx1"/>
                </a:solidFill>
                <a:latin typeface="Arial" charset="0"/>
                <a:cs typeface="Arial" charset="0"/>
              </a:defRPr>
            </a:lvl6pPr>
            <a:lvl7pPr marL="914400" fontAlgn="base">
              <a:spcBef>
                <a:spcPct val="0"/>
              </a:spcBef>
              <a:spcAft>
                <a:spcPct val="0"/>
              </a:spcAft>
              <a:defRPr>
                <a:solidFill>
                  <a:schemeClr val="tx1"/>
                </a:solidFill>
                <a:latin typeface="Arial" charset="0"/>
                <a:cs typeface="Arial" charset="0"/>
              </a:defRPr>
            </a:lvl7pPr>
            <a:lvl8pPr marL="1371600" fontAlgn="base">
              <a:spcBef>
                <a:spcPct val="0"/>
              </a:spcBef>
              <a:spcAft>
                <a:spcPct val="0"/>
              </a:spcAft>
              <a:defRPr>
                <a:solidFill>
                  <a:schemeClr val="tx1"/>
                </a:solidFill>
                <a:latin typeface="Arial" charset="0"/>
                <a:cs typeface="Arial" charset="0"/>
              </a:defRPr>
            </a:lvl8pPr>
            <a:lvl9pPr marL="1828800" fontAlgn="base">
              <a:spcBef>
                <a:spcPct val="0"/>
              </a:spcBef>
              <a:spcAft>
                <a:spcPct val="0"/>
              </a:spcAft>
              <a:defRPr>
                <a:solidFill>
                  <a:schemeClr val="tx1"/>
                </a:solidFill>
                <a:latin typeface="Arial" charset="0"/>
                <a:cs typeface="Arial" charset="0"/>
              </a:defRPr>
            </a:lvl9pPr>
          </a:lstStyle>
          <a:p>
            <a:endParaRPr lang="en-US" altLang="en-US" b="1" dirty="0">
              <a:solidFill>
                <a:schemeClr val="bg1"/>
              </a:solidFill>
              <a:latin typeface="Arial" panose="020B0604020202020204" pitchFamily="34" charset="0"/>
              <a:ea typeface="ＭＳ Ｐゴシック" pitchFamily="34" charset="-128"/>
              <a:cs typeface="Arial" panose="020B0604020202020204" pitchFamily="34" charset="0"/>
            </a:endParaRPr>
          </a:p>
        </p:txBody>
      </p:sp>
      <p:sp>
        <p:nvSpPr>
          <p:cNvPr id="238743" name="Line 292"/>
          <p:cNvSpPr>
            <a:spLocks noChangeShapeType="1"/>
          </p:cNvSpPr>
          <p:nvPr/>
        </p:nvSpPr>
        <p:spPr bwMode="auto">
          <a:xfrm>
            <a:off x="6202730" y="4255998"/>
            <a:ext cx="0" cy="0"/>
          </a:xfrm>
          <a:prstGeom prst="line">
            <a:avLst/>
          </a:prstGeom>
          <a:noFill/>
          <a:ln w="28575">
            <a:solidFill>
              <a:srgbClr val="FFFF00"/>
            </a:solidFill>
            <a:round/>
            <a:headEnd/>
            <a:tailEnd/>
          </a:ln>
          <a:extLst>
            <a:ext uri="{909E8E84-426E-40DD-AFC4-6F175D3DCCD1}">
              <a14:hiddenFill xmlns:a14="http://schemas.microsoft.com/office/drawing/2010/main">
                <a:noFill/>
              </a14:hiddenFill>
            </a:ext>
          </a:extLst>
        </p:spPr>
        <p:txBody>
          <a:bodyPr/>
          <a:lstStyle/>
          <a:p>
            <a:endParaRPr lang="en-US" b="1" dirty="0">
              <a:solidFill>
                <a:schemeClr val="bg1"/>
              </a:solidFill>
              <a:latin typeface="Arial" panose="020B0604020202020204" pitchFamily="34" charset="0"/>
            </a:endParaRPr>
          </a:p>
        </p:txBody>
      </p:sp>
      <p:sp>
        <p:nvSpPr>
          <p:cNvPr id="238744" name="Rectangle 293"/>
          <p:cNvSpPr>
            <a:spLocks noChangeArrowheads="1"/>
          </p:cNvSpPr>
          <p:nvPr/>
        </p:nvSpPr>
        <p:spPr bwMode="auto">
          <a:xfrm>
            <a:off x="6202730" y="4215509"/>
            <a:ext cx="1591" cy="40489"/>
          </a:xfrm>
          <a:prstGeom prst="rect">
            <a:avLst/>
          </a:prstGeom>
          <a:noFill/>
          <a:ln w="28575">
            <a:solidFill>
              <a:srgbClr val="FFFF00"/>
            </a:solidFill>
            <a:miter lim="800000"/>
            <a:headEnd/>
            <a:tailEnd/>
          </a:ln>
        </p:spPr>
        <p:txBody>
          <a:bodyPr/>
          <a:lstStyle>
            <a:lvl1pPr defTabSz="457200">
              <a:defRPr>
                <a:solidFill>
                  <a:schemeClr val="tx1"/>
                </a:solidFill>
                <a:latin typeface="Arial" charset="0"/>
                <a:cs typeface="Arial" charset="0"/>
              </a:defRPr>
            </a:lvl1pPr>
            <a:lvl2pPr marL="37931725" indent="-37474525" defTabSz="457200">
              <a:defRPr>
                <a:solidFill>
                  <a:schemeClr val="tx1"/>
                </a:solidFill>
                <a:latin typeface="Arial" charset="0"/>
                <a:cs typeface="Arial" charset="0"/>
              </a:defRPr>
            </a:lvl2pPr>
            <a:lvl3pPr>
              <a:defRPr>
                <a:solidFill>
                  <a:schemeClr val="tx1"/>
                </a:solidFill>
                <a:latin typeface="Arial" charset="0"/>
                <a:cs typeface="Arial" charset="0"/>
              </a:defRPr>
            </a:lvl3pPr>
            <a:lvl4pPr>
              <a:defRPr>
                <a:solidFill>
                  <a:schemeClr val="tx1"/>
                </a:solidFill>
                <a:latin typeface="Arial" charset="0"/>
                <a:cs typeface="Arial" charset="0"/>
              </a:defRPr>
            </a:lvl4pPr>
            <a:lvl5pPr>
              <a:defRPr>
                <a:solidFill>
                  <a:schemeClr val="tx1"/>
                </a:solidFill>
                <a:latin typeface="Arial" charset="0"/>
                <a:cs typeface="Arial" charset="0"/>
              </a:defRPr>
            </a:lvl5pPr>
            <a:lvl6pPr marL="457200" fontAlgn="base">
              <a:spcBef>
                <a:spcPct val="0"/>
              </a:spcBef>
              <a:spcAft>
                <a:spcPct val="0"/>
              </a:spcAft>
              <a:defRPr>
                <a:solidFill>
                  <a:schemeClr val="tx1"/>
                </a:solidFill>
                <a:latin typeface="Arial" charset="0"/>
                <a:cs typeface="Arial" charset="0"/>
              </a:defRPr>
            </a:lvl6pPr>
            <a:lvl7pPr marL="914400" fontAlgn="base">
              <a:spcBef>
                <a:spcPct val="0"/>
              </a:spcBef>
              <a:spcAft>
                <a:spcPct val="0"/>
              </a:spcAft>
              <a:defRPr>
                <a:solidFill>
                  <a:schemeClr val="tx1"/>
                </a:solidFill>
                <a:latin typeface="Arial" charset="0"/>
                <a:cs typeface="Arial" charset="0"/>
              </a:defRPr>
            </a:lvl7pPr>
            <a:lvl8pPr marL="1371600" fontAlgn="base">
              <a:spcBef>
                <a:spcPct val="0"/>
              </a:spcBef>
              <a:spcAft>
                <a:spcPct val="0"/>
              </a:spcAft>
              <a:defRPr>
                <a:solidFill>
                  <a:schemeClr val="tx1"/>
                </a:solidFill>
                <a:latin typeface="Arial" charset="0"/>
                <a:cs typeface="Arial" charset="0"/>
              </a:defRPr>
            </a:lvl8pPr>
            <a:lvl9pPr marL="1828800" fontAlgn="base">
              <a:spcBef>
                <a:spcPct val="0"/>
              </a:spcBef>
              <a:spcAft>
                <a:spcPct val="0"/>
              </a:spcAft>
              <a:defRPr>
                <a:solidFill>
                  <a:schemeClr val="tx1"/>
                </a:solidFill>
                <a:latin typeface="Arial" charset="0"/>
                <a:cs typeface="Arial" charset="0"/>
              </a:defRPr>
            </a:lvl9pPr>
          </a:lstStyle>
          <a:p>
            <a:endParaRPr lang="en-US" altLang="en-US" b="1" dirty="0">
              <a:solidFill>
                <a:schemeClr val="bg1"/>
              </a:solidFill>
              <a:latin typeface="Arial" panose="020B0604020202020204" pitchFamily="34" charset="0"/>
              <a:ea typeface="ＭＳ Ｐゴシック" pitchFamily="34" charset="-128"/>
              <a:cs typeface="Arial" panose="020B0604020202020204" pitchFamily="34" charset="0"/>
            </a:endParaRPr>
          </a:p>
        </p:txBody>
      </p:sp>
      <p:sp>
        <p:nvSpPr>
          <p:cNvPr id="238745" name="Line 294"/>
          <p:cNvSpPr>
            <a:spLocks noChangeShapeType="1"/>
          </p:cNvSpPr>
          <p:nvPr/>
        </p:nvSpPr>
        <p:spPr bwMode="auto">
          <a:xfrm>
            <a:off x="5876621" y="4254311"/>
            <a:ext cx="0" cy="0"/>
          </a:xfrm>
          <a:prstGeom prst="line">
            <a:avLst/>
          </a:prstGeom>
          <a:noFill/>
          <a:ln w="28575">
            <a:solidFill>
              <a:srgbClr val="FFFF00"/>
            </a:solidFill>
            <a:round/>
            <a:headEnd/>
            <a:tailEnd/>
          </a:ln>
          <a:extLst>
            <a:ext uri="{909E8E84-426E-40DD-AFC4-6F175D3DCCD1}">
              <a14:hiddenFill xmlns:a14="http://schemas.microsoft.com/office/drawing/2010/main">
                <a:noFill/>
              </a14:hiddenFill>
            </a:ext>
          </a:extLst>
        </p:spPr>
        <p:txBody>
          <a:bodyPr/>
          <a:lstStyle/>
          <a:p>
            <a:endParaRPr lang="en-US" b="1" dirty="0">
              <a:solidFill>
                <a:schemeClr val="bg1"/>
              </a:solidFill>
              <a:latin typeface="Arial" panose="020B0604020202020204" pitchFamily="34" charset="0"/>
            </a:endParaRPr>
          </a:p>
        </p:txBody>
      </p:sp>
      <p:sp>
        <p:nvSpPr>
          <p:cNvPr id="238746" name="Freeform 295"/>
          <p:cNvSpPr>
            <a:spLocks/>
          </p:cNvSpPr>
          <p:nvPr/>
        </p:nvSpPr>
        <p:spPr bwMode="auto">
          <a:xfrm>
            <a:off x="5876621" y="4254311"/>
            <a:ext cx="370650" cy="1687"/>
          </a:xfrm>
          <a:custGeom>
            <a:avLst/>
            <a:gdLst>
              <a:gd name="T0" fmla="*/ 0 w 233"/>
              <a:gd name="T1" fmla="*/ 0 h 1"/>
              <a:gd name="T2" fmla="*/ 0 w 233"/>
              <a:gd name="T3" fmla="*/ 1 h 1"/>
              <a:gd name="T4" fmla="*/ 0 w 233"/>
              <a:gd name="T5" fmla="*/ 1 h 1"/>
              <a:gd name="T6" fmla="*/ 0 w 233"/>
              <a:gd name="T7" fmla="*/ 1 h 1"/>
              <a:gd name="T8" fmla="*/ 232 w 233"/>
              <a:gd name="T9" fmla="*/ 1 h 1"/>
              <a:gd name="T10" fmla="*/ 233 w 233"/>
              <a:gd name="T11" fmla="*/ 1 h 1"/>
              <a:gd name="T12" fmla="*/ 232 w 233"/>
              <a:gd name="T13" fmla="*/ 0 h 1"/>
              <a:gd name="T14" fmla="*/ 0 w 233"/>
              <a:gd name="T15" fmla="*/ 0 h 1"/>
              <a:gd name="T16" fmla="*/ 0 60000 65536"/>
              <a:gd name="T17" fmla="*/ 0 60000 65536"/>
              <a:gd name="T18" fmla="*/ 0 60000 65536"/>
              <a:gd name="T19" fmla="*/ 0 60000 65536"/>
              <a:gd name="T20" fmla="*/ 0 60000 65536"/>
              <a:gd name="T21" fmla="*/ 0 60000 65536"/>
              <a:gd name="T22" fmla="*/ 0 60000 65536"/>
              <a:gd name="T23" fmla="*/ 0 60000 65536"/>
              <a:gd name="T24" fmla="*/ 0 w 233"/>
              <a:gd name="T25" fmla="*/ 0 h 1"/>
              <a:gd name="T26" fmla="*/ 233 w 233"/>
              <a:gd name="T27" fmla="*/ 1 h 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33" h="1">
                <a:moveTo>
                  <a:pt x="0" y="0"/>
                </a:moveTo>
                <a:lnTo>
                  <a:pt x="0" y="1"/>
                </a:lnTo>
                <a:lnTo>
                  <a:pt x="232" y="1"/>
                </a:lnTo>
                <a:lnTo>
                  <a:pt x="233" y="1"/>
                </a:lnTo>
                <a:lnTo>
                  <a:pt x="232" y="0"/>
                </a:lnTo>
                <a:lnTo>
                  <a:pt x="0" y="0"/>
                </a:lnTo>
                <a:close/>
              </a:path>
            </a:pathLst>
          </a:custGeom>
          <a:noFill/>
          <a:ln w="28575">
            <a:solidFill>
              <a:srgbClr val="FFFF00"/>
            </a:solidFill>
            <a:round/>
            <a:headEnd/>
            <a:tailEnd/>
          </a:ln>
        </p:spPr>
        <p:txBody>
          <a:bodyPr/>
          <a:lstStyle>
            <a:lvl1pPr>
              <a:defRPr>
                <a:solidFill>
                  <a:schemeClr val="tx1"/>
                </a:solidFill>
                <a:latin typeface="Arial" charset="0"/>
                <a:cs typeface="Arial" charset="0"/>
              </a:defRPr>
            </a:lvl1pPr>
            <a:lvl2pPr marL="37931725" indent="-37474525">
              <a:defRPr>
                <a:solidFill>
                  <a:schemeClr val="tx1"/>
                </a:solidFill>
                <a:latin typeface="Arial" charset="0"/>
                <a:cs typeface="Arial" charset="0"/>
              </a:defRPr>
            </a:lvl2pPr>
            <a:lvl3pPr>
              <a:defRPr>
                <a:solidFill>
                  <a:schemeClr val="tx1"/>
                </a:solidFill>
                <a:latin typeface="Arial" charset="0"/>
                <a:cs typeface="Arial" charset="0"/>
              </a:defRPr>
            </a:lvl3pPr>
            <a:lvl4pPr>
              <a:defRPr>
                <a:solidFill>
                  <a:schemeClr val="tx1"/>
                </a:solidFill>
                <a:latin typeface="Arial" charset="0"/>
                <a:cs typeface="Arial" charset="0"/>
              </a:defRPr>
            </a:lvl4pPr>
            <a:lvl5pPr>
              <a:defRPr>
                <a:solidFill>
                  <a:schemeClr val="tx1"/>
                </a:solidFill>
                <a:latin typeface="Arial" charset="0"/>
                <a:cs typeface="Arial" charset="0"/>
              </a:defRPr>
            </a:lvl5pPr>
            <a:lvl6pPr marL="457200" fontAlgn="base">
              <a:spcBef>
                <a:spcPct val="0"/>
              </a:spcBef>
              <a:spcAft>
                <a:spcPct val="0"/>
              </a:spcAft>
              <a:defRPr>
                <a:solidFill>
                  <a:schemeClr val="tx1"/>
                </a:solidFill>
                <a:latin typeface="Arial" charset="0"/>
                <a:cs typeface="Arial" charset="0"/>
              </a:defRPr>
            </a:lvl6pPr>
            <a:lvl7pPr marL="914400" fontAlgn="base">
              <a:spcBef>
                <a:spcPct val="0"/>
              </a:spcBef>
              <a:spcAft>
                <a:spcPct val="0"/>
              </a:spcAft>
              <a:defRPr>
                <a:solidFill>
                  <a:schemeClr val="tx1"/>
                </a:solidFill>
                <a:latin typeface="Arial" charset="0"/>
                <a:cs typeface="Arial" charset="0"/>
              </a:defRPr>
            </a:lvl7pPr>
            <a:lvl8pPr marL="1371600" fontAlgn="base">
              <a:spcBef>
                <a:spcPct val="0"/>
              </a:spcBef>
              <a:spcAft>
                <a:spcPct val="0"/>
              </a:spcAft>
              <a:defRPr>
                <a:solidFill>
                  <a:schemeClr val="tx1"/>
                </a:solidFill>
                <a:latin typeface="Arial" charset="0"/>
                <a:cs typeface="Arial" charset="0"/>
              </a:defRPr>
            </a:lvl8pPr>
            <a:lvl9pPr marL="1828800" fontAlgn="base">
              <a:spcBef>
                <a:spcPct val="0"/>
              </a:spcBef>
              <a:spcAft>
                <a:spcPct val="0"/>
              </a:spcAft>
              <a:defRPr>
                <a:solidFill>
                  <a:schemeClr val="tx1"/>
                </a:solidFill>
                <a:latin typeface="Arial" charset="0"/>
                <a:cs typeface="Arial" charset="0"/>
              </a:defRPr>
            </a:lvl9pPr>
          </a:lstStyle>
          <a:p>
            <a:endParaRPr lang="en-US" altLang="en-US" b="1" dirty="0">
              <a:solidFill>
                <a:schemeClr val="bg1"/>
              </a:solidFill>
              <a:latin typeface="Arial" panose="020B0604020202020204" pitchFamily="34" charset="0"/>
              <a:ea typeface="ＭＳ Ｐゴシック" pitchFamily="34" charset="-128"/>
              <a:cs typeface="Arial" panose="020B0604020202020204" pitchFamily="34" charset="0"/>
            </a:endParaRPr>
          </a:p>
        </p:txBody>
      </p:sp>
      <p:sp>
        <p:nvSpPr>
          <p:cNvPr id="238747" name="Line 296"/>
          <p:cNvSpPr>
            <a:spLocks noChangeShapeType="1"/>
          </p:cNvSpPr>
          <p:nvPr/>
        </p:nvSpPr>
        <p:spPr bwMode="auto">
          <a:xfrm>
            <a:off x="6247271" y="4255998"/>
            <a:ext cx="0" cy="0"/>
          </a:xfrm>
          <a:prstGeom prst="line">
            <a:avLst/>
          </a:prstGeom>
          <a:noFill/>
          <a:ln w="28575">
            <a:solidFill>
              <a:srgbClr val="FFFF00"/>
            </a:solidFill>
            <a:round/>
            <a:headEnd/>
            <a:tailEnd/>
          </a:ln>
          <a:extLst>
            <a:ext uri="{909E8E84-426E-40DD-AFC4-6F175D3DCCD1}">
              <a14:hiddenFill xmlns:a14="http://schemas.microsoft.com/office/drawing/2010/main">
                <a:noFill/>
              </a14:hiddenFill>
            </a:ext>
          </a:extLst>
        </p:spPr>
        <p:txBody>
          <a:bodyPr/>
          <a:lstStyle/>
          <a:p>
            <a:endParaRPr lang="en-US" b="1" dirty="0">
              <a:solidFill>
                <a:schemeClr val="bg1"/>
              </a:solidFill>
              <a:latin typeface="Arial" panose="020B0604020202020204" pitchFamily="34" charset="0"/>
            </a:endParaRPr>
          </a:p>
        </p:txBody>
      </p:sp>
      <p:sp>
        <p:nvSpPr>
          <p:cNvPr id="238748" name="Freeform 297"/>
          <p:cNvSpPr>
            <a:spLocks/>
          </p:cNvSpPr>
          <p:nvPr/>
        </p:nvSpPr>
        <p:spPr bwMode="auto">
          <a:xfrm>
            <a:off x="6245680" y="4254311"/>
            <a:ext cx="1591" cy="104596"/>
          </a:xfrm>
          <a:custGeom>
            <a:avLst/>
            <a:gdLst>
              <a:gd name="T0" fmla="*/ 1 w 1"/>
              <a:gd name="T1" fmla="*/ 1 h 62"/>
              <a:gd name="T2" fmla="*/ 0 w 1"/>
              <a:gd name="T3" fmla="*/ 1 h 62"/>
              <a:gd name="T4" fmla="*/ 0 w 1"/>
              <a:gd name="T5" fmla="*/ 0 h 62"/>
              <a:gd name="T6" fmla="*/ 0 w 1"/>
              <a:gd name="T7" fmla="*/ 1 h 62"/>
              <a:gd name="T8" fmla="*/ 0 w 1"/>
              <a:gd name="T9" fmla="*/ 62 h 62"/>
              <a:gd name="T10" fmla="*/ 0 w 1"/>
              <a:gd name="T11" fmla="*/ 62 h 62"/>
              <a:gd name="T12" fmla="*/ 1 w 1"/>
              <a:gd name="T13" fmla="*/ 62 h 62"/>
              <a:gd name="T14" fmla="*/ 1 w 1"/>
              <a:gd name="T15" fmla="*/ 1 h 62"/>
              <a:gd name="T16" fmla="*/ 0 60000 65536"/>
              <a:gd name="T17" fmla="*/ 0 60000 65536"/>
              <a:gd name="T18" fmla="*/ 0 60000 65536"/>
              <a:gd name="T19" fmla="*/ 0 60000 65536"/>
              <a:gd name="T20" fmla="*/ 0 60000 65536"/>
              <a:gd name="T21" fmla="*/ 0 60000 65536"/>
              <a:gd name="T22" fmla="*/ 0 60000 65536"/>
              <a:gd name="T23" fmla="*/ 0 60000 65536"/>
              <a:gd name="T24" fmla="*/ 0 w 1"/>
              <a:gd name="T25" fmla="*/ 0 h 62"/>
              <a:gd name="T26" fmla="*/ 1 w 1"/>
              <a:gd name="T27" fmla="*/ 62 h 6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 h="62">
                <a:moveTo>
                  <a:pt x="1" y="1"/>
                </a:moveTo>
                <a:lnTo>
                  <a:pt x="0" y="1"/>
                </a:lnTo>
                <a:lnTo>
                  <a:pt x="0" y="0"/>
                </a:lnTo>
                <a:lnTo>
                  <a:pt x="0" y="1"/>
                </a:lnTo>
                <a:lnTo>
                  <a:pt x="0" y="62"/>
                </a:lnTo>
                <a:lnTo>
                  <a:pt x="1" y="62"/>
                </a:lnTo>
                <a:lnTo>
                  <a:pt x="1" y="1"/>
                </a:lnTo>
                <a:close/>
              </a:path>
            </a:pathLst>
          </a:custGeom>
          <a:noFill/>
          <a:ln w="28575">
            <a:solidFill>
              <a:srgbClr val="FFFF00"/>
            </a:solidFill>
            <a:round/>
            <a:headEnd/>
            <a:tailEnd/>
          </a:ln>
        </p:spPr>
        <p:txBody>
          <a:bodyPr/>
          <a:lstStyle>
            <a:lvl1pPr>
              <a:defRPr>
                <a:solidFill>
                  <a:schemeClr val="tx1"/>
                </a:solidFill>
                <a:latin typeface="Arial" charset="0"/>
                <a:cs typeface="Arial" charset="0"/>
              </a:defRPr>
            </a:lvl1pPr>
            <a:lvl2pPr marL="37931725" indent="-37474525">
              <a:defRPr>
                <a:solidFill>
                  <a:schemeClr val="tx1"/>
                </a:solidFill>
                <a:latin typeface="Arial" charset="0"/>
                <a:cs typeface="Arial" charset="0"/>
              </a:defRPr>
            </a:lvl2pPr>
            <a:lvl3pPr>
              <a:defRPr>
                <a:solidFill>
                  <a:schemeClr val="tx1"/>
                </a:solidFill>
                <a:latin typeface="Arial" charset="0"/>
                <a:cs typeface="Arial" charset="0"/>
              </a:defRPr>
            </a:lvl3pPr>
            <a:lvl4pPr>
              <a:defRPr>
                <a:solidFill>
                  <a:schemeClr val="tx1"/>
                </a:solidFill>
                <a:latin typeface="Arial" charset="0"/>
                <a:cs typeface="Arial" charset="0"/>
              </a:defRPr>
            </a:lvl4pPr>
            <a:lvl5pPr>
              <a:defRPr>
                <a:solidFill>
                  <a:schemeClr val="tx1"/>
                </a:solidFill>
                <a:latin typeface="Arial" charset="0"/>
                <a:cs typeface="Arial" charset="0"/>
              </a:defRPr>
            </a:lvl5pPr>
            <a:lvl6pPr marL="457200" fontAlgn="base">
              <a:spcBef>
                <a:spcPct val="0"/>
              </a:spcBef>
              <a:spcAft>
                <a:spcPct val="0"/>
              </a:spcAft>
              <a:defRPr>
                <a:solidFill>
                  <a:schemeClr val="tx1"/>
                </a:solidFill>
                <a:latin typeface="Arial" charset="0"/>
                <a:cs typeface="Arial" charset="0"/>
              </a:defRPr>
            </a:lvl6pPr>
            <a:lvl7pPr marL="914400" fontAlgn="base">
              <a:spcBef>
                <a:spcPct val="0"/>
              </a:spcBef>
              <a:spcAft>
                <a:spcPct val="0"/>
              </a:spcAft>
              <a:defRPr>
                <a:solidFill>
                  <a:schemeClr val="tx1"/>
                </a:solidFill>
                <a:latin typeface="Arial" charset="0"/>
                <a:cs typeface="Arial" charset="0"/>
              </a:defRPr>
            </a:lvl7pPr>
            <a:lvl8pPr marL="1371600" fontAlgn="base">
              <a:spcBef>
                <a:spcPct val="0"/>
              </a:spcBef>
              <a:spcAft>
                <a:spcPct val="0"/>
              </a:spcAft>
              <a:defRPr>
                <a:solidFill>
                  <a:schemeClr val="tx1"/>
                </a:solidFill>
                <a:latin typeface="Arial" charset="0"/>
                <a:cs typeface="Arial" charset="0"/>
              </a:defRPr>
            </a:lvl8pPr>
            <a:lvl9pPr marL="1828800" fontAlgn="base">
              <a:spcBef>
                <a:spcPct val="0"/>
              </a:spcBef>
              <a:spcAft>
                <a:spcPct val="0"/>
              </a:spcAft>
              <a:defRPr>
                <a:solidFill>
                  <a:schemeClr val="tx1"/>
                </a:solidFill>
                <a:latin typeface="Arial" charset="0"/>
                <a:cs typeface="Arial" charset="0"/>
              </a:defRPr>
            </a:lvl9pPr>
          </a:lstStyle>
          <a:p>
            <a:endParaRPr lang="en-US" altLang="en-US" b="1" dirty="0">
              <a:solidFill>
                <a:schemeClr val="bg1"/>
              </a:solidFill>
              <a:latin typeface="Arial" panose="020B0604020202020204" pitchFamily="34" charset="0"/>
              <a:ea typeface="ＭＳ Ｐゴシック" pitchFamily="34" charset="-128"/>
              <a:cs typeface="Arial" panose="020B0604020202020204" pitchFamily="34" charset="0"/>
            </a:endParaRPr>
          </a:p>
        </p:txBody>
      </p:sp>
      <p:sp>
        <p:nvSpPr>
          <p:cNvPr id="238749" name="Line 298"/>
          <p:cNvSpPr>
            <a:spLocks noChangeShapeType="1"/>
          </p:cNvSpPr>
          <p:nvPr/>
        </p:nvSpPr>
        <p:spPr bwMode="auto">
          <a:xfrm>
            <a:off x="6387259" y="4358907"/>
            <a:ext cx="0" cy="0"/>
          </a:xfrm>
          <a:prstGeom prst="line">
            <a:avLst/>
          </a:prstGeom>
          <a:noFill/>
          <a:ln w="28575">
            <a:solidFill>
              <a:srgbClr val="FFFF00"/>
            </a:solidFill>
            <a:round/>
            <a:headEnd/>
            <a:tailEnd/>
          </a:ln>
          <a:extLst>
            <a:ext uri="{909E8E84-426E-40DD-AFC4-6F175D3DCCD1}">
              <a14:hiddenFill xmlns:a14="http://schemas.microsoft.com/office/drawing/2010/main">
                <a:noFill/>
              </a14:hiddenFill>
            </a:ext>
          </a:extLst>
        </p:spPr>
        <p:txBody>
          <a:bodyPr/>
          <a:lstStyle/>
          <a:p>
            <a:endParaRPr lang="en-US" b="1" dirty="0">
              <a:solidFill>
                <a:schemeClr val="bg1"/>
              </a:solidFill>
              <a:latin typeface="Arial" panose="020B0604020202020204" pitchFamily="34" charset="0"/>
            </a:endParaRPr>
          </a:p>
        </p:txBody>
      </p:sp>
      <p:sp>
        <p:nvSpPr>
          <p:cNvPr id="238750" name="Rectangle 299"/>
          <p:cNvSpPr>
            <a:spLocks noChangeArrowheads="1"/>
          </p:cNvSpPr>
          <p:nvPr/>
        </p:nvSpPr>
        <p:spPr bwMode="auto">
          <a:xfrm>
            <a:off x="6387259" y="4316731"/>
            <a:ext cx="1591" cy="42176"/>
          </a:xfrm>
          <a:prstGeom prst="rect">
            <a:avLst/>
          </a:prstGeom>
          <a:noFill/>
          <a:ln w="28575">
            <a:solidFill>
              <a:srgbClr val="FFFF00"/>
            </a:solidFill>
            <a:miter lim="800000"/>
            <a:headEnd/>
            <a:tailEnd/>
          </a:ln>
        </p:spPr>
        <p:txBody>
          <a:bodyPr/>
          <a:lstStyle>
            <a:lvl1pPr defTabSz="457200">
              <a:defRPr>
                <a:solidFill>
                  <a:schemeClr val="tx1"/>
                </a:solidFill>
                <a:latin typeface="Arial" charset="0"/>
                <a:cs typeface="Arial" charset="0"/>
              </a:defRPr>
            </a:lvl1pPr>
            <a:lvl2pPr marL="37931725" indent="-37474525" defTabSz="457200">
              <a:defRPr>
                <a:solidFill>
                  <a:schemeClr val="tx1"/>
                </a:solidFill>
                <a:latin typeface="Arial" charset="0"/>
                <a:cs typeface="Arial" charset="0"/>
              </a:defRPr>
            </a:lvl2pPr>
            <a:lvl3pPr>
              <a:defRPr>
                <a:solidFill>
                  <a:schemeClr val="tx1"/>
                </a:solidFill>
                <a:latin typeface="Arial" charset="0"/>
                <a:cs typeface="Arial" charset="0"/>
              </a:defRPr>
            </a:lvl3pPr>
            <a:lvl4pPr>
              <a:defRPr>
                <a:solidFill>
                  <a:schemeClr val="tx1"/>
                </a:solidFill>
                <a:latin typeface="Arial" charset="0"/>
                <a:cs typeface="Arial" charset="0"/>
              </a:defRPr>
            </a:lvl4pPr>
            <a:lvl5pPr>
              <a:defRPr>
                <a:solidFill>
                  <a:schemeClr val="tx1"/>
                </a:solidFill>
                <a:latin typeface="Arial" charset="0"/>
                <a:cs typeface="Arial" charset="0"/>
              </a:defRPr>
            </a:lvl5pPr>
            <a:lvl6pPr marL="457200" fontAlgn="base">
              <a:spcBef>
                <a:spcPct val="0"/>
              </a:spcBef>
              <a:spcAft>
                <a:spcPct val="0"/>
              </a:spcAft>
              <a:defRPr>
                <a:solidFill>
                  <a:schemeClr val="tx1"/>
                </a:solidFill>
                <a:latin typeface="Arial" charset="0"/>
                <a:cs typeface="Arial" charset="0"/>
              </a:defRPr>
            </a:lvl6pPr>
            <a:lvl7pPr marL="914400" fontAlgn="base">
              <a:spcBef>
                <a:spcPct val="0"/>
              </a:spcBef>
              <a:spcAft>
                <a:spcPct val="0"/>
              </a:spcAft>
              <a:defRPr>
                <a:solidFill>
                  <a:schemeClr val="tx1"/>
                </a:solidFill>
                <a:latin typeface="Arial" charset="0"/>
                <a:cs typeface="Arial" charset="0"/>
              </a:defRPr>
            </a:lvl7pPr>
            <a:lvl8pPr marL="1371600" fontAlgn="base">
              <a:spcBef>
                <a:spcPct val="0"/>
              </a:spcBef>
              <a:spcAft>
                <a:spcPct val="0"/>
              </a:spcAft>
              <a:defRPr>
                <a:solidFill>
                  <a:schemeClr val="tx1"/>
                </a:solidFill>
                <a:latin typeface="Arial" charset="0"/>
                <a:cs typeface="Arial" charset="0"/>
              </a:defRPr>
            </a:lvl8pPr>
            <a:lvl9pPr marL="1828800" fontAlgn="base">
              <a:spcBef>
                <a:spcPct val="0"/>
              </a:spcBef>
              <a:spcAft>
                <a:spcPct val="0"/>
              </a:spcAft>
              <a:defRPr>
                <a:solidFill>
                  <a:schemeClr val="tx1"/>
                </a:solidFill>
                <a:latin typeface="Arial" charset="0"/>
                <a:cs typeface="Arial" charset="0"/>
              </a:defRPr>
            </a:lvl9pPr>
          </a:lstStyle>
          <a:p>
            <a:endParaRPr lang="en-US" altLang="en-US" b="1" dirty="0">
              <a:solidFill>
                <a:schemeClr val="bg1"/>
              </a:solidFill>
              <a:latin typeface="Arial" panose="020B0604020202020204" pitchFamily="34" charset="0"/>
              <a:ea typeface="ＭＳ Ｐゴシック" pitchFamily="34" charset="-128"/>
              <a:cs typeface="Arial" panose="020B0604020202020204" pitchFamily="34" charset="0"/>
            </a:endParaRPr>
          </a:p>
        </p:txBody>
      </p:sp>
      <p:sp>
        <p:nvSpPr>
          <p:cNvPr id="238751" name="Line 300"/>
          <p:cNvSpPr>
            <a:spLocks noChangeShapeType="1"/>
          </p:cNvSpPr>
          <p:nvPr/>
        </p:nvSpPr>
        <p:spPr bwMode="auto">
          <a:xfrm>
            <a:off x="6392032" y="4358907"/>
            <a:ext cx="0" cy="0"/>
          </a:xfrm>
          <a:prstGeom prst="line">
            <a:avLst/>
          </a:prstGeom>
          <a:noFill/>
          <a:ln w="28575">
            <a:solidFill>
              <a:srgbClr val="FFFF00"/>
            </a:solidFill>
            <a:round/>
            <a:headEnd/>
            <a:tailEnd/>
          </a:ln>
          <a:extLst>
            <a:ext uri="{909E8E84-426E-40DD-AFC4-6F175D3DCCD1}">
              <a14:hiddenFill xmlns:a14="http://schemas.microsoft.com/office/drawing/2010/main">
                <a:noFill/>
              </a14:hiddenFill>
            </a:ext>
          </a:extLst>
        </p:spPr>
        <p:txBody>
          <a:bodyPr/>
          <a:lstStyle/>
          <a:p>
            <a:endParaRPr lang="en-US" b="1" dirty="0">
              <a:solidFill>
                <a:schemeClr val="bg1"/>
              </a:solidFill>
              <a:latin typeface="Arial" panose="020B0604020202020204" pitchFamily="34" charset="0"/>
            </a:endParaRPr>
          </a:p>
        </p:txBody>
      </p:sp>
      <p:sp>
        <p:nvSpPr>
          <p:cNvPr id="238752" name="Rectangle 301"/>
          <p:cNvSpPr>
            <a:spLocks noChangeArrowheads="1"/>
          </p:cNvSpPr>
          <p:nvPr/>
        </p:nvSpPr>
        <p:spPr bwMode="auto">
          <a:xfrm>
            <a:off x="6392032" y="4316731"/>
            <a:ext cx="1591" cy="42176"/>
          </a:xfrm>
          <a:prstGeom prst="rect">
            <a:avLst/>
          </a:prstGeom>
          <a:noFill/>
          <a:ln w="28575">
            <a:solidFill>
              <a:srgbClr val="FFFF00"/>
            </a:solidFill>
            <a:miter lim="800000"/>
            <a:headEnd/>
            <a:tailEnd/>
          </a:ln>
        </p:spPr>
        <p:txBody>
          <a:bodyPr/>
          <a:lstStyle>
            <a:lvl1pPr defTabSz="457200">
              <a:defRPr>
                <a:solidFill>
                  <a:schemeClr val="tx1"/>
                </a:solidFill>
                <a:latin typeface="Arial" charset="0"/>
                <a:cs typeface="Arial" charset="0"/>
              </a:defRPr>
            </a:lvl1pPr>
            <a:lvl2pPr marL="37931725" indent="-37474525" defTabSz="457200">
              <a:defRPr>
                <a:solidFill>
                  <a:schemeClr val="tx1"/>
                </a:solidFill>
                <a:latin typeface="Arial" charset="0"/>
                <a:cs typeface="Arial" charset="0"/>
              </a:defRPr>
            </a:lvl2pPr>
            <a:lvl3pPr>
              <a:defRPr>
                <a:solidFill>
                  <a:schemeClr val="tx1"/>
                </a:solidFill>
                <a:latin typeface="Arial" charset="0"/>
                <a:cs typeface="Arial" charset="0"/>
              </a:defRPr>
            </a:lvl3pPr>
            <a:lvl4pPr>
              <a:defRPr>
                <a:solidFill>
                  <a:schemeClr val="tx1"/>
                </a:solidFill>
                <a:latin typeface="Arial" charset="0"/>
                <a:cs typeface="Arial" charset="0"/>
              </a:defRPr>
            </a:lvl4pPr>
            <a:lvl5pPr>
              <a:defRPr>
                <a:solidFill>
                  <a:schemeClr val="tx1"/>
                </a:solidFill>
                <a:latin typeface="Arial" charset="0"/>
                <a:cs typeface="Arial" charset="0"/>
              </a:defRPr>
            </a:lvl5pPr>
            <a:lvl6pPr marL="457200" fontAlgn="base">
              <a:spcBef>
                <a:spcPct val="0"/>
              </a:spcBef>
              <a:spcAft>
                <a:spcPct val="0"/>
              </a:spcAft>
              <a:defRPr>
                <a:solidFill>
                  <a:schemeClr val="tx1"/>
                </a:solidFill>
                <a:latin typeface="Arial" charset="0"/>
                <a:cs typeface="Arial" charset="0"/>
              </a:defRPr>
            </a:lvl6pPr>
            <a:lvl7pPr marL="914400" fontAlgn="base">
              <a:spcBef>
                <a:spcPct val="0"/>
              </a:spcBef>
              <a:spcAft>
                <a:spcPct val="0"/>
              </a:spcAft>
              <a:defRPr>
                <a:solidFill>
                  <a:schemeClr val="tx1"/>
                </a:solidFill>
                <a:latin typeface="Arial" charset="0"/>
                <a:cs typeface="Arial" charset="0"/>
              </a:defRPr>
            </a:lvl7pPr>
            <a:lvl8pPr marL="1371600" fontAlgn="base">
              <a:spcBef>
                <a:spcPct val="0"/>
              </a:spcBef>
              <a:spcAft>
                <a:spcPct val="0"/>
              </a:spcAft>
              <a:defRPr>
                <a:solidFill>
                  <a:schemeClr val="tx1"/>
                </a:solidFill>
                <a:latin typeface="Arial" charset="0"/>
                <a:cs typeface="Arial" charset="0"/>
              </a:defRPr>
            </a:lvl8pPr>
            <a:lvl9pPr marL="1828800" fontAlgn="base">
              <a:spcBef>
                <a:spcPct val="0"/>
              </a:spcBef>
              <a:spcAft>
                <a:spcPct val="0"/>
              </a:spcAft>
              <a:defRPr>
                <a:solidFill>
                  <a:schemeClr val="tx1"/>
                </a:solidFill>
                <a:latin typeface="Arial" charset="0"/>
                <a:cs typeface="Arial" charset="0"/>
              </a:defRPr>
            </a:lvl9pPr>
          </a:lstStyle>
          <a:p>
            <a:endParaRPr lang="en-US" altLang="en-US" b="1" dirty="0">
              <a:solidFill>
                <a:schemeClr val="bg1"/>
              </a:solidFill>
              <a:latin typeface="Arial" panose="020B0604020202020204" pitchFamily="34" charset="0"/>
              <a:ea typeface="ＭＳ Ｐゴシック" pitchFamily="34" charset="-128"/>
              <a:cs typeface="Arial" panose="020B0604020202020204" pitchFamily="34" charset="0"/>
            </a:endParaRPr>
          </a:p>
        </p:txBody>
      </p:sp>
      <p:sp>
        <p:nvSpPr>
          <p:cNvPr id="238753" name="Line 302"/>
          <p:cNvSpPr>
            <a:spLocks noChangeShapeType="1"/>
          </p:cNvSpPr>
          <p:nvPr/>
        </p:nvSpPr>
        <p:spPr bwMode="auto">
          <a:xfrm>
            <a:off x="6427029" y="4358907"/>
            <a:ext cx="0" cy="0"/>
          </a:xfrm>
          <a:prstGeom prst="line">
            <a:avLst/>
          </a:prstGeom>
          <a:noFill/>
          <a:ln w="28575">
            <a:solidFill>
              <a:srgbClr val="FFFF00"/>
            </a:solidFill>
            <a:round/>
            <a:headEnd/>
            <a:tailEnd/>
          </a:ln>
          <a:extLst>
            <a:ext uri="{909E8E84-426E-40DD-AFC4-6F175D3DCCD1}">
              <a14:hiddenFill xmlns:a14="http://schemas.microsoft.com/office/drawing/2010/main">
                <a:noFill/>
              </a14:hiddenFill>
            </a:ext>
          </a:extLst>
        </p:spPr>
        <p:txBody>
          <a:bodyPr/>
          <a:lstStyle/>
          <a:p>
            <a:endParaRPr lang="en-US" b="1" dirty="0">
              <a:solidFill>
                <a:schemeClr val="bg1"/>
              </a:solidFill>
              <a:latin typeface="Arial" panose="020B0604020202020204" pitchFamily="34" charset="0"/>
            </a:endParaRPr>
          </a:p>
        </p:txBody>
      </p:sp>
      <p:sp>
        <p:nvSpPr>
          <p:cNvPr id="238754" name="Rectangle 303"/>
          <p:cNvSpPr>
            <a:spLocks noChangeArrowheads="1"/>
          </p:cNvSpPr>
          <p:nvPr/>
        </p:nvSpPr>
        <p:spPr bwMode="auto">
          <a:xfrm>
            <a:off x="6427029" y="4316731"/>
            <a:ext cx="1591" cy="42176"/>
          </a:xfrm>
          <a:prstGeom prst="rect">
            <a:avLst/>
          </a:prstGeom>
          <a:noFill/>
          <a:ln w="28575">
            <a:solidFill>
              <a:srgbClr val="FFFF00"/>
            </a:solidFill>
            <a:miter lim="800000"/>
            <a:headEnd/>
            <a:tailEnd/>
          </a:ln>
        </p:spPr>
        <p:txBody>
          <a:bodyPr/>
          <a:lstStyle>
            <a:lvl1pPr defTabSz="457200">
              <a:defRPr>
                <a:solidFill>
                  <a:schemeClr val="tx1"/>
                </a:solidFill>
                <a:latin typeface="Arial" charset="0"/>
                <a:cs typeface="Arial" charset="0"/>
              </a:defRPr>
            </a:lvl1pPr>
            <a:lvl2pPr marL="37931725" indent="-37474525" defTabSz="457200">
              <a:defRPr>
                <a:solidFill>
                  <a:schemeClr val="tx1"/>
                </a:solidFill>
                <a:latin typeface="Arial" charset="0"/>
                <a:cs typeface="Arial" charset="0"/>
              </a:defRPr>
            </a:lvl2pPr>
            <a:lvl3pPr>
              <a:defRPr>
                <a:solidFill>
                  <a:schemeClr val="tx1"/>
                </a:solidFill>
                <a:latin typeface="Arial" charset="0"/>
                <a:cs typeface="Arial" charset="0"/>
              </a:defRPr>
            </a:lvl3pPr>
            <a:lvl4pPr>
              <a:defRPr>
                <a:solidFill>
                  <a:schemeClr val="tx1"/>
                </a:solidFill>
                <a:latin typeface="Arial" charset="0"/>
                <a:cs typeface="Arial" charset="0"/>
              </a:defRPr>
            </a:lvl4pPr>
            <a:lvl5pPr>
              <a:defRPr>
                <a:solidFill>
                  <a:schemeClr val="tx1"/>
                </a:solidFill>
                <a:latin typeface="Arial" charset="0"/>
                <a:cs typeface="Arial" charset="0"/>
              </a:defRPr>
            </a:lvl5pPr>
            <a:lvl6pPr marL="457200" fontAlgn="base">
              <a:spcBef>
                <a:spcPct val="0"/>
              </a:spcBef>
              <a:spcAft>
                <a:spcPct val="0"/>
              </a:spcAft>
              <a:defRPr>
                <a:solidFill>
                  <a:schemeClr val="tx1"/>
                </a:solidFill>
                <a:latin typeface="Arial" charset="0"/>
                <a:cs typeface="Arial" charset="0"/>
              </a:defRPr>
            </a:lvl6pPr>
            <a:lvl7pPr marL="914400" fontAlgn="base">
              <a:spcBef>
                <a:spcPct val="0"/>
              </a:spcBef>
              <a:spcAft>
                <a:spcPct val="0"/>
              </a:spcAft>
              <a:defRPr>
                <a:solidFill>
                  <a:schemeClr val="tx1"/>
                </a:solidFill>
                <a:latin typeface="Arial" charset="0"/>
                <a:cs typeface="Arial" charset="0"/>
              </a:defRPr>
            </a:lvl7pPr>
            <a:lvl8pPr marL="1371600" fontAlgn="base">
              <a:spcBef>
                <a:spcPct val="0"/>
              </a:spcBef>
              <a:spcAft>
                <a:spcPct val="0"/>
              </a:spcAft>
              <a:defRPr>
                <a:solidFill>
                  <a:schemeClr val="tx1"/>
                </a:solidFill>
                <a:latin typeface="Arial" charset="0"/>
                <a:cs typeface="Arial" charset="0"/>
              </a:defRPr>
            </a:lvl8pPr>
            <a:lvl9pPr marL="1828800" fontAlgn="base">
              <a:spcBef>
                <a:spcPct val="0"/>
              </a:spcBef>
              <a:spcAft>
                <a:spcPct val="0"/>
              </a:spcAft>
              <a:defRPr>
                <a:solidFill>
                  <a:schemeClr val="tx1"/>
                </a:solidFill>
                <a:latin typeface="Arial" charset="0"/>
                <a:cs typeface="Arial" charset="0"/>
              </a:defRPr>
            </a:lvl9pPr>
          </a:lstStyle>
          <a:p>
            <a:endParaRPr lang="en-US" altLang="en-US" b="1" dirty="0">
              <a:solidFill>
                <a:schemeClr val="bg1"/>
              </a:solidFill>
              <a:latin typeface="Arial" panose="020B0604020202020204" pitchFamily="34" charset="0"/>
              <a:ea typeface="ＭＳ Ｐゴシック" pitchFamily="34" charset="-128"/>
              <a:cs typeface="Arial" panose="020B0604020202020204" pitchFamily="34" charset="0"/>
            </a:endParaRPr>
          </a:p>
        </p:txBody>
      </p:sp>
      <p:sp>
        <p:nvSpPr>
          <p:cNvPr id="238755" name="Line 304"/>
          <p:cNvSpPr>
            <a:spLocks noChangeShapeType="1"/>
          </p:cNvSpPr>
          <p:nvPr/>
        </p:nvSpPr>
        <p:spPr bwMode="auto">
          <a:xfrm>
            <a:off x="6245680" y="4357220"/>
            <a:ext cx="0" cy="0"/>
          </a:xfrm>
          <a:prstGeom prst="line">
            <a:avLst/>
          </a:prstGeom>
          <a:noFill/>
          <a:ln w="28575">
            <a:solidFill>
              <a:srgbClr val="FFFF00"/>
            </a:solidFill>
            <a:round/>
            <a:headEnd/>
            <a:tailEnd/>
          </a:ln>
          <a:extLst>
            <a:ext uri="{909E8E84-426E-40DD-AFC4-6F175D3DCCD1}">
              <a14:hiddenFill xmlns:a14="http://schemas.microsoft.com/office/drawing/2010/main">
                <a:noFill/>
              </a14:hiddenFill>
            </a:ext>
          </a:extLst>
        </p:spPr>
        <p:txBody>
          <a:bodyPr/>
          <a:lstStyle/>
          <a:p>
            <a:endParaRPr lang="en-US" b="1" dirty="0">
              <a:solidFill>
                <a:schemeClr val="bg1"/>
              </a:solidFill>
              <a:latin typeface="Arial" panose="020B0604020202020204" pitchFamily="34" charset="0"/>
            </a:endParaRPr>
          </a:p>
        </p:txBody>
      </p:sp>
      <p:sp>
        <p:nvSpPr>
          <p:cNvPr id="238756" name="Freeform 305"/>
          <p:cNvSpPr>
            <a:spLocks/>
          </p:cNvSpPr>
          <p:nvPr/>
        </p:nvSpPr>
        <p:spPr bwMode="auto">
          <a:xfrm>
            <a:off x="6245680" y="4357220"/>
            <a:ext cx="190893" cy="1687"/>
          </a:xfrm>
          <a:custGeom>
            <a:avLst/>
            <a:gdLst>
              <a:gd name="T0" fmla="*/ 0 w 120"/>
              <a:gd name="T1" fmla="*/ 0 h 1"/>
              <a:gd name="T2" fmla="*/ 0 w 120"/>
              <a:gd name="T3" fmla="*/ 0 h 1"/>
              <a:gd name="T4" fmla="*/ 0 w 120"/>
              <a:gd name="T5" fmla="*/ 1 h 1"/>
              <a:gd name="T6" fmla="*/ 0 w 120"/>
              <a:gd name="T7" fmla="*/ 1 h 1"/>
              <a:gd name="T8" fmla="*/ 119 w 120"/>
              <a:gd name="T9" fmla="*/ 1 h 1"/>
              <a:gd name="T10" fmla="*/ 120 w 120"/>
              <a:gd name="T11" fmla="*/ 0 h 1"/>
              <a:gd name="T12" fmla="*/ 119 w 120"/>
              <a:gd name="T13" fmla="*/ 0 h 1"/>
              <a:gd name="T14" fmla="*/ 0 w 120"/>
              <a:gd name="T15" fmla="*/ 0 h 1"/>
              <a:gd name="T16" fmla="*/ 0 60000 65536"/>
              <a:gd name="T17" fmla="*/ 0 60000 65536"/>
              <a:gd name="T18" fmla="*/ 0 60000 65536"/>
              <a:gd name="T19" fmla="*/ 0 60000 65536"/>
              <a:gd name="T20" fmla="*/ 0 60000 65536"/>
              <a:gd name="T21" fmla="*/ 0 60000 65536"/>
              <a:gd name="T22" fmla="*/ 0 60000 65536"/>
              <a:gd name="T23" fmla="*/ 0 60000 65536"/>
              <a:gd name="T24" fmla="*/ 0 w 120"/>
              <a:gd name="T25" fmla="*/ 0 h 1"/>
              <a:gd name="T26" fmla="*/ 120 w 120"/>
              <a:gd name="T27" fmla="*/ 1 h 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20" h="1">
                <a:moveTo>
                  <a:pt x="0" y="0"/>
                </a:moveTo>
                <a:lnTo>
                  <a:pt x="0" y="0"/>
                </a:lnTo>
                <a:lnTo>
                  <a:pt x="0" y="1"/>
                </a:lnTo>
                <a:lnTo>
                  <a:pt x="119" y="1"/>
                </a:lnTo>
                <a:lnTo>
                  <a:pt x="120" y="0"/>
                </a:lnTo>
                <a:lnTo>
                  <a:pt x="119" y="0"/>
                </a:lnTo>
                <a:lnTo>
                  <a:pt x="0" y="0"/>
                </a:lnTo>
                <a:close/>
              </a:path>
            </a:pathLst>
          </a:custGeom>
          <a:noFill/>
          <a:ln w="28575">
            <a:solidFill>
              <a:srgbClr val="FFFF00"/>
            </a:solidFill>
            <a:round/>
            <a:headEnd/>
            <a:tailEnd/>
          </a:ln>
        </p:spPr>
        <p:txBody>
          <a:bodyPr/>
          <a:lstStyle>
            <a:lvl1pPr>
              <a:defRPr>
                <a:solidFill>
                  <a:schemeClr val="tx1"/>
                </a:solidFill>
                <a:latin typeface="Arial" charset="0"/>
                <a:cs typeface="Arial" charset="0"/>
              </a:defRPr>
            </a:lvl1pPr>
            <a:lvl2pPr marL="37931725" indent="-37474525">
              <a:defRPr>
                <a:solidFill>
                  <a:schemeClr val="tx1"/>
                </a:solidFill>
                <a:latin typeface="Arial" charset="0"/>
                <a:cs typeface="Arial" charset="0"/>
              </a:defRPr>
            </a:lvl2pPr>
            <a:lvl3pPr>
              <a:defRPr>
                <a:solidFill>
                  <a:schemeClr val="tx1"/>
                </a:solidFill>
                <a:latin typeface="Arial" charset="0"/>
                <a:cs typeface="Arial" charset="0"/>
              </a:defRPr>
            </a:lvl3pPr>
            <a:lvl4pPr>
              <a:defRPr>
                <a:solidFill>
                  <a:schemeClr val="tx1"/>
                </a:solidFill>
                <a:latin typeface="Arial" charset="0"/>
                <a:cs typeface="Arial" charset="0"/>
              </a:defRPr>
            </a:lvl4pPr>
            <a:lvl5pPr>
              <a:defRPr>
                <a:solidFill>
                  <a:schemeClr val="tx1"/>
                </a:solidFill>
                <a:latin typeface="Arial" charset="0"/>
                <a:cs typeface="Arial" charset="0"/>
              </a:defRPr>
            </a:lvl5pPr>
            <a:lvl6pPr marL="457200" fontAlgn="base">
              <a:spcBef>
                <a:spcPct val="0"/>
              </a:spcBef>
              <a:spcAft>
                <a:spcPct val="0"/>
              </a:spcAft>
              <a:defRPr>
                <a:solidFill>
                  <a:schemeClr val="tx1"/>
                </a:solidFill>
                <a:latin typeface="Arial" charset="0"/>
                <a:cs typeface="Arial" charset="0"/>
              </a:defRPr>
            </a:lvl6pPr>
            <a:lvl7pPr marL="914400" fontAlgn="base">
              <a:spcBef>
                <a:spcPct val="0"/>
              </a:spcBef>
              <a:spcAft>
                <a:spcPct val="0"/>
              </a:spcAft>
              <a:defRPr>
                <a:solidFill>
                  <a:schemeClr val="tx1"/>
                </a:solidFill>
                <a:latin typeface="Arial" charset="0"/>
                <a:cs typeface="Arial" charset="0"/>
              </a:defRPr>
            </a:lvl7pPr>
            <a:lvl8pPr marL="1371600" fontAlgn="base">
              <a:spcBef>
                <a:spcPct val="0"/>
              </a:spcBef>
              <a:spcAft>
                <a:spcPct val="0"/>
              </a:spcAft>
              <a:defRPr>
                <a:solidFill>
                  <a:schemeClr val="tx1"/>
                </a:solidFill>
                <a:latin typeface="Arial" charset="0"/>
                <a:cs typeface="Arial" charset="0"/>
              </a:defRPr>
            </a:lvl8pPr>
            <a:lvl9pPr marL="1828800" fontAlgn="base">
              <a:spcBef>
                <a:spcPct val="0"/>
              </a:spcBef>
              <a:spcAft>
                <a:spcPct val="0"/>
              </a:spcAft>
              <a:defRPr>
                <a:solidFill>
                  <a:schemeClr val="tx1"/>
                </a:solidFill>
                <a:latin typeface="Arial" charset="0"/>
                <a:cs typeface="Arial" charset="0"/>
              </a:defRPr>
            </a:lvl9pPr>
          </a:lstStyle>
          <a:p>
            <a:endParaRPr lang="en-US" altLang="en-US" b="1" dirty="0">
              <a:solidFill>
                <a:schemeClr val="bg1"/>
              </a:solidFill>
              <a:latin typeface="Arial" panose="020B0604020202020204" pitchFamily="34" charset="0"/>
              <a:ea typeface="ＭＳ Ｐゴシック" pitchFamily="34" charset="-128"/>
              <a:cs typeface="Arial" panose="020B0604020202020204" pitchFamily="34" charset="0"/>
            </a:endParaRPr>
          </a:p>
        </p:txBody>
      </p:sp>
      <p:sp>
        <p:nvSpPr>
          <p:cNvPr id="238757" name="Line 306"/>
          <p:cNvSpPr>
            <a:spLocks noChangeShapeType="1"/>
          </p:cNvSpPr>
          <p:nvPr/>
        </p:nvSpPr>
        <p:spPr bwMode="auto">
          <a:xfrm>
            <a:off x="6436573" y="4358907"/>
            <a:ext cx="0" cy="0"/>
          </a:xfrm>
          <a:prstGeom prst="line">
            <a:avLst/>
          </a:prstGeom>
          <a:noFill/>
          <a:ln w="28575">
            <a:solidFill>
              <a:srgbClr val="FFFF00"/>
            </a:solidFill>
            <a:round/>
            <a:headEnd/>
            <a:tailEnd/>
          </a:ln>
          <a:extLst>
            <a:ext uri="{909E8E84-426E-40DD-AFC4-6F175D3DCCD1}">
              <a14:hiddenFill xmlns:a14="http://schemas.microsoft.com/office/drawing/2010/main">
                <a:noFill/>
              </a14:hiddenFill>
            </a:ext>
          </a:extLst>
        </p:spPr>
        <p:txBody>
          <a:bodyPr/>
          <a:lstStyle/>
          <a:p>
            <a:endParaRPr lang="en-US" b="1" dirty="0">
              <a:solidFill>
                <a:schemeClr val="bg1"/>
              </a:solidFill>
              <a:latin typeface="Arial" panose="020B0604020202020204" pitchFamily="34" charset="0"/>
            </a:endParaRPr>
          </a:p>
        </p:txBody>
      </p:sp>
      <p:sp>
        <p:nvSpPr>
          <p:cNvPr id="238758" name="Freeform 307"/>
          <p:cNvSpPr>
            <a:spLocks/>
          </p:cNvSpPr>
          <p:nvPr/>
        </p:nvSpPr>
        <p:spPr bwMode="auto">
          <a:xfrm>
            <a:off x="6434982" y="4357220"/>
            <a:ext cx="1591" cy="148459"/>
          </a:xfrm>
          <a:custGeom>
            <a:avLst/>
            <a:gdLst>
              <a:gd name="T0" fmla="*/ 1 w 1"/>
              <a:gd name="T1" fmla="*/ 1 h 88"/>
              <a:gd name="T2" fmla="*/ 1 w 1"/>
              <a:gd name="T3" fmla="*/ 0 h 88"/>
              <a:gd name="T4" fmla="*/ 0 w 1"/>
              <a:gd name="T5" fmla="*/ 0 h 88"/>
              <a:gd name="T6" fmla="*/ 0 w 1"/>
              <a:gd name="T7" fmla="*/ 0 h 88"/>
              <a:gd name="T8" fmla="*/ 0 w 1"/>
              <a:gd name="T9" fmla="*/ 87 h 88"/>
              <a:gd name="T10" fmla="*/ 1 w 1"/>
              <a:gd name="T11" fmla="*/ 88 h 88"/>
              <a:gd name="T12" fmla="*/ 1 w 1"/>
              <a:gd name="T13" fmla="*/ 88 h 88"/>
              <a:gd name="T14" fmla="*/ 1 w 1"/>
              <a:gd name="T15" fmla="*/ 1 h 88"/>
              <a:gd name="T16" fmla="*/ 0 60000 65536"/>
              <a:gd name="T17" fmla="*/ 0 60000 65536"/>
              <a:gd name="T18" fmla="*/ 0 60000 65536"/>
              <a:gd name="T19" fmla="*/ 0 60000 65536"/>
              <a:gd name="T20" fmla="*/ 0 60000 65536"/>
              <a:gd name="T21" fmla="*/ 0 60000 65536"/>
              <a:gd name="T22" fmla="*/ 0 60000 65536"/>
              <a:gd name="T23" fmla="*/ 0 60000 65536"/>
              <a:gd name="T24" fmla="*/ 0 w 1"/>
              <a:gd name="T25" fmla="*/ 0 h 88"/>
              <a:gd name="T26" fmla="*/ 1 w 1"/>
              <a:gd name="T27" fmla="*/ 88 h 8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 h="88">
                <a:moveTo>
                  <a:pt x="1" y="1"/>
                </a:moveTo>
                <a:lnTo>
                  <a:pt x="1" y="0"/>
                </a:lnTo>
                <a:lnTo>
                  <a:pt x="0" y="0"/>
                </a:lnTo>
                <a:lnTo>
                  <a:pt x="0" y="87"/>
                </a:lnTo>
                <a:lnTo>
                  <a:pt x="1" y="88"/>
                </a:lnTo>
                <a:lnTo>
                  <a:pt x="1" y="1"/>
                </a:lnTo>
                <a:close/>
              </a:path>
            </a:pathLst>
          </a:custGeom>
          <a:noFill/>
          <a:ln w="28575">
            <a:solidFill>
              <a:srgbClr val="FFFF00"/>
            </a:solidFill>
            <a:round/>
            <a:headEnd/>
            <a:tailEnd/>
          </a:ln>
        </p:spPr>
        <p:txBody>
          <a:bodyPr/>
          <a:lstStyle>
            <a:lvl1pPr>
              <a:defRPr>
                <a:solidFill>
                  <a:schemeClr val="tx1"/>
                </a:solidFill>
                <a:latin typeface="Arial" charset="0"/>
                <a:cs typeface="Arial" charset="0"/>
              </a:defRPr>
            </a:lvl1pPr>
            <a:lvl2pPr marL="37931725" indent="-37474525">
              <a:defRPr>
                <a:solidFill>
                  <a:schemeClr val="tx1"/>
                </a:solidFill>
                <a:latin typeface="Arial" charset="0"/>
                <a:cs typeface="Arial" charset="0"/>
              </a:defRPr>
            </a:lvl2pPr>
            <a:lvl3pPr>
              <a:defRPr>
                <a:solidFill>
                  <a:schemeClr val="tx1"/>
                </a:solidFill>
                <a:latin typeface="Arial" charset="0"/>
                <a:cs typeface="Arial" charset="0"/>
              </a:defRPr>
            </a:lvl3pPr>
            <a:lvl4pPr>
              <a:defRPr>
                <a:solidFill>
                  <a:schemeClr val="tx1"/>
                </a:solidFill>
                <a:latin typeface="Arial" charset="0"/>
                <a:cs typeface="Arial" charset="0"/>
              </a:defRPr>
            </a:lvl4pPr>
            <a:lvl5pPr>
              <a:defRPr>
                <a:solidFill>
                  <a:schemeClr val="tx1"/>
                </a:solidFill>
                <a:latin typeface="Arial" charset="0"/>
                <a:cs typeface="Arial" charset="0"/>
              </a:defRPr>
            </a:lvl5pPr>
            <a:lvl6pPr marL="457200" fontAlgn="base">
              <a:spcBef>
                <a:spcPct val="0"/>
              </a:spcBef>
              <a:spcAft>
                <a:spcPct val="0"/>
              </a:spcAft>
              <a:defRPr>
                <a:solidFill>
                  <a:schemeClr val="tx1"/>
                </a:solidFill>
                <a:latin typeface="Arial" charset="0"/>
                <a:cs typeface="Arial" charset="0"/>
              </a:defRPr>
            </a:lvl6pPr>
            <a:lvl7pPr marL="914400" fontAlgn="base">
              <a:spcBef>
                <a:spcPct val="0"/>
              </a:spcBef>
              <a:spcAft>
                <a:spcPct val="0"/>
              </a:spcAft>
              <a:defRPr>
                <a:solidFill>
                  <a:schemeClr val="tx1"/>
                </a:solidFill>
                <a:latin typeface="Arial" charset="0"/>
                <a:cs typeface="Arial" charset="0"/>
              </a:defRPr>
            </a:lvl7pPr>
            <a:lvl8pPr marL="1371600" fontAlgn="base">
              <a:spcBef>
                <a:spcPct val="0"/>
              </a:spcBef>
              <a:spcAft>
                <a:spcPct val="0"/>
              </a:spcAft>
              <a:defRPr>
                <a:solidFill>
                  <a:schemeClr val="tx1"/>
                </a:solidFill>
                <a:latin typeface="Arial" charset="0"/>
                <a:cs typeface="Arial" charset="0"/>
              </a:defRPr>
            </a:lvl8pPr>
            <a:lvl9pPr marL="1828800" fontAlgn="base">
              <a:spcBef>
                <a:spcPct val="0"/>
              </a:spcBef>
              <a:spcAft>
                <a:spcPct val="0"/>
              </a:spcAft>
              <a:defRPr>
                <a:solidFill>
                  <a:schemeClr val="tx1"/>
                </a:solidFill>
                <a:latin typeface="Arial" charset="0"/>
                <a:cs typeface="Arial" charset="0"/>
              </a:defRPr>
            </a:lvl9pPr>
          </a:lstStyle>
          <a:p>
            <a:endParaRPr lang="en-US" altLang="en-US" b="1" dirty="0">
              <a:solidFill>
                <a:schemeClr val="bg1"/>
              </a:solidFill>
              <a:latin typeface="Arial" panose="020B0604020202020204" pitchFamily="34" charset="0"/>
              <a:ea typeface="ＭＳ Ｐゴシック" pitchFamily="34" charset="-128"/>
              <a:cs typeface="Arial" panose="020B0604020202020204" pitchFamily="34" charset="0"/>
            </a:endParaRPr>
          </a:p>
        </p:txBody>
      </p:sp>
      <p:sp>
        <p:nvSpPr>
          <p:cNvPr id="238759" name="Line 308"/>
          <p:cNvSpPr>
            <a:spLocks noChangeShapeType="1"/>
          </p:cNvSpPr>
          <p:nvPr/>
        </p:nvSpPr>
        <p:spPr bwMode="auto">
          <a:xfrm>
            <a:off x="6439755" y="4505679"/>
            <a:ext cx="0" cy="0"/>
          </a:xfrm>
          <a:prstGeom prst="line">
            <a:avLst/>
          </a:prstGeom>
          <a:noFill/>
          <a:ln w="28575">
            <a:solidFill>
              <a:srgbClr val="FFFF00"/>
            </a:solidFill>
            <a:round/>
            <a:headEnd/>
            <a:tailEnd/>
          </a:ln>
          <a:extLst>
            <a:ext uri="{909E8E84-426E-40DD-AFC4-6F175D3DCCD1}">
              <a14:hiddenFill xmlns:a14="http://schemas.microsoft.com/office/drawing/2010/main">
                <a:noFill/>
              </a14:hiddenFill>
            </a:ext>
          </a:extLst>
        </p:spPr>
        <p:txBody>
          <a:bodyPr/>
          <a:lstStyle/>
          <a:p>
            <a:endParaRPr lang="en-US" b="1" dirty="0">
              <a:solidFill>
                <a:schemeClr val="bg1"/>
              </a:solidFill>
              <a:latin typeface="Arial" panose="020B0604020202020204" pitchFamily="34" charset="0"/>
            </a:endParaRPr>
          </a:p>
        </p:txBody>
      </p:sp>
      <p:sp>
        <p:nvSpPr>
          <p:cNvPr id="238760" name="Rectangle 309"/>
          <p:cNvSpPr>
            <a:spLocks noChangeArrowheads="1"/>
          </p:cNvSpPr>
          <p:nvPr/>
        </p:nvSpPr>
        <p:spPr bwMode="auto">
          <a:xfrm>
            <a:off x="6439755" y="4463503"/>
            <a:ext cx="1591" cy="42176"/>
          </a:xfrm>
          <a:prstGeom prst="rect">
            <a:avLst/>
          </a:prstGeom>
          <a:noFill/>
          <a:ln w="28575">
            <a:solidFill>
              <a:srgbClr val="FFFF00"/>
            </a:solidFill>
            <a:miter lim="800000"/>
            <a:headEnd/>
            <a:tailEnd/>
          </a:ln>
        </p:spPr>
        <p:txBody>
          <a:bodyPr/>
          <a:lstStyle>
            <a:lvl1pPr defTabSz="457200">
              <a:defRPr>
                <a:solidFill>
                  <a:schemeClr val="tx1"/>
                </a:solidFill>
                <a:latin typeface="Arial" charset="0"/>
                <a:cs typeface="Arial" charset="0"/>
              </a:defRPr>
            </a:lvl1pPr>
            <a:lvl2pPr marL="37931725" indent="-37474525" defTabSz="457200">
              <a:defRPr>
                <a:solidFill>
                  <a:schemeClr val="tx1"/>
                </a:solidFill>
                <a:latin typeface="Arial" charset="0"/>
                <a:cs typeface="Arial" charset="0"/>
              </a:defRPr>
            </a:lvl2pPr>
            <a:lvl3pPr>
              <a:defRPr>
                <a:solidFill>
                  <a:schemeClr val="tx1"/>
                </a:solidFill>
                <a:latin typeface="Arial" charset="0"/>
                <a:cs typeface="Arial" charset="0"/>
              </a:defRPr>
            </a:lvl3pPr>
            <a:lvl4pPr>
              <a:defRPr>
                <a:solidFill>
                  <a:schemeClr val="tx1"/>
                </a:solidFill>
                <a:latin typeface="Arial" charset="0"/>
                <a:cs typeface="Arial" charset="0"/>
              </a:defRPr>
            </a:lvl4pPr>
            <a:lvl5pPr>
              <a:defRPr>
                <a:solidFill>
                  <a:schemeClr val="tx1"/>
                </a:solidFill>
                <a:latin typeface="Arial" charset="0"/>
                <a:cs typeface="Arial" charset="0"/>
              </a:defRPr>
            </a:lvl5pPr>
            <a:lvl6pPr marL="457200" fontAlgn="base">
              <a:spcBef>
                <a:spcPct val="0"/>
              </a:spcBef>
              <a:spcAft>
                <a:spcPct val="0"/>
              </a:spcAft>
              <a:defRPr>
                <a:solidFill>
                  <a:schemeClr val="tx1"/>
                </a:solidFill>
                <a:latin typeface="Arial" charset="0"/>
                <a:cs typeface="Arial" charset="0"/>
              </a:defRPr>
            </a:lvl6pPr>
            <a:lvl7pPr marL="914400" fontAlgn="base">
              <a:spcBef>
                <a:spcPct val="0"/>
              </a:spcBef>
              <a:spcAft>
                <a:spcPct val="0"/>
              </a:spcAft>
              <a:defRPr>
                <a:solidFill>
                  <a:schemeClr val="tx1"/>
                </a:solidFill>
                <a:latin typeface="Arial" charset="0"/>
                <a:cs typeface="Arial" charset="0"/>
              </a:defRPr>
            </a:lvl7pPr>
            <a:lvl8pPr marL="1371600" fontAlgn="base">
              <a:spcBef>
                <a:spcPct val="0"/>
              </a:spcBef>
              <a:spcAft>
                <a:spcPct val="0"/>
              </a:spcAft>
              <a:defRPr>
                <a:solidFill>
                  <a:schemeClr val="tx1"/>
                </a:solidFill>
                <a:latin typeface="Arial" charset="0"/>
                <a:cs typeface="Arial" charset="0"/>
              </a:defRPr>
            </a:lvl8pPr>
            <a:lvl9pPr marL="1828800" fontAlgn="base">
              <a:spcBef>
                <a:spcPct val="0"/>
              </a:spcBef>
              <a:spcAft>
                <a:spcPct val="0"/>
              </a:spcAft>
              <a:defRPr>
                <a:solidFill>
                  <a:schemeClr val="tx1"/>
                </a:solidFill>
                <a:latin typeface="Arial" charset="0"/>
                <a:cs typeface="Arial" charset="0"/>
              </a:defRPr>
            </a:lvl9pPr>
          </a:lstStyle>
          <a:p>
            <a:endParaRPr lang="en-US" altLang="en-US" b="1" dirty="0">
              <a:solidFill>
                <a:schemeClr val="bg1"/>
              </a:solidFill>
              <a:latin typeface="Arial" panose="020B0604020202020204" pitchFamily="34" charset="0"/>
              <a:ea typeface="ＭＳ Ｐゴシック" pitchFamily="34" charset="-128"/>
              <a:cs typeface="Arial" panose="020B0604020202020204" pitchFamily="34" charset="0"/>
            </a:endParaRPr>
          </a:p>
        </p:txBody>
      </p:sp>
      <p:sp>
        <p:nvSpPr>
          <p:cNvPr id="238761" name="Line 310"/>
          <p:cNvSpPr>
            <a:spLocks noChangeShapeType="1"/>
          </p:cNvSpPr>
          <p:nvPr/>
        </p:nvSpPr>
        <p:spPr bwMode="auto">
          <a:xfrm>
            <a:off x="6489069" y="4505679"/>
            <a:ext cx="0" cy="0"/>
          </a:xfrm>
          <a:prstGeom prst="line">
            <a:avLst/>
          </a:prstGeom>
          <a:noFill/>
          <a:ln w="28575">
            <a:solidFill>
              <a:srgbClr val="FFFF00"/>
            </a:solidFill>
            <a:round/>
            <a:headEnd/>
            <a:tailEnd/>
          </a:ln>
          <a:extLst>
            <a:ext uri="{909E8E84-426E-40DD-AFC4-6F175D3DCCD1}">
              <a14:hiddenFill xmlns:a14="http://schemas.microsoft.com/office/drawing/2010/main">
                <a:noFill/>
              </a14:hiddenFill>
            </a:ext>
          </a:extLst>
        </p:spPr>
        <p:txBody>
          <a:bodyPr/>
          <a:lstStyle/>
          <a:p>
            <a:endParaRPr lang="en-US" b="1" dirty="0">
              <a:solidFill>
                <a:schemeClr val="bg1"/>
              </a:solidFill>
              <a:latin typeface="Arial" panose="020B0604020202020204" pitchFamily="34" charset="0"/>
            </a:endParaRPr>
          </a:p>
        </p:txBody>
      </p:sp>
      <p:sp>
        <p:nvSpPr>
          <p:cNvPr id="238762" name="Rectangle 311"/>
          <p:cNvSpPr>
            <a:spLocks noChangeArrowheads="1"/>
          </p:cNvSpPr>
          <p:nvPr/>
        </p:nvSpPr>
        <p:spPr bwMode="auto">
          <a:xfrm>
            <a:off x="6489069" y="4463503"/>
            <a:ext cx="1591" cy="42176"/>
          </a:xfrm>
          <a:prstGeom prst="rect">
            <a:avLst/>
          </a:prstGeom>
          <a:noFill/>
          <a:ln w="28575">
            <a:solidFill>
              <a:srgbClr val="FFFF00"/>
            </a:solidFill>
            <a:miter lim="800000"/>
            <a:headEnd/>
            <a:tailEnd/>
          </a:ln>
        </p:spPr>
        <p:txBody>
          <a:bodyPr/>
          <a:lstStyle>
            <a:lvl1pPr defTabSz="457200">
              <a:defRPr>
                <a:solidFill>
                  <a:schemeClr val="tx1"/>
                </a:solidFill>
                <a:latin typeface="Arial" charset="0"/>
                <a:cs typeface="Arial" charset="0"/>
              </a:defRPr>
            </a:lvl1pPr>
            <a:lvl2pPr marL="37931725" indent="-37474525" defTabSz="457200">
              <a:defRPr>
                <a:solidFill>
                  <a:schemeClr val="tx1"/>
                </a:solidFill>
                <a:latin typeface="Arial" charset="0"/>
                <a:cs typeface="Arial" charset="0"/>
              </a:defRPr>
            </a:lvl2pPr>
            <a:lvl3pPr>
              <a:defRPr>
                <a:solidFill>
                  <a:schemeClr val="tx1"/>
                </a:solidFill>
                <a:latin typeface="Arial" charset="0"/>
                <a:cs typeface="Arial" charset="0"/>
              </a:defRPr>
            </a:lvl3pPr>
            <a:lvl4pPr>
              <a:defRPr>
                <a:solidFill>
                  <a:schemeClr val="tx1"/>
                </a:solidFill>
                <a:latin typeface="Arial" charset="0"/>
                <a:cs typeface="Arial" charset="0"/>
              </a:defRPr>
            </a:lvl4pPr>
            <a:lvl5pPr>
              <a:defRPr>
                <a:solidFill>
                  <a:schemeClr val="tx1"/>
                </a:solidFill>
                <a:latin typeface="Arial" charset="0"/>
                <a:cs typeface="Arial" charset="0"/>
              </a:defRPr>
            </a:lvl5pPr>
            <a:lvl6pPr marL="457200" fontAlgn="base">
              <a:spcBef>
                <a:spcPct val="0"/>
              </a:spcBef>
              <a:spcAft>
                <a:spcPct val="0"/>
              </a:spcAft>
              <a:defRPr>
                <a:solidFill>
                  <a:schemeClr val="tx1"/>
                </a:solidFill>
                <a:latin typeface="Arial" charset="0"/>
                <a:cs typeface="Arial" charset="0"/>
              </a:defRPr>
            </a:lvl6pPr>
            <a:lvl7pPr marL="914400" fontAlgn="base">
              <a:spcBef>
                <a:spcPct val="0"/>
              </a:spcBef>
              <a:spcAft>
                <a:spcPct val="0"/>
              </a:spcAft>
              <a:defRPr>
                <a:solidFill>
                  <a:schemeClr val="tx1"/>
                </a:solidFill>
                <a:latin typeface="Arial" charset="0"/>
                <a:cs typeface="Arial" charset="0"/>
              </a:defRPr>
            </a:lvl7pPr>
            <a:lvl8pPr marL="1371600" fontAlgn="base">
              <a:spcBef>
                <a:spcPct val="0"/>
              </a:spcBef>
              <a:spcAft>
                <a:spcPct val="0"/>
              </a:spcAft>
              <a:defRPr>
                <a:solidFill>
                  <a:schemeClr val="tx1"/>
                </a:solidFill>
                <a:latin typeface="Arial" charset="0"/>
                <a:cs typeface="Arial" charset="0"/>
              </a:defRPr>
            </a:lvl8pPr>
            <a:lvl9pPr marL="1828800" fontAlgn="base">
              <a:spcBef>
                <a:spcPct val="0"/>
              </a:spcBef>
              <a:spcAft>
                <a:spcPct val="0"/>
              </a:spcAft>
              <a:defRPr>
                <a:solidFill>
                  <a:schemeClr val="tx1"/>
                </a:solidFill>
                <a:latin typeface="Arial" charset="0"/>
                <a:cs typeface="Arial" charset="0"/>
              </a:defRPr>
            </a:lvl9pPr>
          </a:lstStyle>
          <a:p>
            <a:endParaRPr lang="en-US" altLang="en-US" b="1" dirty="0">
              <a:solidFill>
                <a:schemeClr val="bg1"/>
              </a:solidFill>
              <a:latin typeface="Arial" panose="020B0604020202020204" pitchFamily="34" charset="0"/>
              <a:ea typeface="ＭＳ Ｐゴシック" pitchFamily="34" charset="-128"/>
              <a:cs typeface="Arial" panose="020B0604020202020204" pitchFamily="34" charset="0"/>
            </a:endParaRPr>
          </a:p>
        </p:txBody>
      </p:sp>
      <p:sp>
        <p:nvSpPr>
          <p:cNvPr id="238763" name="Line 312"/>
          <p:cNvSpPr>
            <a:spLocks noChangeShapeType="1"/>
          </p:cNvSpPr>
          <p:nvPr/>
        </p:nvSpPr>
        <p:spPr bwMode="auto">
          <a:xfrm>
            <a:off x="6436573" y="4503992"/>
            <a:ext cx="0" cy="0"/>
          </a:xfrm>
          <a:prstGeom prst="line">
            <a:avLst/>
          </a:prstGeom>
          <a:noFill/>
          <a:ln w="28575">
            <a:solidFill>
              <a:srgbClr val="FFFF00"/>
            </a:solidFill>
            <a:round/>
            <a:headEnd/>
            <a:tailEnd/>
          </a:ln>
          <a:extLst>
            <a:ext uri="{909E8E84-426E-40DD-AFC4-6F175D3DCCD1}">
              <a14:hiddenFill xmlns:a14="http://schemas.microsoft.com/office/drawing/2010/main">
                <a:noFill/>
              </a14:hiddenFill>
            </a:ext>
          </a:extLst>
        </p:spPr>
        <p:txBody>
          <a:bodyPr/>
          <a:lstStyle/>
          <a:p>
            <a:endParaRPr lang="en-US" b="1" dirty="0">
              <a:solidFill>
                <a:schemeClr val="bg1"/>
              </a:solidFill>
              <a:latin typeface="Arial" panose="020B0604020202020204" pitchFamily="34" charset="0"/>
            </a:endParaRPr>
          </a:p>
        </p:txBody>
      </p:sp>
      <p:sp>
        <p:nvSpPr>
          <p:cNvPr id="238764" name="Freeform 313"/>
          <p:cNvSpPr>
            <a:spLocks/>
          </p:cNvSpPr>
          <p:nvPr/>
        </p:nvSpPr>
        <p:spPr bwMode="auto">
          <a:xfrm>
            <a:off x="6434982" y="4503992"/>
            <a:ext cx="106582" cy="1687"/>
          </a:xfrm>
          <a:custGeom>
            <a:avLst/>
            <a:gdLst>
              <a:gd name="T0" fmla="*/ 1 w 67"/>
              <a:gd name="T1" fmla="*/ 0 h 1"/>
              <a:gd name="T2" fmla="*/ 0 w 67"/>
              <a:gd name="T3" fmla="*/ 0 h 1"/>
              <a:gd name="T4" fmla="*/ 0 w 67"/>
              <a:gd name="T5" fmla="*/ 1 h 1"/>
              <a:gd name="T6" fmla="*/ 1 w 67"/>
              <a:gd name="T7" fmla="*/ 1 h 1"/>
              <a:gd name="T8" fmla="*/ 66 w 67"/>
              <a:gd name="T9" fmla="*/ 1 h 1"/>
              <a:gd name="T10" fmla="*/ 67 w 67"/>
              <a:gd name="T11" fmla="*/ 0 h 1"/>
              <a:gd name="T12" fmla="*/ 66 w 67"/>
              <a:gd name="T13" fmla="*/ 0 h 1"/>
              <a:gd name="T14" fmla="*/ 1 w 67"/>
              <a:gd name="T15" fmla="*/ 0 h 1"/>
              <a:gd name="T16" fmla="*/ 0 60000 65536"/>
              <a:gd name="T17" fmla="*/ 0 60000 65536"/>
              <a:gd name="T18" fmla="*/ 0 60000 65536"/>
              <a:gd name="T19" fmla="*/ 0 60000 65536"/>
              <a:gd name="T20" fmla="*/ 0 60000 65536"/>
              <a:gd name="T21" fmla="*/ 0 60000 65536"/>
              <a:gd name="T22" fmla="*/ 0 60000 65536"/>
              <a:gd name="T23" fmla="*/ 0 60000 65536"/>
              <a:gd name="T24" fmla="*/ 0 w 67"/>
              <a:gd name="T25" fmla="*/ 0 h 1"/>
              <a:gd name="T26" fmla="*/ 67 w 67"/>
              <a:gd name="T27" fmla="*/ 1 h 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67" h="1">
                <a:moveTo>
                  <a:pt x="1" y="0"/>
                </a:moveTo>
                <a:lnTo>
                  <a:pt x="0" y="0"/>
                </a:lnTo>
                <a:lnTo>
                  <a:pt x="0" y="1"/>
                </a:lnTo>
                <a:lnTo>
                  <a:pt x="1" y="1"/>
                </a:lnTo>
                <a:lnTo>
                  <a:pt x="66" y="1"/>
                </a:lnTo>
                <a:lnTo>
                  <a:pt x="67" y="0"/>
                </a:lnTo>
                <a:lnTo>
                  <a:pt x="66" y="0"/>
                </a:lnTo>
                <a:lnTo>
                  <a:pt x="1" y="0"/>
                </a:lnTo>
                <a:close/>
              </a:path>
            </a:pathLst>
          </a:custGeom>
          <a:noFill/>
          <a:ln w="28575">
            <a:solidFill>
              <a:srgbClr val="FFFF00"/>
            </a:solidFill>
            <a:round/>
            <a:headEnd/>
            <a:tailEnd/>
          </a:ln>
        </p:spPr>
        <p:txBody>
          <a:bodyPr/>
          <a:lstStyle>
            <a:lvl1pPr>
              <a:defRPr>
                <a:solidFill>
                  <a:schemeClr val="tx1"/>
                </a:solidFill>
                <a:latin typeface="Arial" charset="0"/>
                <a:cs typeface="Arial" charset="0"/>
              </a:defRPr>
            </a:lvl1pPr>
            <a:lvl2pPr marL="37931725" indent="-37474525">
              <a:defRPr>
                <a:solidFill>
                  <a:schemeClr val="tx1"/>
                </a:solidFill>
                <a:latin typeface="Arial" charset="0"/>
                <a:cs typeface="Arial" charset="0"/>
              </a:defRPr>
            </a:lvl2pPr>
            <a:lvl3pPr>
              <a:defRPr>
                <a:solidFill>
                  <a:schemeClr val="tx1"/>
                </a:solidFill>
                <a:latin typeface="Arial" charset="0"/>
                <a:cs typeface="Arial" charset="0"/>
              </a:defRPr>
            </a:lvl3pPr>
            <a:lvl4pPr>
              <a:defRPr>
                <a:solidFill>
                  <a:schemeClr val="tx1"/>
                </a:solidFill>
                <a:latin typeface="Arial" charset="0"/>
                <a:cs typeface="Arial" charset="0"/>
              </a:defRPr>
            </a:lvl4pPr>
            <a:lvl5pPr>
              <a:defRPr>
                <a:solidFill>
                  <a:schemeClr val="tx1"/>
                </a:solidFill>
                <a:latin typeface="Arial" charset="0"/>
                <a:cs typeface="Arial" charset="0"/>
              </a:defRPr>
            </a:lvl5pPr>
            <a:lvl6pPr marL="457200" fontAlgn="base">
              <a:spcBef>
                <a:spcPct val="0"/>
              </a:spcBef>
              <a:spcAft>
                <a:spcPct val="0"/>
              </a:spcAft>
              <a:defRPr>
                <a:solidFill>
                  <a:schemeClr val="tx1"/>
                </a:solidFill>
                <a:latin typeface="Arial" charset="0"/>
                <a:cs typeface="Arial" charset="0"/>
              </a:defRPr>
            </a:lvl6pPr>
            <a:lvl7pPr marL="914400" fontAlgn="base">
              <a:spcBef>
                <a:spcPct val="0"/>
              </a:spcBef>
              <a:spcAft>
                <a:spcPct val="0"/>
              </a:spcAft>
              <a:defRPr>
                <a:solidFill>
                  <a:schemeClr val="tx1"/>
                </a:solidFill>
                <a:latin typeface="Arial" charset="0"/>
                <a:cs typeface="Arial" charset="0"/>
              </a:defRPr>
            </a:lvl7pPr>
            <a:lvl8pPr marL="1371600" fontAlgn="base">
              <a:spcBef>
                <a:spcPct val="0"/>
              </a:spcBef>
              <a:spcAft>
                <a:spcPct val="0"/>
              </a:spcAft>
              <a:defRPr>
                <a:solidFill>
                  <a:schemeClr val="tx1"/>
                </a:solidFill>
                <a:latin typeface="Arial" charset="0"/>
                <a:cs typeface="Arial" charset="0"/>
              </a:defRPr>
            </a:lvl8pPr>
            <a:lvl9pPr marL="1828800" fontAlgn="base">
              <a:spcBef>
                <a:spcPct val="0"/>
              </a:spcBef>
              <a:spcAft>
                <a:spcPct val="0"/>
              </a:spcAft>
              <a:defRPr>
                <a:solidFill>
                  <a:schemeClr val="tx1"/>
                </a:solidFill>
                <a:latin typeface="Arial" charset="0"/>
                <a:cs typeface="Arial" charset="0"/>
              </a:defRPr>
            </a:lvl9pPr>
          </a:lstStyle>
          <a:p>
            <a:endParaRPr lang="en-US" altLang="en-US" b="1" dirty="0">
              <a:solidFill>
                <a:schemeClr val="bg1"/>
              </a:solidFill>
              <a:latin typeface="Arial" panose="020B0604020202020204" pitchFamily="34" charset="0"/>
              <a:ea typeface="ＭＳ Ｐゴシック" pitchFamily="34" charset="-128"/>
              <a:cs typeface="Arial" panose="020B0604020202020204" pitchFamily="34" charset="0"/>
            </a:endParaRPr>
          </a:p>
        </p:txBody>
      </p:sp>
      <p:sp>
        <p:nvSpPr>
          <p:cNvPr id="238765" name="Line 314"/>
          <p:cNvSpPr>
            <a:spLocks noChangeShapeType="1"/>
          </p:cNvSpPr>
          <p:nvPr/>
        </p:nvSpPr>
        <p:spPr bwMode="auto">
          <a:xfrm>
            <a:off x="6541564" y="4505679"/>
            <a:ext cx="0" cy="0"/>
          </a:xfrm>
          <a:prstGeom prst="line">
            <a:avLst/>
          </a:prstGeom>
          <a:noFill/>
          <a:ln w="28575">
            <a:solidFill>
              <a:srgbClr val="FFFF00"/>
            </a:solidFill>
            <a:round/>
            <a:headEnd/>
            <a:tailEnd/>
          </a:ln>
          <a:extLst>
            <a:ext uri="{909E8E84-426E-40DD-AFC4-6F175D3DCCD1}">
              <a14:hiddenFill xmlns:a14="http://schemas.microsoft.com/office/drawing/2010/main">
                <a:noFill/>
              </a14:hiddenFill>
            </a:ext>
          </a:extLst>
        </p:spPr>
        <p:txBody>
          <a:bodyPr/>
          <a:lstStyle/>
          <a:p>
            <a:endParaRPr lang="en-US" b="1" dirty="0">
              <a:solidFill>
                <a:schemeClr val="bg1"/>
              </a:solidFill>
              <a:latin typeface="Arial" panose="020B0604020202020204" pitchFamily="34" charset="0"/>
            </a:endParaRPr>
          </a:p>
        </p:txBody>
      </p:sp>
      <p:sp>
        <p:nvSpPr>
          <p:cNvPr id="238766" name="Freeform 315"/>
          <p:cNvSpPr>
            <a:spLocks/>
          </p:cNvSpPr>
          <p:nvPr/>
        </p:nvSpPr>
        <p:spPr bwMode="auto">
          <a:xfrm>
            <a:off x="6539974" y="4503992"/>
            <a:ext cx="1591" cy="221002"/>
          </a:xfrm>
          <a:custGeom>
            <a:avLst/>
            <a:gdLst>
              <a:gd name="T0" fmla="*/ 1 w 1"/>
              <a:gd name="T1" fmla="*/ 1 h 131"/>
              <a:gd name="T2" fmla="*/ 0 w 1"/>
              <a:gd name="T3" fmla="*/ 0 h 131"/>
              <a:gd name="T4" fmla="*/ 0 w 1"/>
              <a:gd name="T5" fmla="*/ 0 h 131"/>
              <a:gd name="T6" fmla="*/ 0 w 1"/>
              <a:gd name="T7" fmla="*/ 0 h 131"/>
              <a:gd name="T8" fmla="*/ 0 w 1"/>
              <a:gd name="T9" fmla="*/ 130 h 131"/>
              <a:gd name="T10" fmla="*/ 0 w 1"/>
              <a:gd name="T11" fmla="*/ 131 h 131"/>
              <a:gd name="T12" fmla="*/ 1 w 1"/>
              <a:gd name="T13" fmla="*/ 131 h 131"/>
              <a:gd name="T14" fmla="*/ 1 w 1"/>
              <a:gd name="T15" fmla="*/ 1 h 131"/>
              <a:gd name="T16" fmla="*/ 0 60000 65536"/>
              <a:gd name="T17" fmla="*/ 0 60000 65536"/>
              <a:gd name="T18" fmla="*/ 0 60000 65536"/>
              <a:gd name="T19" fmla="*/ 0 60000 65536"/>
              <a:gd name="T20" fmla="*/ 0 60000 65536"/>
              <a:gd name="T21" fmla="*/ 0 60000 65536"/>
              <a:gd name="T22" fmla="*/ 0 60000 65536"/>
              <a:gd name="T23" fmla="*/ 0 60000 65536"/>
              <a:gd name="T24" fmla="*/ 0 w 1"/>
              <a:gd name="T25" fmla="*/ 0 h 131"/>
              <a:gd name="T26" fmla="*/ 1 w 1"/>
              <a:gd name="T27" fmla="*/ 131 h 13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 h="131">
                <a:moveTo>
                  <a:pt x="1" y="1"/>
                </a:moveTo>
                <a:lnTo>
                  <a:pt x="0" y="0"/>
                </a:lnTo>
                <a:lnTo>
                  <a:pt x="0" y="130"/>
                </a:lnTo>
                <a:lnTo>
                  <a:pt x="0" y="131"/>
                </a:lnTo>
                <a:lnTo>
                  <a:pt x="1" y="131"/>
                </a:lnTo>
                <a:lnTo>
                  <a:pt x="1" y="1"/>
                </a:lnTo>
                <a:close/>
              </a:path>
            </a:pathLst>
          </a:custGeom>
          <a:noFill/>
          <a:ln w="28575">
            <a:solidFill>
              <a:srgbClr val="FFFF00"/>
            </a:solidFill>
            <a:round/>
            <a:headEnd/>
            <a:tailEnd/>
          </a:ln>
        </p:spPr>
        <p:txBody>
          <a:bodyPr/>
          <a:lstStyle>
            <a:lvl1pPr>
              <a:defRPr>
                <a:solidFill>
                  <a:schemeClr val="tx1"/>
                </a:solidFill>
                <a:latin typeface="Arial" charset="0"/>
                <a:cs typeface="Arial" charset="0"/>
              </a:defRPr>
            </a:lvl1pPr>
            <a:lvl2pPr marL="37931725" indent="-37474525">
              <a:defRPr>
                <a:solidFill>
                  <a:schemeClr val="tx1"/>
                </a:solidFill>
                <a:latin typeface="Arial" charset="0"/>
                <a:cs typeface="Arial" charset="0"/>
              </a:defRPr>
            </a:lvl2pPr>
            <a:lvl3pPr>
              <a:defRPr>
                <a:solidFill>
                  <a:schemeClr val="tx1"/>
                </a:solidFill>
                <a:latin typeface="Arial" charset="0"/>
                <a:cs typeface="Arial" charset="0"/>
              </a:defRPr>
            </a:lvl3pPr>
            <a:lvl4pPr>
              <a:defRPr>
                <a:solidFill>
                  <a:schemeClr val="tx1"/>
                </a:solidFill>
                <a:latin typeface="Arial" charset="0"/>
                <a:cs typeface="Arial" charset="0"/>
              </a:defRPr>
            </a:lvl4pPr>
            <a:lvl5pPr>
              <a:defRPr>
                <a:solidFill>
                  <a:schemeClr val="tx1"/>
                </a:solidFill>
                <a:latin typeface="Arial" charset="0"/>
                <a:cs typeface="Arial" charset="0"/>
              </a:defRPr>
            </a:lvl5pPr>
            <a:lvl6pPr marL="457200" fontAlgn="base">
              <a:spcBef>
                <a:spcPct val="0"/>
              </a:spcBef>
              <a:spcAft>
                <a:spcPct val="0"/>
              </a:spcAft>
              <a:defRPr>
                <a:solidFill>
                  <a:schemeClr val="tx1"/>
                </a:solidFill>
                <a:latin typeface="Arial" charset="0"/>
                <a:cs typeface="Arial" charset="0"/>
              </a:defRPr>
            </a:lvl6pPr>
            <a:lvl7pPr marL="914400" fontAlgn="base">
              <a:spcBef>
                <a:spcPct val="0"/>
              </a:spcBef>
              <a:spcAft>
                <a:spcPct val="0"/>
              </a:spcAft>
              <a:defRPr>
                <a:solidFill>
                  <a:schemeClr val="tx1"/>
                </a:solidFill>
                <a:latin typeface="Arial" charset="0"/>
                <a:cs typeface="Arial" charset="0"/>
              </a:defRPr>
            </a:lvl7pPr>
            <a:lvl8pPr marL="1371600" fontAlgn="base">
              <a:spcBef>
                <a:spcPct val="0"/>
              </a:spcBef>
              <a:spcAft>
                <a:spcPct val="0"/>
              </a:spcAft>
              <a:defRPr>
                <a:solidFill>
                  <a:schemeClr val="tx1"/>
                </a:solidFill>
                <a:latin typeface="Arial" charset="0"/>
                <a:cs typeface="Arial" charset="0"/>
              </a:defRPr>
            </a:lvl8pPr>
            <a:lvl9pPr marL="1828800" fontAlgn="base">
              <a:spcBef>
                <a:spcPct val="0"/>
              </a:spcBef>
              <a:spcAft>
                <a:spcPct val="0"/>
              </a:spcAft>
              <a:defRPr>
                <a:solidFill>
                  <a:schemeClr val="tx1"/>
                </a:solidFill>
                <a:latin typeface="Arial" charset="0"/>
                <a:cs typeface="Arial" charset="0"/>
              </a:defRPr>
            </a:lvl9pPr>
          </a:lstStyle>
          <a:p>
            <a:endParaRPr lang="en-US" altLang="en-US" b="1" dirty="0">
              <a:solidFill>
                <a:schemeClr val="bg1"/>
              </a:solidFill>
              <a:latin typeface="Arial" panose="020B0604020202020204" pitchFamily="34" charset="0"/>
              <a:ea typeface="ＭＳ Ｐゴシック" pitchFamily="34" charset="-128"/>
              <a:cs typeface="Arial" panose="020B0604020202020204" pitchFamily="34" charset="0"/>
            </a:endParaRPr>
          </a:p>
        </p:txBody>
      </p:sp>
      <p:sp>
        <p:nvSpPr>
          <p:cNvPr id="238767" name="Line 316"/>
          <p:cNvSpPr>
            <a:spLocks noChangeShapeType="1"/>
          </p:cNvSpPr>
          <p:nvPr/>
        </p:nvSpPr>
        <p:spPr bwMode="auto">
          <a:xfrm>
            <a:off x="6796088" y="4723307"/>
            <a:ext cx="0" cy="0"/>
          </a:xfrm>
          <a:prstGeom prst="line">
            <a:avLst/>
          </a:prstGeom>
          <a:noFill/>
          <a:ln w="28575">
            <a:solidFill>
              <a:srgbClr val="FFFF00"/>
            </a:solidFill>
            <a:round/>
            <a:headEnd/>
            <a:tailEnd/>
          </a:ln>
          <a:extLst>
            <a:ext uri="{909E8E84-426E-40DD-AFC4-6F175D3DCCD1}">
              <a14:hiddenFill xmlns:a14="http://schemas.microsoft.com/office/drawing/2010/main">
                <a:noFill/>
              </a14:hiddenFill>
            </a:ext>
          </a:extLst>
        </p:spPr>
        <p:txBody>
          <a:bodyPr/>
          <a:lstStyle/>
          <a:p>
            <a:endParaRPr lang="en-US" b="1" dirty="0">
              <a:solidFill>
                <a:schemeClr val="bg1"/>
              </a:solidFill>
              <a:latin typeface="Arial" panose="020B0604020202020204" pitchFamily="34" charset="0"/>
            </a:endParaRPr>
          </a:p>
        </p:txBody>
      </p:sp>
      <p:sp>
        <p:nvSpPr>
          <p:cNvPr id="238768" name="Rectangle 317"/>
          <p:cNvSpPr>
            <a:spLocks noChangeArrowheads="1"/>
          </p:cNvSpPr>
          <p:nvPr/>
        </p:nvSpPr>
        <p:spPr bwMode="auto">
          <a:xfrm>
            <a:off x="6796088" y="4682818"/>
            <a:ext cx="1591" cy="40489"/>
          </a:xfrm>
          <a:prstGeom prst="rect">
            <a:avLst/>
          </a:prstGeom>
          <a:noFill/>
          <a:ln w="28575">
            <a:solidFill>
              <a:srgbClr val="FFFF00"/>
            </a:solidFill>
            <a:miter lim="800000"/>
            <a:headEnd/>
            <a:tailEnd/>
          </a:ln>
        </p:spPr>
        <p:txBody>
          <a:bodyPr/>
          <a:lstStyle>
            <a:lvl1pPr defTabSz="457200">
              <a:defRPr>
                <a:solidFill>
                  <a:schemeClr val="tx1"/>
                </a:solidFill>
                <a:latin typeface="Arial" charset="0"/>
                <a:cs typeface="Arial" charset="0"/>
              </a:defRPr>
            </a:lvl1pPr>
            <a:lvl2pPr marL="37931725" indent="-37474525" defTabSz="457200">
              <a:defRPr>
                <a:solidFill>
                  <a:schemeClr val="tx1"/>
                </a:solidFill>
                <a:latin typeface="Arial" charset="0"/>
                <a:cs typeface="Arial" charset="0"/>
              </a:defRPr>
            </a:lvl2pPr>
            <a:lvl3pPr>
              <a:defRPr>
                <a:solidFill>
                  <a:schemeClr val="tx1"/>
                </a:solidFill>
                <a:latin typeface="Arial" charset="0"/>
                <a:cs typeface="Arial" charset="0"/>
              </a:defRPr>
            </a:lvl3pPr>
            <a:lvl4pPr>
              <a:defRPr>
                <a:solidFill>
                  <a:schemeClr val="tx1"/>
                </a:solidFill>
                <a:latin typeface="Arial" charset="0"/>
                <a:cs typeface="Arial" charset="0"/>
              </a:defRPr>
            </a:lvl4pPr>
            <a:lvl5pPr>
              <a:defRPr>
                <a:solidFill>
                  <a:schemeClr val="tx1"/>
                </a:solidFill>
                <a:latin typeface="Arial" charset="0"/>
                <a:cs typeface="Arial" charset="0"/>
              </a:defRPr>
            </a:lvl5pPr>
            <a:lvl6pPr marL="457200" fontAlgn="base">
              <a:spcBef>
                <a:spcPct val="0"/>
              </a:spcBef>
              <a:spcAft>
                <a:spcPct val="0"/>
              </a:spcAft>
              <a:defRPr>
                <a:solidFill>
                  <a:schemeClr val="tx1"/>
                </a:solidFill>
                <a:latin typeface="Arial" charset="0"/>
                <a:cs typeface="Arial" charset="0"/>
              </a:defRPr>
            </a:lvl6pPr>
            <a:lvl7pPr marL="914400" fontAlgn="base">
              <a:spcBef>
                <a:spcPct val="0"/>
              </a:spcBef>
              <a:spcAft>
                <a:spcPct val="0"/>
              </a:spcAft>
              <a:defRPr>
                <a:solidFill>
                  <a:schemeClr val="tx1"/>
                </a:solidFill>
                <a:latin typeface="Arial" charset="0"/>
                <a:cs typeface="Arial" charset="0"/>
              </a:defRPr>
            </a:lvl7pPr>
            <a:lvl8pPr marL="1371600" fontAlgn="base">
              <a:spcBef>
                <a:spcPct val="0"/>
              </a:spcBef>
              <a:spcAft>
                <a:spcPct val="0"/>
              </a:spcAft>
              <a:defRPr>
                <a:solidFill>
                  <a:schemeClr val="tx1"/>
                </a:solidFill>
                <a:latin typeface="Arial" charset="0"/>
                <a:cs typeface="Arial" charset="0"/>
              </a:defRPr>
            </a:lvl8pPr>
            <a:lvl9pPr marL="1828800" fontAlgn="base">
              <a:spcBef>
                <a:spcPct val="0"/>
              </a:spcBef>
              <a:spcAft>
                <a:spcPct val="0"/>
              </a:spcAft>
              <a:defRPr>
                <a:solidFill>
                  <a:schemeClr val="tx1"/>
                </a:solidFill>
                <a:latin typeface="Arial" charset="0"/>
                <a:cs typeface="Arial" charset="0"/>
              </a:defRPr>
            </a:lvl9pPr>
          </a:lstStyle>
          <a:p>
            <a:endParaRPr lang="en-US" altLang="en-US" b="1" dirty="0">
              <a:solidFill>
                <a:schemeClr val="bg1"/>
              </a:solidFill>
              <a:latin typeface="Arial" panose="020B0604020202020204" pitchFamily="34" charset="0"/>
              <a:ea typeface="ＭＳ Ｐゴシック" pitchFamily="34" charset="-128"/>
              <a:cs typeface="Arial" panose="020B0604020202020204" pitchFamily="34" charset="0"/>
            </a:endParaRPr>
          </a:p>
        </p:txBody>
      </p:sp>
      <p:sp>
        <p:nvSpPr>
          <p:cNvPr id="238769" name="Line 318"/>
          <p:cNvSpPr>
            <a:spLocks noChangeShapeType="1"/>
          </p:cNvSpPr>
          <p:nvPr/>
        </p:nvSpPr>
        <p:spPr bwMode="auto">
          <a:xfrm>
            <a:off x="8024165" y="4723307"/>
            <a:ext cx="0" cy="0"/>
          </a:xfrm>
          <a:prstGeom prst="line">
            <a:avLst/>
          </a:prstGeom>
          <a:noFill/>
          <a:ln w="28575">
            <a:solidFill>
              <a:srgbClr val="FFFF00"/>
            </a:solidFill>
            <a:round/>
            <a:headEnd/>
            <a:tailEnd/>
          </a:ln>
          <a:extLst>
            <a:ext uri="{909E8E84-426E-40DD-AFC4-6F175D3DCCD1}">
              <a14:hiddenFill xmlns:a14="http://schemas.microsoft.com/office/drawing/2010/main">
                <a:noFill/>
              </a14:hiddenFill>
            </a:ext>
          </a:extLst>
        </p:spPr>
        <p:txBody>
          <a:bodyPr/>
          <a:lstStyle/>
          <a:p>
            <a:endParaRPr lang="en-US" b="1" dirty="0">
              <a:solidFill>
                <a:schemeClr val="bg1"/>
              </a:solidFill>
              <a:latin typeface="Arial" panose="020B0604020202020204" pitchFamily="34" charset="0"/>
            </a:endParaRPr>
          </a:p>
        </p:txBody>
      </p:sp>
      <p:sp>
        <p:nvSpPr>
          <p:cNvPr id="238770" name="Rectangle 319"/>
          <p:cNvSpPr>
            <a:spLocks noChangeArrowheads="1"/>
          </p:cNvSpPr>
          <p:nvPr/>
        </p:nvSpPr>
        <p:spPr bwMode="auto">
          <a:xfrm>
            <a:off x="8024165" y="4682818"/>
            <a:ext cx="1591" cy="40489"/>
          </a:xfrm>
          <a:prstGeom prst="rect">
            <a:avLst/>
          </a:prstGeom>
          <a:noFill/>
          <a:ln w="28575">
            <a:solidFill>
              <a:srgbClr val="FFFF00"/>
            </a:solidFill>
            <a:miter lim="800000"/>
            <a:headEnd/>
            <a:tailEnd/>
          </a:ln>
        </p:spPr>
        <p:txBody>
          <a:bodyPr/>
          <a:lstStyle>
            <a:lvl1pPr defTabSz="457200">
              <a:defRPr>
                <a:solidFill>
                  <a:schemeClr val="tx1"/>
                </a:solidFill>
                <a:latin typeface="Arial" charset="0"/>
                <a:cs typeface="Arial" charset="0"/>
              </a:defRPr>
            </a:lvl1pPr>
            <a:lvl2pPr marL="37931725" indent="-37474525" defTabSz="457200">
              <a:defRPr>
                <a:solidFill>
                  <a:schemeClr val="tx1"/>
                </a:solidFill>
                <a:latin typeface="Arial" charset="0"/>
                <a:cs typeface="Arial" charset="0"/>
              </a:defRPr>
            </a:lvl2pPr>
            <a:lvl3pPr>
              <a:defRPr>
                <a:solidFill>
                  <a:schemeClr val="tx1"/>
                </a:solidFill>
                <a:latin typeface="Arial" charset="0"/>
                <a:cs typeface="Arial" charset="0"/>
              </a:defRPr>
            </a:lvl3pPr>
            <a:lvl4pPr>
              <a:defRPr>
                <a:solidFill>
                  <a:schemeClr val="tx1"/>
                </a:solidFill>
                <a:latin typeface="Arial" charset="0"/>
                <a:cs typeface="Arial" charset="0"/>
              </a:defRPr>
            </a:lvl4pPr>
            <a:lvl5pPr>
              <a:defRPr>
                <a:solidFill>
                  <a:schemeClr val="tx1"/>
                </a:solidFill>
                <a:latin typeface="Arial" charset="0"/>
                <a:cs typeface="Arial" charset="0"/>
              </a:defRPr>
            </a:lvl5pPr>
            <a:lvl6pPr marL="457200" fontAlgn="base">
              <a:spcBef>
                <a:spcPct val="0"/>
              </a:spcBef>
              <a:spcAft>
                <a:spcPct val="0"/>
              </a:spcAft>
              <a:defRPr>
                <a:solidFill>
                  <a:schemeClr val="tx1"/>
                </a:solidFill>
                <a:latin typeface="Arial" charset="0"/>
                <a:cs typeface="Arial" charset="0"/>
              </a:defRPr>
            </a:lvl6pPr>
            <a:lvl7pPr marL="914400" fontAlgn="base">
              <a:spcBef>
                <a:spcPct val="0"/>
              </a:spcBef>
              <a:spcAft>
                <a:spcPct val="0"/>
              </a:spcAft>
              <a:defRPr>
                <a:solidFill>
                  <a:schemeClr val="tx1"/>
                </a:solidFill>
                <a:latin typeface="Arial" charset="0"/>
                <a:cs typeface="Arial" charset="0"/>
              </a:defRPr>
            </a:lvl7pPr>
            <a:lvl8pPr marL="1371600" fontAlgn="base">
              <a:spcBef>
                <a:spcPct val="0"/>
              </a:spcBef>
              <a:spcAft>
                <a:spcPct val="0"/>
              </a:spcAft>
              <a:defRPr>
                <a:solidFill>
                  <a:schemeClr val="tx1"/>
                </a:solidFill>
                <a:latin typeface="Arial" charset="0"/>
                <a:cs typeface="Arial" charset="0"/>
              </a:defRPr>
            </a:lvl8pPr>
            <a:lvl9pPr marL="1828800" fontAlgn="base">
              <a:spcBef>
                <a:spcPct val="0"/>
              </a:spcBef>
              <a:spcAft>
                <a:spcPct val="0"/>
              </a:spcAft>
              <a:defRPr>
                <a:solidFill>
                  <a:schemeClr val="tx1"/>
                </a:solidFill>
                <a:latin typeface="Arial" charset="0"/>
                <a:cs typeface="Arial" charset="0"/>
              </a:defRPr>
            </a:lvl9pPr>
          </a:lstStyle>
          <a:p>
            <a:endParaRPr lang="en-US" altLang="en-US" b="1" dirty="0">
              <a:solidFill>
                <a:schemeClr val="bg1"/>
              </a:solidFill>
              <a:latin typeface="Arial" panose="020B0604020202020204" pitchFamily="34" charset="0"/>
              <a:ea typeface="ＭＳ Ｐゴシック" pitchFamily="34" charset="-128"/>
              <a:cs typeface="Arial" panose="020B0604020202020204" pitchFamily="34" charset="0"/>
            </a:endParaRPr>
          </a:p>
        </p:txBody>
      </p:sp>
      <p:sp>
        <p:nvSpPr>
          <p:cNvPr id="238771" name="Line 320"/>
          <p:cNvSpPr>
            <a:spLocks noChangeShapeType="1"/>
          </p:cNvSpPr>
          <p:nvPr/>
        </p:nvSpPr>
        <p:spPr bwMode="auto">
          <a:xfrm>
            <a:off x="8168925" y="4723307"/>
            <a:ext cx="0" cy="0"/>
          </a:xfrm>
          <a:prstGeom prst="line">
            <a:avLst/>
          </a:prstGeom>
          <a:noFill/>
          <a:ln w="28575">
            <a:solidFill>
              <a:srgbClr val="FFFF00"/>
            </a:solidFill>
            <a:round/>
            <a:headEnd/>
            <a:tailEnd/>
          </a:ln>
          <a:extLst>
            <a:ext uri="{909E8E84-426E-40DD-AFC4-6F175D3DCCD1}">
              <a14:hiddenFill xmlns:a14="http://schemas.microsoft.com/office/drawing/2010/main">
                <a:noFill/>
              </a14:hiddenFill>
            </a:ext>
          </a:extLst>
        </p:spPr>
        <p:txBody>
          <a:bodyPr/>
          <a:lstStyle/>
          <a:p>
            <a:endParaRPr lang="en-US" b="1" dirty="0">
              <a:solidFill>
                <a:schemeClr val="bg1"/>
              </a:solidFill>
              <a:latin typeface="Arial" panose="020B0604020202020204" pitchFamily="34" charset="0"/>
            </a:endParaRPr>
          </a:p>
        </p:txBody>
      </p:sp>
      <p:sp>
        <p:nvSpPr>
          <p:cNvPr id="238772" name="Rectangle 321"/>
          <p:cNvSpPr>
            <a:spLocks noChangeArrowheads="1"/>
          </p:cNvSpPr>
          <p:nvPr/>
        </p:nvSpPr>
        <p:spPr bwMode="auto">
          <a:xfrm>
            <a:off x="8168925" y="4682818"/>
            <a:ext cx="1591" cy="40489"/>
          </a:xfrm>
          <a:prstGeom prst="rect">
            <a:avLst/>
          </a:prstGeom>
          <a:noFill/>
          <a:ln w="28575">
            <a:solidFill>
              <a:srgbClr val="FFFF00"/>
            </a:solidFill>
            <a:miter lim="800000"/>
            <a:headEnd/>
            <a:tailEnd/>
          </a:ln>
        </p:spPr>
        <p:txBody>
          <a:bodyPr/>
          <a:lstStyle>
            <a:lvl1pPr defTabSz="457200">
              <a:defRPr>
                <a:solidFill>
                  <a:schemeClr val="tx1"/>
                </a:solidFill>
                <a:latin typeface="Arial" charset="0"/>
                <a:cs typeface="Arial" charset="0"/>
              </a:defRPr>
            </a:lvl1pPr>
            <a:lvl2pPr marL="37931725" indent="-37474525" defTabSz="457200">
              <a:defRPr>
                <a:solidFill>
                  <a:schemeClr val="tx1"/>
                </a:solidFill>
                <a:latin typeface="Arial" charset="0"/>
                <a:cs typeface="Arial" charset="0"/>
              </a:defRPr>
            </a:lvl2pPr>
            <a:lvl3pPr>
              <a:defRPr>
                <a:solidFill>
                  <a:schemeClr val="tx1"/>
                </a:solidFill>
                <a:latin typeface="Arial" charset="0"/>
                <a:cs typeface="Arial" charset="0"/>
              </a:defRPr>
            </a:lvl3pPr>
            <a:lvl4pPr>
              <a:defRPr>
                <a:solidFill>
                  <a:schemeClr val="tx1"/>
                </a:solidFill>
                <a:latin typeface="Arial" charset="0"/>
                <a:cs typeface="Arial" charset="0"/>
              </a:defRPr>
            </a:lvl4pPr>
            <a:lvl5pPr>
              <a:defRPr>
                <a:solidFill>
                  <a:schemeClr val="tx1"/>
                </a:solidFill>
                <a:latin typeface="Arial" charset="0"/>
                <a:cs typeface="Arial" charset="0"/>
              </a:defRPr>
            </a:lvl5pPr>
            <a:lvl6pPr marL="457200" fontAlgn="base">
              <a:spcBef>
                <a:spcPct val="0"/>
              </a:spcBef>
              <a:spcAft>
                <a:spcPct val="0"/>
              </a:spcAft>
              <a:defRPr>
                <a:solidFill>
                  <a:schemeClr val="tx1"/>
                </a:solidFill>
                <a:latin typeface="Arial" charset="0"/>
                <a:cs typeface="Arial" charset="0"/>
              </a:defRPr>
            </a:lvl6pPr>
            <a:lvl7pPr marL="914400" fontAlgn="base">
              <a:spcBef>
                <a:spcPct val="0"/>
              </a:spcBef>
              <a:spcAft>
                <a:spcPct val="0"/>
              </a:spcAft>
              <a:defRPr>
                <a:solidFill>
                  <a:schemeClr val="tx1"/>
                </a:solidFill>
                <a:latin typeface="Arial" charset="0"/>
                <a:cs typeface="Arial" charset="0"/>
              </a:defRPr>
            </a:lvl7pPr>
            <a:lvl8pPr marL="1371600" fontAlgn="base">
              <a:spcBef>
                <a:spcPct val="0"/>
              </a:spcBef>
              <a:spcAft>
                <a:spcPct val="0"/>
              </a:spcAft>
              <a:defRPr>
                <a:solidFill>
                  <a:schemeClr val="tx1"/>
                </a:solidFill>
                <a:latin typeface="Arial" charset="0"/>
                <a:cs typeface="Arial" charset="0"/>
              </a:defRPr>
            </a:lvl8pPr>
            <a:lvl9pPr marL="1828800" fontAlgn="base">
              <a:spcBef>
                <a:spcPct val="0"/>
              </a:spcBef>
              <a:spcAft>
                <a:spcPct val="0"/>
              </a:spcAft>
              <a:defRPr>
                <a:solidFill>
                  <a:schemeClr val="tx1"/>
                </a:solidFill>
                <a:latin typeface="Arial" charset="0"/>
                <a:cs typeface="Arial" charset="0"/>
              </a:defRPr>
            </a:lvl9pPr>
          </a:lstStyle>
          <a:p>
            <a:endParaRPr lang="en-US" altLang="en-US" b="1" dirty="0">
              <a:solidFill>
                <a:schemeClr val="bg1"/>
              </a:solidFill>
              <a:latin typeface="Arial" panose="020B0604020202020204" pitchFamily="34" charset="0"/>
              <a:ea typeface="ＭＳ Ｐゴシック" pitchFamily="34" charset="-128"/>
              <a:cs typeface="Arial" panose="020B0604020202020204" pitchFamily="34" charset="0"/>
            </a:endParaRPr>
          </a:p>
        </p:txBody>
      </p:sp>
      <p:sp>
        <p:nvSpPr>
          <p:cNvPr id="238773" name="Line 322"/>
          <p:cNvSpPr>
            <a:spLocks noChangeShapeType="1"/>
          </p:cNvSpPr>
          <p:nvPr/>
        </p:nvSpPr>
        <p:spPr bwMode="auto">
          <a:xfrm>
            <a:off x="6539974" y="4723307"/>
            <a:ext cx="0" cy="0"/>
          </a:xfrm>
          <a:prstGeom prst="line">
            <a:avLst/>
          </a:prstGeom>
          <a:noFill/>
          <a:ln w="28575">
            <a:solidFill>
              <a:srgbClr val="FFFF00"/>
            </a:solidFill>
            <a:round/>
            <a:headEnd/>
            <a:tailEnd/>
          </a:ln>
          <a:extLst>
            <a:ext uri="{909E8E84-426E-40DD-AFC4-6F175D3DCCD1}">
              <a14:hiddenFill xmlns:a14="http://schemas.microsoft.com/office/drawing/2010/main">
                <a:noFill/>
              </a14:hiddenFill>
            </a:ext>
          </a:extLst>
        </p:spPr>
        <p:txBody>
          <a:bodyPr/>
          <a:lstStyle/>
          <a:p>
            <a:endParaRPr lang="en-US" b="1" dirty="0">
              <a:solidFill>
                <a:schemeClr val="bg1"/>
              </a:solidFill>
              <a:latin typeface="Arial" panose="020B0604020202020204" pitchFamily="34" charset="0"/>
            </a:endParaRPr>
          </a:p>
        </p:txBody>
      </p:sp>
      <p:sp>
        <p:nvSpPr>
          <p:cNvPr id="238774" name="Rectangle 323"/>
          <p:cNvSpPr>
            <a:spLocks noChangeArrowheads="1"/>
          </p:cNvSpPr>
          <p:nvPr/>
        </p:nvSpPr>
        <p:spPr bwMode="auto">
          <a:xfrm>
            <a:off x="6539974" y="4723307"/>
            <a:ext cx="1630543" cy="1687"/>
          </a:xfrm>
          <a:prstGeom prst="rect">
            <a:avLst/>
          </a:prstGeom>
          <a:noFill/>
          <a:ln w="28575">
            <a:solidFill>
              <a:srgbClr val="FFFF00"/>
            </a:solidFill>
            <a:miter lim="800000"/>
            <a:headEnd/>
            <a:tailEnd/>
          </a:ln>
        </p:spPr>
        <p:txBody>
          <a:bodyPr/>
          <a:lstStyle>
            <a:lvl1pPr defTabSz="457200">
              <a:defRPr>
                <a:solidFill>
                  <a:schemeClr val="tx1"/>
                </a:solidFill>
                <a:latin typeface="Arial" charset="0"/>
                <a:cs typeface="Arial" charset="0"/>
              </a:defRPr>
            </a:lvl1pPr>
            <a:lvl2pPr marL="37931725" indent="-37474525" defTabSz="457200">
              <a:defRPr>
                <a:solidFill>
                  <a:schemeClr val="tx1"/>
                </a:solidFill>
                <a:latin typeface="Arial" charset="0"/>
                <a:cs typeface="Arial" charset="0"/>
              </a:defRPr>
            </a:lvl2pPr>
            <a:lvl3pPr>
              <a:defRPr>
                <a:solidFill>
                  <a:schemeClr val="tx1"/>
                </a:solidFill>
                <a:latin typeface="Arial" charset="0"/>
                <a:cs typeface="Arial" charset="0"/>
              </a:defRPr>
            </a:lvl3pPr>
            <a:lvl4pPr>
              <a:defRPr>
                <a:solidFill>
                  <a:schemeClr val="tx1"/>
                </a:solidFill>
                <a:latin typeface="Arial" charset="0"/>
                <a:cs typeface="Arial" charset="0"/>
              </a:defRPr>
            </a:lvl4pPr>
            <a:lvl5pPr>
              <a:defRPr>
                <a:solidFill>
                  <a:schemeClr val="tx1"/>
                </a:solidFill>
                <a:latin typeface="Arial" charset="0"/>
                <a:cs typeface="Arial" charset="0"/>
              </a:defRPr>
            </a:lvl5pPr>
            <a:lvl6pPr marL="457200" fontAlgn="base">
              <a:spcBef>
                <a:spcPct val="0"/>
              </a:spcBef>
              <a:spcAft>
                <a:spcPct val="0"/>
              </a:spcAft>
              <a:defRPr>
                <a:solidFill>
                  <a:schemeClr val="tx1"/>
                </a:solidFill>
                <a:latin typeface="Arial" charset="0"/>
                <a:cs typeface="Arial" charset="0"/>
              </a:defRPr>
            </a:lvl6pPr>
            <a:lvl7pPr marL="914400" fontAlgn="base">
              <a:spcBef>
                <a:spcPct val="0"/>
              </a:spcBef>
              <a:spcAft>
                <a:spcPct val="0"/>
              </a:spcAft>
              <a:defRPr>
                <a:solidFill>
                  <a:schemeClr val="tx1"/>
                </a:solidFill>
                <a:latin typeface="Arial" charset="0"/>
                <a:cs typeface="Arial" charset="0"/>
              </a:defRPr>
            </a:lvl7pPr>
            <a:lvl8pPr marL="1371600" fontAlgn="base">
              <a:spcBef>
                <a:spcPct val="0"/>
              </a:spcBef>
              <a:spcAft>
                <a:spcPct val="0"/>
              </a:spcAft>
              <a:defRPr>
                <a:solidFill>
                  <a:schemeClr val="tx1"/>
                </a:solidFill>
                <a:latin typeface="Arial" charset="0"/>
                <a:cs typeface="Arial" charset="0"/>
              </a:defRPr>
            </a:lvl8pPr>
            <a:lvl9pPr marL="1828800" fontAlgn="base">
              <a:spcBef>
                <a:spcPct val="0"/>
              </a:spcBef>
              <a:spcAft>
                <a:spcPct val="0"/>
              </a:spcAft>
              <a:defRPr>
                <a:solidFill>
                  <a:schemeClr val="tx1"/>
                </a:solidFill>
                <a:latin typeface="Arial" charset="0"/>
                <a:cs typeface="Arial" charset="0"/>
              </a:defRPr>
            </a:lvl9pPr>
          </a:lstStyle>
          <a:p>
            <a:endParaRPr lang="en-US" altLang="en-US" b="1" dirty="0">
              <a:solidFill>
                <a:schemeClr val="bg1"/>
              </a:solidFill>
              <a:latin typeface="Arial" panose="020B0604020202020204" pitchFamily="34" charset="0"/>
              <a:ea typeface="ＭＳ Ｐゴシック" pitchFamily="34" charset="-128"/>
              <a:cs typeface="Arial" panose="020B0604020202020204" pitchFamily="34" charset="0"/>
            </a:endParaRPr>
          </a:p>
        </p:txBody>
      </p:sp>
      <p:sp>
        <p:nvSpPr>
          <p:cNvPr id="238775" name="Rectangle 324"/>
          <p:cNvSpPr>
            <a:spLocks noChangeArrowheads="1"/>
          </p:cNvSpPr>
          <p:nvPr/>
        </p:nvSpPr>
        <p:spPr bwMode="auto">
          <a:xfrm>
            <a:off x="6705600" y="3595463"/>
            <a:ext cx="367088"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charset="0"/>
                <a:cs typeface="Arial" charset="0"/>
              </a:defRPr>
            </a:lvl1pPr>
            <a:lvl2pPr marL="37931725" indent="-37474525">
              <a:defRPr>
                <a:solidFill>
                  <a:schemeClr val="tx1"/>
                </a:solidFill>
                <a:latin typeface="Arial" charset="0"/>
                <a:cs typeface="Arial" charset="0"/>
              </a:defRPr>
            </a:lvl2pPr>
            <a:lvl3pPr>
              <a:defRPr>
                <a:solidFill>
                  <a:schemeClr val="tx1"/>
                </a:solidFill>
                <a:latin typeface="Arial" charset="0"/>
                <a:cs typeface="Arial" charset="0"/>
              </a:defRPr>
            </a:lvl3pPr>
            <a:lvl4pPr>
              <a:defRPr>
                <a:solidFill>
                  <a:schemeClr val="tx1"/>
                </a:solidFill>
                <a:latin typeface="Arial" charset="0"/>
                <a:cs typeface="Arial" charset="0"/>
              </a:defRPr>
            </a:lvl4pPr>
            <a:lvl5pPr>
              <a:defRPr>
                <a:solidFill>
                  <a:schemeClr val="tx1"/>
                </a:solidFill>
                <a:latin typeface="Arial" charset="0"/>
                <a:cs typeface="Arial" charset="0"/>
              </a:defRPr>
            </a:lvl5pPr>
            <a:lvl6pPr marL="457200" fontAlgn="base">
              <a:spcBef>
                <a:spcPct val="0"/>
              </a:spcBef>
              <a:spcAft>
                <a:spcPct val="0"/>
              </a:spcAft>
              <a:defRPr>
                <a:solidFill>
                  <a:schemeClr val="tx1"/>
                </a:solidFill>
                <a:latin typeface="Arial" charset="0"/>
                <a:cs typeface="Arial" charset="0"/>
              </a:defRPr>
            </a:lvl6pPr>
            <a:lvl7pPr marL="914400" fontAlgn="base">
              <a:spcBef>
                <a:spcPct val="0"/>
              </a:spcBef>
              <a:spcAft>
                <a:spcPct val="0"/>
              </a:spcAft>
              <a:defRPr>
                <a:solidFill>
                  <a:schemeClr val="tx1"/>
                </a:solidFill>
                <a:latin typeface="Arial" charset="0"/>
                <a:cs typeface="Arial" charset="0"/>
              </a:defRPr>
            </a:lvl7pPr>
            <a:lvl8pPr marL="1371600" fontAlgn="base">
              <a:spcBef>
                <a:spcPct val="0"/>
              </a:spcBef>
              <a:spcAft>
                <a:spcPct val="0"/>
              </a:spcAft>
              <a:defRPr>
                <a:solidFill>
                  <a:schemeClr val="tx1"/>
                </a:solidFill>
                <a:latin typeface="Arial" charset="0"/>
                <a:cs typeface="Arial" charset="0"/>
              </a:defRPr>
            </a:lvl8pPr>
            <a:lvl9pPr marL="1828800" fontAlgn="base">
              <a:spcBef>
                <a:spcPct val="0"/>
              </a:spcBef>
              <a:spcAft>
                <a:spcPct val="0"/>
              </a:spcAft>
              <a:defRPr>
                <a:solidFill>
                  <a:schemeClr val="tx1"/>
                </a:solidFill>
                <a:latin typeface="Arial" charset="0"/>
                <a:cs typeface="Arial" charset="0"/>
              </a:defRPr>
            </a:lvl9pPr>
          </a:lstStyle>
          <a:p>
            <a:r>
              <a:rPr lang="en-US" altLang="en-US" sz="1000" b="1" dirty="0">
                <a:solidFill>
                  <a:schemeClr val="bg1"/>
                </a:solidFill>
                <a:latin typeface="Arial" panose="020B0604020202020204" pitchFamily="34" charset="0"/>
                <a:ea typeface="ＭＳ Ｐゴシック" pitchFamily="34" charset="-128"/>
                <a:cs typeface="Arial" panose="020B0604020202020204" pitchFamily="34" charset="0"/>
              </a:rPr>
              <a:t>S0350</a:t>
            </a:r>
            <a:endParaRPr lang="en-US" altLang="en-US" sz="2000" b="1" dirty="0">
              <a:solidFill>
                <a:schemeClr val="bg1"/>
              </a:solidFill>
              <a:latin typeface="Arial" panose="020B0604020202020204" pitchFamily="34" charset="0"/>
              <a:ea typeface="ＭＳ Ｐゴシック" pitchFamily="34" charset="-128"/>
              <a:cs typeface="Arial" panose="020B0604020202020204" pitchFamily="34" charset="0"/>
            </a:endParaRPr>
          </a:p>
        </p:txBody>
      </p:sp>
      <p:sp>
        <p:nvSpPr>
          <p:cNvPr id="238776" name="Rectangle 325"/>
          <p:cNvSpPr>
            <a:spLocks noChangeArrowheads="1"/>
          </p:cNvSpPr>
          <p:nvPr/>
        </p:nvSpPr>
        <p:spPr bwMode="auto">
          <a:xfrm>
            <a:off x="7214177" y="3455709"/>
            <a:ext cx="440826"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charset="0"/>
                <a:cs typeface="Arial" charset="0"/>
              </a:defRPr>
            </a:lvl1pPr>
            <a:lvl2pPr marL="37931725" indent="-37474525">
              <a:defRPr>
                <a:solidFill>
                  <a:schemeClr val="tx1"/>
                </a:solidFill>
                <a:latin typeface="Arial" charset="0"/>
                <a:cs typeface="Arial" charset="0"/>
              </a:defRPr>
            </a:lvl2pPr>
            <a:lvl3pPr>
              <a:defRPr>
                <a:solidFill>
                  <a:schemeClr val="tx1"/>
                </a:solidFill>
                <a:latin typeface="Arial" charset="0"/>
                <a:cs typeface="Arial" charset="0"/>
              </a:defRPr>
            </a:lvl3pPr>
            <a:lvl4pPr>
              <a:defRPr>
                <a:solidFill>
                  <a:schemeClr val="tx1"/>
                </a:solidFill>
                <a:latin typeface="Arial" charset="0"/>
                <a:cs typeface="Arial" charset="0"/>
              </a:defRPr>
            </a:lvl4pPr>
            <a:lvl5pPr>
              <a:defRPr>
                <a:solidFill>
                  <a:schemeClr val="tx1"/>
                </a:solidFill>
                <a:latin typeface="Arial" charset="0"/>
                <a:cs typeface="Arial" charset="0"/>
              </a:defRPr>
            </a:lvl5pPr>
            <a:lvl6pPr marL="457200" fontAlgn="base">
              <a:spcBef>
                <a:spcPct val="0"/>
              </a:spcBef>
              <a:spcAft>
                <a:spcPct val="0"/>
              </a:spcAft>
              <a:defRPr>
                <a:solidFill>
                  <a:schemeClr val="tx1"/>
                </a:solidFill>
                <a:latin typeface="Arial" charset="0"/>
                <a:cs typeface="Arial" charset="0"/>
              </a:defRPr>
            </a:lvl6pPr>
            <a:lvl7pPr marL="914400" fontAlgn="base">
              <a:spcBef>
                <a:spcPct val="0"/>
              </a:spcBef>
              <a:spcAft>
                <a:spcPct val="0"/>
              </a:spcAft>
              <a:defRPr>
                <a:solidFill>
                  <a:schemeClr val="tx1"/>
                </a:solidFill>
                <a:latin typeface="Arial" charset="0"/>
                <a:cs typeface="Arial" charset="0"/>
              </a:defRPr>
            </a:lvl7pPr>
            <a:lvl8pPr marL="1371600" fontAlgn="base">
              <a:spcBef>
                <a:spcPct val="0"/>
              </a:spcBef>
              <a:spcAft>
                <a:spcPct val="0"/>
              </a:spcAft>
              <a:defRPr>
                <a:solidFill>
                  <a:schemeClr val="tx1"/>
                </a:solidFill>
                <a:latin typeface="Arial" charset="0"/>
                <a:cs typeface="Arial" charset="0"/>
              </a:defRPr>
            </a:lvl8pPr>
            <a:lvl9pPr marL="1828800" fontAlgn="base">
              <a:spcBef>
                <a:spcPct val="0"/>
              </a:spcBef>
              <a:spcAft>
                <a:spcPct val="0"/>
              </a:spcAft>
              <a:defRPr>
                <a:solidFill>
                  <a:schemeClr val="tx1"/>
                </a:solidFill>
                <a:latin typeface="Arial" charset="0"/>
                <a:cs typeface="Arial" charset="0"/>
              </a:defRPr>
            </a:lvl9pPr>
          </a:lstStyle>
          <a:p>
            <a:r>
              <a:rPr lang="en-US" altLang="en-US" sz="1000" b="1" dirty="0">
                <a:solidFill>
                  <a:schemeClr val="bg1"/>
                </a:solidFill>
                <a:latin typeface="Arial" panose="020B0604020202020204" pitchFamily="34" charset="0"/>
                <a:ea typeface="ＭＳ Ｐゴシック" pitchFamily="34" charset="-128"/>
                <a:cs typeface="Arial" panose="020B0604020202020204" pitchFamily="34" charset="0"/>
              </a:rPr>
              <a:t>At Risk</a:t>
            </a:r>
            <a:endParaRPr lang="en-US" altLang="en-US" sz="2000" b="1" dirty="0">
              <a:solidFill>
                <a:schemeClr val="bg1"/>
              </a:solidFill>
              <a:latin typeface="Arial" panose="020B0604020202020204" pitchFamily="34" charset="0"/>
              <a:ea typeface="ＭＳ Ｐゴシック" pitchFamily="34" charset="-128"/>
              <a:cs typeface="Arial" panose="020B0604020202020204" pitchFamily="34" charset="0"/>
            </a:endParaRPr>
          </a:p>
        </p:txBody>
      </p:sp>
      <p:sp>
        <p:nvSpPr>
          <p:cNvPr id="238777" name="Rectangle 326"/>
          <p:cNvSpPr>
            <a:spLocks noChangeArrowheads="1"/>
          </p:cNvSpPr>
          <p:nvPr/>
        </p:nvSpPr>
        <p:spPr bwMode="auto">
          <a:xfrm>
            <a:off x="7317577" y="3595463"/>
            <a:ext cx="141064"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charset="0"/>
                <a:cs typeface="Arial" charset="0"/>
              </a:defRPr>
            </a:lvl1pPr>
            <a:lvl2pPr marL="37931725" indent="-37474525">
              <a:defRPr>
                <a:solidFill>
                  <a:schemeClr val="tx1"/>
                </a:solidFill>
                <a:latin typeface="Arial" charset="0"/>
                <a:cs typeface="Arial" charset="0"/>
              </a:defRPr>
            </a:lvl2pPr>
            <a:lvl3pPr>
              <a:defRPr>
                <a:solidFill>
                  <a:schemeClr val="tx1"/>
                </a:solidFill>
                <a:latin typeface="Arial" charset="0"/>
                <a:cs typeface="Arial" charset="0"/>
              </a:defRPr>
            </a:lvl3pPr>
            <a:lvl4pPr>
              <a:defRPr>
                <a:solidFill>
                  <a:schemeClr val="tx1"/>
                </a:solidFill>
                <a:latin typeface="Arial" charset="0"/>
                <a:cs typeface="Arial" charset="0"/>
              </a:defRPr>
            </a:lvl4pPr>
            <a:lvl5pPr>
              <a:defRPr>
                <a:solidFill>
                  <a:schemeClr val="tx1"/>
                </a:solidFill>
                <a:latin typeface="Arial" charset="0"/>
                <a:cs typeface="Arial" charset="0"/>
              </a:defRPr>
            </a:lvl5pPr>
            <a:lvl6pPr marL="457200" fontAlgn="base">
              <a:spcBef>
                <a:spcPct val="0"/>
              </a:spcBef>
              <a:spcAft>
                <a:spcPct val="0"/>
              </a:spcAft>
              <a:defRPr>
                <a:solidFill>
                  <a:schemeClr val="tx1"/>
                </a:solidFill>
                <a:latin typeface="Arial" charset="0"/>
                <a:cs typeface="Arial" charset="0"/>
              </a:defRPr>
            </a:lvl6pPr>
            <a:lvl7pPr marL="914400" fontAlgn="base">
              <a:spcBef>
                <a:spcPct val="0"/>
              </a:spcBef>
              <a:spcAft>
                <a:spcPct val="0"/>
              </a:spcAft>
              <a:defRPr>
                <a:solidFill>
                  <a:schemeClr val="tx1"/>
                </a:solidFill>
                <a:latin typeface="Arial" charset="0"/>
                <a:cs typeface="Arial" charset="0"/>
              </a:defRPr>
            </a:lvl7pPr>
            <a:lvl8pPr marL="1371600" fontAlgn="base">
              <a:spcBef>
                <a:spcPct val="0"/>
              </a:spcBef>
              <a:spcAft>
                <a:spcPct val="0"/>
              </a:spcAft>
              <a:defRPr>
                <a:solidFill>
                  <a:schemeClr val="tx1"/>
                </a:solidFill>
                <a:latin typeface="Arial" charset="0"/>
                <a:cs typeface="Arial" charset="0"/>
              </a:defRPr>
            </a:lvl8pPr>
            <a:lvl9pPr marL="1828800" fontAlgn="base">
              <a:spcBef>
                <a:spcPct val="0"/>
              </a:spcBef>
              <a:spcAft>
                <a:spcPct val="0"/>
              </a:spcAft>
              <a:defRPr>
                <a:solidFill>
                  <a:schemeClr val="tx1"/>
                </a:solidFill>
                <a:latin typeface="Arial" charset="0"/>
                <a:cs typeface="Arial" charset="0"/>
              </a:defRPr>
            </a:lvl9pPr>
          </a:lstStyle>
          <a:p>
            <a:r>
              <a:rPr lang="en-US" altLang="en-US" sz="1000" b="1" dirty="0">
                <a:solidFill>
                  <a:schemeClr val="bg1"/>
                </a:solidFill>
                <a:latin typeface="Arial" panose="020B0604020202020204" pitchFamily="34" charset="0"/>
                <a:ea typeface="ＭＳ Ｐゴシック" pitchFamily="34" charset="-128"/>
                <a:cs typeface="Arial" panose="020B0604020202020204" pitchFamily="34" charset="0"/>
              </a:rPr>
              <a:t>33</a:t>
            </a:r>
            <a:endParaRPr lang="en-US" altLang="en-US" sz="2000" b="1" dirty="0">
              <a:solidFill>
                <a:schemeClr val="bg1"/>
              </a:solidFill>
              <a:latin typeface="Arial" panose="020B0604020202020204" pitchFamily="34" charset="0"/>
              <a:ea typeface="ＭＳ Ｐゴシック" pitchFamily="34" charset="-128"/>
              <a:cs typeface="Arial" panose="020B0604020202020204" pitchFamily="34" charset="0"/>
            </a:endParaRPr>
          </a:p>
        </p:txBody>
      </p:sp>
      <p:sp>
        <p:nvSpPr>
          <p:cNvPr id="238778" name="Rectangle 327"/>
          <p:cNvSpPr>
            <a:spLocks noChangeArrowheads="1"/>
          </p:cNvSpPr>
          <p:nvPr/>
        </p:nvSpPr>
        <p:spPr bwMode="auto">
          <a:xfrm>
            <a:off x="7772218" y="3455709"/>
            <a:ext cx="426399"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charset="0"/>
                <a:cs typeface="Arial" charset="0"/>
              </a:defRPr>
            </a:lvl1pPr>
            <a:lvl2pPr marL="37931725" indent="-37474525">
              <a:defRPr>
                <a:solidFill>
                  <a:schemeClr val="tx1"/>
                </a:solidFill>
                <a:latin typeface="Arial" charset="0"/>
                <a:cs typeface="Arial" charset="0"/>
              </a:defRPr>
            </a:lvl2pPr>
            <a:lvl3pPr>
              <a:defRPr>
                <a:solidFill>
                  <a:schemeClr val="tx1"/>
                </a:solidFill>
                <a:latin typeface="Arial" charset="0"/>
                <a:cs typeface="Arial" charset="0"/>
              </a:defRPr>
            </a:lvl3pPr>
            <a:lvl4pPr>
              <a:defRPr>
                <a:solidFill>
                  <a:schemeClr val="tx1"/>
                </a:solidFill>
                <a:latin typeface="Arial" charset="0"/>
                <a:cs typeface="Arial" charset="0"/>
              </a:defRPr>
            </a:lvl4pPr>
            <a:lvl5pPr>
              <a:defRPr>
                <a:solidFill>
                  <a:schemeClr val="tx1"/>
                </a:solidFill>
                <a:latin typeface="Arial" charset="0"/>
                <a:cs typeface="Arial" charset="0"/>
              </a:defRPr>
            </a:lvl5pPr>
            <a:lvl6pPr marL="457200" fontAlgn="base">
              <a:spcBef>
                <a:spcPct val="0"/>
              </a:spcBef>
              <a:spcAft>
                <a:spcPct val="0"/>
              </a:spcAft>
              <a:defRPr>
                <a:solidFill>
                  <a:schemeClr val="tx1"/>
                </a:solidFill>
                <a:latin typeface="Arial" charset="0"/>
                <a:cs typeface="Arial" charset="0"/>
              </a:defRPr>
            </a:lvl6pPr>
            <a:lvl7pPr marL="914400" fontAlgn="base">
              <a:spcBef>
                <a:spcPct val="0"/>
              </a:spcBef>
              <a:spcAft>
                <a:spcPct val="0"/>
              </a:spcAft>
              <a:defRPr>
                <a:solidFill>
                  <a:schemeClr val="tx1"/>
                </a:solidFill>
                <a:latin typeface="Arial" charset="0"/>
                <a:cs typeface="Arial" charset="0"/>
              </a:defRPr>
            </a:lvl7pPr>
            <a:lvl8pPr marL="1371600" fontAlgn="base">
              <a:spcBef>
                <a:spcPct val="0"/>
              </a:spcBef>
              <a:spcAft>
                <a:spcPct val="0"/>
              </a:spcAft>
              <a:defRPr>
                <a:solidFill>
                  <a:schemeClr val="tx1"/>
                </a:solidFill>
                <a:latin typeface="Arial" charset="0"/>
                <a:cs typeface="Arial" charset="0"/>
              </a:defRPr>
            </a:lvl8pPr>
            <a:lvl9pPr marL="1828800" fontAlgn="base">
              <a:spcBef>
                <a:spcPct val="0"/>
              </a:spcBef>
              <a:spcAft>
                <a:spcPct val="0"/>
              </a:spcAft>
              <a:defRPr>
                <a:solidFill>
                  <a:schemeClr val="tx1"/>
                </a:solidFill>
                <a:latin typeface="Arial" charset="0"/>
                <a:cs typeface="Arial" charset="0"/>
              </a:defRPr>
            </a:lvl9pPr>
          </a:lstStyle>
          <a:p>
            <a:r>
              <a:rPr lang="en-US" altLang="en-US" sz="1000" b="1" dirty="0">
                <a:solidFill>
                  <a:schemeClr val="bg1"/>
                </a:solidFill>
                <a:latin typeface="Arial" panose="020B0604020202020204" pitchFamily="34" charset="0"/>
                <a:ea typeface="ＭＳ Ｐゴシック" pitchFamily="34" charset="-128"/>
                <a:cs typeface="Arial" panose="020B0604020202020204" pitchFamily="34" charset="0"/>
              </a:rPr>
              <a:t>Deaths</a:t>
            </a:r>
            <a:endParaRPr lang="en-US" altLang="en-US" sz="2000" b="1" dirty="0">
              <a:solidFill>
                <a:schemeClr val="bg1"/>
              </a:solidFill>
              <a:latin typeface="Arial" panose="020B0604020202020204" pitchFamily="34" charset="0"/>
              <a:ea typeface="ＭＳ Ｐゴシック" pitchFamily="34" charset="-128"/>
              <a:cs typeface="Arial" panose="020B0604020202020204" pitchFamily="34" charset="0"/>
            </a:endParaRPr>
          </a:p>
        </p:txBody>
      </p:sp>
      <p:sp>
        <p:nvSpPr>
          <p:cNvPr id="238779" name="Rectangle 328"/>
          <p:cNvSpPr>
            <a:spLocks noChangeArrowheads="1"/>
          </p:cNvSpPr>
          <p:nvPr/>
        </p:nvSpPr>
        <p:spPr bwMode="auto">
          <a:xfrm>
            <a:off x="7877209" y="3595463"/>
            <a:ext cx="141064"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charset="0"/>
                <a:cs typeface="Arial" charset="0"/>
              </a:defRPr>
            </a:lvl1pPr>
            <a:lvl2pPr marL="37931725" indent="-37474525">
              <a:defRPr>
                <a:solidFill>
                  <a:schemeClr val="tx1"/>
                </a:solidFill>
                <a:latin typeface="Arial" charset="0"/>
                <a:cs typeface="Arial" charset="0"/>
              </a:defRPr>
            </a:lvl2pPr>
            <a:lvl3pPr>
              <a:defRPr>
                <a:solidFill>
                  <a:schemeClr val="tx1"/>
                </a:solidFill>
                <a:latin typeface="Arial" charset="0"/>
                <a:cs typeface="Arial" charset="0"/>
              </a:defRPr>
            </a:lvl3pPr>
            <a:lvl4pPr>
              <a:defRPr>
                <a:solidFill>
                  <a:schemeClr val="tx1"/>
                </a:solidFill>
                <a:latin typeface="Arial" charset="0"/>
                <a:cs typeface="Arial" charset="0"/>
              </a:defRPr>
            </a:lvl4pPr>
            <a:lvl5pPr>
              <a:defRPr>
                <a:solidFill>
                  <a:schemeClr val="tx1"/>
                </a:solidFill>
                <a:latin typeface="Arial" charset="0"/>
                <a:cs typeface="Arial" charset="0"/>
              </a:defRPr>
            </a:lvl5pPr>
            <a:lvl6pPr marL="457200" fontAlgn="base">
              <a:spcBef>
                <a:spcPct val="0"/>
              </a:spcBef>
              <a:spcAft>
                <a:spcPct val="0"/>
              </a:spcAft>
              <a:defRPr>
                <a:solidFill>
                  <a:schemeClr val="tx1"/>
                </a:solidFill>
                <a:latin typeface="Arial" charset="0"/>
                <a:cs typeface="Arial" charset="0"/>
              </a:defRPr>
            </a:lvl6pPr>
            <a:lvl7pPr marL="914400" fontAlgn="base">
              <a:spcBef>
                <a:spcPct val="0"/>
              </a:spcBef>
              <a:spcAft>
                <a:spcPct val="0"/>
              </a:spcAft>
              <a:defRPr>
                <a:solidFill>
                  <a:schemeClr val="tx1"/>
                </a:solidFill>
                <a:latin typeface="Arial" charset="0"/>
                <a:cs typeface="Arial" charset="0"/>
              </a:defRPr>
            </a:lvl7pPr>
            <a:lvl8pPr marL="1371600" fontAlgn="base">
              <a:spcBef>
                <a:spcPct val="0"/>
              </a:spcBef>
              <a:spcAft>
                <a:spcPct val="0"/>
              </a:spcAft>
              <a:defRPr>
                <a:solidFill>
                  <a:schemeClr val="tx1"/>
                </a:solidFill>
                <a:latin typeface="Arial" charset="0"/>
                <a:cs typeface="Arial" charset="0"/>
              </a:defRPr>
            </a:lvl8pPr>
            <a:lvl9pPr marL="1828800" fontAlgn="base">
              <a:spcBef>
                <a:spcPct val="0"/>
              </a:spcBef>
              <a:spcAft>
                <a:spcPct val="0"/>
              </a:spcAft>
              <a:defRPr>
                <a:solidFill>
                  <a:schemeClr val="tx1"/>
                </a:solidFill>
                <a:latin typeface="Arial" charset="0"/>
                <a:cs typeface="Arial" charset="0"/>
              </a:defRPr>
            </a:lvl9pPr>
          </a:lstStyle>
          <a:p>
            <a:r>
              <a:rPr lang="en-US" altLang="en-US" sz="1000" b="1" dirty="0">
                <a:solidFill>
                  <a:schemeClr val="bg1"/>
                </a:solidFill>
                <a:latin typeface="Arial" panose="020B0604020202020204" pitchFamily="34" charset="0"/>
                <a:ea typeface="ＭＳ Ｐゴシック" pitchFamily="34" charset="-128"/>
                <a:cs typeface="Arial" panose="020B0604020202020204" pitchFamily="34" charset="0"/>
              </a:rPr>
              <a:t>17</a:t>
            </a:r>
            <a:endParaRPr lang="en-US" altLang="en-US" sz="2000" b="1" dirty="0">
              <a:solidFill>
                <a:schemeClr val="bg1"/>
              </a:solidFill>
              <a:latin typeface="Arial" panose="020B0604020202020204" pitchFamily="34" charset="0"/>
              <a:ea typeface="ＭＳ Ｐゴシック" pitchFamily="34" charset="-128"/>
              <a:cs typeface="Arial" panose="020B0604020202020204" pitchFamily="34" charset="0"/>
            </a:endParaRPr>
          </a:p>
        </p:txBody>
      </p:sp>
      <p:sp>
        <p:nvSpPr>
          <p:cNvPr id="238780" name="Rectangle 329"/>
          <p:cNvSpPr>
            <a:spLocks noChangeArrowheads="1"/>
          </p:cNvSpPr>
          <p:nvPr/>
        </p:nvSpPr>
        <p:spPr bwMode="auto">
          <a:xfrm>
            <a:off x="8353135" y="3352800"/>
            <a:ext cx="389530"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charset="0"/>
                <a:cs typeface="Arial" charset="0"/>
              </a:defRPr>
            </a:lvl1pPr>
            <a:lvl2pPr marL="37931725" indent="-37474525">
              <a:defRPr>
                <a:solidFill>
                  <a:schemeClr val="tx1"/>
                </a:solidFill>
                <a:latin typeface="Arial" charset="0"/>
                <a:cs typeface="Arial" charset="0"/>
              </a:defRPr>
            </a:lvl2pPr>
            <a:lvl3pPr>
              <a:defRPr>
                <a:solidFill>
                  <a:schemeClr val="tx1"/>
                </a:solidFill>
                <a:latin typeface="Arial" charset="0"/>
                <a:cs typeface="Arial" charset="0"/>
              </a:defRPr>
            </a:lvl3pPr>
            <a:lvl4pPr>
              <a:defRPr>
                <a:solidFill>
                  <a:schemeClr val="tx1"/>
                </a:solidFill>
                <a:latin typeface="Arial" charset="0"/>
                <a:cs typeface="Arial" charset="0"/>
              </a:defRPr>
            </a:lvl4pPr>
            <a:lvl5pPr>
              <a:defRPr>
                <a:solidFill>
                  <a:schemeClr val="tx1"/>
                </a:solidFill>
                <a:latin typeface="Arial" charset="0"/>
                <a:cs typeface="Arial" charset="0"/>
              </a:defRPr>
            </a:lvl5pPr>
            <a:lvl6pPr marL="457200" fontAlgn="base">
              <a:spcBef>
                <a:spcPct val="0"/>
              </a:spcBef>
              <a:spcAft>
                <a:spcPct val="0"/>
              </a:spcAft>
              <a:defRPr>
                <a:solidFill>
                  <a:schemeClr val="tx1"/>
                </a:solidFill>
                <a:latin typeface="Arial" charset="0"/>
                <a:cs typeface="Arial" charset="0"/>
              </a:defRPr>
            </a:lvl6pPr>
            <a:lvl7pPr marL="914400" fontAlgn="base">
              <a:spcBef>
                <a:spcPct val="0"/>
              </a:spcBef>
              <a:spcAft>
                <a:spcPct val="0"/>
              </a:spcAft>
              <a:defRPr>
                <a:solidFill>
                  <a:schemeClr val="tx1"/>
                </a:solidFill>
                <a:latin typeface="Arial" charset="0"/>
                <a:cs typeface="Arial" charset="0"/>
              </a:defRPr>
            </a:lvl7pPr>
            <a:lvl8pPr marL="1371600" fontAlgn="base">
              <a:spcBef>
                <a:spcPct val="0"/>
              </a:spcBef>
              <a:spcAft>
                <a:spcPct val="0"/>
              </a:spcAft>
              <a:defRPr>
                <a:solidFill>
                  <a:schemeClr val="tx1"/>
                </a:solidFill>
                <a:latin typeface="Arial" charset="0"/>
                <a:cs typeface="Arial" charset="0"/>
              </a:defRPr>
            </a:lvl8pPr>
            <a:lvl9pPr marL="1828800" fontAlgn="base">
              <a:spcBef>
                <a:spcPct val="0"/>
              </a:spcBef>
              <a:spcAft>
                <a:spcPct val="0"/>
              </a:spcAft>
              <a:defRPr>
                <a:solidFill>
                  <a:schemeClr val="tx1"/>
                </a:solidFill>
                <a:latin typeface="Arial" charset="0"/>
                <a:cs typeface="Arial" charset="0"/>
              </a:defRPr>
            </a:lvl9pPr>
          </a:lstStyle>
          <a:p>
            <a:r>
              <a:rPr lang="en-US" altLang="en-US" sz="1000" b="1" dirty="0">
                <a:solidFill>
                  <a:schemeClr val="bg1"/>
                </a:solidFill>
                <a:latin typeface="Arial" panose="020B0604020202020204" pitchFamily="34" charset="0"/>
                <a:ea typeface="ＭＳ Ｐゴシック" pitchFamily="34" charset="-128"/>
                <a:cs typeface="Arial" panose="020B0604020202020204" pitchFamily="34" charset="0"/>
              </a:rPr>
              <a:t>2-Year</a:t>
            </a:r>
            <a:endParaRPr lang="en-US" altLang="en-US" sz="2000" b="1" dirty="0">
              <a:solidFill>
                <a:schemeClr val="bg1"/>
              </a:solidFill>
              <a:latin typeface="Arial" panose="020B0604020202020204" pitchFamily="34" charset="0"/>
              <a:ea typeface="ＭＳ Ｐゴシック" pitchFamily="34" charset="-128"/>
              <a:cs typeface="Arial" panose="020B0604020202020204" pitchFamily="34" charset="0"/>
            </a:endParaRPr>
          </a:p>
        </p:txBody>
      </p:sp>
      <p:sp>
        <p:nvSpPr>
          <p:cNvPr id="238781" name="Rectangle 330"/>
          <p:cNvSpPr>
            <a:spLocks noChangeArrowheads="1"/>
          </p:cNvSpPr>
          <p:nvPr/>
        </p:nvSpPr>
        <p:spPr bwMode="auto">
          <a:xfrm>
            <a:off x="8307003" y="3455709"/>
            <a:ext cx="532197"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charset="0"/>
                <a:cs typeface="Arial" charset="0"/>
              </a:defRPr>
            </a:lvl1pPr>
            <a:lvl2pPr marL="37931725" indent="-37474525">
              <a:defRPr>
                <a:solidFill>
                  <a:schemeClr val="tx1"/>
                </a:solidFill>
                <a:latin typeface="Arial" charset="0"/>
                <a:cs typeface="Arial" charset="0"/>
              </a:defRPr>
            </a:lvl2pPr>
            <a:lvl3pPr>
              <a:defRPr>
                <a:solidFill>
                  <a:schemeClr val="tx1"/>
                </a:solidFill>
                <a:latin typeface="Arial" charset="0"/>
                <a:cs typeface="Arial" charset="0"/>
              </a:defRPr>
            </a:lvl3pPr>
            <a:lvl4pPr>
              <a:defRPr>
                <a:solidFill>
                  <a:schemeClr val="tx1"/>
                </a:solidFill>
                <a:latin typeface="Arial" charset="0"/>
                <a:cs typeface="Arial" charset="0"/>
              </a:defRPr>
            </a:lvl4pPr>
            <a:lvl5pPr>
              <a:defRPr>
                <a:solidFill>
                  <a:schemeClr val="tx1"/>
                </a:solidFill>
                <a:latin typeface="Arial" charset="0"/>
                <a:cs typeface="Arial" charset="0"/>
              </a:defRPr>
            </a:lvl5pPr>
            <a:lvl6pPr marL="457200" fontAlgn="base">
              <a:spcBef>
                <a:spcPct val="0"/>
              </a:spcBef>
              <a:spcAft>
                <a:spcPct val="0"/>
              </a:spcAft>
              <a:defRPr>
                <a:solidFill>
                  <a:schemeClr val="tx1"/>
                </a:solidFill>
                <a:latin typeface="Arial" charset="0"/>
                <a:cs typeface="Arial" charset="0"/>
              </a:defRPr>
            </a:lvl6pPr>
            <a:lvl7pPr marL="914400" fontAlgn="base">
              <a:spcBef>
                <a:spcPct val="0"/>
              </a:spcBef>
              <a:spcAft>
                <a:spcPct val="0"/>
              </a:spcAft>
              <a:defRPr>
                <a:solidFill>
                  <a:schemeClr val="tx1"/>
                </a:solidFill>
                <a:latin typeface="Arial" charset="0"/>
                <a:cs typeface="Arial" charset="0"/>
              </a:defRPr>
            </a:lvl7pPr>
            <a:lvl8pPr marL="1371600" fontAlgn="base">
              <a:spcBef>
                <a:spcPct val="0"/>
              </a:spcBef>
              <a:spcAft>
                <a:spcPct val="0"/>
              </a:spcAft>
              <a:defRPr>
                <a:solidFill>
                  <a:schemeClr val="tx1"/>
                </a:solidFill>
                <a:latin typeface="Arial" charset="0"/>
                <a:cs typeface="Arial" charset="0"/>
              </a:defRPr>
            </a:lvl8pPr>
            <a:lvl9pPr marL="1828800" fontAlgn="base">
              <a:spcBef>
                <a:spcPct val="0"/>
              </a:spcBef>
              <a:spcAft>
                <a:spcPct val="0"/>
              </a:spcAft>
              <a:defRPr>
                <a:solidFill>
                  <a:schemeClr val="tx1"/>
                </a:solidFill>
                <a:latin typeface="Arial" charset="0"/>
                <a:cs typeface="Arial" charset="0"/>
              </a:defRPr>
            </a:lvl9pPr>
          </a:lstStyle>
          <a:p>
            <a:r>
              <a:rPr lang="en-US" altLang="en-US" sz="1000" b="1" dirty="0">
                <a:solidFill>
                  <a:schemeClr val="bg1"/>
                </a:solidFill>
                <a:latin typeface="Arial" panose="020B0604020202020204" pitchFamily="34" charset="0"/>
                <a:ea typeface="ＭＳ Ｐゴシック" pitchFamily="34" charset="-128"/>
                <a:cs typeface="Arial" panose="020B0604020202020204" pitchFamily="34" charset="0"/>
              </a:rPr>
              <a:t>Estimate</a:t>
            </a:r>
            <a:endParaRPr lang="en-US" altLang="en-US" sz="2000" b="1" dirty="0">
              <a:solidFill>
                <a:schemeClr val="bg1"/>
              </a:solidFill>
              <a:latin typeface="Arial" panose="020B0604020202020204" pitchFamily="34" charset="0"/>
              <a:ea typeface="ＭＳ Ｐゴシック" pitchFamily="34" charset="-128"/>
              <a:cs typeface="Arial" panose="020B0604020202020204" pitchFamily="34" charset="0"/>
            </a:endParaRPr>
          </a:p>
        </p:txBody>
      </p:sp>
      <p:sp>
        <p:nvSpPr>
          <p:cNvPr id="238782" name="Rectangle 331"/>
          <p:cNvSpPr>
            <a:spLocks noChangeArrowheads="1"/>
          </p:cNvSpPr>
          <p:nvPr/>
        </p:nvSpPr>
        <p:spPr bwMode="auto">
          <a:xfrm>
            <a:off x="8404040" y="3595463"/>
            <a:ext cx="254878"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charset="0"/>
                <a:cs typeface="Arial" charset="0"/>
              </a:defRPr>
            </a:lvl1pPr>
            <a:lvl2pPr marL="37931725" indent="-37474525">
              <a:defRPr>
                <a:solidFill>
                  <a:schemeClr val="tx1"/>
                </a:solidFill>
                <a:latin typeface="Arial" charset="0"/>
                <a:cs typeface="Arial" charset="0"/>
              </a:defRPr>
            </a:lvl2pPr>
            <a:lvl3pPr>
              <a:defRPr>
                <a:solidFill>
                  <a:schemeClr val="tx1"/>
                </a:solidFill>
                <a:latin typeface="Arial" charset="0"/>
                <a:cs typeface="Arial" charset="0"/>
              </a:defRPr>
            </a:lvl3pPr>
            <a:lvl4pPr>
              <a:defRPr>
                <a:solidFill>
                  <a:schemeClr val="tx1"/>
                </a:solidFill>
                <a:latin typeface="Arial" charset="0"/>
                <a:cs typeface="Arial" charset="0"/>
              </a:defRPr>
            </a:lvl4pPr>
            <a:lvl5pPr>
              <a:defRPr>
                <a:solidFill>
                  <a:schemeClr val="tx1"/>
                </a:solidFill>
                <a:latin typeface="Arial" charset="0"/>
                <a:cs typeface="Arial" charset="0"/>
              </a:defRPr>
            </a:lvl5pPr>
            <a:lvl6pPr marL="457200" fontAlgn="base">
              <a:spcBef>
                <a:spcPct val="0"/>
              </a:spcBef>
              <a:spcAft>
                <a:spcPct val="0"/>
              </a:spcAft>
              <a:defRPr>
                <a:solidFill>
                  <a:schemeClr val="tx1"/>
                </a:solidFill>
                <a:latin typeface="Arial" charset="0"/>
                <a:cs typeface="Arial" charset="0"/>
              </a:defRPr>
            </a:lvl6pPr>
            <a:lvl7pPr marL="914400" fontAlgn="base">
              <a:spcBef>
                <a:spcPct val="0"/>
              </a:spcBef>
              <a:spcAft>
                <a:spcPct val="0"/>
              </a:spcAft>
              <a:defRPr>
                <a:solidFill>
                  <a:schemeClr val="tx1"/>
                </a:solidFill>
                <a:latin typeface="Arial" charset="0"/>
                <a:cs typeface="Arial" charset="0"/>
              </a:defRPr>
            </a:lvl7pPr>
            <a:lvl8pPr marL="1371600" fontAlgn="base">
              <a:spcBef>
                <a:spcPct val="0"/>
              </a:spcBef>
              <a:spcAft>
                <a:spcPct val="0"/>
              </a:spcAft>
              <a:defRPr>
                <a:solidFill>
                  <a:schemeClr val="tx1"/>
                </a:solidFill>
                <a:latin typeface="Arial" charset="0"/>
                <a:cs typeface="Arial" charset="0"/>
              </a:defRPr>
            </a:lvl8pPr>
            <a:lvl9pPr marL="1828800" fontAlgn="base">
              <a:spcBef>
                <a:spcPct val="0"/>
              </a:spcBef>
              <a:spcAft>
                <a:spcPct val="0"/>
              </a:spcAft>
              <a:defRPr>
                <a:solidFill>
                  <a:schemeClr val="tx1"/>
                </a:solidFill>
                <a:latin typeface="Arial" charset="0"/>
                <a:cs typeface="Arial" charset="0"/>
              </a:defRPr>
            </a:lvl9pPr>
          </a:lstStyle>
          <a:p>
            <a:r>
              <a:rPr lang="en-US" altLang="en-US" sz="1000" b="1" dirty="0">
                <a:solidFill>
                  <a:schemeClr val="bg1"/>
                </a:solidFill>
                <a:latin typeface="Arial" panose="020B0604020202020204" pitchFamily="34" charset="0"/>
                <a:ea typeface="ＭＳ Ｐゴシック" pitchFamily="34" charset="-128"/>
                <a:cs typeface="Arial" panose="020B0604020202020204" pitchFamily="34" charset="0"/>
              </a:rPr>
              <a:t>32%</a:t>
            </a:r>
            <a:endParaRPr lang="en-US" altLang="en-US" sz="2000" b="1" dirty="0">
              <a:solidFill>
                <a:schemeClr val="bg1"/>
              </a:solidFill>
              <a:latin typeface="Arial" panose="020B0604020202020204" pitchFamily="34" charset="0"/>
              <a:ea typeface="ＭＳ Ｐゴシック" pitchFamily="34" charset="-128"/>
              <a:cs typeface="Arial" panose="020B0604020202020204" pitchFamily="34" charset="0"/>
            </a:endParaRPr>
          </a:p>
        </p:txBody>
      </p:sp>
      <p:sp>
        <p:nvSpPr>
          <p:cNvPr id="238784" name="Rectangle 170"/>
          <p:cNvSpPr>
            <a:spLocks noChangeArrowheads="1"/>
          </p:cNvSpPr>
          <p:nvPr/>
        </p:nvSpPr>
        <p:spPr bwMode="auto">
          <a:xfrm>
            <a:off x="345140" y="6428601"/>
            <a:ext cx="698851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457200" indent="-457200">
              <a:defRPr>
                <a:solidFill>
                  <a:schemeClr val="tx1"/>
                </a:solidFill>
                <a:latin typeface="Arial" charset="0"/>
                <a:cs typeface="Arial" charset="0"/>
              </a:defRPr>
            </a:lvl1pPr>
            <a:lvl2pPr marL="37931725" indent="-37474525">
              <a:defRPr>
                <a:solidFill>
                  <a:schemeClr val="tx1"/>
                </a:solidFill>
                <a:latin typeface="Arial" charset="0"/>
                <a:cs typeface="Arial" charset="0"/>
              </a:defRPr>
            </a:lvl2pPr>
            <a:lvl3pPr>
              <a:defRPr>
                <a:solidFill>
                  <a:schemeClr val="tx1"/>
                </a:solidFill>
                <a:latin typeface="Arial" charset="0"/>
                <a:cs typeface="Arial" charset="0"/>
              </a:defRPr>
            </a:lvl3pPr>
            <a:lvl4pPr>
              <a:defRPr>
                <a:solidFill>
                  <a:schemeClr val="tx1"/>
                </a:solidFill>
                <a:latin typeface="Arial" charset="0"/>
                <a:cs typeface="Arial" charset="0"/>
              </a:defRPr>
            </a:lvl4pPr>
            <a:lvl5pPr>
              <a:defRPr>
                <a:solidFill>
                  <a:schemeClr val="tx1"/>
                </a:solidFill>
                <a:latin typeface="Arial" charset="0"/>
                <a:cs typeface="Arial" charset="0"/>
              </a:defRPr>
            </a:lvl5pPr>
            <a:lvl6pPr marL="457200" fontAlgn="base">
              <a:spcBef>
                <a:spcPct val="0"/>
              </a:spcBef>
              <a:spcAft>
                <a:spcPct val="0"/>
              </a:spcAft>
              <a:defRPr>
                <a:solidFill>
                  <a:schemeClr val="tx1"/>
                </a:solidFill>
                <a:latin typeface="Arial" charset="0"/>
                <a:cs typeface="Arial" charset="0"/>
              </a:defRPr>
            </a:lvl6pPr>
            <a:lvl7pPr marL="914400" fontAlgn="base">
              <a:spcBef>
                <a:spcPct val="0"/>
              </a:spcBef>
              <a:spcAft>
                <a:spcPct val="0"/>
              </a:spcAft>
              <a:defRPr>
                <a:solidFill>
                  <a:schemeClr val="tx1"/>
                </a:solidFill>
                <a:latin typeface="Arial" charset="0"/>
                <a:cs typeface="Arial" charset="0"/>
              </a:defRPr>
            </a:lvl7pPr>
            <a:lvl8pPr marL="1371600" fontAlgn="base">
              <a:spcBef>
                <a:spcPct val="0"/>
              </a:spcBef>
              <a:spcAft>
                <a:spcPct val="0"/>
              </a:spcAft>
              <a:defRPr>
                <a:solidFill>
                  <a:schemeClr val="tx1"/>
                </a:solidFill>
                <a:latin typeface="Arial" charset="0"/>
                <a:cs typeface="Arial" charset="0"/>
              </a:defRPr>
            </a:lvl8pPr>
            <a:lvl9pPr marL="1828800" fontAlgn="base">
              <a:spcBef>
                <a:spcPct val="0"/>
              </a:spcBef>
              <a:spcAft>
                <a:spcPct val="0"/>
              </a:spcAft>
              <a:defRPr>
                <a:solidFill>
                  <a:schemeClr val="tx1"/>
                </a:solidFill>
                <a:latin typeface="Arial" charset="0"/>
                <a:cs typeface="Arial" charset="0"/>
              </a:defRPr>
            </a:lvl9pPr>
          </a:lstStyle>
          <a:p>
            <a:pPr eaLnBrk="0" hangingPunct="0"/>
            <a:r>
              <a:rPr lang="en-US" altLang="en-US" sz="1200" b="1" dirty="0" smtClean="0">
                <a:solidFill>
                  <a:schemeClr val="bg1"/>
                </a:solidFill>
                <a:latin typeface="Arial" panose="020B0604020202020204" pitchFamily="34" charset="0"/>
                <a:ea typeface="ＭＳ Ｐゴシック" pitchFamily="34" charset="-128"/>
                <a:cs typeface="Arial" panose="020B0604020202020204" pitchFamily="34" charset="0"/>
              </a:rPr>
              <a:t>Mahadevan D, </a:t>
            </a:r>
            <a:r>
              <a:rPr lang="en-US" altLang="en-US" sz="1200" b="1" dirty="0">
                <a:solidFill>
                  <a:schemeClr val="bg1"/>
                </a:solidFill>
                <a:latin typeface="Arial" panose="020B0604020202020204" pitchFamily="34" charset="0"/>
                <a:ea typeface="ＭＳ Ｐゴシック" pitchFamily="34" charset="-128"/>
                <a:cs typeface="Arial" panose="020B0604020202020204" pitchFamily="34" charset="0"/>
              </a:rPr>
              <a:t>et </a:t>
            </a:r>
            <a:r>
              <a:rPr lang="en-US" altLang="en-US" sz="1200" b="1" dirty="0" smtClean="0">
                <a:solidFill>
                  <a:schemeClr val="bg1"/>
                </a:solidFill>
                <a:latin typeface="Arial" panose="020B0604020202020204" pitchFamily="34" charset="0"/>
                <a:ea typeface="ＭＳ Ｐゴシック" pitchFamily="34" charset="-128"/>
                <a:cs typeface="Arial" panose="020B0604020202020204" pitchFamily="34" charset="0"/>
              </a:rPr>
              <a:t>al. Presented at the 2010 International Conference on Malignant Lymphoma.</a:t>
            </a:r>
            <a:endParaRPr lang="en-GB" altLang="en-US" sz="1200" b="1" dirty="0">
              <a:solidFill>
                <a:schemeClr val="bg1"/>
              </a:solidFill>
              <a:latin typeface="Arial" panose="020B0604020202020204" pitchFamily="34" charset="0"/>
              <a:ea typeface="ＭＳ Ｐゴシック" pitchFamily="34" charset="-128"/>
              <a:cs typeface="Arial" panose="020B0604020202020204" pitchFamily="34" charset="0"/>
            </a:endParaRPr>
          </a:p>
        </p:txBody>
      </p:sp>
    </p:spTree>
    <p:extLst>
      <p:ext uri="{BB962C8B-B14F-4D97-AF65-F5344CB8AC3E}">
        <p14:creationId xmlns:p14="http://schemas.microsoft.com/office/powerpoint/2010/main" val="15025097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a:lum/>
          </a:blip>
          <a:srcRect/>
          <a:stretch>
            <a:fillRect l="-8000" r="-8000"/>
          </a:stretch>
        </a:blipFill>
        <a:effectLst/>
      </p:bgPr>
    </p:bg>
    <p:spTree>
      <p:nvGrpSpPr>
        <p:cNvPr id="1" name=""/>
        <p:cNvGrpSpPr/>
        <p:nvPr/>
      </p:nvGrpSpPr>
      <p:grpSpPr>
        <a:xfrm>
          <a:off x="0" y="0"/>
          <a:ext cx="0" cy="0"/>
          <a:chOff x="0" y="0"/>
          <a:chExt cx="0" cy="0"/>
        </a:xfrm>
      </p:grpSpPr>
      <p:sp>
        <p:nvSpPr>
          <p:cNvPr id="7" name="Rectangle 6"/>
          <p:cNvSpPr/>
          <p:nvPr/>
        </p:nvSpPr>
        <p:spPr>
          <a:xfrm>
            <a:off x="0" y="2548954"/>
            <a:ext cx="9144000" cy="369944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97" name="Text Box 1"/>
          <p:cNvSpPr txBox="1">
            <a:spLocks noChangeArrowheads="1"/>
          </p:cNvSpPr>
          <p:nvPr/>
        </p:nvSpPr>
        <p:spPr bwMode="auto">
          <a:xfrm>
            <a:off x="0" y="257175"/>
            <a:ext cx="9144000" cy="838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F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1pPr>
            <a:lvl2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5pPr>
            <a:lvl6pPr marL="15367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6pPr>
            <a:lvl7pPr marL="19939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7pPr>
            <a:lvl8pPr marL="24511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8pPr>
            <a:lvl9pPr marL="29083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9pPr>
          </a:lstStyle>
          <a:p>
            <a:pPr algn="ctr">
              <a:lnSpc>
                <a:spcPct val="85000"/>
              </a:lnSpc>
            </a:pPr>
            <a:r>
              <a:rPr lang="en-GB" altLang="en-US" sz="3200" b="1" dirty="0" smtClean="0">
                <a:solidFill>
                  <a:srgbClr val="F09828"/>
                </a:solidFill>
                <a:latin typeface="Arial" panose="020B0604020202020204" pitchFamily="34" charset="0"/>
              </a:rPr>
              <a:t>Outcomes of PTCL in Modern Era</a:t>
            </a:r>
          </a:p>
          <a:p>
            <a:pPr algn="ctr">
              <a:lnSpc>
                <a:spcPct val="85000"/>
              </a:lnSpc>
            </a:pPr>
            <a:r>
              <a:rPr lang="en-GB" altLang="en-US" sz="3200" b="1" dirty="0">
                <a:solidFill>
                  <a:srgbClr val="F09828"/>
                </a:solidFill>
                <a:latin typeface="Arial" panose="020B0604020202020204" pitchFamily="34" charset="0"/>
              </a:rPr>
              <a:t>Swedish Lymphoma </a:t>
            </a:r>
            <a:r>
              <a:rPr lang="en-GB" altLang="en-US" sz="3200" b="1" dirty="0" smtClean="0">
                <a:solidFill>
                  <a:srgbClr val="F09828"/>
                </a:solidFill>
                <a:latin typeface="Arial" panose="020B0604020202020204" pitchFamily="34" charset="0"/>
              </a:rPr>
              <a:t>Registry: </a:t>
            </a:r>
            <a:br>
              <a:rPr lang="en-GB" altLang="en-US" sz="3200" b="1" dirty="0" smtClean="0">
                <a:solidFill>
                  <a:srgbClr val="F09828"/>
                </a:solidFill>
                <a:latin typeface="Arial" panose="020B0604020202020204" pitchFamily="34" charset="0"/>
              </a:rPr>
            </a:br>
            <a:r>
              <a:rPr lang="en-GB" altLang="en-US" sz="3200" b="1" dirty="0" smtClean="0">
                <a:solidFill>
                  <a:srgbClr val="F09828"/>
                </a:solidFill>
                <a:latin typeface="Arial" panose="020B0604020202020204" pitchFamily="34" charset="0"/>
              </a:rPr>
              <a:t>Patients Treatment 2000-2009</a:t>
            </a:r>
            <a:endParaRPr lang="en-GB" altLang="en-US" sz="3200" b="1" dirty="0">
              <a:solidFill>
                <a:srgbClr val="F09828"/>
              </a:solidFill>
              <a:latin typeface="Arial" panose="020B0604020202020204" pitchFamily="34" charset="0"/>
            </a:endParaRPr>
          </a:p>
          <a:p>
            <a:pPr algn="ctr">
              <a:lnSpc>
                <a:spcPct val="85000"/>
              </a:lnSpc>
            </a:pPr>
            <a:endParaRPr lang="en-GB" altLang="en-US" sz="3200" b="1" dirty="0" smtClean="0">
              <a:solidFill>
                <a:srgbClr val="F09828"/>
              </a:solidFill>
              <a:latin typeface="Arial" panose="020B0604020202020204" pitchFamily="34" charset="0"/>
            </a:endParaRPr>
          </a:p>
          <a:p>
            <a:pPr algn="ctr">
              <a:lnSpc>
                <a:spcPct val="85000"/>
              </a:lnSpc>
            </a:pPr>
            <a:endParaRPr lang="en-GB" altLang="en-US" sz="3200" b="1" dirty="0">
              <a:solidFill>
                <a:srgbClr val="F09828"/>
              </a:solidFill>
              <a:latin typeface="Arial" panose="020B0604020202020204" pitchFamily="34" charset="0"/>
            </a:endParaRPr>
          </a:p>
        </p:txBody>
      </p:sp>
      <p:pic>
        <p:nvPicPr>
          <p:cNvPr id="4099"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7125" y="2587054"/>
            <a:ext cx="4542975" cy="3623246"/>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FFFFF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4100" name="Text Box 4"/>
          <p:cNvSpPr txBox="1">
            <a:spLocks noChangeArrowheads="1"/>
          </p:cNvSpPr>
          <p:nvPr/>
        </p:nvSpPr>
        <p:spPr bwMode="auto">
          <a:xfrm>
            <a:off x="437334" y="6486525"/>
            <a:ext cx="3918240" cy="2318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F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tabLst>
                <a:tab pos="723900" algn="l"/>
                <a:tab pos="1447800" algn="l"/>
                <a:tab pos="2171700" algn="l"/>
                <a:tab pos="2895600" algn="l"/>
                <a:tab pos="3619500" algn="l"/>
              </a:tabLst>
              <a:defRPr sz="2400">
                <a:solidFill>
                  <a:srgbClr val="000000"/>
                </a:solidFill>
                <a:latin typeface="Times New Roman" pitchFamily="16" charset="0"/>
                <a:ea typeface="msgothic" charset="0"/>
                <a:cs typeface="msgothic" charset="0"/>
              </a:defRPr>
            </a:lvl1pPr>
            <a:lvl2pPr>
              <a:tabLst>
                <a:tab pos="723900" algn="l"/>
                <a:tab pos="1447800" algn="l"/>
                <a:tab pos="2171700" algn="l"/>
                <a:tab pos="2895600" algn="l"/>
                <a:tab pos="3619500" algn="l"/>
              </a:tabLst>
              <a:defRPr sz="2400">
                <a:solidFill>
                  <a:srgbClr val="000000"/>
                </a:solidFill>
                <a:latin typeface="Times New Roman" pitchFamily="16" charset="0"/>
                <a:ea typeface="msgothic" charset="0"/>
                <a:cs typeface="msgothic" charset="0"/>
              </a:defRPr>
            </a:lvl2pPr>
            <a:lvl3pPr>
              <a:tabLst>
                <a:tab pos="723900" algn="l"/>
                <a:tab pos="1447800" algn="l"/>
                <a:tab pos="2171700" algn="l"/>
                <a:tab pos="2895600" algn="l"/>
                <a:tab pos="3619500" algn="l"/>
              </a:tabLst>
              <a:defRPr sz="2400">
                <a:solidFill>
                  <a:srgbClr val="000000"/>
                </a:solidFill>
                <a:latin typeface="Times New Roman" pitchFamily="16" charset="0"/>
                <a:ea typeface="msgothic" charset="0"/>
                <a:cs typeface="msgothic" charset="0"/>
              </a:defRPr>
            </a:lvl3pPr>
            <a:lvl4pPr>
              <a:tabLst>
                <a:tab pos="723900" algn="l"/>
                <a:tab pos="1447800" algn="l"/>
                <a:tab pos="2171700" algn="l"/>
                <a:tab pos="2895600" algn="l"/>
                <a:tab pos="3619500" algn="l"/>
              </a:tabLst>
              <a:defRPr sz="2400">
                <a:solidFill>
                  <a:srgbClr val="000000"/>
                </a:solidFill>
                <a:latin typeface="Times New Roman" pitchFamily="16" charset="0"/>
                <a:ea typeface="msgothic" charset="0"/>
                <a:cs typeface="msgothic" charset="0"/>
              </a:defRPr>
            </a:lvl4pPr>
            <a:lvl5pPr>
              <a:tabLst>
                <a:tab pos="723900" algn="l"/>
                <a:tab pos="1447800" algn="l"/>
                <a:tab pos="2171700" algn="l"/>
                <a:tab pos="2895600" algn="l"/>
                <a:tab pos="3619500" algn="l"/>
              </a:tabLst>
              <a:defRPr sz="2400">
                <a:solidFill>
                  <a:srgbClr val="000000"/>
                </a:solidFill>
                <a:latin typeface="Times New Roman" pitchFamily="16" charset="0"/>
                <a:ea typeface="msgothic" charset="0"/>
                <a:cs typeface="msgothic" charset="0"/>
              </a:defRPr>
            </a:lvl5pPr>
            <a:lvl6pPr marL="15367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Lst>
              <a:defRPr sz="2400">
                <a:solidFill>
                  <a:srgbClr val="000000"/>
                </a:solidFill>
                <a:latin typeface="Times New Roman" pitchFamily="16" charset="0"/>
                <a:ea typeface="msgothic" charset="0"/>
                <a:cs typeface="msgothic" charset="0"/>
              </a:defRPr>
            </a:lvl6pPr>
            <a:lvl7pPr marL="19939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Lst>
              <a:defRPr sz="2400">
                <a:solidFill>
                  <a:srgbClr val="000000"/>
                </a:solidFill>
                <a:latin typeface="Times New Roman" pitchFamily="16" charset="0"/>
                <a:ea typeface="msgothic" charset="0"/>
                <a:cs typeface="msgothic" charset="0"/>
              </a:defRPr>
            </a:lvl7pPr>
            <a:lvl8pPr marL="24511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Lst>
              <a:defRPr sz="2400">
                <a:solidFill>
                  <a:srgbClr val="000000"/>
                </a:solidFill>
                <a:latin typeface="Times New Roman" pitchFamily="16" charset="0"/>
                <a:ea typeface="msgothic" charset="0"/>
                <a:cs typeface="msgothic" charset="0"/>
              </a:defRPr>
            </a:lvl8pPr>
            <a:lvl9pPr marL="29083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Lst>
              <a:defRPr sz="2400">
                <a:solidFill>
                  <a:srgbClr val="000000"/>
                </a:solidFill>
                <a:latin typeface="Times New Roman" pitchFamily="16" charset="0"/>
                <a:ea typeface="msgothic" charset="0"/>
                <a:cs typeface="msgothic" charset="0"/>
              </a:defRPr>
            </a:lvl9pPr>
          </a:lstStyle>
          <a:p>
            <a:r>
              <a:rPr lang="en-GB" altLang="en-US" sz="1100" b="1" dirty="0">
                <a:solidFill>
                  <a:schemeClr val="bg1"/>
                </a:solidFill>
                <a:latin typeface="Arial" panose="020B0604020202020204" pitchFamily="34" charset="0"/>
              </a:rPr>
              <a:t>Ellin </a:t>
            </a:r>
            <a:r>
              <a:rPr lang="en-GB" altLang="en-US" sz="1100" b="1" dirty="0" smtClean="0">
                <a:solidFill>
                  <a:schemeClr val="bg1"/>
                </a:solidFill>
                <a:latin typeface="Arial" panose="020B0604020202020204" pitchFamily="34" charset="0"/>
              </a:rPr>
              <a:t>F, </a:t>
            </a:r>
            <a:r>
              <a:rPr lang="en-GB" altLang="en-US" sz="1100" b="1" dirty="0">
                <a:solidFill>
                  <a:schemeClr val="bg1"/>
                </a:solidFill>
                <a:latin typeface="Arial" panose="020B0604020202020204" pitchFamily="34" charset="0"/>
              </a:rPr>
              <a:t>et al. </a:t>
            </a:r>
            <a:r>
              <a:rPr lang="en-GB" altLang="en-US" sz="1100" b="1" i="1" dirty="0">
                <a:solidFill>
                  <a:schemeClr val="bg1"/>
                </a:solidFill>
                <a:latin typeface="Arial" panose="020B0604020202020204" pitchFamily="34" charset="0"/>
              </a:rPr>
              <a:t>Blood</a:t>
            </a:r>
            <a:r>
              <a:rPr lang="en-GB" altLang="en-US" sz="1100" b="1" dirty="0">
                <a:solidFill>
                  <a:schemeClr val="bg1"/>
                </a:solidFill>
                <a:latin typeface="Arial" panose="020B0604020202020204" pitchFamily="34" charset="0"/>
              </a:rPr>
              <a:t> </a:t>
            </a:r>
            <a:r>
              <a:rPr lang="en-GB" altLang="en-US" sz="1100" b="1" dirty="0" smtClean="0">
                <a:solidFill>
                  <a:schemeClr val="bg1"/>
                </a:solidFill>
                <a:latin typeface="Arial" panose="020B0604020202020204" pitchFamily="34" charset="0"/>
              </a:rPr>
              <a:t>2014;124(10):1570-1577.</a:t>
            </a:r>
            <a:endParaRPr lang="en-GB" altLang="en-US" sz="1100" b="1" dirty="0">
              <a:solidFill>
                <a:schemeClr val="bg1"/>
              </a:solidFill>
              <a:latin typeface="Arial" panose="020B0604020202020204" pitchFamily="34" charset="0"/>
            </a:endParaRPr>
          </a:p>
        </p:txBody>
      </p:sp>
      <p:sp>
        <p:nvSpPr>
          <p:cNvPr id="2" name="TextBox 1"/>
          <p:cNvSpPr txBox="1"/>
          <p:nvPr/>
        </p:nvSpPr>
        <p:spPr>
          <a:xfrm>
            <a:off x="3352800" y="2853754"/>
            <a:ext cx="1227965" cy="307777"/>
          </a:xfrm>
          <a:prstGeom prst="rect">
            <a:avLst/>
          </a:prstGeom>
          <a:noFill/>
        </p:spPr>
        <p:txBody>
          <a:bodyPr wrap="none" rtlCol="0">
            <a:spAutoFit/>
          </a:bodyPr>
          <a:lstStyle/>
          <a:p>
            <a:r>
              <a:rPr lang="en-US" sz="1400" b="1" dirty="0" smtClean="0">
                <a:latin typeface="Arial" panose="020B0604020202020204" pitchFamily="34" charset="0"/>
              </a:rPr>
              <a:t>ALK + ALCL</a:t>
            </a:r>
            <a:endParaRPr lang="en-US" sz="1400" b="1" dirty="0">
              <a:latin typeface="Arial" panose="020B0604020202020204" pitchFamily="34" charset="0"/>
            </a:endParaRPr>
          </a:p>
        </p:txBody>
      </p:sp>
      <p:sp>
        <p:nvSpPr>
          <p:cNvPr id="3" name="TextBox 2"/>
          <p:cNvSpPr txBox="1"/>
          <p:nvPr/>
        </p:nvSpPr>
        <p:spPr>
          <a:xfrm>
            <a:off x="304800" y="1835639"/>
            <a:ext cx="2071912" cy="492443"/>
          </a:xfrm>
          <a:prstGeom prst="rect">
            <a:avLst/>
          </a:prstGeom>
          <a:noFill/>
        </p:spPr>
        <p:txBody>
          <a:bodyPr wrap="square" rtlCol="0">
            <a:spAutoFit/>
          </a:bodyPr>
          <a:lstStyle/>
          <a:p>
            <a:pPr algn="ctr"/>
            <a:r>
              <a:rPr lang="en-US" sz="1300" b="1" dirty="0" smtClean="0">
                <a:solidFill>
                  <a:schemeClr val="bg1"/>
                </a:solidFill>
                <a:latin typeface="Arial" panose="020B0604020202020204" pitchFamily="34" charset="0"/>
              </a:rPr>
              <a:t>Overall Survival </a:t>
            </a:r>
            <a:br>
              <a:rPr lang="en-US" sz="1300" b="1" dirty="0" smtClean="0">
                <a:solidFill>
                  <a:schemeClr val="bg1"/>
                </a:solidFill>
                <a:latin typeface="Arial" panose="020B0604020202020204" pitchFamily="34" charset="0"/>
              </a:rPr>
            </a:br>
            <a:r>
              <a:rPr lang="en-US" sz="1300" b="1" dirty="0" smtClean="0">
                <a:solidFill>
                  <a:schemeClr val="bg1"/>
                </a:solidFill>
                <a:latin typeface="Arial" panose="020B0604020202020204" pitchFamily="34" charset="0"/>
              </a:rPr>
              <a:t>(OS)</a:t>
            </a:r>
            <a:endParaRPr lang="en-US" sz="1300" b="1" dirty="0">
              <a:solidFill>
                <a:schemeClr val="bg1"/>
              </a:solidFill>
              <a:latin typeface="Arial" panose="020B0604020202020204" pitchFamily="34" charset="0"/>
            </a:endParaRPr>
          </a:p>
        </p:txBody>
      </p:sp>
      <p:sp>
        <p:nvSpPr>
          <p:cNvPr id="9" name="TextBox 8"/>
          <p:cNvSpPr txBox="1"/>
          <p:nvPr/>
        </p:nvSpPr>
        <p:spPr>
          <a:xfrm>
            <a:off x="2463946" y="1835639"/>
            <a:ext cx="2116819" cy="492443"/>
          </a:xfrm>
          <a:prstGeom prst="rect">
            <a:avLst/>
          </a:prstGeom>
          <a:noFill/>
        </p:spPr>
        <p:txBody>
          <a:bodyPr wrap="square" rtlCol="0">
            <a:spAutoFit/>
          </a:bodyPr>
          <a:lstStyle/>
          <a:p>
            <a:pPr algn="ctr"/>
            <a:r>
              <a:rPr lang="en-US" sz="1300" b="1" dirty="0" smtClean="0">
                <a:solidFill>
                  <a:schemeClr val="bg1"/>
                </a:solidFill>
                <a:latin typeface="Arial" panose="020B0604020202020204" pitchFamily="34" charset="0"/>
              </a:rPr>
              <a:t>Progression-Free </a:t>
            </a:r>
            <a:r>
              <a:rPr lang="en-US" sz="1300" b="1" dirty="0">
                <a:solidFill>
                  <a:schemeClr val="bg1"/>
                </a:solidFill>
                <a:latin typeface="Arial" panose="020B0604020202020204" pitchFamily="34" charset="0"/>
              </a:rPr>
              <a:t>S</a:t>
            </a:r>
            <a:r>
              <a:rPr lang="en-US" sz="1300" b="1" dirty="0" smtClean="0">
                <a:solidFill>
                  <a:schemeClr val="bg1"/>
                </a:solidFill>
                <a:latin typeface="Arial" panose="020B0604020202020204" pitchFamily="34" charset="0"/>
              </a:rPr>
              <a:t>urvival (PFS)</a:t>
            </a:r>
            <a:endParaRPr lang="en-US" sz="1300" b="1" dirty="0">
              <a:solidFill>
                <a:schemeClr val="bg1"/>
              </a:solidFill>
              <a:latin typeface="Arial" panose="020B0604020202020204" pitchFamily="34" charset="0"/>
            </a:endParaRPr>
          </a:p>
        </p:txBody>
      </p:sp>
      <p:sp>
        <p:nvSpPr>
          <p:cNvPr id="4" name="TextBox 3"/>
          <p:cNvSpPr txBox="1"/>
          <p:nvPr/>
        </p:nvSpPr>
        <p:spPr>
          <a:xfrm>
            <a:off x="304800" y="2266712"/>
            <a:ext cx="1981200" cy="292388"/>
          </a:xfrm>
          <a:prstGeom prst="rect">
            <a:avLst/>
          </a:prstGeom>
          <a:noFill/>
        </p:spPr>
        <p:txBody>
          <a:bodyPr wrap="square" rtlCol="0">
            <a:spAutoFit/>
          </a:bodyPr>
          <a:lstStyle/>
          <a:p>
            <a:pPr algn="ctr"/>
            <a:r>
              <a:rPr lang="en-US" sz="1300" b="1" dirty="0" smtClean="0">
                <a:solidFill>
                  <a:schemeClr val="bg1"/>
                </a:solidFill>
                <a:latin typeface="Arial" panose="020B0604020202020204" pitchFamily="34" charset="0"/>
              </a:rPr>
              <a:t>Nodal Subtype</a:t>
            </a:r>
            <a:endParaRPr lang="en-US" sz="1300" b="1" dirty="0">
              <a:solidFill>
                <a:schemeClr val="bg1"/>
              </a:solidFill>
              <a:latin typeface="Arial" panose="020B0604020202020204" pitchFamily="34" charset="0"/>
            </a:endParaRPr>
          </a:p>
        </p:txBody>
      </p:sp>
      <p:sp>
        <p:nvSpPr>
          <p:cNvPr id="11" name="TextBox 10"/>
          <p:cNvSpPr txBox="1"/>
          <p:nvPr/>
        </p:nvSpPr>
        <p:spPr>
          <a:xfrm>
            <a:off x="2877842" y="2266712"/>
            <a:ext cx="1356462" cy="292388"/>
          </a:xfrm>
          <a:prstGeom prst="rect">
            <a:avLst/>
          </a:prstGeom>
          <a:noFill/>
        </p:spPr>
        <p:txBody>
          <a:bodyPr wrap="none" rtlCol="0">
            <a:spAutoFit/>
          </a:bodyPr>
          <a:lstStyle/>
          <a:p>
            <a:pPr algn="ctr"/>
            <a:r>
              <a:rPr lang="en-US" sz="1300" b="1" dirty="0" smtClean="0">
                <a:solidFill>
                  <a:schemeClr val="bg1"/>
                </a:solidFill>
                <a:latin typeface="Arial" panose="020B0604020202020204" pitchFamily="34" charset="0"/>
              </a:rPr>
              <a:t>Nodal </a:t>
            </a:r>
            <a:r>
              <a:rPr lang="en-US" sz="1300" b="1" dirty="0">
                <a:solidFill>
                  <a:schemeClr val="bg1"/>
                </a:solidFill>
                <a:latin typeface="Arial" panose="020B0604020202020204" pitchFamily="34" charset="0"/>
              </a:rPr>
              <a:t>S</a:t>
            </a:r>
            <a:r>
              <a:rPr lang="en-US" sz="1300" b="1" dirty="0" smtClean="0">
                <a:solidFill>
                  <a:schemeClr val="bg1"/>
                </a:solidFill>
                <a:latin typeface="Arial" panose="020B0604020202020204" pitchFamily="34" charset="0"/>
              </a:rPr>
              <a:t>ubtype</a:t>
            </a:r>
            <a:endParaRPr lang="en-US" sz="1300" b="1" dirty="0">
              <a:solidFill>
                <a:schemeClr val="bg1"/>
              </a:solidFill>
              <a:latin typeface="Arial" panose="020B0604020202020204" pitchFamily="34" charset="0"/>
            </a:endParaRPr>
          </a:p>
        </p:txBody>
      </p:sp>
      <p:sp>
        <p:nvSpPr>
          <p:cNvPr id="12" name="TextBox 11"/>
          <p:cNvSpPr txBox="1"/>
          <p:nvPr/>
        </p:nvSpPr>
        <p:spPr>
          <a:xfrm>
            <a:off x="762000" y="4541822"/>
            <a:ext cx="1168910" cy="307777"/>
          </a:xfrm>
          <a:prstGeom prst="rect">
            <a:avLst/>
          </a:prstGeom>
          <a:noFill/>
        </p:spPr>
        <p:txBody>
          <a:bodyPr wrap="none" rtlCol="0">
            <a:spAutoFit/>
          </a:bodyPr>
          <a:lstStyle/>
          <a:p>
            <a:r>
              <a:rPr lang="en-US" sz="1400" b="1" dirty="0" smtClean="0">
                <a:latin typeface="Arial" panose="020B0604020202020204" pitchFamily="34" charset="0"/>
              </a:rPr>
              <a:t>EN </a:t>
            </a:r>
            <a:r>
              <a:rPr lang="en-US" sz="1400" b="1" dirty="0">
                <a:latin typeface="Arial" panose="020B0604020202020204" pitchFamily="34" charset="0"/>
              </a:rPr>
              <a:t>s</a:t>
            </a:r>
            <a:r>
              <a:rPr lang="en-US" sz="1400" b="1" dirty="0" smtClean="0">
                <a:latin typeface="Arial" panose="020B0604020202020204" pitchFamily="34" charset="0"/>
              </a:rPr>
              <a:t>ubtype</a:t>
            </a:r>
            <a:endParaRPr lang="en-US" sz="1400" b="1" dirty="0">
              <a:latin typeface="Arial" panose="020B0604020202020204" pitchFamily="34" charset="0"/>
            </a:endParaRPr>
          </a:p>
        </p:txBody>
      </p:sp>
      <p:sp>
        <p:nvSpPr>
          <p:cNvPr id="13" name="TextBox 12"/>
          <p:cNvSpPr txBox="1"/>
          <p:nvPr/>
        </p:nvSpPr>
        <p:spPr>
          <a:xfrm>
            <a:off x="2971800" y="4530154"/>
            <a:ext cx="1168910" cy="307777"/>
          </a:xfrm>
          <a:prstGeom prst="rect">
            <a:avLst/>
          </a:prstGeom>
          <a:noFill/>
        </p:spPr>
        <p:txBody>
          <a:bodyPr wrap="none" rtlCol="0">
            <a:spAutoFit/>
          </a:bodyPr>
          <a:lstStyle/>
          <a:p>
            <a:r>
              <a:rPr lang="en-US" sz="1400" b="1" dirty="0" smtClean="0">
                <a:latin typeface="Arial" panose="020B0604020202020204" pitchFamily="34" charset="0"/>
              </a:rPr>
              <a:t>EN subtype</a:t>
            </a:r>
            <a:endParaRPr lang="en-US" sz="1400" b="1" dirty="0">
              <a:latin typeface="Arial" panose="020B0604020202020204" pitchFamily="34" charset="0"/>
            </a:endParaRPr>
          </a:p>
        </p:txBody>
      </p:sp>
      <p:pic>
        <p:nvPicPr>
          <p:cNvPr id="14"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686300" y="2587054"/>
            <a:ext cx="4419600" cy="364423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FFFFF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5" name="TextBox 4"/>
          <p:cNvSpPr txBox="1"/>
          <p:nvPr/>
        </p:nvSpPr>
        <p:spPr>
          <a:xfrm>
            <a:off x="5758545" y="1922477"/>
            <a:ext cx="425116" cy="292388"/>
          </a:xfrm>
          <a:prstGeom prst="rect">
            <a:avLst/>
          </a:prstGeom>
          <a:noFill/>
        </p:spPr>
        <p:txBody>
          <a:bodyPr wrap="none" rtlCol="0">
            <a:spAutoFit/>
          </a:bodyPr>
          <a:lstStyle/>
          <a:p>
            <a:r>
              <a:rPr lang="en-US" sz="1300" b="1" dirty="0" smtClean="0">
                <a:solidFill>
                  <a:schemeClr val="bg1"/>
                </a:solidFill>
                <a:latin typeface="Arial" panose="020B0604020202020204" pitchFamily="34" charset="0"/>
              </a:rPr>
              <a:t>OS</a:t>
            </a:r>
            <a:endParaRPr lang="en-US" sz="1300" b="1" dirty="0">
              <a:solidFill>
                <a:schemeClr val="bg1"/>
              </a:solidFill>
              <a:latin typeface="Arial" panose="020B0604020202020204" pitchFamily="34" charset="0"/>
            </a:endParaRPr>
          </a:p>
        </p:txBody>
      </p:sp>
      <p:sp>
        <p:nvSpPr>
          <p:cNvPr id="15" name="TextBox 14"/>
          <p:cNvSpPr txBox="1"/>
          <p:nvPr/>
        </p:nvSpPr>
        <p:spPr>
          <a:xfrm>
            <a:off x="7188645" y="2124891"/>
            <a:ext cx="1726755" cy="461665"/>
          </a:xfrm>
          <a:prstGeom prst="rect">
            <a:avLst/>
          </a:prstGeom>
          <a:noFill/>
        </p:spPr>
        <p:txBody>
          <a:bodyPr wrap="none" rtlCol="0">
            <a:spAutoFit/>
          </a:bodyPr>
          <a:lstStyle/>
          <a:p>
            <a:pPr algn="ctr"/>
            <a:r>
              <a:rPr lang="en-US" sz="1200" b="1" dirty="0">
                <a:solidFill>
                  <a:schemeClr val="bg1"/>
                </a:solidFill>
                <a:latin typeface="Arial" panose="020B0604020202020204" pitchFamily="34" charset="0"/>
                <a:cs typeface="Arial" panose="020B0604020202020204" pitchFamily="34" charset="0"/>
              </a:rPr>
              <a:t>Prognostic Index for </a:t>
            </a:r>
            <a:r>
              <a:rPr lang="en-US" sz="1200" b="1" dirty="0" smtClean="0">
                <a:solidFill>
                  <a:schemeClr val="bg1"/>
                </a:solidFill>
                <a:latin typeface="Arial" panose="020B0604020202020204" pitchFamily="34" charset="0"/>
                <a:cs typeface="Arial" panose="020B0604020202020204" pitchFamily="34" charset="0"/>
              </a:rPr>
              <a:t/>
            </a:r>
            <a:br>
              <a:rPr lang="en-US" sz="1200" b="1" dirty="0" smtClean="0">
                <a:solidFill>
                  <a:schemeClr val="bg1"/>
                </a:solidFill>
                <a:latin typeface="Arial" panose="020B0604020202020204" pitchFamily="34" charset="0"/>
                <a:cs typeface="Arial" panose="020B0604020202020204" pitchFamily="34" charset="0"/>
              </a:rPr>
            </a:br>
            <a:r>
              <a:rPr lang="en-US" sz="1200" b="1" dirty="0" smtClean="0">
                <a:solidFill>
                  <a:schemeClr val="bg1"/>
                </a:solidFill>
                <a:latin typeface="Arial" panose="020B0604020202020204" pitchFamily="34" charset="0"/>
                <a:cs typeface="Arial" panose="020B0604020202020204" pitchFamily="34" charset="0"/>
              </a:rPr>
              <a:t>PTCL-U (</a:t>
            </a:r>
            <a:r>
              <a:rPr lang="en-US" sz="1200" b="1" dirty="0" smtClean="0">
                <a:solidFill>
                  <a:schemeClr val="bg1"/>
                </a:solidFill>
                <a:latin typeface="Arial" panose="020B0604020202020204" pitchFamily="34" charset="0"/>
              </a:rPr>
              <a:t>PIT)</a:t>
            </a:r>
            <a:endParaRPr lang="en-US" sz="1200" b="1" dirty="0">
              <a:solidFill>
                <a:schemeClr val="bg1"/>
              </a:solidFill>
              <a:latin typeface="Arial" panose="020B0604020202020204" pitchFamily="34" charset="0"/>
            </a:endParaRPr>
          </a:p>
        </p:txBody>
      </p:sp>
      <p:sp>
        <p:nvSpPr>
          <p:cNvPr id="16" name="TextBox 15"/>
          <p:cNvSpPr txBox="1"/>
          <p:nvPr/>
        </p:nvSpPr>
        <p:spPr>
          <a:xfrm>
            <a:off x="4572000" y="2103008"/>
            <a:ext cx="2841415" cy="461665"/>
          </a:xfrm>
          <a:prstGeom prst="rect">
            <a:avLst/>
          </a:prstGeom>
          <a:noFill/>
        </p:spPr>
        <p:txBody>
          <a:bodyPr wrap="square" rtlCol="0">
            <a:spAutoFit/>
          </a:bodyPr>
          <a:lstStyle/>
          <a:p>
            <a:pPr algn="ctr"/>
            <a:r>
              <a:rPr lang="en-US" sz="1200" b="1" dirty="0">
                <a:solidFill>
                  <a:schemeClr val="bg1"/>
                </a:solidFill>
                <a:latin typeface="Arial" panose="020B0604020202020204" pitchFamily="34" charset="0"/>
                <a:cs typeface="Arial" panose="020B0604020202020204" pitchFamily="34" charset="0"/>
              </a:rPr>
              <a:t>International Prognostic </a:t>
            </a:r>
            <a:r>
              <a:rPr lang="en-US" sz="1200" b="1" dirty="0" smtClean="0">
                <a:solidFill>
                  <a:schemeClr val="bg1"/>
                </a:solidFill>
                <a:latin typeface="Arial" panose="020B0604020202020204" pitchFamily="34" charset="0"/>
                <a:cs typeface="Arial" panose="020B0604020202020204" pitchFamily="34" charset="0"/>
              </a:rPr>
              <a:t/>
            </a:r>
            <a:br>
              <a:rPr lang="en-US" sz="1200" b="1" dirty="0" smtClean="0">
                <a:solidFill>
                  <a:schemeClr val="bg1"/>
                </a:solidFill>
                <a:latin typeface="Arial" panose="020B0604020202020204" pitchFamily="34" charset="0"/>
                <a:cs typeface="Arial" panose="020B0604020202020204" pitchFamily="34" charset="0"/>
              </a:rPr>
            </a:br>
            <a:r>
              <a:rPr lang="en-US" sz="1200" b="1" dirty="0" smtClean="0">
                <a:solidFill>
                  <a:schemeClr val="bg1"/>
                </a:solidFill>
                <a:latin typeface="Arial" panose="020B0604020202020204" pitchFamily="34" charset="0"/>
                <a:cs typeface="Arial" panose="020B0604020202020204" pitchFamily="34" charset="0"/>
              </a:rPr>
              <a:t>Index (IPI)</a:t>
            </a:r>
            <a:endParaRPr lang="en-US" sz="1200" b="1" dirty="0">
              <a:solidFill>
                <a:schemeClr val="bg1"/>
              </a:solidFill>
              <a:latin typeface="Arial" panose="020B0604020202020204" pitchFamily="34" charset="0"/>
              <a:cs typeface="Arial" panose="020B0604020202020204" pitchFamily="34" charset="0"/>
            </a:endParaRPr>
          </a:p>
        </p:txBody>
      </p:sp>
      <p:sp>
        <p:nvSpPr>
          <p:cNvPr id="17" name="TextBox 16"/>
          <p:cNvSpPr txBox="1"/>
          <p:nvPr/>
        </p:nvSpPr>
        <p:spPr>
          <a:xfrm>
            <a:off x="7880684" y="1922477"/>
            <a:ext cx="425116" cy="292388"/>
          </a:xfrm>
          <a:prstGeom prst="rect">
            <a:avLst/>
          </a:prstGeom>
          <a:noFill/>
        </p:spPr>
        <p:txBody>
          <a:bodyPr wrap="none" rtlCol="0">
            <a:spAutoFit/>
          </a:bodyPr>
          <a:lstStyle/>
          <a:p>
            <a:r>
              <a:rPr lang="en-US" sz="1300" b="1" dirty="0" smtClean="0">
                <a:solidFill>
                  <a:schemeClr val="bg1"/>
                </a:solidFill>
                <a:latin typeface="Arial" panose="020B0604020202020204" pitchFamily="34" charset="0"/>
              </a:rPr>
              <a:t>OS</a:t>
            </a:r>
            <a:endParaRPr lang="en-US" sz="1300" b="1" dirty="0">
              <a:solidFill>
                <a:schemeClr val="bg1"/>
              </a:solidFill>
              <a:latin typeface="Arial" panose="020B0604020202020204" pitchFamily="34" charset="0"/>
            </a:endParaRPr>
          </a:p>
        </p:txBody>
      </p:sp>
      <p:sp>
        <p:nvSpPr>
          <p:cNvPr id="6" name="TextBox 5"/>
          <p:cNvSpPr txBox="1"/>
          <p:nvPr/>
        </p:nvSpPr>
        <p:spPr>
          <a:xfrm>
            <a:off x="5348280" y="4541822"/>
            <a:ext cx="813043" cy="307777"/>
          </a:xfrm>
          <a:prstGeom prst="rect">
            <a:avLst/>
          </a:prstGeom>
          <a:noFill/>
        </p:spPr>
        <p:txBody>
          <a:bodyPr wrap="none" rtlCol="0">
            <a:spAutoFit/>
          </a:bodyPr>
          <a:lstStyle/>
          <a:p>
            <a:r>
              <a:rPr lang="en-US" sz="1400" b="1" dirty="0" smtClean="0">
                <a:latin typeface="Arial" panose="020B0604020202020204" pitchFamily="34" charset="0"/>
              </a:rPr>
              <a:t>PFS-IPI</a:t>
            </a:r>
            <a:endParaRPr lang="en-US" sz="1400" b="1" dirty="0">
              <a:latin typeface="Arial" panose="020B0604020202020204" pitchFamily="34" charset="0"/>
            </a:endParaRPr>
          </a:p>
        </p:txBody>
      </p:sp>
      <p:sp>
        <p:nvSpPr>
          <p:cNvPr id="18" name="TextBox 17"/>
          <p:cNvSpPr txBox="1"/>
          <p:nvPr/>
        </p:nvSpPr>
        <p:spPr>
          <a:xfrm>
            <a:off x="7565815" y="4453954"/>
            <a:ext cx="872355" cy="307777"/>
          </a:xfrm>
          <a:prstGeom prst="rect">
            <a:avLst/>
          </a:prstGeom>
          <a:noFill/>
        </p:spPr>
        <p:txBody>
          <a:bodyPr wrap="none" rtlCol="0">
            <a:spAutoFit/>
          </a:bodyPr>
          <a:lstStyle/>
          <a:p>
            <a:r>
              <a:rPr lang="en-US" sz="1400" b="1" dirty="0" smtClean="0">
                <a:latin typeface="Arial" panose="020B0604020202020204" pitchFamily="34" charset="0"/>
              </a:rPr>
              <a:t>PFS-PIT</a:t>
            </a:r>
            <a:endParaRPr lang="en-US" sz="1400" b="1" dirty="0">
              <a:latin typeface="Arial" panose="020B0604020202020204" pitchFamily="34" charset="0"/>
            </a:endParaRPr>
          </a:p>
        </p:txBody>
      </p:sp>
    </p:spTree>
    <p:extLst>
      <p:ext uri="{BB962C8B-B14F-4D97-AF65-F5344CB8AC3E}">
        <p14:creationId xmlns:p14="http://schemas.microsoft.com/office/powerpoint/2010/main" val="23983237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l="-8000" r="-8000"/>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722437"/>
            <a:ext cx="8229600" cy="4525963"/>
          </a:xfrm>
        </p:spPr>
        <p:txBody>
          <a:bodyPr>
            <a:normAutofit/>
          </a:bodyPr>
          <a:lstStyle/>
          <a:p>
            <a:pPr>
              <a:buClr>
                <a:srgbClr val="F09828"/>
              </a:buClr>
            </a:pPr>
            <a:r>
              <a:rPr lang="en-US" sz="2800" b="1" dirty="0" smtClean="0"/>
              <a:t>Adding novel agents to front-line setting</a:t>
            </a:r>
            <a:endParaRPr lang="en-US" sz="2800" b="1" dirty="0"/>
          </a:p>
        </p:txBody>
      </p:sp>
      <p:sp>
        <p:nvSpPr>
          <p:cNvPr id="6" name="Title 1"/>
          <p:cNvSpPr txBox="1">
            <a:spLocks/>
          </p:cNvSpPr>
          <p:nvPr/>
        </p:nvSpPr>
        <p:spPr>
          <a:xfrm>
            <a:off x="0" y="480350"/>
            <a:ext cx="9144000" cy="9144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000" b="1" kern="1200">
                <a:solidFill>
                  <a:srgbClr val="FFC000"/>
                </a:solidFill>
                <a:latin typeface="Arial" panose="020B0604020202020204" pitchFamily="34" charset="0"/>
                <a:ea typeface="+mj-ea"/>
                <a:cs typeface="Arial" panose="020B0604020202020204" pitchFamily="34" charset="0"/>
              </a:defRPr>
            </a:lvl1pPr>
          </a:lstStyle>
          <a:p>
            <a:pPr>
              <a:lnSpc>
                <a:spcPct val="85000"/>
              </a:lnSpc>
            </a:pPr>
            <a:r>
              <a:rPr lang="en-US" altLang="en-US" sz="3600" dirty="0" smtClean="0">
                <a:solidFill>
                  <a:srgbClr val="F09828"/>
                </a:solidFill>
              </a:rPr>
              <a:t>Raising the Bar: Striving to Improve Initial Therapy of PTCL</a:t>
            </a:r>
            <a:endParaRPr lang="en-US" sz="3600" dirty="0">
              <a:solidFill>
                <a:srgbClr val="F09828"/>
              </a:solidFill>
            </a:endParaRPr>
          </a:p>
        </p:txBody>
      </p:sp>
    </p:spTree>
    <p:extLst>
      <p:ext uri="{BB962C8B-B14F-4D97-AF65-F5344CB8AC3E}">
        <p14:creationId xmlns:p14="http://schemas.microsoft.com/office/powerpoint/2010/main" val="24003121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a:lum/>
          </a:blip>
          <a:srcRect/>
          <a:stretch>
            <a:fillRect l="-8000" r="-8000"/>
          </a:stretch>
        </a:blipFill>
        <a:effectLst/>
      </p:bgPr>
    </p:bg>
    <p:spTree>
      <p:nvGrpSpPr>
        <p:cNvPr id="1" name=""/>
        <p:cNvGrpSpPr/>
        <p:nvPr/>
      </p:nvGrpSpPr>
      <p:grpSpPr>
        <a:xfrm>
          <a:off x="0" y="0"/>
          <a:ext cx="0" cy="0"/>
          <a:chOff x="0" y="0"/>
          <a:chExt cx="0" cy="0"/>
        </a:xfrm>
      </p:grpSpPr>
      <p:sp>
        <p:nvSpPr>
          <p:cNvPr id="3073" name="Text Box 1"/>
          <p:cNvSpPr txBox="1">
            <a:spLocks noChangeArrowheads="1"/>
          </p:cNvSpPr>
          <p:nvPr/>
        </p:nvSpPr>
        <p:spPr bwMode="auto">
          <a:xfrm>
            <a:off x="0" y="471283"/>
            <a:ext cx="9144000" cy="6149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F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1pPr>
            <a:lvl2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5pPr>
            <a:lvl6pPr marL="15367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6pPr>
            <a:lvl7pPr marL="19939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7pPr>
            <a:lvl8pPr marL="24511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8pPr>
            <a:lvl9pPr marL="29083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9pPr>
          </a:lstStyle>
          <a:p>
            <a:pPr algn="ctr">
              <a:lnSpc>
                <a:spcPct val="85000"/>
              </a:lnSpc>
            </a:pPr>
            <a:r>
              <a:rPr lang="en-GB" altLang="en-US" sz="3600" b="1" dirty="0">
                <a:solidFill>
                  <a:srgbClr val="F09828"/>
                </a:solidFill>
                <a:latin typeface="Arial" panose="020B0604020202020204" pitchFamily="34" charset="0"/>
              </a:rPr>
              <a:t>Mechanisms of </a:t>
            </a:r>
            <a:r>
              <a:rPr lang="en-GB" altLang="en-US" sz="3600" b="1" dirty="0" smtClean="0">
                <a:solidFill>
                  <a:srgbClr val="F09828"/>
                </a:solidFill>
                <a:latin typeface="Arial" panose="020B0604020202020204" pitchFamily="34" charset="0"/>
              </a:rPr>
              <a:t>Action </a:t>
            </a:r>
            <a:r>
              <a:rPr lang="en-GB" altLang="en-US" sz="3600" b="1" dirty="0">
                <a:solidFill>
                  <a:srgbClr val="F09828"/>
                </a:solidFill>
                <a:latin typeface="Arial" panose="020B0604020202020204" pitchFamily="34" charset="0"/>
              </a:rPr>
              <a:t>of </a:t>
            </a:r>
            <a:r>
              <a:rPr lang="en-GB" altLang="en-US" sz="3600" b="1" dirty="0" smtClean="0">
                <a:solidFill>
                  <a:srgbClr val="F09828"/>
                </a:solidFill>
                <a:latin typeface="Arial" panose="020B0604020202020204" pitchFamily="34" charset="0"/>
              </a:rPr>
              <a:t/>
            </a:r>
            <a:br>
              <a:rPr lang="en-GB" altLang="en-US" sz="3600" b="1" dirty="0" smtClean="0">
                <a:solidFill>
                  <a:srgbClr val="F09828"/>
                </a:solidFill>
                <a:latin typeface="Arial" panose="020B0604020202020204" pitchFamily="34" charset="0"/>
              </a:rPr>
            </a:br>
            <a:r>
              <a:rPr lang="en-GB" altLang="en-US" sz="3600" b="1" dirty="0" smtClean="0">
                <a:solidFill>
                  <a:srgbClr val="F09828"/>
                </a:solidFill>
                <a:latin typeface="Arial" panose="020B0604020202020204" pitchFamily="34" charset="0"/>
              </a:rPr>
              <a:t>New Drugs in PTCL</a:t>
            </a:r>
            <a:endParaRPr lang="en-GB" altLang="en-US" sz="3600" b="1" dirty="0">
              <a:solidFill>
                <a:srgbClr val="F09828"/>
              </a:solidFill>
              <a:latin typeface="Arial" panose="020B0604020202020204" pitchFamily="34" charset="0"/>
            </a:endParaRPr>
          </a:p>
        </p:txBody>
      </p:sp>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76400" y="1624288"/>
            <a:ext cx="5941200" cy="4776512"/>
          </a:xfrm>
          <a:prstGeom prst="rect">
            <a:avLst/>
          </a:prstGeom>
          <a:noFill/>
          <a:ln w="9525">
            <a:solidFill>
              <a:schemeClr val="tx1"/>
            </a:solidFill>
            <a:round/>
            <a:headEnd/>
            <a:tailEnd/>
          </a:ln>
          <a:effectLst/>
          <a:extLst>
            <a:ext uri="{909E8E84-426E-40DD-AFC4-6F175D3DCCD1}">
              <a14:hiddenFill xmlns:a14="http://schemas.microsoft.com/office/drawing/2010/main">
                <a:blipFill dpi="0" rotWithShape="0">
                  <a:blip/>
                  <a:srcRect/>
                  <a:stretch>
                    <a:fillRect/>
                  </a:stretch>
                </a:blip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076" name="Text Box 4"/>
          <p:cNvSpPr txBox="1">
            <a:spLocks noChangeArrowheads="1"/>
          </p:cNvSpPr>
          <p:nvPr/>
        </p:nvSpPr>
        <p:spPr bwMode="auto">
          <a:xfrm>
            <a:off x="453295" y="6473132"/>
            <a:ext cx="4609687" cy="30866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F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tabLst>
                <a:tab pos="723900" algn="l"/>
                <a:tab pos="1447800" algn="l"/>
                <a:tab pos="2171700" algn="l"/>
                <a:tab pos="2895600" algn="l"/>
                <a:tab pos="3619500" algn="l"/>
              </a:tabLst>
              <a:defRPr sz="2400">
                <a:solidFill>
                  <a:srgbClr val="000000"/>
                </a:solidFill>
                <a:latin typeface="Times New Roman" pitchFamily="16" charset="0"/>
                <a:ea typeface="msgothic" charset="0"/>
                <a:cs typeface="msgothic" charset="0"/>
              </a:defRPr>
            </a:lvl1pPr>
            <a:lvl2pPr>
              <a:tabLst>
                <a:tab pos="723900" algn="l"/>
                <a:tab pos="1447800" algn="l"/>
                <a:tab pos="2171700" algn="l"/>
                <a:tab pos="2895600" algn="l"/>
                <a:tab pos="3619500" algn="l"/>
              </a:tabLst>
              <a:defRPr sz="2400">
                <a:solidFill>
                  <a:srgbClr val="000000"/>
                </a:solidFill>
                <a:latin typeface="Times New Roman" pitchFamily="16" charset="0"/>
                <a:ea typeface="msgothic" charset="0"/>
                <a:cs typeface="msgothic" charset="0"/>
              </a:defRPr>
            </a:lvl2pPr>
            <a:lvl3pPr>
              <a:tabLst>
                <a:tab pos="723900" algn="l"/>
                <a:tab pos="1447800" algn="l"/>
                <a:tab pos="2171700" algn="l"/>
                <a:tab pos="2895600" algn="l"/>
                <a:tab pos="3619500" algn="l"/>
              </a:tabLst>
              <a:defRPr sz="2400">
                <a:solidFill>
                  <a:srgbClr val="000000"/>
                </a:solidFill>
                <a:latin typeface="Times New Roman" pitchFamily="16" charset="0"/>
                <a:ea typeface="msgothic" charset="0"/>
                <a:cs typeface="msgothic" charset="0"/>
              </a:defRPr>
            </a:lvl3pPr>
            <a:lvl4pPr>
              <a:tabLst>
                <a:tab pos="723900" algn="l"/>
                <a:tab pos="1447800" algn="l"/>
                <a:tab pos="2171700" algn="l"/>
                <a:tab pos="2895600" algn="l"/>
                <a:tab pos="3619500" algn="l"/>
              </a:tabLst>
              <a:defRPr sz="2400">
                <a:solidFill>
                  <a:srgbClr val="000000"/>
                </a:solidFill>
                <a:latin typeface="Times New Roman" pitchFamily="16" charset="0"/>
                <a:ea typeface="msgothic" charset="0"/>
                <a:cs typeface="msgothic" charset="0"/>
              </a:defRPr>
            </a:lvl4pPr>
            <a:lvl5pPr>
              <a:tabLst>
                <a:tab pos="723900" algn="l"/>
                <a:tab pos="1447800" algn="l"/>
                <a:tab pos="2171700" algn="l"/>
                <a:tab pos="2895600" algn="l"/>
                <a:tab pos="3619500" algn="l"/>
              </a:tabLst>
              <a:defRPr sz="2400">
                <a:solidFill>
                  <a:srgbClr val="000000"/>
                </a:solidFill>
                <a:latin typeface="Times New Roman" pitchFamily="16" charset="0"/>
                <a:ea typeface="msgothic" charset="0"/>
                <a:cs typeface="msgothic" charset="0"/>
              </a:defRPr>
            </a:lvl5pPr>
            <a:lvl6pPr marL="15367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Lst>
              <a:defRPr sz="2400">
                <a:solidFill>
                  <a:srgbClr val="000000"/>
                </a:solidFill>
                <a:latin typeface="Times New Roman" pitchFamily="16" charset="0"/>
                <a:ea typeface="msgothic" charset="0"/>
                <a:cs typeface="msgothic" charset="0"/>
              </a:defRPr>
            </a:lvl6pPr>
            <a:lvl7pPr marL="19939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Lst>
              <a:defRPr sz="2400">
                <a:solidFill>
                  <a:srgbClr val="000000"/>
                </a:solidFill>
                <a:latin typeface="Times New Roman" pitchFamily="16" charset="0"/>
                <a:ea typeface="msgothic" charset="0"/>
                <a:cs typeface="msgothic" charset="0"/>
              </a:defRPr>
            </a:lvl7pPr>
            <a:lvl8pPr marL="24511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Lst>
              <a:defRPr sz="2400">
                <a:solidFill>
                  <a:srgbClr val="000000"/>
                </a:solidFill>
                <a:latin typeface="Times New Roman" pitchFamily="16" charset="0"/>
                <a:ea typeface="msgothic" charset="0"/>
                <a:cs typeface="msgothic" charset="0"/>
              </a:defRPr>
            </a:lvl8pPr>
            <a:lvl9pPr marL="29083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Lst>
              <a:defRPr sz="2400">
                <a:solidFill>
                  <a:srgbClr val="000000"/>
                </a:solidFill>
                <a:latin typeface="Times New Roman" pitchFamily="16" charset="0"/>
                <a:ea typeface="msgothic" charset="0"/>
                <a:cs typeface="msgothic" charset="0"/>
              </a:defRPr>
            </a:lvl9pPr>
          </a:lstStyle>
          <a:p>
            <a:r>
              <a:rPr lang="en-GB" altLang="en-US" sz="1100" b="1" dirty="0" smtClean="0">
                <a:solidFill>
                  <a:schemeClr val="bg1"/>
                </a:solidFill>
                <a:latin typeface="Arial" panose="020B0604020202020204" pitchFamily="34" charset="0"/>
              </a:rPr>
              <a:t>Adapted from </a:t>
            </a:r>
            <a:r>
              <a:rPr lang="en-GB" altLang="en-US" sz="1100" b="1" dirty="0" err="1" smtClean="0">
                <a:solidFill>
                  <a:schemeClr val="bg1"/>
                </a:solidFill>
                <a:latin typeface="Arial" panose="020B0604020202020204" pitchFamily="34" charset="0"/>
              </a:rPr>
              <a:t>Bachy</a:t>
            </a:r>
            <a:r>
              <a:rPr lang="en-GB" altLang="en-US" sz="1100" b="1" dirty="0" smtClean="0">
                <a:solidFill>
                  <a:schemeClr val="bg1"/>
                </a:solidFill>
                <a:latin typeface="Arial" panose="020B0604020202020204" pitchFamily="34" charset="0"/>
              </a:rPr>
              <a:t> </a:t>
            </a:r>
            <a:r>
              <a:rPr lang="en-GB" altLang="en-US" sz="1100" b="1" dirty="0">
                <a:solidFill>
                  <a:schemeClr val="bg1"/>
                </a:solidFill>
                <a:latin typeface="Arial" panose="020B0604020202020204" pitchFamily="34" charset="0"/>
              </a:rPr>
              <a:t>E, et al. </a:t>
            </a:r>
            <a:r>
              <a:rPr lang="en-GB" altLang="en-US" sz="1100" b="1" i="1" dirty="0">
                <a:solidFill>
                  <a:schemeClr val="bg1"/>
                </a:solidFill>
                <a:latin typeface="Arial" panose="020B0604020202020204" pitchFamily="34" charset="0"/>
              </a:rPr>
              <a:t>Blood</a:t>
            </a:r>
            <a:r>
              <a:rPr lang="en-GB" altLang="en-US" sz="1100" b="1" dirty="0">
                <a:solidFill>
                  <a:schemeClr val="bg1"/>
                </a:solidFill>
                <a:latin typeface="Arial" panose="020B0604020202020204" pitchFamily="34" charset="0"/>
              </a:rPr>
              <a:t>. 2014;123(20):3059-3060. </a:t>
            </a:r>
          </a:p>
        </p:txBody>
      </p:sp>
      <p:sp>
        <p:nvSpPr>
          <p:cNvPr id="2" name="TextBox 1"/>
          <p:cNvSpPr txBox="1"/>
          <p:nvPr/>
        </p:nvSpPr>
        <p:spPr>
          <a:xfrm>
            <a:off x="4647000" y="5257800"/>
            <a:ext cx="831966" cy="230832"/>
          </a:xfrm>
          <a:prstGeom prst="rect">
            <a:avLst/>
          </a:prstGeom>
          <a:solidFill>
            <a:srgbClr val="DDDDFF"/>
          </a:solidFill>
        </p:spPr>
        <p:txBody>
          <a:bodyPr wrap="square" rtlCol="0">
            <a:spAutoFit/>
          </a:bodyPr>
          <a:lstStyle/>
          <a:p>
            <a:r>
              <a:rPr lang="en-US" sz="900" dirty="0" smtClean="0">
                <a:latin typeface="Arial" panose="020B0604020202020204" pitchFamily="34" charset="0"/>
                <a:cs typeface="Arial" panose="020B0604020202020204" pitchFamily="34" charset="0"/>
              </a:rPr>
              <a:t>Belinostat</a:t>
            </a:r>
            <a:endParaRPr lang="en-US" sz="9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305996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l="-8000" r="-8000"/>
          </a:stretch>
        </a:blipFill>
        <a:effectLst/>
      </p:bgPr>
    </p:bg>
    <p:spTree>
      <p:nvGrpSpPr>
        <p:cNvPr id="1" name=""/>
        <p:cNvGrpSpPr/>
        <p:nvPr/>
      </p:nvGrpSpPr>
      <p:grpSpPr>
        <a:xfrm>
          <a:off x="0" y="0"/>
          <a:ext cx="0" cy="0"/>
          <a:chOff x="0" y="0"/>
          <a:chExt cx="0" cy="0"/>
        </a:xfrm>
      </p:grpSpPr>
      <p:pic>
        <p:nvPicPr>
          <p:cNvPr id="201731" name="Picture 3" descr="01-23-12 569-10 Prot V4.5 4.pdf"/>
          <p:cNvPicPr>
            <a:picLocks noChangeAspect="1"/>
          </p:cNvPicPr>
          <p:nvPr/>
        </p:nvPicPr>
        <p:blipFill>
          <a:blip r:embed="rId3" cstate="print">
            <a:extLst>
              <a:ext uri="{28A0092B-C50C-407E-A947-70E740481C1C}">
                <a14:useLocalDpi xmlns:a14="http://schemas.microsoft.com/office/drawing/2010/main" val="0"/>
              </a:ext>
            </a:extLst>
          </a:blip>
          <a:srcRect l="14117" t="5453" r="9412" b="48178"/>
          <a:stretch>
            <a:fillRect/>
          </a:stretch>
        </p:blipFill>
        <p:spPr bwMode="auto">
          <a:xfrm>
            <a:off x="1295400" y="1295400"/>
            <a:ext cx="6477000" cy="4022725"/>
          </a:xfrm>
          <a:prstGeom prst="rect">
            <a:avLst/>
          </a:prstGeom>
          <a:solidFill>
            <a:schemeClr val="tx2">
              <a:lumMod val="20000"/>
              <a:lumOff val="80000"/>
            </a:schemeClr>
          </a:solidFill>
          <a:ln w="9525">
            <a:solidFill>
              <a:srgbClr val="000000"/>
            </a:solidFill>
            <a:miter lim="800000"/>
            <a:headEnd/>
            <a:tailEnd/>
          </a:ln>
          <a:extLst/>
        </p:spPr>
      </p:pic>
      <p:sp>
        <p:nvSpPr>
          <p:cNvPr id="201732" name="Rectangle 4"/>
          <p:cNvSpPr>
            <a:spLocks noChangeArrowheads="1"/>
          </p:cNvSpPr>
          <p:nvPr/>
        </p:nvSpPr>
        <p:spPr bwMode="auto">
          <a:xfrm>
            <a:off x="0" y="337455"/>
            <a:ext cx="9144000" cy="9294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457200">
              <a:defRPr>
                <a:solidFill>
                  <a:schemeClr val="tx1"/>
                </a:solidFill>
                <a:latin typeface="Arial" charset="0"/>
                <a:cs typeface="Arial" charset="0"/>
              </a:defRPr>
            </a:lvl1pPr>
            <a:lvl2pPr marL="37931725" indent="-37474525" defTabSz="457200">
              <a:defRPr>
                <a:solidFill>
                  <a:schemeClr val="tx1"/>
                </a:solidFill>
                <a:latin typeface="Arial" charset="0"/>
                <a:cs typeface="Arial" charset="0"/>
              </a:defRPr>
            </a:lvl2pPr>
            <a:lvl3pPr>
              <a:defRPr>
                <a:solidFill>
                  <a:schemeClr val="tx1"/>
                </a:solidFill>
                <a:latin typeface="Arial" charset="0"/>
                <a:cs typeface="Arial" charset="0"/>
              </a:defRPr>
            </a:lvl3pPr>
            <a:lvl4pPr>
              <a:defRPr>
                <a:solidFill>
                  <a:schemeClr val="tx1"/>
                </a:solidFill>
                <a:latin typeface="Arial" charset="0"/>
                <a:cs typeface="Arial" charset="0"/>
              </a:defRPr>
            </a:lvl4pPr>
            <a:lvl5pPr>
              <a:defRPr>
                <a:solidFill>
                  <a:schemeClr val="tx1"/>
                </a:solidFill>
                <a:latin typeface="Arial" charset="0"/>
                <a:cs typeface="Arial" charset="0"/>
              </a:defRPr>
            </a:lvl5pPr>
            <a:lvl6pPr marL="457200" fontAlgn="base">
              <a:spcBef>
                <a:spcPct val="0"/>
              </a:spcBef>
              <a:spcAft>
                <a:spcPct val="0"/>
              </a:spcAft>
              <a:defRPr>
                <a:solidFill>
                  <a:schemeClr val="tx1"/>
                </a:solidFill>
                <a:latin typeface="Arial" charset="0"/>
                <a:cs typeface="Arial" charset="0"/>
              </a:defRPr>
            </a:lvl6pPr>
            <a:lvl7pPr marL="914400" fontAlgn="base">
              <a:spcBef>
                <a:spcPct val="0"/>
              </a:spcBef>
              <a:spcAft>
                <a:spcPct val="0"/>
              </a:spcAft>
              <a:defRPr>
                <a:solidFill>
                  <a:schemeClr val="tx1"/>
                </a:solidFill>
                <a:latin typeface="Arial" charset="0"/>
                <a:cs typeface="Arial" charset="0"/>
              </a:defRPr>
            </a:lvl7pPr>
            <a:lvl8pPr marL="1371600" fontAlgn="base">
              <a:spcBef>
                <a:spcPct val="0"/>
              </a:spcBef>
              <a:spcAft>
                <a:spcPct val="0"/>
              </a:spcAft>
              <a:defRPr>
                <a:solidFill>
                  <a:schemeClr val="tx1"/>
                </a:solidFill>
                <a:latin typeface="Arial" charset="0"/>
                <a:cs typeface="Arial" charset="0"/>
              </a:defRPr>
            </a:lvl8pPr>
            <a:lvl9pPr marL="1828800" fontAlgn="base">
              <a:spcBef>
                <a:spcPct val="0"/>
              </a:spcBef>
              <a:spcAft>
                <a:spcPct val="0"/>
              </a:spcAft>
              <a:defRPr>
                <a:solidFill>
                  <a:schemeClr val="tx1"/>
                </a:solidFill>
                <a:latin typeface="Arial" charset="0"/>
                <a:cs typeface="Arial" charset="0"/>
              </a:defRPr>
            </a:lvl9pPr>
          </a:lstStyle>
          <a:p>
            <a:pPr algn="ctr">
              <a:lnSpc>
                <a:spcPct val="85000"/>
              </a:lnSpc>
            </a:pPr>
            <a:r>
              <a:rPr lang="en-US" altLang="en-US" sz="3200" b="1" dirty="0">
                <a:solidFill>
                  <a:srgbClr val="F09828"/>
                </a:solidFill>
                <a:latin typeface="Arial" panose="020B0604020202020204" pitchFamily="34" charset="0"/>
                <a:ea typeface="ＭＳ Ｐゴシック" pitchFamily="34" charset="-128"/>
                <a:cs typeface="Arial" panose="020B0604020202020204" pitchFamily="34" charset="0"/>
              </a:rPr>
              <a:t>CEOP-P </a:t>
            </a:r>
            <a:r>
              <a:rPr lang="en-US" altLang="en-US" sz="3200" b="1" dirty="0" smtClean="0">
                <a:solidFill>
                  <a:srgbClr val="F09828"/>
                </a:solidFill>
                <a:latin typeface="Arial" panose="020B0604020202020204" pitchFamily="34" charset="0"/>
                <a:ea typeface="ＭＳ Ｐゴシック" pitchFamily="34" charset="-128"/>
                <a:cs typeface="Arial" panose="020B0604020202020204" pitchFamily="34" charset="0"/>
              </a:rPr>
              <a:t>As Front-Line </a:t>
            </a:r>
            <a:r>
              <a:rPr lang="en-US" altLang="en-US" sz="3200" b="1" dirty="0">
                <a:solidFill>
                  <a:srgbClr val="F09828"/>
                </a:solidFill>
                <a:latin typeface="Arial" panose="020B0604020202020204" pitchFamily="34" charset="0"/>
                <a:ea typeface="ＭＳ Ｐゴシック" pitchFamily="34" charset="-128"/>
                <a:cs typeface="Arial" panose="020B0604020202020204" pitchFamily="34" charset="0"/>
              </a:rPr>
              <a:t>Therapy for Patients </a:t>
            </a:r>
            <a:r>
              <a:rPr lang="en-US" altLang="en-US" sz="3200" b="1" dirty="0" smtClean="0">
                <a:solidFill>
                  <a:srgbClr val="F09828"/>
                </a:solidFill>
                <a:latin typeface="Arial" panose="020B0604020202020204" pitchFamily="34" charset="0"/>
                <a:ea typeface="ＭＳ Ｐゴシック" pitchFamily="34" charset="-128"/>
                <a:cs typeface="Arial" panose="020B0604020202020204" pitchFamily="34" charset="0"/>
              </a:rPr>
              <a:t>With </a:t>
            </a:r>
            <a:r>
              <a:rPr lang="en-US" altLang="en-US" sz="3200" b="1" dirty="0">
                <a:solidFill>
                  <a:srgbClr val="F09828"/>
                </a:solidFill>
                <a:latin typeface="Arial" panose="020B0604020202020204" pitchFamily="34" charset="0"/>
                <a:ea typeface="ＭＳ Ｐゴシック" pitchFamily="34" charset="-128"/>
                <a:cs typeface="Arial" panose="020B0604020202020204" pitchFamily="34" charset="0"/>
              </a:rPr>
              <a:t>Stage </a:t>
            </a:r>
            <a:r>
              <a:rPr lang="en-US" altLang="en-US" sz="3200" b="1" dirty="0" smtClean="0">
                <a:solidFill>
                  <a:srgbClr val="F09828"/>
                </a:solidFill>
                <a:latin typeface="Arial" panose="020B0604020202020204" pitchFamily="34" charset="0"/>
                <a:ea typeface="ＭＳ Ｐゴシック" pitchFamily="34" charset="-128"/>
                <a:cs typeface="Arial" panose="020B0604020202020204" pitchFamily="34" charset="0"/>
              </a:rPr>
              <a:t>II- </a:t>
            </a:r>
            <a:r>
              <a:rPr lang="en-US" altLang="en-US" sz="3200" b="1" dirty="0">
                <a:solidFill>
                  <a:srgbClr val="F09828"/>
                </a:solidFill>
                <a:latin typeface="Arial" panose="020B0604020202020204" pitchFamily="34" charset="0"/>
                <a:ea typeface="ＭＳ Ｐゴシック" pitchFamily="34" charset="-128"/>
                <a:cs typeface="Arial" panose="020B0604020202020204" pitchFamily="34" charset="0"/>
              </a:rPr>
              <a:t>IV Peripheral T-Cell NHL</a:t>
            </a:r>
          </a:p>
        </p:txBody>
      </p:sp>
      <p:sp>
        <p:nvSpPr>
          <p:cNvPr id="2" name="TextBox 1"/>
          <p:cNvSpPr txBox="1"/>
          <p:nvPr/>
        </p:nvSpPr>
        <p:spPr>
          <a:xfrm>
            <a:off x="152400" y="5456872"/>
            <a:ext cx="4495800" cy="1477328"/>
          </a:xfrm>
          <a:prstGeom prst="rect">
            <a:avLst/>
          </a:prstGeom>
          <a:noFill/>
        </p:spPr>
        <p:txBody>
          <a:bodyPr wrap="square" rtlCol="0">
            <a:spAutoFit/>
          </a:bodyPr>
          <a:lstStyle/>
          <a:p>
            <a:r>
              <a:rPr lang="en-US" sz="1000" b="1" u="sng" dirty="0" smtClean="0">
                <a:solidFill>
                  <a:schemeClr val="bg1"/>
                </a:solidFill>
                <a:latin typeface="Arial" panose="020B0604020202020204" pitchFamily="34" charset="0"/>
                <a:cs typeface="Arial" panose="020B0604020202020204" pitchFamily="34" charset="0"/>
              </a:rPr>
              <a:t>Cycle A</a:t>
            </a:r>
          </a:p>
          <a:p>
            <a:r>
              <a:rPr lang="en-US" sz="1000" dirty="0" smtClean="0">
                <a:solidFill>
                  <a:schemeClr val="bg1"/>
                </a:solidFill>
                <a:latin typeface="Arial" panose="020B0604020202020204" pitchFamily="34" charset="0"/>
                <a:cs typeface="Arial" panose="020B0604020202020204" pitchFamily="34" charset="0"/>
              </a:rPr>
              <a:t>Cyclophosphamide 750 mg/m</a:t>
            </a:r>
            <a:r>
              <a:rPr lang="en-US" sz="1000" baseline="30000" dirty="0" smtClean="0">
                <a:solidFill>
                  <a:schemeClr val="bg1"/>
                </a:solidFill>
                <a:latin typeface="Arial" panose="020B0604020202020204" pitchFamily="34" charset="0"/>
                <a:cs typeface="Arial" panose="020B0604020202020204" pitchFamily="34" charset="0"/>
              </a:rPr>
              <a:t>2 </a:t>
            </a:r>
            <a:r>
              <a:rPr lang="en-US" sz="1000" dirty="0" smtClean="0">
                <a:solidFill>
                  <a:schemeClr val="bg1"/>
                </a:solidFill>
                <a:latin typeface="Arial" panose="020B0604020202020204" pitchFamily="34" charset="0"/>
                <a:cs typeface="Arial" panose="020B0604020202020204" pitchFamily="34" charset="0"/>
              </a:rPr>
              <a:t>d1 IV</a:t>
            </a:r>
          </a:p>
          <a:p>
            <a:r>
              <a:rPr lang="en-US" sz="1000" dirty="0" smtClean="0">
                <a:solidFill>
                  <a:schemeClr val="bg1"/>
                </a:solidFill>
                <a:latin typeface="Arial" panose="020B0604020202020204" pitchFamily="34" charset="0"/>
                <a:cs typeface="Arial" panose="020B0604020202020204" pitchFamily="34" charset="0"/>
              </a:rPr>
              <a:t>Etoposide 100 mg/m</a:t>
            </a:r>
            <a:r>
              <a:rPr lang="en-US" sz="1000" baseline="30000" dirty="0" smtClean="0">
                <a:solidFill>
                  <a:schemeClr val="bg1"/>
                </a:solidFill>
                <a:latin typeface="Arial" panose="020B0604020202020204" pitchFamily="34" charset="0"/>
                <a:cs typeface="Arial" panose="020B0604020202020204" pitchFamily="34" charset="0"/>
              </a:rPr>
              <a:t>2</a:t>
            </a:r>
            <a:r>
              <a:rPr lang="en-US" sz="1000" dirty="0" smtClean="0">
                <a:solidFill>
                  <a:schemeClr val="bg1"/>
                </a:solidFill>
                <a:latin typeface="Arial" panose="020B0604020202020204" pitchFamily="34" charset="0"/>
                <a:cs typeface="Arial" panose="020B0604020202020204" pitchFamily="34" charset="0"/>
              </a:rPr>
              <a:t> d1-3</a:t>
            </a:r>
            <a:r>
              <a:rPr lang="en-US" sz="1000" baseline="30000" dirty="0" smtClean="0">
                <a:solidFill>
                  <a:schemeClr val="bg1"/>
                </a:solidFill>
                <a:latin typeface="Arial" panose="020B0604020202020204" pitchFamily="34" charset="0"/>
                <a:cs typeface="Arial" panose="020B0604020202020204" pitchFamily="34" charset="0"/>
              </a:rPr>
              <a:t>#</a:t>
            </a:r>
            <a:r>
              <a:rPr lang="en-US" sz="1000" dirty="0" smtClean="0">
                <a:solidFill>
                  <a:schemeClr val="bg1"/>
                </a:solidFill>
                <a:latin typeface="Arial" panose="020B0604020202020204" pitchFamily="34" charset="0"/>
                <a:cs typeface="Arial" panose="020B0604020202020204" pitchFamily="34" charset="0"/>
              </a:rPr>
              <a:t> IV</a:t>
            </a:r>
          </a:p>
          <a:p>
            <a:r>
              <a:rPr lang="en-US" sz="1000" dirty="0" smtClean="0">
                <a:solidFill>
                  <a:schemeClr val="bg1"/>
                </a:solidFill>
                <a:latin typeface="Arial" panose="020B0604020202020204" pitchFamily="34" charset="0"/>
                <a:cs typeface="Arial" panose="020B0604020202020204" pitchFamily="34" charset="0"/>
              </a:rPr>
              <a:t>Vincristine 1.4 mg/m</a:t>
            </a:r>
            <a:r>
              <a:rPr lang="en-US" sz="1000" baseline="30000" dirty="0" smtClean="0">
                <a:solidFill>
                  <a:schemeClr val="bg1"/>
                </a:solidFill>
                <a:latin typeface="Arial" panose="020B0604020202020204" pitchFamily="34" charset="0"/>
                <a:cs typeface="Arial" panose="020B0604020202020204" pitchFamily="34" charset="0"/>
              </a:rPr>
              <a:t>2</a:t>
            </a:r>
            <a:r>
              <a:rPr lang="en-US" sz="1000" dirty="0" smtClean="0">
                <a:solidFill>
                  <a:schemeClr val="bg1"/>
                </a:solidFill>
                <a:latin typeface="Arial" panose="020B0604020202020204" pitchFamily="34" charset="0"/>
                <a:cs typeface="Arial" panose="020B0604020202020204" pitchFamily="34" charset="0"/>
              </a:rPr>
              <a:t> (capped at 2 mg) d1 IV</a:t>
            </a:r>
          </a:p>
          <a:p>
            <a:r>
              <a:rPr lang="en-US" sz="1000" dirty="0" smtClean="0">
                <a:solidFill>
                  <a:schemeClr val="bg1"/>
                </a:solidFill>
                <a:latin typeface="Arial" panose="020B0604020202020204" pitchFamily="34" charset="0"/>
                <a:cs typeface="Arial" panose="020B0604020202020204" pitchFamily="34" charset="0"/>
              </a:rPr>
              <a:t>Prednisone 100 mg PO d1-5</a:t>
            </a:r>
          </a:p>
          <a:p>
            <a:r>
              <a:rPr lang="en-US" sz="1000" dirty="0" smtClean="0">
                <a:solidFill>
                  <a:schemeClr val="bg1"/>
                </a:solidFill>
                <a:latin typeface="Arial" panose="020B0604020202020204" pitchFamily="34" charset="0"/>
                <a:cs typeface="Arial" panose="020B0604020202020204" pitchFamily="34" charset="0"/>
              </a:rPr>
              <a:t>*Pegfilgrastim 6 mg d4 wk 1 of each course SQ</a:t>
            </a:r>
          </a:p>
          <a:p>
            <a:r>
              <a:rPr lang="en-US" sz="1000" baseline="30000" dirty="0" smtClean="0">
                <a:solidFill>
                  <a:schemeClr val="bg1"/>
                </a:solidFill>
                <a:latin typeface="Arial" panose="020B0604020202020204" pitchFamily="34" charset="0"/>
                <a:cs typeface="Arial" panose="020B0604020202020204" pitchFamily="34" charset="0"/>
              </a:rPr>
              <a:t>#</a:t>
            </a:r>
            <a:r>
              <a:rPr lang="en-US" sz="1000" dirty="0" smtClean="0">
                <a:solidFill>
                  <a:schemeClr val="bg1"/>
                </a:solidFill>
                <a:latin typeface="Arial" panose="020B0604020202020204" pitchFamily="34" charset="0"/>
                <a:cs typeface="Arial" panose="020B0604020202020204" pitchFamily="34" charset="0"/>
              </a:rPr>
              <a:t>Etoposide can be given PO on d2 and d3 at double dose of 100 mg/m</a:t>
            </a:r>
            <a:r>
              <a:rPr lang="en-US" sz="1000" baseline="30000" dirty="0" smtClean="0">
                <a:solidFill>
                  <a:schemeClr val="bg1"/>
                </a:solidFill>
                <a:latin typeface="Arial" panose="020B0604020202020204" pitchFamily="34" charset="0"/>
                <a:cs typeface="Arial" panose="020B0604020202020204" pitchFamily="34" charset="0"/>
              </a:rPr>
              <a:t>2</a:t>
            </a:r>
            <a:r>
              <a:rPr lang="en-US" sz="1000" dirty="0" smtClean="0">
                <a:solidFill>
                  <a:schemeClr val="bg1"/>
                </a:solidFill>
                <a:latin typeface="Arial" panose="020B0604020202020204" pitchFamily="34" charset="0"/>
                <a:cs typeface="Arial" panose="020B0604020202020204" pitchFamily="34" charset="0"/>
              </a:rPr>
              <a:t> BID</a:t>
            </a:r>
          </a:p>
          <a:p>
            <a:endParaRPr lang="en-US" sz="1000" dirty="0" smtClean="0">
              <a:solidFill>
                <a:schemeClr val="bg1"/>
              </a:solidFill>
              <a:latin typeface="Arial" panose="020B0604020202020204" pitchFamily="34" charset="0"/>
              <a:cs typeface="Arial" panose="020B0604020202020204" pitchFamily="34" charset="0"/>
            </a:endParaRPr>
          </a:p>
          <a:p>
            <a:endParaRPr lang="en-US" sz="1000" b="1" dirty="0">
              <a:solidFill>
                <a:schemeClr val="bg1"/>
              </a:solidFill>
              <a:latin typeface="Arial" panose="020B0604020202020204" pitchFamily="34" charset="0"/>
              <a:cs typeface="Arial" panose="020B0604020202020204" pitchFamily="34" charset="0"/>
            </a:endParaRPr>
          </a:p>
        </p:txBody>
      </p:sp>
      <p:sp>
        <p:nvSpPr>
          <p:cNvPr id="9" name="TextBox 8"/>
          <p:cNvSpPr txBox="1"/>
          <p:nvPr/>
        </p:nvSpPr>
        <p:spPr>
          <a:xfrm>
            <a:off x="4572000" y="5427344"/>
            <a:ext cx="4495800" cy="1754326"/>
          </a:xfrm>
          <a:prstGeom prst="rect">
            <a:avLst/>
          </a:prstGeom>
          <a:noFill/>
        </p:spPr>
        <p:txBody>
          <a:bodyPr wrap="square" rtlCol="0">
            <a:spAutoFit/>
          </a:bodyPr>
          <a:lstStyle/>
          <a:p>
            <a:r>
              <a:rPr lang="en-US" sz="1000" b="1" u="sng" dirty="0" smtClean="0">
                <a:solidFill>
                  <a:schemeClr val="bg1"/>
                </a:solidFill>
                <a:latin typeface="Arial" panose="020B0604020202020204" pitchFamily="34" charset="0"/>
                <a:cs typeface="Arial" panose="020B0604020202020204" pitchFamily="34" charset="0"/>
              </a:rPr>
              <a:t>Cycle B</a:t>
            </a:r>
          </a:p>
          <a:p>
            <a:r>
              <a:rPr lang="en-US" sz="1000" dirty="0" smtClean="0">
                <a:solidFill>
                  <a:schemeClr val="bg1"/>
                </a:solidFill>
                <a:latin typeface="Arial" panose="020B0604020202020204" pitchFamily="34" charset="0"/>
                <a:cs typeface="Arial" panose="020B0604020202020204" pitchFamily="34" charset="0"/>
              </a:rPr>
              <a:t>Pralatrexate 30 mg/m</a:t>
            </a:r>
            <a:r>
              <a:rPr lang="en-US" sz="1000" baseline="30000" dirty="0" smtClean="0">
                <a:solidFill>
                  <a:schemeClr val="bg1"/>
                </a:solidFill>
                <a:latin typeface="Arial" panose="020B0604020202020204" pitchFamily="34" charset="0"/>
                <a:cs typeface="Arial" panose="020B0604020202020204" pitchFamily="34" charset="0"/>
              </a:rPr>
              <a:t>2 </a:t>
            </a:r>
            <a:r>
              <a:rPr lang="en-US" sz="1000" dirty="0" smtClean="0">
                <a:solidFill>
                  <a:schemeClr val="bg1"/>
                </a:solidFill>
                <a:latin typeface="Arial" panose="020B0604020202020204" pitchFamily="34" charset="0"/>
                <a:cs typeface="Arial" panose="020B0604020202020204" pitchFamily="34" charset="0"/>
              </a:rPr>
              <a:t>d1 IV q wk x3</a:t>
            </a:r>
          </a:p>
          <a:p>
            <a:pPr marL="60325" indent="-60325"/>
            <a:r>
              <a:rPr lang="en-US" sz="1000" dirty="0" smtClean="0">
                <a:solidFill>
                  <a:schemeClr val="bg1"/>
                </a:solidFill>
                <a:latin typeface="Arial" panose="020B0604020202020204" pitchFamily="34" charset="0"/>
                <a:cs typeface="Arial" panose="020B0604020202020204" pitchFamily="34" charset="0"/>
              </a:rPr>
              <a:t>*Filgrastim (G-SCF) 300 mcg d30 of each course SQ (optional, per institutional standards)</a:t>
            </a:r>
          </a:p>
          <a:p>
            <a:endParaRPr lang="en-US" sz="400" dirty="0">
              <a:solidFill>
                <a:schemeClr val="bg1"/>
              </a:solidFill>
              <a:latin typeface="Arial" panose="020B0604020202020204" pitchFamily="34" charset="0"/>
              <a:cs typeface="Arial" panose="020B0604020202020204" pitchFamily="34" charset="0"/>
            </a:endParaRPr>
          </a:p>
          <a:p>
            <a:r>
              <a:rPr lang="en-US" sz="1000" dirty="0" smtClean="0">
                <a:solidFill>
                  <a:schemeClr val="bg1"/>
                </a:solidFill>
                <a:latin typeface="Arial" panose="020B0604020202020204" pitchFamily="34" charset="0"/>
                <a:cs typeface="Arial" panose="020B0604020202020204" pitchFamily="34" charset="0"/>
              </a:rPr>
              <a:t>SCHEMA NOTE: Patients achieving SD after 4 courses (1, 2, 3, 4) will receive 2 additional courses (5, 6) and then be reevaluated for response post course 6. *Pegfilgrastim/filgrastim are suggested/optional per MD choice.</a:t>
            </a:r>
          </a:p>
          <a:p>
            <a:endParaRPr lang="en-US" sz="400" dirty="0">
              <a:solidFill>
                <a:schemeClr val="bg1"/>
              </a:solidFill>
              <a:latin typeface="Arial" panose="020B0604020202020204" pitchFamily="34" charset="0"/>
              <a:cs typeface="Arial" panose="020B0604020202020204" pitchFamily="34" charset="0"/>
            </a:endParaRPr>
          </a:p>
          <a:p>
            <a:r>
              <a:rPr lang="en-US" sz="1000" dirty="0" smtClean="0">
                <a:solidFill>
                  <a:schemeClr val="bg1"/>
                </a:solidFill>
                <a:latin typeface="Arial" panose="020B0604020202020204" pitchFamily="34" charset="0"/>
                <a:cs typeface="Arial" panose="020B0604020202020204" pitchFamily="34" charset="0"/>
              </a:rPr>
              <a:t>**HDT/SCR, high-dose therapy/stem-cell rescue (see section 5.7)</a:t>
            </a:r>
          </a:p>
          <a:p>
            <a:endParaRPr lang="en-US" sz="1000" dirty="0" smtClean="0">
              <a:solidFill>
                <a:schemeClr val="bg1"/>
              </a:solidFill>
              <a:latin typeface="Arial" panose="020B0604020202020204" pitchFamily="34" charset="0"/>
              <a:cs typeface="Arial" panose="020B0604020202020204" pitchFamily="34" charset="0"/>
            </a:endParaRPr>
          </a:p>
          <a:p>
            <a:endParaRPr lang="en-US" sz="1000"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894588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l="-8000" r="-8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344138"/>
            <a:ext cx="8229600" cy="944562"/>
          </a:xfrm>
        </p:spPr>
        <p:txBody>
          <a:bodyPr>
            <a:normAutofit/>
          </a:bodyPr>
          <a:lstStyle/>
          <a:p>
            <a:r>
              <a:rPr lang="en-US" sz="3600" dirty="0" smtClean="0">
                <a:solidFill>
                  <a:srgbClr val="F09828"/>
                </a:solidFill>
              </a:rPr>
              <a:t>CEOP-P: Results</a:t>
            </a:r>
            <a:endParaRPr lang="en-US" sz="3600" dirty="0">
              <a:solidFill>
                <a:srgbClr val="F09828"/>
              </a:solidFill>
            </a:endParaRPr>
          </a:p>
        </p:txBody>
      </p:sp>
      <p:sp>
        <p:nvSpPr>
          <p:cNvPr id="3" name="Content Placeholder 2"/>
          <p:cNvSpPr>
            <a:spLocks noGrp="1"/>
          </p:cNvSpPr>
          <p:nvPr>
            <p:ph idx="1"/>
          </p:nvPr>
        </p:nvSpPr>
        <p:spPr>
          <a:xfrm>
            <a:off x="258406" y="1366859"/>
            <a:ext cx="4161194" cy="4800600"/>
          </a:xfrm>
        </p:spPr>
        <p:txBody>
          <a:bodyPr>
            <a:noAutofit/>
          </a:bodyPr>
          <a:lstStyle/>
          <a:p>
            <a:pPr marL="174625" indent="-174625">
              <a:spcAft>
                <a:spcPts val="300"/>
              </a:spcAft>
              <a:buClr>
                <a:srgbClr val="F09828"/>
              </a:buClr>
            </a:pPr>
            <a:r>
              <a:rPr lang="en-US" sz="1800" b="1" dirty="0" smtClean="0"/>
              <a:t>CR rate (50%) </a:t>
            </a:r>
            <a:r>
              <a:rPr lang="en-US" sz="1800" b="1" dirty="0"/>
              <a:t>at end of therapy suggests the regimen </a:t>
            </a:r>
            <a:r>
              <a:rPr lang="en-US" sz="1800" b="1" dirty="0" smtClean="0"/>
              <a:t>useful </a:t>
            </a:r>
            <a:r>
              <a:rPr lang="en-US" sz="1800" b="1" dirty="0"/>
              <a:t>per study </a:t>
            </a:r>
            <a:r>
              <a:rPr lang="en-US" sz="1800" b="1" dirty="0" smtClean="0"/>
              <a:t>design</a:t>
            </a:r>
          </a:p>
          <a:p>
            <a:pPr marL="339725" lvl="1" indent="-165100">
              <a:spcAft>
                <a:spcPts val="300"/>
              </a:spcAft>
              <a:buClr>
                <a:srgbClr val="F09828"/>
              </a:buClr>
            </a:pPr>
            <a:r>
              <a:rPr lang="en-US" sz="1800" b="1" dirty="0" smtClean="0"/>
              <a:t>Primary </a:t>
            </a:r>
            <a:r>
              <a:rPr lang="en-US" sz="1800" b="1" dirty="0"/>
              <a:t>statistical aim of improving CR from </a:t>
            </a:r>
            <a:r>
              <a:rPr lang="en-US" sz="1800" b="1" dirty="0" smtClean="0"/>
              <a:t>40%-</a:t>
            </a:r>
            <a:r>
              <a:rPr lang="en-US" sz="1800" b="1" dirty="0"/>
              <a:t>60% not </a:t>
            </a:r>
            <a:r>
              <a:rPr lang="en-US" sz="1800" b="1" dirty="0" smtClean="0"/>
              <a:t>met</a:t>
            </a:r>
            <a:endParaRPr lang="en-US" sz="1800" b="1" dirty="0"/>
          </a:p>
          <a:p>
            <a:pPr marL="174625" indent="-174625">
              <a:spcAft>
                <a:spcPts val="300"/>
              </a:spcAft>
              <a:buClr>
                <a:srgbClr val="F09828"/>
              </a:buClr>
            </a:pPr>
            <a:r>
              <a:rPr lang="en-US" sz="1800" b="1" dirty="0" smtClean="0"/>
              <a:t> </a:t>
            </a:r>
            <a:r>
              <a:rPr lang="en-US" sz="1800" b="1" dirty="0"/>
              <a:t>Estimated </a:t>
            </a:r>
            <a:r>
              <a:rPr lang="en-US" sz="1800" b="1" dirty="0" smtClean="0"/>
              <a:t>1- and-2 </a:t>
            </a:r>
            <a:r>
              <a:rPr lang="en-US" sz="1800" b="1" dirty="0"/>
              <a:t>year PFS are 50% and 34% respectively.</a:t>
            </a:r>
          </a:p>
          <a:p>
            <a:pPr marL="174625" indent="-174625">
              <a:spcAft>
                <a:spcPts val="300"/>
              </a:spcAft>
              <a:buClr>
                <a:srgbClr val="F09828"/>
              </a:buClr>
            </a:pPr>
            <a:r>
              <a:rPr lang="en-US" sz="1800" b="1" dirty="0" smtClean="0"/>
              <a:t>-Age &lt;60 </a:t>
            </a:r>
            <a:r>
              <a:rPr lang="en-US" sz="1800" b="1" dirty="0"/>
              <a:t>y, a low IPI score, achieving a </a:t>
            </a:r>
            <a:r>
              <a:rPr lang="en-US" sz="1800" b="1" dirty="0" smtClean="0"/>
              <a:t>CR, </a:t>
            </a:r>
            <a:r>
              <a:rPr lang="en-US" sz="1800" b="1" dirty="0"/>
              <a:t>and consolidation with ASCT were </a:t>
            </a:r>
            <a:r>
              <a:rPr lang="en-US" sz="1800" b="1" dirty="0" smtClean="0"/>
              <a:t>statistically significant </a:t>
            </a:r>
            <a:r>
              <a:rPr lang="en-US" sz="1800" b="1" dirty="0"/>
              <a:t>for better </a:t>
            </a:r>
            <a:r>
              <a:rPr lang="en-US" sz="1800" b="1" dirty="0" smtClean="0"/>
              <a:t>PFS</a:t>
            </a:r>
            <a:endParaRPr lang="en-US" sz="1800" b="1" dirty="0"/>
          </a:p>
          <a:p>
            <a:pPr marL="174625" indent="-174625">
              <a:spcAft>
                <a:spcPts val="300"/>
              </a:spcAft>
              <a:buClr>
                <a:srgbClr val="F09828"/>
              </a:buClr>
            </a:pPr>
            <a:r>
              <a:rPr lang="en-US" sz="1800" b="1" dirty="0" smtClean="0"/>
              <a:t> </a:t>
            </a:r>
            <a:r>
              <a:rPr lang="en-US" sz="1800" b="1" dirty="0"/>
              <a:t>Estimated </a:t>
            </a:r>
            <a:r>
              <a:rPr lang="en-US" sz="1800" b="1" dirty="0" smtClean="0"/>
              <a:t>1- </a:t>
            </a:r>
            <a:r>
              <a:rPr lang="en-US" sz="1800" b="1" dirty="0"/>
              <a:t>and </a:t>
            </a:r>
            <a:r>
              <a:rPr lang="en-US" sz="1800" b="1" dirty="0" smtClean="0"/>
              <a:t>2-year </a:t>
            </a:r>
            <a:r>
              <a:rPr lang="en-US" sz="1800" b="1" dirty="0"/>
              <a:t>OS is 64</a:t>
            </a:r>
            <a:r>
              <a:rPr lang="en-US" sz="1800" b="1" dirty="0" smtClean="0"/>
              <a:t>%</a:t>
            </a:r>
            <a:endParaRPr lang="en-US" sz="1800" b="1" dirty="0"/>
          </a:p>
          <a:p>
            <a:pPr marL="174625" indent="-174625">
              <a:spcAft>
                <a:spcPts val="300"/>
              </a:spcAft>
              <a:buClr>
                <a:srgbClr val="F09828"/>
              </a:buClr>
            </a:pPr>
            <a:r>
              <a:rPr lang="en-US" sz="1800" b="1" dirty="0" smtClean="0"/>
              <a:t>Defining </a:t>
            </a:r>
            <a:r>
              <a:rPr lang="en-US" sz="1800" b="1" dirty="0"/>
              <a:t>optimal </a:t>
            </a:r>
            <a:r>
              <a:rPr lang="en-US" sz="1800" b="1" dirty="0" smtClean="0"/>
              <a:t>front-line </a:t>
            </a:r>
            <a:r>
              <a:rPr lang="en-US" sz="1800" b="1" dirty="0"/>
              <a:t>therapy in PTCL continues to be a challenge and an unmet </a:t>
            </a:r>
            <a:r>
              <a:rPr lang="en-US" sz="1800" b="1" dirty="0" smtClean="0"/>
              <a:t>need</a:t>
            </a:r>
            <a:endParaRPr lang="en-US" sz="1800" b="1" dirty="0"/>
          </a:p>
        </p:txBody>
      </p:sp>
      <p:sp>
        <p:nvSpPr>
          <p:cNvPr id="4" name="TextBox 3"/>
          <p:cNvSpPr txBox="1"/>
          <p:nvPr/>
        </p:nvSpPr>
        <p:spPr>
          <a:xfrm>
            <a:off x="352864" y="6422741"/>
            <a:ext cx="3452292" cy="276999"/>
          </a:xfrm>
          <a:prstGeom prst="rect">
            <a:avLst/>
          </a:prstGeom>
          <a:noFill/>
        </p:spPr>
        <p:txBody>
          <a:bodyPr wrap="none" rtlCol="0">
            <a:spAutoFit/>
          </a:bodyPr>
          <a:lstStyle/>
          <a:p>
            <a:r>
              <a:rPr lang="en-US" sz="1200" b="1" dirty="0" smtClean="0">
                <a:solidFill>
                  <a:schemeClr val="bg1"/>
                </a:solidFill>
                <a:latin typeface="Arial" panose="020B0604020202020204" pitchFamily="34" charset="0"/>
              </a:rPr>
              <a:t>Advani RH, et al. </a:t>
            </a:r>
            <a:r>
              <a:rPr lang="en-US" sz="1200" b="1" i="1" dirty="0" smtClean="0">
                <a:solidFill>
                  <a:schemeClr val="bg1"/>
                </a:solidFill>
                <a:latin typeface="Arial" panose="020B0604020202020204" pitchFamily="34" charset="0"/>
              </a:rPr>
              <a:t>Blood. </a:t>
            </a:r>
            <a:r>
              <a:rPr lang="en-US" sz="1200" b="1" dirty="0" smtClean="0">
                <a:solidFill>
                  <a:schemeClr val="bg1"/>
                </a:solidFill>
                <a:latin typeface="Arial" panose="020B0604020202020204" pitchFamily="34" charset="0"/>
              </a:rPr>
              <a:t>2013;122: Abstract. </a:t>
            </a:r>
            <a:endParaRPr lang="en-US" sz="1200" b="1" dirty="0">
              <a:solidFill>
                <a:schemeClr val="bg1"/>
              </a:solidFill>
              <a:latin typeface="Arial" panose="020B0604020202020204" pitchFamily="34" charset="0"/>
            </a:endParaRPr>
          </a:p>
        </p:txBody>
      </p:sp>
      <p:sp>
        <p:nvSpPr>
          <p:cNvPr id="6" name="TextBox 5"/>
          <p:cNvSpPr txBox="1"/>
          <p:nvPr/>
        </p:nvSpPr>
        <p:spPr>
          <a:xfrm>
            <a:off x="7086600" y="2133600"/>
            <a:ext cx="684803" cy="400110"/>
          </a:xfrm>
          <a:prstGeom prst="rect">
            <a:avLst/>
          </a:prstGeom>
          <a:noFill/>
        </p:spPr>
        <p:txBody>
          <a:bodyPr wrap="none" rtlCol="0">
            <a:spAutoFit/>
          </a:bodyPr>
          <a:lstStyle/>
          <a:p>
            <a:r>
              <a:rPr lang="en-US" sz="2000" b="1" dirty="0" smtClean="0">
                <a:solidFill>
                  <a:schemeClr val="bg1"/>
                </a:solidFill>
                <a:latin typeface="Arial" panose="020B0604020202020204" pitchFamily="34" charset="0"/>
              </a:rPr>
              <a:t>PFS</a:t>
            </a:r>
            <a:endParaRPr lang="en-US" sz="2000" b="1" dirty="0">
              <a:solidFill>
                <a:schemeClr val="bg1"/>
              </a:solidFill>
              <a:latin typeface="Arial" panose="020B0604020202020204" pitchFamily="34" charset="0"/>
            </a:endParaRPr>
          </a:p>
        </p:txBody>
      </p:sp>
      <p:sp>
        <p:nvSpPr>
          <p:cNvPr id="7" name="TextBox 6"/>
          <p:cNvSpPr txBox="1"/>
          <p:nvPr/>
        </p:nvSpPr>
        <p:spPr>
          <a:xfrm>
            <a:off x="4266252" y="1299980"/>
            <a:ext cx="990600" cy="4579715"/>
          </a:xfrm>
          <a:prstGeom prst="rect">
            <a:avLst/>
          </a:prstGeom>
          <a:noFill/>
        </p:spPr>
        <p:txBody>
          <a:bodyPr wrap="square" rtlCol="0">
            <a:spAutoFit/>
          </a:bodyPr>
          <a:lstStyle/>
          <a:p>
            <a:pPr algn="r">
              <a:lnSpc>
                <a:spcPct val="270000"/>
              </a:lnSpc>
            </a:pPr>
            <a:r>
              <a:rPr lang="en-US" b="1" dirty="0" smtClean="0">
                <a:solidFill>
                  <a:schemeClr val="bg1"/>
                </a:solidFill>
                <a:latin typeface="Arial" panose="020B0604020202020204" pitchFamily="34" charset="0"/>
                <a:cs typeface="Arial" panose="020B0604020202020204" pitchFamily="34" charset="0"/>
              </a:rPr>
              <a:t>1.0 –</a:t>
            </a:r>
          </a:p>
          <a:p>
            <a:pPr algn="r">
              <a:lnSpc>
                <a:spcPct val="270000"/>
              </a:lnSpc>
            </a:pPr>
            <a:r>
              <a:rPr lang="en-US" b="1" dirty="0" smtClean="0">
                <a:solidFill>
                  <a:schemeClr val="bg1"/>
                </a:solidFill>
                <a:latin typeface="Arial" panose="020B0604020202020204" pitchFamily="34" charset="0"/>
                <a:cs typeface="Arial" panose="020B0604020202020204" pitchFamily="34" charset="0"/>
              </a:rPr>
              <a:t>0.8 –</a:t>
            </a:r>
          </a:p>
          <a:p>
            <a:pPr algn="r">
              <a:lnSpc>
                <a:spcPct val="270000"/>
              </a:lnSpc>
            </a:pPr>
            <a:r>
              <a:rPr lang="en-US" b="1" dirty="0" smtClean="0">
                <a:solidFill>
                  <a:schemeClr val="bg1"/>
                </a:solidFill>
                <a:latin typeface="Arial" panose="020B0604020202020204" pitchFamily="34" charset="0"/>
                <a:cs typeface="Arial" panose="020B0604020202020204" pitchFamily="34" charset="0"/>
              </a:rPr>
              <a:t>0.6 –</a:t>
            </a:r>
          </a:p>
          <a:p>
            <a:pPr algn="r">
              <a:lnSpc>
                <a:spcPct val="270000"/>
              </a:lnSpc>
            </a:pPr>
            <a:r>
              <a:rPr lang="en-US" b="1" dirty="0" smtClean="0">
                <a:solidFill>
                  <a:schemeClr val="bg1"/>
                </a:solidFill>
                <a:latin typeface="Arial" panose="020B0604020202020204" pitchFamily="34" charset="0"/>
                <a:cs typeface="Arial" panose="020B0604020202020204" pitchFamily="34" charset="0"/>
              </a:rPr>
              <a:t>0.4 –</a:t>
            </a:r>
          </a:p>
          <a:p>
            <a:pPr algn="r">
              <a:lnSpc>
                <a:spcPct val="270000"/>
              </a:lnSpc>
            </a:pPr>
            <a:r>
              <a:rPr lang="en-US" b="1" dirty="0" smtClean="0">
                <a:solidFill>
                  <a:schemeClr val="bg1"/>
                </a:solidFill>
                <a:latin typeface="Arial" panose="020B0604020202020204" pitchFamily="34" charset="0"/>
                <a:cs typeface="Arial" panose="020B0604020202020204" pitchFamily="34" charset="0"/>
              </a:rPr>
              <a:t>0.2 –</a:t>
            </a:r>
          </a:p>
          <a:p>
            <a:pPr algn="r">
              <a:lnSpc>
                <a:spcPct val="270000"/>
              </a:lnSpc>
            </a:pPr>
            <a:r>
              <a:rPr lang="en-US" b="1" dirty="0" smtClean="0">
                <a:solidFill>
                  <a:schemeClr val="bg1"/>
                </a:solidFill>
                <a:latin typeface="Arial" panose="020B0604020202020204" pitchFamily="34" charset="0"/>
                <a:cs typeface="Arial" panose="020B0604020202020204" pitchFamily="34" charset="0"/>
              </a:rPr>
              <a:t>0.0 –</a:t>
            </a:r>
          </a:p>
        </p:txBody>
      </p:sp>
      <p:sp>
        <p:nvSpPr>
          <p:cNvPr id="8" name="TextBox 7"/>
          <p:cNvSpPr txBox="1"/>
          <p:nvPr/>
        </p:nvSpPr>
        <p:spPr>
          <a:xfrm>
            <a:off x="5029200" y="5657266"/>
            <a:ext cx="4572000" cy="369332"/>
          </a:xfrm>
          <a:prstGeom prst="rect">
            <a:avLst/>
          </a:prstGeom>
          <a:noFill/>
        </p:spPr>
        <p:txBody>
          <a:bodyPr wrap="square" rtlCol="0">
            <a:spAutoFit/>
          </a:bodyPr>
          <a:lstStyle/>
          <a:p>
            <a:r>
              <a:rPr lang="en-US" b="1" dirty="0" smtClean="0">
                <a:solidFill>
                  <a:schemeClr val="bg1"/>
                </a:solidFill>
                <a:latin typeface="Arial" panose="020B0604020202020204" pitchFamily="34" charset="0"/>
                <a:cs typeface="Arial" panose="020B0604020202020204" pitchFamily="34" charset="0"/>
              </a:rPr>
              <a:t>0             6           12           18          24</a:t>
            </a:r>
            <a:endParaRPr lang="en-US" b="1" dirty="0">
              <a:solidFill>
                <a:schemeClr val="bg1"/>
              </a:solidFill>
              <a:latin typeface="Arial" panose="020B0604020202020204" pitchFamily="34" charset="0"/>
              <a:cs typeface="Arial" panose="020B0604020202020204" pitchFamily="34" charset="0"/>
            </a:endParaRPr>
          </a:p>
        </p:txBody>
      </p:sp>
      <p:cxnSp>
        <p:nvCxnSpPr>
          <p:cNvPr id="10" name="Straight Connector 9"/>
          <p:cNvCxnSpPr/>
          <p:nvPr/>
        </p:nvCxnSpPr>
        <p:spPr>
          <a:xfrm>
            <a:off x="5167004" y="1841500"/>
            <a:ext cx="0" cy="3733800"/>
          </a:xfrm>
          <a:prstGeom prst="line">
            <a:avLst/>
          </a:prstGeom>
          <a:ln w="2222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5400000">
            <a:off x="7045656" y="3680536"/>
            <a:ext cx="0" cy="3733800"/>
          </a:xfrm>
          <a:prstGeom prst="line">
            <a:avLst/>
          </a:prstGeom>
          <a:ln w="2222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H="1">
            <a:off x="5165511" y="5554980"/>
            <a:ext cx="0" cy="64008"/>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H="1">
            <a:off x="6121400" y="5554980"/>
            <a:ext cx="0" cy="64008"/>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H="1">
            <a:off x="7049349" y="5554980"/>
            <a:ext cx="0" cy="64008"/>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H="1">
            <a:off x="7962058" y="5554980"/>
            <a:ext cx="0" cy="64008"/>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H="1">
            <a:off x="8862067" y="5554980"/>
            <a:ext cx="0" cy="64008"/>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9" name="Freeform 18"/>
          <p:cNvSpPr/>
          <p:nvPr/>
        </p:nvSpPr>
        <p:spPr>
          <a:xfrm>
            <a:off x="5163470" y="1860707"/>
            <a:ext cx="866841" cy="867253"/>
          </a:xfrm>
          <a:custGeom>
            <a:avLst/>
            <a:gdLst>
              <a:gd name="connsiteX0" fmla="*/ 0 w 762000"/>
              <a:gd name="connsiteY0" fmla="*/ 8499 h 938795"/>
              <a:gd name="connsiteX1" fmla="*/ 144780 w 762000"/>
              <a:gd name="connsiteY1" fmla="*/ 8499 h 938795"/>
              <a:gd name="connsiteX2" fmla="*/ 152400 w 762000"/>
              <a:gd name="connsiteY2" fmla="*/ 38979 h 938795"/>
              <a:gd name="connsiteX3" fmla="*/ 160020 w 762000"/>
              <a:gd name="connsiteY3" fmla="*/ 61839 h 938795"/>
              <a:gd name="connsiteX4" fmla="*/ 152400 w 762000"/>
              <a:gd name="connsiteY4" fmla="*/ 191379 h 938795"/>
              <a:gd name="connsiteX5" fmla="*/ 152400 w 762000"/>
              <a:gd name="connsiteY5" fmla="*/ 244719 h 938795"/>
              <a:gd name="connsiteX6" fmla="*/ 228600 w 762000"/>
              <a:gd name="connsiteY6" fmla="*/ 252339 h 938795"/>
              <a:gd name="connsiteX7" fmla="*/ 266700 w 762000"/>
              <a:gd name="connsiteY7" fmla="*/ 282819 h 938795"/>
              <a:gd name="connsiteX8" fmla="*/ 274320 w 762000"/>
              <a:gd name="connsiteY8" fmla="*/ 343779 h 938795"/>
              <a:gd name="connsiteX9" fmla="*/ 472440 w 762000"/>
              <a:gd name="connsiteY9" fmla="*/ 351399 h 938795"/>
              <a:gd name="connsiteX10" fmla="*/ 480060 w 762000"/>
              <a:gd name="connsiteY10" fmla="*/ 473319 h 938795"/>
              <a:gd name="connsiteX11" fmla="*/ 495300 w 762000"/>
              <a:gd name="connsiteY11" fmla="*/ 496179 h 938795"/>
              <a:gd name="connsiteX12" fmla="*/ 487680 w 762000"/>
              <a:gd name="connsiteY12" fmla="*/ 564759 h 938795"/>
              <a:gd name="connsiteX13" fmla="*/ 548640 w 762000"/>
              <a:gd name="connsiteY13" fmla="*/ 610479 h 938795"/>
              <a:gd name="connsiteX14" fmla="*/ 548640 w 762000"/>
              <a:gd name="connsiteY14" fmla="*/ 701919 h 938795"/>
              <a:gd name="connsiteX15" fmla="*/ 571500 w 762000"/>
              <a:gd name="connsiteY15" fmla="*/ 724779 h 938795"/>
              <a:gd name="connsiteX16" fmla="*/ 579120 w 762000"/>
              <a:gd name="connsiteY16" fmla="*/ 846699 h 938795"/>
              <a:gd name="connsiteX17" fmla="*/ 586740 w 762000"/>
              <a:gd name="connsiteY17" fmla="*/ 892419 h 938795"/>
              <a:gd name="connsiteX18" fmla="*/ 609600 w 762000"/>
              <a:gd name="connsiteY18" fmla="*/ 915279 h 938795"/>
              <a:gd name="connsiteX19" fmla="*/ 708660 w 762000"/>
              <a:gd name="connsiteY19" fmla="*/ 938139 h 938795"/>
              <a:gd name="connsiteX20" fmla="*/ 762000 w 762000"/>
              <a:gd name="connsiteY20" fmla="*/ 938139 h 938795"/>
              <a:gd name="connsiteX0" fmla="*/ 0 w 762000"/>
              <a:gd name="connsiteY0" fmla="*/ 8499 h 938139"/>
              <a:gd name="connsiteX1" fmla="*/ 144780 w 762000"/>
              <a:gd name="connsiteY1" fmla="*/ 8499 h 938139"/>
              <a:gd name="connsiteX2" fmla="*/ 152400 w 762000"/>
              <a:gd name="connsiteY2" fmla="*/ 38979 h 938139"/>
              <a:gd name="connsiteX3" fmla="*/ 160020 w 762000"/>
              <a:gd name="connsiteY3" fmla="*/ 61839 h 938139"/>
              <a:gd name="connsiteX4" fmla="*/ 152400 w 762000"/>
              <a:gd name="connsiteY4" fmla="*/ 191379 h 938139"/>
              <a:gd name="connsiteX5" fmla="*/ 152400 w 762000"/>
              <a:gd name="connsiteY5" fmla="*/ 244719 h 938139"/>
              <a:gd name="connsiteX6" fmla="*/ 228600 w 762000"/>
              <a:gd name="connsiteY6" fmla="*/ 252339 h 938139"/>
              <a:gd name="connsiteX7" fmla="*/ 266700 w 762000"/>
              <a:gd name="connsiteY7" fmla="*/ 282819 h 938139"/>
              <a:gd name="connsiteX8" fmla="*/ 274320 w 762000"/>
              <a:gd name="connsiteY8" fmla="*/ 343779 h 938139"/>
              <a:gd name="connsiteX9" fmla="*/ 472440 w 762000"/>
              <a:gd name="connsiteY9" fmla="*/ 351399 h 938139"/>
              <a:gd name="connsiteX10" fmla="*/ 480060 w 762000"/>
              <a:gd name="connsiteY10" fmla="*/ 473319 h 938139"/>
              <a:gd name="connsiteX11" fmla="*/ 495300 w 762000"/>
              <a:gd name="connsiteY11" fmla="*/ 496179 h 938139"/>
              <a:gd name="connsiteX12" fmla="*/ 487680 w 762000"/>
              <a:gd name="connsiteY12" fmla="*/ 564759 h 938139"/>
              <a:gd name="connsiteX13" fmla="*/ 548640 w 762000"/>
              <a:gd name="connsiteY13" fmla="*/ 610479 h 938139"/>
              <a:gd name="connsiteX14" fmla="*/ 548640 w 762000"/>
              <a:gd name="connsiteY14" fmla="*/ 701919 h 938139"/>
              <a:gd name="connsiteX15" fmla="*/ 571500 w 762000"/>
              <a:gd name="connsiteY15" fmla="*/ 724779 h 938139"/>
              <a:gd name="connsiteX16" fmla="*/ 579120 w 762000"/>
              <a:gd name="connsiteY16" fmla="*/ 846699 h 938139"/>
              <a:gd name="connsiteX17" fmla="*/ 586740 w 762000"/>
              <a:gd name="connsiteY17" fmla="*/ 892419 h 938139"/>
              <a:gd name="connsiteX18" fmla="*/ 609600 w 762000"/>
              <a:gd name="connsiteY18" fmla="*/ 915279 h 938139"/>
              <a:gd name="connsiteX19" fmla="*/ 762000 w 762000"/>
              <a:gd name="connsiteY19" fmla="*/ 938139 h 938139"/>
              <a:gd name="connsiteX0" fmla="*/ 0 w 845820"/>
              <a:gd name="connsiteY0" fmla="*/ 8499 h 915572"/>
              <a:gd name="connsiteX1" fmla="*/ 144780 w 845820"/>
              <a:gd name="connsiteY1" fmla="*/ 8499 h 915572"/>
              <a:gd name="connsiteX2" fmla="*/ 152400 w 845820"/>
              <a:gd name="connsiteY2" fmla="*/ 38979 h 915572"/>
              <a:gd name="connsiteX3" fmla="*/ 160020 w 845820"/>
              <a:gd name="connsiteY3" fmla="*/ 61839 h 915572"/>
              <a:gd name="connsiteX4" fmla="*/ 152400 w 845820"/>
              <a:gd name="connsiteY4" fmla="*/ 191379 h 915572"/>
              <a:gd name="connsiteX5" fmla="*/ 152400 w 845820"/>
              <a:gd name="connsiteY5" fmla="*/ 244719 h 915572"/>
              <a:gd name="connsiteX6" fmla="*/ 228600 w 845820"/>
              <a:gd name="connsiteY6" fmla="*/ 252339 h 915572"/>
              <a:gd name="connsiteX7" fmla="*/ 266700 w 845820"/>
              <a:gd name="connsiteY7" fmla="*/ 282819 h 915572"/>
              <a:gd name="connsiteX8" fmla="*/ 274320 w 845820"/>
              <a:gd name="connsiteY8" fmla="*/ 343779 h 915572"/>
              <a:gd name="connsiteX9" fmla="*/ 472440 w 845820"/>
              <a:gd name="connsiteY9" fmla="*/ 351399 h 915572"/>
              <a:gd name="connsiteX10" fmla="*/ 480060 w 845820"/>
              <a:gd name="connsiteY10" fmla="*/ 473319 h 915572"/>
              <a:gd name="connsiteX11" fmla="*/ 495300 w 845820"/>
              <a:gd name="connsiteY11" fmla="*/ 496179 h 915572"/>
              <a:gd name="connsiteX12" fmla="*/ 487680 w 845820"/>
              <a:gd name="connsiteY12" fmla="*/ 564759 h 915572"/>
              <a:gd name="connsiteX13" fmla="*/ 548640 w 845820"/>
              <a:gd name="connsiteY13" fmla="*/ 610479 h 915572"/>
              <a:gd name="connsiteX14" fmla="*/ 548640 w 845820"/>
              <a:gd name="connsiteY14" fmla="*/ 701919 h 915572"/>
              <a:gd name="connsiteX15" fmla="*/ 571500 w 845820"/>
              <a:gd name="connsiteY15" fmla="*/ 724779 h 915572"/>
              <a:gd name="connsiteX16" fmla="*/ 579120 w 845820"/>
              <a:gd name="connsiteY16" fmla="*/ 846699 h 915572"/>
              <a:gd name="connsiteX17" fmla="*/ 586740 w 845820"/>
              <a:gd name="connsiteY17" fmla="*/ 892419 h 915572"/>
              <a:gd name="connsiteX18" fmla="*/ 609600 w 845820"/>
              <a:gd name="connsiteY18" fmla="*/ 915279 h 915572"/>
              <a:gd name="connsiteX19" fmla="*/ 845820 w 845820"/>
              <a:gd name="connsiteY19" fmla="*/ 907659 h 915572"/>
              <a:gd name="connsiteX0" fmla="*/ 0 w 845820"/>
              <a:gd name="connsiteY0" fmla="*/ 8499 h 917940"/>
              <a:gd name="connsiteX1" fmla="*/ 144780 w 845820"/>
              <a:gd name="connsiteY1" fmla="*/ 8499 h 917940"/>
              <a:gd name="connsiteX2" fmla="*/ 152400 w 845820"/>
              <a:gd name="connsiteY2" fmla="*/ 38979 h 917940"/>
              <a:gd name="connsiteX3" fmla="*/ 160020 w 845820"/>
              <a:gd name="connsiteY3" fmla="*/ 61839 h 917940"/>
              <a:gd name="connsiteX4" fmla="*/ 152400 w 845820"/>
              <a:gd name="connsiteY4" fmla="*/ 191379 h 917940"/>
              <a:gd name="connsiteX5" fmla="*/ 152400 w 845820"/>
              <a:gd name="connsiteY5" fmla="*/ 244719 h 917940"/>
              <a:gd name="connsiteX6" fmla="*/ 228600 w 845820"/>
              <a:gd name="connsiteY6" fmla="*/ 252339 h 917940"/>
              <a:gd name="connsiteX7" fmla="*/ 266700 w 845820"/>
              <a:gd name="connsiteY7" fmla="*/ 282819 h 917940"/>
              <a:gd name="connsiteX8" fmla="*/ 274320 w 845820"/>
              <a:gd name="connsiteY8" fmla="*/ 343779 h 917940"/>
              <a:gd name="connsiteX9" fmla="*/ 472440 w 845820"/>
              <a:gd name="connsiteY9" fmla="*/ 351399 h 917940"/>
              <a:gd name="connsiteX10" fmla="*/ 480060 w 845820"/>
              <a:gd name="connsiteY10" fmla="*/ 473319 h 917940"/>
              <a:gd name="connsiteX11" fmla="*/ 495300 w 845820"/>
              <a:gd name="connsiteY11" fmla="*/ 496179 h 917940"/>
              <a:gd name="connsiteX12" fmla="*/ 487680 w 845820"/>
              <a:gd name="connsiteY12" fmla="*/ 564759 h 917940"/>
              <a:gd name="connsiteX13" fmla="*/ 548640 w 845820"/>
              <a:gd name="connsiteY13" fmla="*/ 610479 h 917940"/>
              <a:gd name="connsiteX14" fmla="*/ 548640 w 845820"/>
              <a:gd name="connsiteY14" fmla="*/ 701919 h 917940"/>
              <a:gd name="connsiteX15" fmla="*/ 571500 w 845820"/>
              <a:gd name="connsiteY15" fmla="*/ 724779 h 917940"/>
              <a:gd name="connsiteX16" fmla="*/ 579120 w 845820"/>
              <a:gd name="connsiteY16" fmla="*/ 846699 h 917940"/>
              <a:gd name="connsiteX17" fmla="*/ 609600 w 845820"/>
              <a:gd name="connsiteY17" fmla="*/ 915279 h 917940"/>
              <a:gd name="connsiteX18" fmla="*/ 845820 w 845820"/>
              <a:gd name="connsiteY18" fmla="*/ 907659 h 917940"/>
              <a:gd name="connsiteX0" fmla="*/ 0 w 845820"/>
              <a:gd name="connsiteY0" fmla="*/ 8499 h 907659"/>
              <a:gd name="connsiteX1" fmla="*/ 144780 w 845820"/>
              <a:gd name="connsiteY1" fmla="*/ 8499 h 907659"/>
              <a:gd name="connsiteX2" fmla="*/ 152400 w 845820"/>
              <a:gd name="connsiteY2" fmla="*/ 38979 h 907659"/>
              <a:gd name="connsiteX3" fmla="*/ 160020 w 845820"/>
              <a:gd name="connsiteY3" fmla="*/ 61839 h 907659"/>
              <a:gd name="connsiteX4" fmla="*/ 152400 w 845820"/>
              <a:gd name="connsiteY4" fmla="*/ 191379 h 907659"/>
              <a:gd name="connsiteX5" fmla="*/ 152400 w 845820"/>
              <a:gd name="connsiteY5" fmla="*/ 244719 h 907659"/>
              <a:gd name="connsiteX6" fmla="*/ 228600 w 845820"/>
              <a:gd name="connsiteY6" fmla="*/ 252339 h 907659"/>
              <a:gd name="connsiteX7" fmla="*/ 266700 w 845820"/>
              <a:gd name="connsiteY7" fmla="*/ 282819 h 907659"/>
              <a:gd name="connsiteX8" fmla="*/ 274320 w 845820"/>
              <a:gd name="connsiteY8" fmla="*/ 343779 h 907659"/>
              <a:gd name="connsiteX9" fmla="*/ 472440 w 845820"/>
              <a:gd name="connsiteY9" fmla="*/ 351399 h 907659"/>
              <a:gd name="connsiteX10" fmla="*/ 480060 w 845820"/>
              <a:gd name="connsiteY10" fmla="*/ 473319 h 907659"/>
              <a:gd name="connsiteX11" fmla="*/ 495300 w 845820"/>
              <a:gd name="connsiteY11" fmla="*/ 496179 h 907659"/>
              <a:gd name="connsiteX12" fmla="*/ 487680 w 845820"/>
              <a:gd name="connsiteY12" fmla="*/ 564759 h 907659"/>
              <a:gd name="connsiteX13" fmla="*/ 548640 w 845820"/>
              <a:gd name="connsiteY13" fmla="*/ 610479 h 907659"/>
              <a:gd name="connsiteX14" fmla="*/ 548640 w 845820"/>
              <a:gd name="connsiteY14" fmla="*/ 701919 h 907659"/>
              <a:gd name="connsiteX15" fmla="*/ 571500 w 845820"/>
              <a:gd name="connsiteY15" fmla="*/ 724779 h 907659"/>
              <a:gd name="connsiteX16" fmla="*/ 579120 w 845820"/>
              <a:gd name="connsiteY16" fmla="*/ 846699 h 907659"/>
              <a:gd name="connsiteX17" fmla="*/ 601980 w 845820"/>
              <a:gd name="connsiteY17" fmla="*/ 900039 h 907659"/>
              <a:gd name="connsiteX18" fmla="*/ 845820 w 845820"/>
              <a:gd name="connsiteY18" fmla="*/ 907659 h 907659"/>
              <a:gd name="connsiteX0" fmla="*/ 0 w 845820"/>
              <a:gd name="connsiteY0" fmla="*/ 8499 h 911285"/>
              <a:gd name="connsiteX1" fmla="*/ 144780 w 845820"/>
              <a:gd name="connsiteY1" fmla="*/ 8499 h 911285"/>
              <a:gd name="connsiteX2" fmla="*/ 152400 w 845820"/>
              <a:gd name="connsiteY2" fmla="*/ 38979 h 911285"/>
              <a:gd name="connsiteX3" fmla="*/ 160020 w 845820"/>
              <a:gd name="connsiteY3" fmla="*/ 61839 h 911285"/>
              <a:gd name="connsiteX4" fmla="*/ 152400 w 845820"/>
              <a:gd name="connsiteY4" fmla="*/ 191379 h 911285"/>
              <a:gd name="connsiteX5" fmla="*/ 152400 w 845820"/>
              <a:gd name="connsiteY5" fmla="*/ 244719 h 911285"/>
              <a:gd name="connsiteX6" fmla="*/ 228600 w 845820"/>
              <a:gd name="connsiteY6" fmla="*/ 252339 h 911285"/>
              <a:gd name="connsiteX7" fmla="*/ 266700 w 845820"/>
              <a:gd name="connsiteY7" fmla="*/ 282819 h 911285"/>
              <a:gd name="connsiteX8" fmla="*/ 274320 w 845820"/>
              <a:gd name="connsiteY8" fmla="*/ 343779 h 911285"/>
              <a:gd name="connsiteX9" fmla="*/ 472440 w 845820"/>
              <a:gd name="connsiteY9" fmla="*/ 351399 h 911285"/>
              <a:gd name="connsiteX10" fmla="*/ 480060 w 845820"/>
              <a:gd name="connsiteY10" fmla="*/ 473319 h 911285"/>
              <a:gd name="connsiteX11" fmla="*/ 495300 w 845820"/>
              <a:gd name="connsiteY11" fmla="*/ 496179 h 911285"/>
              <a:gd name="connsiteX12" fmla="*/ 487680 w 845820"/>
              <a:gd name="connsiteY12" fmla="*/ 564759 h 911285"/>
              <a:gd name="connsiteX13" fmla="*/ 548640 w 845820"/>
              <a:gd name="connsiteY13" fmla="*/ 610479 h 911285"/>
              <a:gd name="connsiteX14" fmla="*/ 548640 w 845820"/>
              <a:gd name="connsiteY14" fmla="*/ 701919 h 911285"/>
              <a:gd name="connsiteX15" fmla="*/ 571500 w 845820"/>
              <a:gd name="connsiteY15" fmla="*/ 724779 h 911285"/>
              <a:gd name="connsiteX16" fmla="*/ 579120 w 845820"/>
              <a:gd name="connsiteY16" fmla="*/ 846699 h 911285"/>
              <a:gd name="connsiteX17" fmla="*/ 617220 w 845820"/>
              <a:gd name="connsiteY17" fmla="*/ 907659 h 911285"/>
              <a:gd name="connsiteX18" fmla="*/ 845820 w 845820"/>
              <a:gd name="connsiteY18" fmla="*/ 907659 h 911285"/>
              <a:gd name="connsiteX0" fmla="*/ 0 w 845820"/>
              <a:gd name="connsiteY0" fmla="*/ 8499 h 907659"/>
              <a:gd name="connsiteX1" fmla="*/ 144780 w 845820"/>
              <a:gd name="connsiteY1" fmla="*/ 8499 h 907659"/>
              <a:gd name="connsiteX2" fmla="*/ 152400 w 845820"/>
              <a:gd name="connsiteY2" fmla="*/ 38979 h 907659"/>
              <a:gd name="connsiteX3" fmla="*/ 160020 w 845820"/>
              <a:gd name="connsiteY3" fmla="*/ 61839 h 907659"/>
              <a:gd name="connsiteX4" fmla="*/ 152400 w 845820"/>
              <a:gd name="connsiteY4" fmla="*/ 191379 h 907659"/>
              <a:gd name="connsiteX5" fmla="*/ 152400 w 845820"/>
              <a:gd name="connsiteY5" fmla="*/ 244719 h 907659"/>
              <a:gd name="connsiteX6" fmla="*/ 228600 w 845820"/>
              <a:gd name="connsiteY6" fmla="*/ 252339 h 907659"/>
              <a:gd name="connsiteX7" fmla="*/ 266700 w 845820"/>
              <a:gd name="connsiteY7" fmla="*/ 282819 h 907659"/>
              <a:gd name="connsiteX8" fmla="*/ 274320 w 845820"/>
              <a:gd name="connsiteY8" fmla="*/ 343779 h 907659"/>
              <a:gd name="connsiteX9" fmla="*/ 472440 w 845820"/>
              <a:gd name="connsiteY9" fmla="*/ 351399 h 907659"/>
              <a:gd name="connsiteX10" fmla="*/ 480060 w 845820"/>
              <a:gd name="connsiteY10" fmla="*/ 473319 h 907659"/>
              <a:gd name="connsiteX11" fmla="*/ 495300 w 845820"/>
              <a:gd name="connsiteY11" fmla="*/ 496179 h 907659"/>
              <a:gd name="connsiteX12" fmla="*/ 487680 w 845820"/>
              <a:gd name="connsiteY12" fmla="*/ 564759 h 907659"/>
              <a:gd name="connsiteX13" fmla="*/ 548640 w 845820"/>
              <a:gd name="connsiteY13" fmla="*/ 610479 h 907659"/>
              <a:gd name="connsiteX14" fmla="*/ 548640 w 845820"/>
              <a:gd name="connsiteY14" fmla="*/ 701919 h 907659"/>
              <a:gd name="connsiteX15" fmla="*/ 571500 w 845820"/>
              <a:gd name="connsiteY15" fmla="*/ 724779 h 907659"/>
              <a:gd name="connsiteX16" fmla="*/ 579120 w 845820"/>
              <a:gd name="connsiteY16" fmla="*/ 846699 h 907659"/>
              <a:gd name="connsiteX17" fmla="*/ 601980 w 845820"/>
              <a:gd name="connsiteY17" fmla="*/ 900039 h 907659"/>
              <a:gd name="connsiteX18" fmla="*/ 845820 w 845820"/>
              <a:gd name="connsiteY18" fmla="*/ 907659 h 907659"/>
              <a:gd name="connsiteX0" fmla="*/ 0 w 845820"/>
              <a:gd name="connsiteY0" fmla="*/ 8499 h 907659"/>
              <a:gd name="connsiteX1" fmla="*/ 144780 w 845820"/>
              <a:gd name="connsiteY1" fmla="*/ 8499 h 907659"/>
              <a:gd name="connsiteX2" fmla="*/ 152400 w 845820"/>
              <a:gd name="connsiteY2" fmla="*/ 38979 h 907659"/>
              <a:gd name="connsiteX3" fmla="*/ 160020 w 845820"/>
              <a:gd name="connsiteY3" fmla="*/ 61839 h 907659"/>
              <a:gd name="connsiteX4" fmla="*/ 152400 w 845820"/>
              <a:gd name="connsiteY4" fmla="*/ 191379 h 907659"/>
              <a:gd name="connsiteX5" fmla="*/ 152400 w 845820"/>
              <a:gd name="connsiteY5" fmla="*/ 244719 h 907659"/>
              <a:gd name="connsiteX6" fmla="*/ 228600 w 845820"/>
              <a:gd name="connsiteY6" fmla="*/ 252339 h 907659"/>
              <a:gd name="connsiteX7" fmla="*/ 266700 w 845820"/>
              <a:gd name="connsiteY7" fmla="*/ 282819 h 907659"/>
              <a:gd name="connsiteX8" fmla="*/ 274320 w 845820"/>
              <a:gd name="connsiteY8" fmla="*/ 343779 h 907659"/>
              <a:gd name="connsiteX9" fmla="*/ 472440 w 845820"/>
              <a:gd name="connsiteY9" fmla="*/ 351399 h 907659"/>
              <a:gd name="connsiteX10" fmla="*/ 480060 w 845820"/>
              <a:gd name="connsiteY10" fmla="*/ 473319 h 907659"/>
              <a:gd name="connsiteX11" fmla="*/ 495300 w 845820"/>
              <a:gd name="connsiteY11" fmla="*/ 496179 h 907659"/>
              <a:gd name="connsiteX12" fmla="*/ 487680 w 845820"/>
              <a:gd name="connsiteY12" fmla="*/ 564759 h 907659"/>
              <a:gd name="connsiteX13" fmla="*/ 548640 w 845820"/>
              <a:gd name="connsiteY13" fmla="*/ 610479 h 907659"/>
              <a:gd name="connsiteX14" fmla="*/ 548640 w 845820"/>
              <a:gd name="connsiteY14" fmla="*/ 701919 h 907659"/>
              <a:gd name="connsiteX15" fmla="*/ 571500 w 845820"/>
              <a:gd name="connsiteY15" fmla="*/ 724779 h 907659"/>
              <a:gd name="connsiteX16" fmla="*/ 579120 w 845820"/>
              <a:gd name="connsiteY16" fmla="*/ 846699 h 907659"/>
              <a:gd name="connsiteX17" fmla="*/ 601980 w 845820"/>
              <a:gd name="connsiteY17" fmla="*/ 900039 h 907659"/>
              <a:gd name="connsiteX18" fmla="*/ 845820 w 845820"/>
              <a:gd name="connsiteY18" fmla="*/ 907659 h 907659"/>
              <a:gd name="connsiteX0" fmla="*/ 0 w 845820"/>
              <a:gd name="connsiteY0" fmla="*/ 8499 h 907659"/>
              <a:gd name="connsiteX1" fmla="*/ 144780 w 845820"/>
              <a:gd name="connsiteY1" fmla="*/ 8499 h 907659"/>
              <a:gd name="connsiteX2" fmla="*/ 152400 w 845820"/>
              <a:gd name="connsiteY2" fmla="*/ 38979 h 907659"/>
              <a:gd name="connsiteX3" fmla="*/ 160020 w 845820"/>
              <a:gd name="connsiteY3" fmla="*/ 61839 h 907659"/>
              <a:gd name="connsiteX4" fmla="*/ 152400 w 845820"/>
              <a:gd name="connsiteY4" fmla="*/ 191379 h 907659"/>
              <a:gd name="connsiteX5" fmla="*/ 152400 w 845820"/>
              <a:gd name="connsiteY5" fmla="*/ 244719 h 907659"/>
              <a:gd name="connsiteX6" fmla="*/ 228600 w 845820"/>
              <a:gd name="connsiteY6" fmla="*/ 252339 h 907659"/>
              <a:gd name="connsiteX7" fmla="*/ 266700 w 845820"/>
              <a:gd name="connsiteY7" fmla="*/ 282819 h 907659"/>
              <a:gd name="connsiteX8" fmla="*/ 274320 w 845820"/>
              <a:gd name="connsiteY8" fmla="*/ 343779 h 907659"/>
              <a:gd name="connsiteX9" fmla="*/ 472440 w 845820"/>
              <a:gd name="connsiteY9" fmla="*/ 351399 h 907659"/>
              <a:gd name="connsiteX10" fmla="*/ 480060 w 845820"/>
              <a:gd name="connsiteY10" fmla="*/ 473319 h 907659"/>
              <a:gd name="connsiteX11" fmla="*/ 495300 w 845820"/>
              <a:gd name="connsiteY11" fmla="*/ 496179 h 907659"/>
              <a:gd name="connsiteX12" fmla="*/ 487680 w 845820"/>
              <a:gd name="connsiteY12" fmla="*/ 564759 h 907659"/>
              <a:gd name="connsiteX13" fmla="*/ 548640 w 845820"/>
              <a:gd name="connsiteY13" fmla="*/ 610479 h 907659"/>
              <a:gd name="connsiteX14" fmla="*/ 548640 w 845820"/>
              <a:gd name="connsiteY14" fmla="*/ 701919 h 907659"/>
              <a:gd name="connsiteX15" fmla="*/ 571500 w 845820"/>
              <a:gd name="connsiteY15" fmla="*/ 724779 h 907659"/>
              <a:gd name="connsiteX16" fmla="*/ 579120 w 845820"/>
              <a:gd name="connsiteY16" fmla="*/ 846699 h 907659"/>
              <a:gd name="connsiteX17" fmla="*/ 601980 w 845820"/>
              <a:gd name="connsiteY17" fmla="*/ 900039 h 907659"/>
              <a:gd name="connsiteX18" fmla="*/ 845820 w 845820"/>
              <a:gd name="connsiteY18" fmla="*/ 907659 h 907659"/>
              <a:gd name="connsiteX0" fmla="*/ 0 w 845820"/>
              <a:gd name="connsiteY0" fmla="*/ 8499 h 907659"/>
              <a:gd name="connsiteX1" fmla="*/ 144780 w 845820"/>
              <a:gd name="connsiteY1" fmla="*/ 8499 h 907659"/>
              <a:gd name="connsiteX2" fmla="*/ 152400 w 845820"/>
              <a:gd name="connsiteY2" fmla="*/ 38979 h 907659"/>
              <a:gd name="connsiteX3" fmla="*/ 160020 w 845820"/>
              <a:gd name="connsiteY3" fmla="*/ 61839 h 907659"/>
              <a:gd name="connsiteX4" fmla="*/ 152400 w 845820"/>
              <a:gd name="connsiteY4" fmla="*/ 191379 h 907659"/>
              <a:gd name="connsiteX5" fmla="*/ 152400 w 845820"/>
              <a:gd name="connsiteY5" fmla="*/ 244719 h 907659"/>
              <a:gd name="connsiteX6" fmla="*/ 228600 w 845820"/>
              <a:gd name="connsiteY6" fmla="*/ 252339 h 907659"/>
              <a:gd name="connsiteX7" fmla="*/ 266700 w 845820"/>
              <a:gd name="connsiteY7" fmla="*/ 282819 h 907659"/>
              <a:gd name="connsiteX8" fmla="*/ 274320 w 845820"/>
              <a:gd name="connsiteY8" fmla="*/ 343779 h 907659"/>
              <a:gd name="connsiteX9" fmla="*/ 472440 w 845820"/>
              <a:gd name="connsiteY9" fmla="*/ 351399 h 907659"/>
              <a:gd name="connsiteX10" fmla="*/ 480060 w 845820"/>
              <a:gd name="connsiteY10" fmla="*/ 473319 h 907659"/>
              <a:gd name="connsiteX11" fmla="*/ 495300 w 845820"/>
              <a:gd name="connsiteY11" fmla="*/ 496179 h 907659"/>
              <a:gd name="connsiteX12" fmla="*/ 487680 w 845820"/>
              <a:gd name="connsiteY12" fmla="*/ 564759 h 907659"/>
              <a:gd name="connsiteX13" fmla="*/ 548640 w 845820"/>
              <a:gd name="connsiteY13" fmla="*/ 610479 h 907659"/>
              <a:gd name="connsiteX14" fmla="*/ 548640 w 845820"/>
              <a:gd name="connsiteY14" fmla="*/ 701919 h 907659"/>
              <a:gd name="connsiteX15" fmla="*/ 571500 w 845820"/>
              <a:gd name="connsiteY15" fmla="*/ 724779 h 907659"/>
              <a:gd name="connsiteX16" fmla="*/ 579120 w 845820"/>
              <a:gd name="connsiteY16" fmla="*/ 846699 h 907659"/>
              <a:gd name="connsiteX17" fmla="*/ 601980 w 845820"/>
              <a:gd name="connsiteY17" fmla="*/ 900039 h 907659"/>
              <a:gd name="connsiteX18" fmla="*/ 845820 w 845820"/>
              <a:gd name="connsiteY18" fmla="*/ 907659 h 907659"/>
              <a:gd name="connsiteX0" fmla="*/ 0 w 845820"/>
              <a:gd name="connsiteY0" fmla="*/ 8499 h 907659"/>
              <a:gd name="connsiteX1" fmla="*/ 144780 w 845820"/>
              <a:gd name="connsiteY1" fmla="*/ 8499 h 907659"/>
              <a:gd name="connsiteX2" fmla="*/ 152400 w 845820"/>
              <a:gd name="connsiteY2" fmla="*/ 38979 h 907659"/>
              <a:gd name="connsiteX3" fmla="*/ 160020 w 845820"/>
              <a:gd name="connsiteY3" fmla="*/ 61839 h 907659"/>
              <a:gd name="connsiteX4" fmla="*/ 152400 w 845820"/>
              <a:gd name="connsiteY4" fmla="*/ 191379 h 907659"/>
              <a:gd name="connsiteX5" fmla="*/ 152400 w 845820"/>
              <a:gd name="connsiteY5" fmla="*/ 244719 h 907659"/>
              <a:gd name="connsiteX6" fmla="*/ 228600 w 845820"/>
              <a:gd name="connsiteY6" fmla="*/ 252339 h 907659"/>
              <a:gd name="connsiteX7" fmla="*/ 266700 w 845820"/>
              <a:gd name="connsiteY7" fmla="*/ 282819 h 907659"/>
              <a:gd name="connsiteX8" fmla="*/ 274320 w 845820"/>
              <a:gd name="connsiteY8" fmla="*/ 343779 h 907659"/>
              <a:gd name="connsiteX9" fmla="*/ 472440 w 845820"/>
              <a:gd name="connsiteY9" fmla="*/ 351399 h 907659"/>
              <a:gd name="connsiteX10" fmla="*/ 480060 w 845820"/>
              <a:gd name="connsiteY10" fmla="*/ 473319 h 907659"/>
              <a:gd name="connsiteX11" fmla="*/ 495300 w 845820"/>
              <a:gd name="connsiteY11" fmla="*/ 496179 h 907659"/>
              <a:gd name="connsiteX12" fmla="*/ 487680 w 845820"/>
              <a:gd name="connsiteY12" fmla="*/ 564759 h 907659"/>
              <a:gd name="connsiteX13" fmla="*/ 525780 w 845820"/>
              <a:gd name="connsiteY13" fmla="*/ 572379 h 907659"/>
              <a:gd name="connsiteX14" fmla="*/ 548640 w 845820"/>
              <a:gd name="connsiteY14" fmla="*/ 701919 h 907659"/>
              <a:gd name="connsiteX15" fmla="*/ 571500 w 845820"/>
              <a:gd name="connsiteY15" fmla="*/ 724779 h 907659"/>
              <a:gd name="connsiteX16" fmla="*/ 579120 w 845820"/>
              <a:gd name="connsiteY16" fmla="*/ 846699 h 907659"/>
              <a:gd name="connsiteX17" fmla="*/ 601980 w 845820"/>
              <a:gd name="connsiteY17" fmla="*/ 900039 h 907659"/>
              <a:gd name="connsiteX18" fmla="*/ 845820 w 845820"/>
              <a:gd name="connsiteY18" fmla="*/ 907659 h 907659"/>
              <a:gd name="connsiteX0" fmla="*/ 0 w 845820"/>
              <a:gd name="connsiteY0" fmla="*/ 8499 h 907659"/>
              <a:gd name="connsiteX1" fmla="*/ 144780 w 845820"/>
              <a:gd name="connsiteY1" fmla="*/ 8499 h 907659"/>
              <a:gd name="connsiteX2" fmla="*/ 152400 w 845820"/>
              <a:gd name="connsiteY2" fmla="*/ 38979 h 907659"/>
              <a:gd name="connsiteX3" fmla="*/ 160020 w 845820"/>
              <a:gd name="connsiteY3" fmla="*/ 61839 h 907659"/>
              <a:gd name="connsiteX4" fmla="*/ 152400 w 845820"/>
              <a:gd name="connsiteY4" fmla="*/ 191379 h 907659"/>
              <a:gd name="connsiteX5" fmla="*/ 152400 w 845820"/>
              <a:gd name="connsiteY5" fmla="*/ 244719 h 907659"/>
              <a:gd name="connsiteX6" fmla="*/ 266700 w 845820"/>
              <a:gd name="connsiteY6" fmla="*/ 282819 h 907659"/>
              <a:gd name="connsiteX7" fmla="*/ 274320 w 845820"/>
              <a:gd name="connsiteY7" fmla="*/ 343779 h 907659"/>
              <a:gd name="connsiteX8" fmla="*/ 472440 w 845820"/>
              <a:gd name="connsiteY8" fmla="*/ 351399 h 907659"/>
              <a:gd name="connsiteX9" fmla="*/ 480060 w 845820"/>
              <a:gd name="connsiteY9" fmla="*/ 473319 h 907659"/>
              <a:gd name="connsiteX10" fmla="*/ 495300 w 845820"/>
              <a:gd name="connsiteY10" fmla="*/ 496179 h 907659"/>
              <a:gd name="connsiteX11" fmla="*/ 487680 w 845820"/>
              <a:gd name="connsiteY11" fmla="*/ 564759 h 907659"/>
              <a:gd name="connsiteX12" fmla="*/ 525780 w 845820"/>
              <a:gd name="connsiteY12" fmla="*/ 572379 h 907659"/>
              <a:gd name="connsiteX13" fmla="*/ 548640 w 845820"/>
              <a:gd name="connsiteY13" fmla="*/ 701919 h 907659"/>
              <a:gd name="connsiteX14" fmla="*/ 571500 w 845820"/>
              <a:gd name="connsiteY14" fmla="*/ 724779 h 907659"/>
              <a:gd name="connsiteX15" fmla="*/ 579120 w 845820"/>
              <a:gd name="connsiteY15" fmla="*/ 846699 h 907659"/>
              <a:gd name="connsiteX16" fmla="*/ 601980 w 845820"/>
              <a:gd name="connsiteY16" fmla="*/ 900039 h 907659"/>
              <a:gd name="connsiteX17" fmla="*/ 845820 w 845820"/>
              <a:gd name="connsiteY17" fmla="*/ 907659 h 907659"/>
              <a:gd name="connsiteX0" fmla="*/ 0 w 845820"/>
              <a:gd name="connsiteY0" fmla="*/ 8499 h 907659"/>
              <a:gd name="connsiteX1" fmla="*/ 144780 w 845820"/>
              <a:gd name="connsiteY1" fmla="*/ 8499 h 907659"/>
              <a:gd name="connsiteX2" fmla="*/ 152400 w 845820"/>
              <a:gd name="connsiteY2" fmla="*/ 38979 h 907659"/>
              <a:gd name="connsiteX3" fmla="*/ 160020 w 845820"/>
              <a:gd name="connsiteY3" fmla="*/ 61839 h 907659"/>
              <a:gd name="connsiteX4" fmla="*/ 152400 w 845820"/>
              <a:gd name="connsiteY4" fmla="*/ 191379 h 907659"/>
              <a:gd name="connsiteX5" fmla="*/ 152400 w 845820"/>
              <a:gd name="connsiteY5" fmla="*/ 244719 h 907659"/>
              <a:gd name="connsiteX6" fmla="*/ 266700 w 845820"/>
              <a:gd name="connsiteY6" fmla="*/ 282819 h 907659"/>
              <a:gd name="connsiteX7" fmla="*/ 274320 w 845820"/>
              <a:gd name="connsiteY7" fmla="*/ 343779 h 907659"/>
              <a:gd name="connsiteX8" fmla="*/ 472440 w 845820"/>
              <a:gd name="connsiteY8" fmla="*/ 351399 h 907659"/>
              <a:gd name="connsiteX9" fmla="*/ 480060 w 845820"/>
              <a:gd name="connsiteY9" fmla="*/ 473319 h 907659"/>
              <a:gd name="connsiteX10" fmla="*/ 495300 w 845820"/>
              <a:gd name="connsiteY10" fmla="*/ 496179 h 907659"/>
              <a:gd name="connsiteX11" fmla="*/ 487680 w 845820"/>
              <a:gd name="connsiteY11" fmla="*/ 564759 h 907659"/>
              <a:gd name="connsiteX12" fmla="*/ 525780 w 845820"/>
              <a:gd name="connsiteY12" fmla="*/ 572379 h 907659"/>
              <a:gd name="connsiteX13" fmla="*/ 548640 w 845820"/>
              <a:gd name="connsiteY13" fmla="*/ 701919 h 907659"/>
              <a:gd name="connsiteX14" fmla="*/ 571500 w 845820"/>
              <a:gd name="connsiteY14" fmla="*/ 724779 h 907659"/>
              <a:gd name="connsiteX15" fmla="*/ 579120 w 845820"/>
              <a:gd name="connsiteY15" fmla="*/ 846699 h 907659"/>
              <a:gd name="connsiteX16" fmla="*/ 601980 w 845820"/>
              <a:gd name="connsiteY16" fmla="*/ 900039 h 907659"/>
              <a:gd name="connsiteX17" fmla="*/ 845820 w 845820"/>
              <a:gd name="connsiteY17" fmla="*/ 907659 h 907659"/>
              <a:gd name="connsiteX0" fmla="*/ 0 w 845820"/>
              <a:gd name="connsiteY0" fmla="*/ 8499 h 907659"/>
              <a:gd name="connsiteX1" fmla="*/ 144780 w 845820"/>
              <a:gd name="connsiteY1" fmla="*/ 8499 h 907659"/>
              <a:gd name="connsiteX2" fmla="*/ 152400 w 845820"/>
              <a:gd name="connsiteY2" fmla="*/ 38979 h 907659"/>
              <a:gd name="connsiteX3" fmla="*/ 160020 w 845820"/>
              <a:gd name="connsiteY3" fmla="*/ 61839 h 907659"/>
              <a:gd name="connsiteX4" fmla="*/ 152400 w 845820"/>
              <a:gd name="connsiteY4" fmla="*/ 191379 h 907659"/>
              <a:gd name="connsiteX5" fmla="*/ 152400 w 845820"/>
              <a:gd name="connsiteY5" fmla="*/ 244719 h 907659"/>
              <a:gd name="connsiteX6" fmla="*/ 236220 w 845820"/>
              <a:gd name="connsiteY6" fmla="*/ 237099 h 907659"/>
              <a:gd name="connsiteX7" fmla="*/ 274320 w 845820"/>
              <a:gd name="connsiteY7" fmla="*/ 343779 h 907659"/>
              <a:gd name="connsiteX8" fmla="*/ 472440 w 845820"/>
              <a:gd name="connsiteY8" fmla="*/ 351399 h 907659"/>
              <a:gd name="connsiteX9" fmla="*/ 480060 w 845820"/>
              <a:gd name="connsiteY9" fmla="*/ 473319 h 907659"/>
              <a:gd name="connsiteX10" fmla="*/ 495300 w 845820"/>
              <a:gd name="connsiteY10" fmla="*/ 496179 h 907659"/>
              <a:gd name="connsiteX11" fmla="*/ 487680 w 845820"/>
              <a:gd name="connsiteY11" fmla="*/ 564759 h 907659"/>
              <a:gd name="connsiteX12" fmla="*/ 525780 w 845820"/>
              <a:gd name="connsiteY12" fmla="*/ 572379 h 907659"/>
              <a:gd name="connsiteX13" fmla="*/ 548640 w 845820"/>
              <a:gd name="connsiteY13" fmla="*/ 701919 h 907659"/>
              <a:gd name="connsiteX14" fmla="*/ 571500 w 845820"/>
              <a:gd name="connsiteY14" fmla="*/ 724779 h 907659"/>
              <a:gd name="connsiteX15" fmla="*/ 579120 w 845820"/>
              <a:gd name="connsiteY15" fmla="*/ 846699 h 907659"/>
              <a:gd name="connsiteX16" fmla="*/ 601980 w 845820"/>
              <a:gd name="connsiteY16" fmla="*/ 900039 h 907659"/>
              <a:gd name="connsiteX17" fmla="*/ 845820 w 845820"/>
              <a:gd name="connsiteY17" fmla="*/ 907659 h 907659"/>
              <a:gd name="connsiteX0" fmla="*/ 0 w 845820"/>
              <a:gd name="connsiteY0" fmla="*/ 8499 h 907659"/>
              <a:gd name="connsiteX1" fmla="*/ 144780 w 845820"/>
              <a:gd name="connsiteY1" fmla="*/ 8499 h 907659"/>
              <a:gd name="connsiteX2" fmla="*/ 152400 w 845820"/>
              <a:gd name="connsiteY2" fmla="*/ 38979 h 907659"/>
              <a:gd name="connsiteX3" fmla="*/ 160020 w 845820"/>
              <a:gd name="connsiteY3" fmla="*/ 61839 h 907659"/>
              <a:gd name="connsiteX4" fmla="*/ 152400 w 845820"/>
              <a:gd name="connsiteY4" fmla="*/ 191379 h 907659"/>
              <a:gd name="connsiteX5" fmla="*/ 152400 w 845820"/>
              <a:gd name="connsiteY5" fmla="*/ 244719 h 907659"/>
              <a:gd name="connsiteX6" fmla="*/ 251460 w 845820"/>
              <a:gd name="connsiteY6" fmla="*/ 237099 h 907659"/>
              <a:gd name="connsiteX7" fmla="*/ 274320 w 845820"/>
              <a:gd name="connsiteY7" fmla="*/ 343779 h 907659"/>
              <a:gd name="connsiteX8" fmla="*/ 472440 w 845820"/>
              <a:gd name="connsiteY8" fmla="*/ 351399 h 907659"/>
              <a:gd name="connsiteX9" fmla="*/ 480060 w 845820"/>
              <a:gd name="connsiteY9" fmla="*/ 473319 h 907659"/>
              <a:gd name="connsiteX10" fmla="*/ 495300 w 845820"/>
              <a:gd name="connsiteY10" fmla="*/ 496179 h 907659"/>
              <a:gd name="connsiteX11" fmla="*/ 487680 w 845820"/>
              <a:gd name="connsiteY11" fmla="*/ 564759 h 907659"/>
              <a:gd name="connsiteX12" fmla="*/ 525780 w 845820"/>
              <a:gd name="connsiteY12" fmla="*/ 572379 h 907659"/>
              <a:gd name="connsiteX13" fmla="*/ 548640 w 845820"/>
              <a:gd name="connsiteY13" fmla="*/ 701919 h 907659"/>
              <a:gd name="connsiteX14" fmla="*/ 571500 w 845820"/>
              <a:gd name="connsiteY14" fmla="*/ 724779 h 907659"/>
              <a:gd name="connsiteX15" fmla="*/ 579120 w 845820"/>
              <a:gd name="connsiteY15" fmla="*/ 846699 h 907659"/>
              <a:gd name="connsiteX16" fmla="*/ 601980 w 845820"/>
              <a:gd name="connsiteY16" fmla="*/ 900039 h 907659"/>
              <a:gd name="connsiteX17" fmla="*/ 845820 w 845820"/>
              <a:gd name="connsiteY17" fmla="*/ 907659 h 907659"/>
              <a:gd name="connsiteX0" fmla="*/ 0 w 845820"/>
              <a:gd name="connsiteY0" fmla="*/ 8499 h 907659"/>
              <a:gd name="connsiteX1" fmla="*/ 144780 w 845820"/>
              <a:gd name="connsiteY1" fmla="*/ 8499 h 907659"/>
              <a:gd name="connsiteX2" fmla="*/ 152400 w 845820"/>
              <a:gd name="connsiteY2" fmla="*/ 38979 h 907659"/>
              <a:gd name="connsiteX3" fmla="*/ 160020 w 845820"/>
              <a:gd name="connsiteY3" fmla="*/ 61839 h 907659"/>
              <a:gd name="connsiteX4" fmla="*/ 152400 w 845820"/>
              <a:gd name="connsiteY4" fmla="*/ 191379 h 907659"/>
              <a:gd name="connsiteX5" fmla="*/ 152400 w 845820"/>
              <a:gd name="connsiteY5" fmla="*/ 244719 h 907659"/>
              <a:gd name="connsiteX6" fmla="*/ 251460 w 845820"/>
              <a:gd name="connsiteY6" fmla="*/ 237099 h 907659"/>
              <a:gd name="connsiteX7" fmla="*/ 274320 w 845820"/>
              <a:gd name="connsiteY7" fmla="*/ 343779 h 907659"/>
              <a:gd name="connsiteX8" fmla="*/ 472440 w 845820"/>
              <a:gd name="connsiteY8" fmla="*/ 351399 h 907659"/>
              <a:gd name="connsiteX9" fmla="*/ 480060 w 845820"/>
              <a:gd name="connsiteY9" fmla="*/ 473319 h 907659"/>
              <a:gd name="connsiteX10" fmla="*/ 495300 w 845820"/>
              <a:gd name="connsiteY10" fmla="*/ 496179 h 907659"/>
              <a:gd name="connsiteX11" fmla="*/ 487680 w 845820"/>
              <a:gd name="connsiteY11" fmla="*/ 564759 h 907659"/>
              <a:gd name="connsiteX12" fmla="*/ 525780 w 845820"/>
              <a:gd name="connsiteY12" fmla="*/ 572379 h 907659"/>
              <a:gd name="connsiteX13" fmla="*/ 548640 w 845820"/>
              <a:gd name="connsiteY13" fmla="*/ 701919 h 907659"/>
              <a:gd name="connsiteX14" fmla="*/ 571500 w 845820"/>
              <a:gd name="connsiteY14" fmla="*/ 724779 h 907659"/>
              <a:gd name="connsiteX15" fmla="*/ 579120 w 845820"/>
              <a:gd name="connsiteY15" fmla="*/ 846699 h 907659"/>
              <a:gd name="connsiteX16" fmla="*/ 601980 w 845820"/>
              <a:gd name="connsiteY16" fmla="*/ 900039 h 907659"/>
              <a:gd name="connsiteX17" fmla="*/ 845820 w 845820"/>
              <a:gd name="connsiteY17" fmla="*/ 907659 h 907659"/>
              <a:gd name="connsiteX0" fmla="*/ 0 w 845820"/>
              <a:gd name="connsiteY0" fmla="*/ 8499 h 907659"/>
              <a:gd name="connsiteX1" fmla="*/ 144780 w 845820"/>
              <a:gd name="connsiteY1" fmla="*/ 8499 h 907659"/>
              <a:gd name="connsiteX2" fmla="*/ 152400 w 845820"/>
              <a:gd name="connsiteY2" fmla="*/ 38979 h 907659"/>
              <a:gd name="connsiteX3" fmla="*/ 160020 w 845820"/>
              <a:gd name="connsiteY3" fmla="*/ 61839 h 907659"/>
              <a:gd name="connsiteX4" fmla="*/ 152400 w 845820"/>
              <a:gd name="connsiteY4" fmla="*/ 191379 h 907659"/>
              <a:gd name="connsiteX5" fmla="*/ 152400 w 845820"/>
              <a:gd name="connsiteY5" fmla="*/ 244719 h 907659"/>
              <a:gd name="connsiteX6" fmla="*/ 251460 w 845820"/>
              <a:gd name="connsiteY6" fmla="*/ 237099 h 907659"/>
              <a:gd name="connsiteX7" fmla="*/ 274320 w 845820"/>
              <a:gd name="connsiteY7" fmla="*/ 343779 h 907659"/>
              <a:gd name="connsiteX8" fmla="*/ 472440 w 845820"/>
              <a:gd name="connsiteY8" fmla="*/ 351399 h 907659"/>
              <a:gd name="connsiteX9" fmla="*/ 480060 w 845820"/>
              <a:gd name="connsiteY9" fmla="*/ 473319 h 907659"/>
              <a:gd name="connsiteX10" fmla="*/ 495300 w 845820"/>
              <a:gd name="connsiteY10" fmla="*/ 496179 h 907659"/>
              <a:gd name="connsiteX11" fmla="*/ 487680 w 845820"/>
              <a:gd name="connsiteY11" fmla="*/ 564759 h 907659"/>
              <a:gd name="connsiteX12" fmla="*/ 525780 w 845820"/>
              <a:gd name="connsiteY12" fmla="*/ 572379 h 907659"/>
              <a:gd name="connsiteX13" fmla="*/ 548640 w 845820"/>
              <a:gd name="connsiteY13" fmla="*/ 701919 h 907659"/>
              <a:gd name="connsiteX14" fmla="*/ 571500 w 845820"/>
              <a:gd name="connsiteY14" fmla="*/ 724779 h 907659"/>
              <a:gd name="connsiteX15" fmla="*/ 579120 w 845820"/>
              <a:gd name="connsiteY15" fmla="*/ 846699 h 907659"/>
              <a:gd name="connsiteX16" fmla="*/ 601980 w 845820"/>
              <a:gd name="connsiteY16" fmla="*/ 900039 h 907659"/>
              <a:gd name="connsiteX17" fmla="*/ 845820 w 845820"/>
              <a:gd name="connsiteY17" fmla="*/ 907659 h 907659"/>
              <a:gd name="connsiteX0" fmla="*/ 0 w 845820"/>
              <a:gd name="connsiteY0" fmla="*/ 8499 h 907659"/>
              <a:gd name="connsiteX1" fmla="*/ 144780 w 845820"/>
              <a:gd name="connsiteY1" fmla="*/ 8499 h 907659"/>
              <a:gd name="connsiteX2" fmla="*/ 152400 w 845820"/>
              <a:gd name="connsiteY2" fmla="*/ 38979 h 907659"/>
              <a:gd name="connsiteX3" fmla="*/ 160020 w 845820"/>
              <a:gd name="connsiteY3" fmla="*/ 61839 h 907659"/>
              <a:gd name="connsiteX4" fmla="*/ 152400 w 845820"/>
              <a:gd name="connsiteY4" fmla="*/ 191379 h 907659"/>
              <a:gd name="connsiteX5" fmla="*/ 152400 w 845820"/>
              <a:gd name="connsiteY5" fmla="*/ 244719 h 907659"/>
              <a:gd name="connsiteX6" fmla="*/ 251460 w 845820"/>
              <a:gd name="connsiteY6" fmla="*/ 237099 h 907659"/>
              <a:gd name="connsiteX7" fmla="*/ 274320 w 845820"/>
              <a:gd name="connsiteY7" fmla="*/ 343779 h 907659"/>
              <a:gd name="connsiteX8" fmla="*/ 472440 w 845820"/>
              <a:gd name="connsiteY8" fmla="*/ 351399 h 907659"/>
              <a:gd name="connsiteX9" fmla="*/ 480060 w 845820"/>
              <a:gd name="connsiteY9" fmla="*/ 473319 h 907659"/>
              <a:gd name="connsiteX10" fmla="*/ 495300 w 845820"/>
              <a:gd name="connsiteY10" fmla="*/ 496179 h 907659"/>
              <a:gd name="connsiteX11" fmla="*/ 487680 w 845820"/>
              <a:gd name="connsiteY11" fmla="*/ 564759 h 907659"/>
              <a:gd name="connsiteX12" fmla="*/ 525780 w 845820"/>
              <a:gd name="connsiteY12" fmla="*/ 572379 h 907659"/>
              <a:gd name="connsiteX13" fmla="*/ 548640 w 845820"/>
              <a:gd name="connsiteY13" fmla="*/ 701919 h 907659"/>
              <a:gd name="connsiteX14" fmla="*/ 571500 w 845820"/>
              <a:gd name="connsiteY14" fmla="*/ 724779 h 907659"/>
              <a:gd name="connsiteX15" fmla="*/ 579120 w 845820"/>
              <a:gd name="connsiteY15" fmla="*/ 846699 h 907659"/>
              <a:gd name="connsiteX16" fmla="*/ 601980 w 845820"/>
              <a:gd name="connsiteY16" fmla="*/ 900039 h 907659"/>
              <a:gd name="connsiteX17" fmla="*/ 845820 w 845820"/>
              <a:gd name="connsiteY17" fmla="*/ 907659 h 907659"/>
              <a:gd name="connsiteX0" fmla="*/ 0 w 845820"/>
              <a:gd name="connsiteY0" fmla="*/ 8499 h 907659"/>
              <a:gd name="connsiteX1" fmla="*/ 144780 w 845820"/>
              <a:gd name="connsiteY1" fmla="*/ 8499 h 907659"/>
              <a:gd name="connsiteX2" fmla="*/ 152400 w 845820"/>
              <a:gd name="connsiteY2" fmla="*/ 38979 h 907659"/>
              <a:gd name="connsiteX3" fmla="*/ 160020 w 845820"/>
              <a:gd name="connsiteY3" fmla="*/ 61839 h 907659"/>
              <a:gd name="connsiteX4" fmla="*/ 152400 w 845820"/>
              <a:gd name="connsiteY4" fmla="*/ 191379 h 907659"/>
              <a:gd name="connsiteX5" fmla="*/ 152400 w 845820"/>
              <a:gd name="connsiteY5" fmla="*/ 244719 h 907659"/>
              <a:gd name="connsiteX6" fmla="*/ 251460 w 845820"/>
              <a:gd name="connsiteY6" fmla="*/ 237099 h 907659"/>
              <a:gd name="connsiteX7" fmla="*/ 259080 w 845820"/>
              <a:gd name="connsiteY7" fmla="*/ 336159 h 907659"/>
              <a:gd name="connsiteX8" fmla="*/ 472440 w 845820"/>
              <a:gd name="connsiteY8" fmla="*/ 351399 h 907659"/>
              <a:gd name="connsiteX9" fmla="*/ 480060 w 845820"/>
              <a:gd name="connsiteY9" fmla="*/ 473319 h 907659"/>
              <a:gd name="connsiteX10" fmla="*/ 495300 w 845820"/>
              <a:gd name="connsiteY10" fmla="*/ 496179 h 907659"/>
              <a:gd name="connsiteX11" fmla="*/ 487680 w 845820"/>
              <a:gd name="connsiteY11" fmla="*/ 564759 h 907659"/>
              <a:gd name="connsiteX12" fmla="*/ 525780 w 845820"/>
              <a:gd name="connsiteY12" fmla="*/ 572379 h 907659"/>
              <a:gd name="connsiteX13" fmla="*/ 548640 w 845820"/>
              <a:gd name="connsiteY13" fmla="*/ 701919 h 907659"/>
              <a:gd name="connsiteX14" fmla="*/ 571500 w 845820"/>
              <a:gd name="connsiteY14" fmla="*/ 724779 h 907659"/>
              <a:gd name="connsiteX15" fmla="*/ 579120 w 845820"/>
              <a:gd name="connsiteY15" fmla="*/ 846699 h 907659"/>
              <a:gd name="connsiteX16" fmla="*/ 601980 w 845820"/>
              <a:gd name="connsiteY16" fmla="*/ 900039 h 907659"/>
              <a:gd name="connsiteX17" fmla="*/ 845820 w 845820"/>
              <a:gd name="connsiteY17" fmla="*/ 907659 h 907659"/>
              <a:gd name="connsiteX0" fmla="*/ 0 w 845820"/>
              <a:gd name="connsiteY0" fmla="*/ 8499 h 907659"/>
              <a:gd name="connsiteX1" fmla="*/ 144780 w 845820"/>
              <a:gd name="connsiteY1" fmla="*/ 8499 h 907659"/>
              <a:gd name="connsiteX2" fmla="*/ 152400 w 845820"/>
              <a:gd name="connsiteY2" fmla="*/ 38979 h 907659"/>
              <a:gd name="connsiteX3" fmla="*/ 160020 w 845820"/>
              <a:gd name="connsiteY3" fmla="*/ 61839 h 907659"/>
              <a:gd name="connsiteX4" fmla="*/ 152400 w 845820"/>
              <a:gd name="connsiteY4" fmla="*/ 191379 h 907659"/>
              <a:gd name="connsiteX5" fmla="*/ 152400 w 845820"/>
              <a:gd name="connsiteY5" fmla="*/ 244719 h 907659"/>
              <a:gd name="connsiteX6" fmla="*/ 251460 w 845820"/>
              <a:gd name="connsiteY6" fmla="*/ 237099 h 907659"/>
              <a:gd name="connsiteX7" fmla="*/ 266700 w 845820"/>
              <a:gd name="connsiteY7" fmla="*/ 343779 h 907659"/>
              <a:gd name="connsiteX8" fmla="*/ 472440 w 845820"/>
              <a:gd name="connsiteY8" fmla="*/ 351399 h 907659"/>
              <a:gd name="connsiteX9" fmla="*/ 480060 w 845820"/>
              <a:gd name="connsiteY9" fmla="*/ 473319 h 907659"/>
              <a:gd name="connsiteX10" fmla="*/ 495300 w 845820"/>
              <a:gd name="connsiteY10" fmla="*/ 496179 h 907659"/>
              <a:gd name="connsiteX11" fmla="*/ 487680 w 845820"/>
              <a:gd name="connsiteY11" fmla="*/ 564759 h 907659"/>
              <a:gd name="connsiteX12" fmla="*/ 525780 w 845820"/>
              <a:gd name="connsiteY12" fmla="*/ 572379 h 907659"/>
              <a:gd name="connsiteX13" fmla="*/ 548640 w 845820"/>
              <a:gd name="connsiteY13" fmla="*/ 701919 h 907659"/>
              <a:gd name="connsiteX14" fmla="*/ 571500 w 845820"/>
              <a:gd name="connsiteY14" fmla="*/ 724779 h 907659"/>
              <a:gd name="connsiteX15" fmla="*/ 579120 w 845820"/>
              <a:gd name="connsiteY15" fmla="*/ 846699 h 907659"/>
              <a:gd name="connsiteX16" fmla="*/ 601980 w 845820"/>
              <a:gd name="connsiteY16" fmla="*/ 900039 h 907659"/>
              <a:gd name="connsiteX17" fmla="*/ 845820 w 845820"/>
              <a:gd name="connsiteY17" fmla="*/ 907659 h 907659"/>
              <a:gd name="connsiteX0" fmla="*/ 0 w 845820"/>
              <a:gd name="connsiteY0" fmla="*/ 8499 h 907659"/>
              <a:gd name="connsiteX1" fmla="*/ 144780 w 845820"/>
              <a:gd name="connsiteY1" fmla="*/ 8499 h 907659"/>
              <a:gd name="connsiteX2" fmla="*/ 152400 w 845820"/>
              <a:gd name="connsiteY2" fmla="*/ 38979 h 907659"/>
              <a:gd name="connsiteX3" fmla="*/ 160020 w 845820"/>
              <a:gd name="connsiteY3" fmla="*/ 61839 h 907659"/>
              <a:gd name="connsiteX4" fmla="*/ 152400 w 845820"/>
              <a:gd name="connsiteY4" fmla="*/ 191379 h 907659"/>
              <a:gd name="connsiteX5" fmla="*/ 152400 w 845820"/>
              <a:gd name="connsiteY5" fmla="*/ 244719 h 907659"/>
              <a:gd name="connsiteX6" fmla="*/ 251460 w 845820"/>
              <a:gd name="connsiteY6" fmla="*/ 237099 h 907659"/>
              <a:gd name="connsiteX7" fmla="*/ 266700 w 845820"/>
              <a:gd name="connsiteY7" fmla="*/ 343779 h 907659"/>
              <a:gd name="connsiteX8" fmla="*/ 472440 w 845820"/>
              <a:gd name="connsiteY8" fmla="*/ 351399 h 907659"/>
              <a:gd name="connsiteX9" fmla="*/ 480060 w 845820"/>
              <a:gd name="connsiteY9" fmla="*/ 473319 h 907659"/>
              <a:gd name="connsiteX10" fmla="*/ 495300 w 845820"/>
              <a:gd name="connsiteY10" fmla="*/ 496179 h 907659"/>
              <a:gd name="connsiteX11" fmla="*/ 487680 w 845820"/>
              <a:gd name="connsiteY11" fmla="*/ 564759 h 907659"/>
              <a:gd name="connsiteX12" fmla="*/ 525780 w 845820"/>
              <a:gd name="connsiteY12" fmla="*/ 572379 h 907659"/>
              <a:gd name="connsiteX13" fmla="*/ 548640 w 845820"/>
              <a:gd name="connsiteY13" fmla="*/ 701919 h 907659"/>
              <a:gd name="connsiteX14" fmla="*/ 571500 w 845820"/>
              <a:gd name="connsiteY14" fmla="*/ 724779 h 907659"/>
              <a:gd name="connsiteX15" fmla="*/ 579120 w 845820"/>
              <a:gd name="connsiteY15" fmla="*/ 846699 h 907659"/>
              <a:gd name="connsiteX16" fmla="*/ 601980 w 845820"/>
              <a:gd name="connsiteY16" fmla="*/ 900039 h 907659"/>
              <a:gd name="connsiteX17" fmla="*/ 845820 w 845820"/>
              <a:gd name="connsiteY17" fmla="*/ 907659 h 907659"/>
              <a:gd name="connsiteX0" fmla="*/ 0 w 845820"/>
              <a:gd name="connsiteY0" fmla="*/ 0 h 899160"/>
              <a:gd name="connsiteX1" fmla="*/ 152400 w 845820"/>
              <a:gd name="connsiteY1" fmla="*/ 30480 h 899160"/>
              <a:gd name="connsiteX2" fmla="*/ 160020 w 845820"/>
              <a:gd name="connsiteY2" fmla="*/ 53340 h 899160"/>
              <a:gd name="connsiteX3" fmla="*/ 152400 w 845820"/>
              <a:gd name="connsiteY3" fmla="*/ 182880 h 899160"/>
              <a:gd name="connsiteX4" fmla="*/ 152400 w 845820"/>
              <a:gd name="connsiteY4" fmla="*/ 236220 h 899160"/>
              <a:gd name="connsiteX5" fmla="*/ 251460 w 845820"/>
              <a:gd name="connsiteY5" fmla="*/ 228600 h 899160"/>
              <a:gd name="connsiteX6" fmla="*/ 266700 w 845820"/>
              <a:gd name="connsiteY6" fmla="*/ 335280 h 899160"/>
              <a:gd name="connsiteX7" fmla="*/ 472440 w 845820"/>
              <a:gd name="connsiteY7" fmla="*/ 342900 h 899160"/>
              <a:gd name="connsiteX8" fmla="*/ 480060 w 845820"/>
              <a:gd name="connsiteY8" fmla="*/ 464820 h 899160"/>
              <a:gd name="connsiteX9" fmla="*/ 495300 w 845820"/>
              <a:gd name="connsiteY9" fmla="*/ 487680 h 899160"/>
              <a:gd name="connsiteX10" fmla="*/ 487680 w 845820"/>
              <a:gd name="connsiteY10" fmla="*/ 556260 h 899160"/>
              <a:gd name="connsiteX11" fmla="*/ 525780 w 845820"/>
              <a:gd name="connsiteY11" fmla="*/ 563880 h 899160"/>
              <a:gd name="connsiteX12" fmla="*/ 548640 w 845820"/>
              <a:gd name="connsiteY12" fmla="*/ 693420 h 899160"/>
              <a:gd name="connsiteX13" fmla="*/ 571500 w 845820"/>
              <a:gd name="connsiteY13" fmla="*/ 716280 h 899160"/>
              <a:gd name="connsiteX14" fmla="*/ 579120 w 845820"/>
              <a:gd name="connsiteY14" fmla="*/ 838200 h 899160"/>
              <a:gd name="connsiteX15" fmla="*/ 601980 w 845820"/>
              <a:gd name="connsiteY15" fmla="*/ 891540 h 899160"/>
              <a:gd name="connsiteX16" fmla="*/ 845820 w 845820"/>
              <a:gd name="connsiteY16" fmla="*/ 899160 h 899160"/>
              <a:gd name="connsiteX0" fmla="*/ 0 w 845820"/>
              <a:gd name="connsiteY0" fmla="*/ 0 h 899160"/>
              <a:gd name="connsiteX1" fmla="*/ 152400 w 845820"/>
              <a:gd name="connsiteY1" fmla="*/ 30480 h 899160"/>
              <a:gd name="connsiteX2" fmla="*/ 160020 w 845820"/>
              <a:gd name="connsiteY2" fmla="*/ 53340 h 899160"/>
              <a:gd name="connsiteX3" fmla="*/ 152400 w 845820"/>
              <a:gd name="connsiteY3" fmla="*/ 182880 h 899160"/>
              <a:gd name="connsiteX4" fmla="*/ 152400 w 845820"/>
              <a:gd name="connsiteY4" fmla="*/ 236220 h 899160"/>
              <a:gd name="connsiteX5" fmla="*/ 251460 w 845820"/>
              <a:gd name="connsiteY5" fmla="*/ 228600 h 899160"/>
              <a:gd name="connsiteX6" fmla="*/ 266700 w 845820"/>
              <a:gd name="connsiteY6" fmla="*/ 335280 h 899160"/>
              <a:gd name="connsiteX7" fmla="*/ 472440 w 845820"/>
              <a:gd name="connsiteY7" fmla="*/ 342900 h 899160"/>
              <a:gd name="connsiteX8" fmla="*/ 480060 w 845820"/>
              <a:gd name="connsiteY8" fmla="*/ 464820 h 899160"/>
              <a:gd name="connsiteX9" fmla="*/ 495300 w 845820"/>
              <a:gd name="connsiteY9" fmla="*/ 487680 h 899160"/>
              <a:gd name="connsiteX10" fmla="*/ 487680 w 845820"/>
              <a:gd name="connsiteY10" fmla="*/ 556260 h 899160"/>
              <a:gd name="connsiteX11" fmla="*/ 525780 w 845820"/>
              <a:gd name="connsiteY11" fmla="*/ 563880 h 899160"/>
              <a:gd name="connsiteX12" fmla="*/ 548640 w 845820"/>
              <a:gd name="connsiteY12" fmla="*/ 693420 h 899160"/>
              <a:gd name="connsiteX13" fmla="*/ 571500 w 845820"/>
              <a:gd name="connsiteY13" fmla="*/ 716280 h 899160"/>
              <a:gd name="connsiteX14" fmla="*/ 579120 w 845820"/>
              <a:gd name="connsiteY14" fmla="*/ 838200 h 899160"/>
              <a:gd name="connsiteX15" fmla="*/ 601980 w 845820"/>
              <a:gd name="connsiteY15" fmla="*/ 891540 h 899160"/>
              <a:gd name="connsiteX16" fmla="*/ 845820 w 845820"/>
              <a:gd name="connsiteY16" fmla="*/ 899160 h 899160"/>
              <a:gd name="connsiteX0" fmla="*/ 0 w 845820"/>
              <a:gd name="connsiteY0" fmla="*/ 0 h 899160"/>
              <a:gd name="connsiteX1" fmla="*/ 152400 w 845820"/>
              <a:gd name="connsiteY1" fmla="*/ 30480 h 899160"/>
              <a:gd name="connsiteX2" fmla="*/ 152400 w 845820"/>
              <a:gd name="connsiteY2" fmla="*/ 182880 h 899160"/>
              <a:gd name="connsiteX3" fmla="*/ 152400 w 845820"/>
              <a:gd name="connsiteY3" fmla="*/ 236220 h 899160"/>
              <a:gd name="connsiteX4" fmla="*/ 251460 w 845820"/>
              <a:gd name="connsiteY4" fmla="*/ 228600 h 899160"/>
              <a:gd name="connsiteX5" fmla="*/ 266700 w 845820"/>
              <a:gd name="connsiteY5" fmla="*/ 335280 h 899160"/>
              <a:gd name="connsiteX6" fmla="*/ 472440 w 845820"/>
              <a:gd name="connsiteY6" fmla="*/ 342900 h 899160"/>
              <a:gd name="connsiteX7" fmla="*/ 480060 w 845820"/>
              <a:gd name="connsiteY7" fmla="*/ 464820 h 899160"/>
              <a:gd name="connsiteX8" fmla="*/ 495300 w 845820"/>
              <a:gd name="connsiteY8" fmla="*/ 487680 h 899160"/>
              <a:gd name="connsiteX9" fmla="*/ 487680 w 845820"/>
              <a:gd name="connsiteY9" fmla="*/ 556260 h 899160"/>
              <a:gd name="connsiteX10" fmla="*/ 525780 w 845820"/>
              <a:gd name="connsiteY10" fmla="*/ 563880 h 899160"/>
              <a:gd name="connsiteX11" fmla="*/ 548640 w 845820"/>
              <a:gd name="connsiteY11" fmla="*/ 693420 h 899160"/>
              <a:gd name="connsiteX12" fmla="*/ 571500 w 845820"/>
              <a:gd name="connsiteY12" fmla="*/ 716280 h 899160"/>
              <a:gd name="connsiteX13" fmla="*/ 579120 w 845820"/>
              <a:gd name="connsiteY13" fmla="*/ 838200 h 899160"/>
              <a:gd name="connsiteX14" fmla="*/ 601980 w 845820"/>
              <a:gd name="connsiteY14" fmla="*/ 891540 h 899160"/>
              <a:gd name="connsiteX15" fmla="*/ 845820 w 845820"/>
              <a:gd name="connsiteY15" fmla="*/ 899160 h 899160"/>
              <a:gd name="connsiteX0" fmla="*/ 0 w 845820"/>
              <a:gd name="connsiteY0" fmla="*/ 0 h 899160"/>
              <a:gd name="connsiteX1" fmla="*/ 152400 w 845820"/>
              <a:gd name="connsiteY1" fmla="*/ 30480 h 899160"/>
              <a:gd name="connsiteX2" fmla="*/ 152400 w 845820"/>
              <a:gd name="connsiteY2" fmla="*/ 182880 h 899160"/>
              <a:gd name="connsiteX3" fmla="*/ 152400 w 845820"/>
              <a:gd name="connsiteY3" fmla="*/ 236220 h 899160"/>
              <a:gd name="connsiteX4" fmla="*/ 251460 w 845820"/>
              <a:gd name="connsiteY4" fmla="*/ 228600 h 899160"/>
              <a:gd name="connsiteX5" fmla="*/ 266700 w 845820"/>
              <a:gd name="connsiteY5" fmla="*/ 335280 h 899160"/>
              <a:gd name="connsiteX6" fmla="*/ 472440 w 845820"/>
              <a:gd name="connsiteY6" fmla="*/ 342900 h 899160"/>
              <a:gd name="connsiteX7" fmla="*/ 480060 w 845820"/>
              <a:gd name="connsiteY7" fmla="*/ 464820 h 899160"/>
              <a:gd name="connsiteX8" fmla="*/ 495300 w 845820"/>
              <a:gd name="connsiteY8" fmla="*/ 487680 h 899160"/>
              <a:gd name="connsiteX9" fmla="*/ 487680 w 845820"/>
              <a:gd name="connsiteY9" fmla="*/ 556260 h 899160"/>
              <a:gd name="connsiteX10" fmla="*/ 525780 w 845820"/>
              <a:gd name="connsiteY10" fmla="*/ 563880 h 899160"/>
              <a:gd name="connsiteX11" fmla="*/ 548640 w 845820"/>
              <a:gd name="connsiteY11" fmla="*/ 693420 h 899160"/>
              <a:gd name="connsiteX12" fmla="*/ 571500 w 845820"/>
              <a:gd name="connsiteY12" fmla="*/ 716280 h 899160"/>
              <a:gd name="connsiteX13" fmla="*/ 579120 w 845820"/>
              <a:gd name="connsiteY13" fmla="*/ 838200 h 899160"/>
              <a:gd name="connsiteX14" fmla="*/ 601980 w 845820"/>
              <a:gd name="connsiteY14" fmla="*/ 891540 h 899160"/>
              <a:gd name="connsiteX15" fmla="*/ 845820 w 845820"/>
              <a:gd name="connsiteY15" fmla="*/ 899160 h 899160"/>
              <a:gd name="connsiteX0" fmla="*/ 0 w 866840"/>
              <a:gd name="connsiteY0" fmla="*/ 12071 h 879700"/>
              <a:gd name="connsiteX1" fmla="*/ 173420 w 866840"/>
              <a:gd name="connsiteY1" fmla="*/ 11020 h 879700"/>
              <a:gd name="connsiteX2" fmla="*/ 173420 w 866840"/>
              <a:gd name="connsiteY2" fmla="*/ 163420 h 879700"/>
              <a:gd name="connsiteX3" fmla="*/ 173420 w 866840"/>
              <a:gd name="connsiteY3" fmla="*/ 216760 h 879700"/>
              <a:gd name="connsiteX4" fmla="*/ 272480 w 866840"/>
              <a:gd name="connsiteY4" fmla="*/ 209140 h 879700"/>
              <a:gd name="connsiteX5" fmla="*/ 287720 w 866840"/>
              <a:gd name="connsiteY5" fmla="*/ 315820 h 879700"/>
              <a:gd name="connsiteX6" fmla="*/ 493460 w 866840"/>
              <a:gd name="connsiteY6" fmla="*/ 323440 h 879700"/>
              <a:gd name="connsiteX7" fmla="*/ 501080 w 866840"/>
              <a:gd name="connsiteY7" fmla="*/ 445360 h 879700"/>
              <a:gd name="connsiteX8" fmla="*/ 516320 w 866840"/>
              <a:gd name="connsiteY8" fmla="*/ 468220 h 879700"/>
              <a:gd name="connsiteX9" fmla="*/ 508700 w 866840"/>
              <a:gd name="connsiteY9" fmla="*/ 536800 h 879700"/>
              <a:gd name="connsiteX10" fmla="*/ 546800 w 866840"/>
              <a:gd name="connsiteY10" fmla="*/ 544420 h 879700"/>
              <a:gd name="connsiteX11" fmla="*/ 569660 w 866840"/>
              <a:gd name="connsiteY11" fmla="*/ 673960 h 879700"/>
              <a:gd name="connsiteX12" fmla="*/ 592520 w 866840"/>
              <a:gd name="connsiteY12" fmla="*/ 696820 h 879700"/>
              <a:gd name="connsiteX13" fmla="*/ 600140 w 866840"/>
              <a:gd name="connsiteY13" fmla="*/ 818740 h 879700"/>
              <a:gd name="connsiteX14" fmla="*/ 623000 w 866840"/>
              <a:gd name="connsiteY14" fmla="*/ 872080 h 879700"/>
              <a:gd name="connsiteX15" fmla="*/ 866840 w 866840"/>
              <a:gd name="connsiteY15" fmla="*/ 879700 h 879700"/>
              <a:gd name="connsiteX0" fmla="*/ 0 w 856330"/>
              <a:gd name="connsiteY0" fmla="*/ 5704 h 883843"/>
              <a:gd name="connsiteX1" fmla="*/ 162910 w 856330"/>
              <a:gd name="connsiteY1" fmla="*/ 15163 h 883843"/>
              <a:gd name="connsiteX2" fmla="*/ 162910 w 856330"/>
              <a:gd name="connsiteY2" fmla="*/ 167563 h 883843"/>
              <a:gd name="connsiteX3" fmla="*/ 162910 w 856330"/>
              <a:gd name="connsiteY3" fmla="*/ 220903 h 883843"/>
              <a:gd name="connsiteX4" fmla="*/ 261970 w 856330"/>
              <a:gd name="connsiteY4" fmla="*/ 213283 h 883843"/>
              <a:gd name="connsiteX5" fmla="*/ 277210 w 856330"/>
              <a:gd name="connsiteY5" fmla="*/ 319963 h 883843"/>
              <a:gd name="connsiteX6" fmla="*/ 482950 w 856330"/>
              <a:gd name="connsiteY6" fmla="*/ 327583 h 883843"/>
              <a:gd name="connsiteX7" fmla="*/ 490570 w 856330"/>
              <a:gd name="connsiteY7" fmla="*/ 449503 h 883843"/>
              <a:gd name="connsiteX8" fmla="*/ 505810 w 856330"/>
              <a:gd name="connsiteY8" fmla="*/ 472363 h 883843"/>
              <a:gd name="connsiteX9" fmla="*/ 498190 w 856330"/>
              <a:gd name="connsiteY9" fmla="*/ 540943 h 883843"/>
              <a:gd name="connsiteX10" fmla="*/ 536290 w 856330"/>
              <a:gd name="connsiteY10" fmla="*/ 548563 h 883843"/>
              <a:gd name="connsiteX11" fmla="*/ 559150 w 856330"/>
              <a:gd name="connsiteY11" fmla="*/ 678103 h 883843"/>
              <a:gd name="connsiteX12" fmla="*/ 582010 w 856330"/>
              <a:gd name="connsiteY12" fmla="*/ 700963 h 883843"/>
              <a:gd name="connsiteX13" fmla="*/ 589630 w 856330"/>
              <a:gd name="connsiteY13" fmla="*/ 822883 h 883843"/>
              <a:gd name="connsiteX14" fmla="*/ 612490 w 856330"/>
              <a:gd name="connsiteY14" fmla="*/ 876223 h 883843"/>
              <a:gd name="connsiteX15" fmla="*/ 856330 w 856330"/>
              <a:gd name="connsiteY15" fmla="*/ 883843 h 883843"/>
              <a:gd name="connsiteX0" fmla="*/ 0 w 877351"/>
              <a:gd name="connsiteY0" fmla="*/ 5704 h 904864"/>
              <a:gd name="connsiteX1" fmla="*/ 162910 w 877351"/>
              <a:gd name="connsiteY1" fmla="*/ 15163 h 904864"/>
              <a:gd name="connsiteX2" fmla="*/ 162910 w 877351"/>
              <a:gd name="connsiteY2" fmla="*/ 167563 h 904864"/>
              <a:gd name="connsiteX3" fmla="*/ 162910 w 877351"/>
              <a:gd name="connsiteY3" fmla="*/ 220903 h 904864"/>
              <a:gd name="connsiteX4" fmla="*/ 261970 w 877351"/>
              <a:gd name="connsiteY4" fmla="*/ 213283 h 904864"/>
              <a:gd name="connsiteX5" fmla="*/ 277210 w 877351"/>
              <a:gd name="connsiteY5" fmla="*/ 319963 h 904864"/>
              <a:gd name="connsiteX6" fmla="*/ 482950 w 877351"/>
              <a:gd name="connsiteY6" fmla="*/ 327583 h 904864"/>
              <a:gd name="connsiteX7" fmla="*/ 490570 w 877351"/>
              <a:gd name="connsiteY7" fmla="*/ 449503 h 904864"/>
              <a:gd name="connsiteX8" fmla="*/ 505810 w 877351"/>
              <a:gd name="connsiteY8" fmla="*/ 472363 h 904864"/>
              <a:gd name="connsiteX9" fmla="*/ 498190 w 877351"/>
              <a:gd name="connsiteY9" fmla="*/ 540943 h 904864"/>
              <a:gd name="connsiteX10" fmla="*/ 536290 w 877351"/>
              <a:gd name="connsiteY10" fmla="*/ 548563 h 904864"/>
              <a:gd name="connsiteX11" fmla="*/ 559150 w 877351"/>
              <a:gd name="connsiteY11" fmla="*/ 678103 h 904864"/>
              <a:gd name="connsiteX12" fmla="*/ 582010 w 877351"/>
              <a:gd name="connsiteY12" fmla="*/ 700963 h 904864"/>
              <a:gd name="connsiteX13" fmla="*/ 589630 w 877351"/>
              <a:gd name="connsiteY13" fmla="*/ 822883 h 904864"/>
              <a:gd name="connsiteX14" fmla="*/ 612490 w 877351"/>
              <a:gd name="connsiteY14" fmla="*/ 876223 h 904864"/>
              <a:gd name="connsiteX15" fmla="*/ 877351 w 877351"/>
              <a:gd name="connsiteY15" fmla="*/ 904864 h 904864"/>
              <a:gd name="connsiteX0" fmla="*/ 0 w 866841"/>
              <a:gd name="connsiteY0" fmla="*/ 5704 h 883843"/>
              <a:gd name="connsiteX1" fmla="*/ 162910 w 866841"/>
              <a:gd name="connsiteY1" fmla="*/ 15163 h 883843"/>
              <a:gd name="connsiteX2" fmla="*/ 162910 w 866841"/>
              <a:gd name="connsiteY2" fmla="*/ 167563 h 883843"/>
              <a:gd name="connsiteX3" fmla="*/ 162910 w 866841"/>
              <a:gd name="connsiteY3" fmla="*/ 220903 h 883843"/>
              <a:gd name="connsiteX4" fmla="*/ 261970 w 866841"/>
              <a:gd name="connsiteY4" fmla="*/ 213283 h 883843"/>
              <a:gd name="connsiteX5" fmla="*/ 277210 w 866841"/>
              <a:gd name="connsiteY5" fmla="*/ 319963 h 883843"/>
              <a:gd name="connsiteX6" fmla="*/ 482950 w 866841"/>
              <a:gd name="connsiteY6" fmla="*/ 327583 h 883843"/>
              <a:gd name="connsiteX7" fmla="*/ 490570 w 866841"/>
              <a:gd name="connsiteY7" fmla="*/ 449503 h 883843"/>
              <a:gd name="connsiteX8" fmla="*/ 505810 w 866841"/>
              <a:gd name="connsiteY8" fmla="*/ 472363 h 883843"/>
              <a:gd name="connsiteX9" fmla="*/ 498190 w 866841"/>
              <a:gd name="connsiteY9" fmla="*/ 540943 h 883843"/>
              <a:gd name="connsiteX10" fmla="*/ 536290 w 866841"/>
              <a:gd name="connsiteY10" fmla="*/ 548563 h 883843"/>
              <a:gd name="connsiteX11" fmla="*/ 559150 w 866841"/>
              <a:gd name="connsiteY11" fmla="*/ 678103 h 883843"/>
              <a:gd name="connsiteX12" fmla="*/ 582010 w 866841"/>
              <a:gd name="connsiteY12" fmla="*/ 700963 h 883843"/>
              <a:gd name="connsiteX13" fmla="*/ 589630 w 866841"/>
              <a:gd name="connsiteY13" fmla="*/ 822883 h 883843"/>
              <a:gd name="connsiteX14" fmla="*/ 612490 w 866841"/>
              <a:gd name="connsiteY14" fmla="*/ 876223 h 883843"/>
              <a:gd name="connsiteX15" fmla="*/ 866841 w 866841"/>
              <a:gd name="connsiteY15" fmla="*/ 883843 h 883843"/>
              <a:gd name="connsiteX0" fmla="*/ 0 w 866841"/>
              <a:gd name="connsiteY0" fmla="*/ 877 h 879016"/>
              <a:gd name="connsiteX1" fmla="*/ 141139 w 866841"/>
              <a:gd name="connsiteY1" fmla="*/ 21221 h 879016"/>
              <a:gd name="connsiteX2" fmla="*/ 162910 w 866841"/>
              <a:gd name="connsiteY2" fmla="*/ 162736 h 879016"/>
              <a:gd name="connsiteX3" fmla="*/ 162910 w 866841"/>
              <a:gd name="connsiteY3" fmla="*/ 216076 h 879016"/>
              <a:gd name="connsiteX4" fmla="*/ 261970 w 866841"/>
              <a:gd name="connsiteY4" fmla="*/ 208456 h 879016"/>
              <a:gd name="connsiteX5" fmla="*/ 277210 w 866841"/>
              <a:gd name="connsiteY5" fmla="*/ 315136 h 879016"/>
              <a:gd name="connsiteX6" fmla="*/ 482950 w 866841"/>
              <a:gd name="connsiteY6" fmla="*/ 322756 h 879016"/>
              <a:gd name="connsiteX7" fmla="*/ 490570 w 866841"/>
              <a:gd name="connsiteY7" fmla="*/ 444676 h 879016"/>
              <a:gd name="connsiteX8" fmla="*/ 505810 w 866841"/>
              <a:gd name="connsiteY8" fmla="*/ 467536 h 879016"/>
              <a:gd name="connsiteX9" fmla="*/ 498190 w 866841"/>
              <a:gd name="connsiteY9" fmla="*/ 536116 h 879016"/>
              <a:gd name="connsiteX10" fmla="*/ 536290 w 866841"/>
              <a:gd name="connsiteY10" fmla="*/ 543736 h 879016"/>
              <a:gd name="connsiteX11" fmla="*/ 559150 w 866841"/>
              <a:gd name="connsiteY11" fmla="*/ 673276 h 879016"/>
              <a:gd name="connsiteX12" fmla="*/ 582010 w 866841"/>
              <a:gd name="connsiteY12" fmla="*/ 696136 h 879016"/>
              <a:gd name="connsiteX13" fmla="*/ 589630 w 866841"/>
              <a:gd name="connsiteY13" fmla="*/ 818056 h 879016"/>
              <a:gd name="connsiteX14" fmla="*/ 612490 w 866841"/>
              <a:gd name="connsiteY14" fmla="*/ 871396 h 879016"/>
              <a:gd name="connsiteX15" fmla="*/ 866841 w 866841"/>
              <a:gd name="connsiteY15" fmla="*/ 879016 h 879016"/>
              <a:gd name="connsiteX0" fmla="*/ 0 w 866841"/>
              <a:gd name="connsiteY0" fmla="*/ 5705 h 883844"/>
              <a:gd name="connsiteX1" fmla="*/ 141139 w 866841"/>
              <a:gd name="connsiteY1" fmla="*/ 15163 h 883844"/>
              <a:gd name="connsiteX2" fmla="*/ 162910 w 866841"/>
              <a:gd name="connsiteY2" fmla="*/ 167564 h 883844"/>
              <a:gd name="connsiteX3" fmla="*/ 162910 w 866841"/>
              <a:gd name="connsiteY3" fmla="*/ 220904 h 883844"/>
              <a:gd name="connsiteX4" fmla="*/ 261970 w 866841"/>
              <a:gd name="connsiteY4" fmla="*/ 213284 h 883844"/>
              <a:gd name="connsiteX5" fmla="*/ 277210 w 866841"/>
              <a:gd name="connsiteY5" fmla="*/ 319964 h 883844"/>
              <a:gd name="connsiteX6" fmla="*/ 482950 w 866841"/>
              <a:gd name="connsiteY6" fmla="*/ 327584 h 883844"/>
              <a:gd name="connsiteX7" fmla="*/ 490570 w 866841"/>
              <a:gd name="connsiteY7" fmla="*/ 449504 h 883844"/>
              <a:gd name="connsiteX8" fmla="*/ 505810 w 866841"/>
              <a:gd name="connsiteY8" fmla="*/ 472364 h 883844"/>
              <a:gd name="connsiteX9" fmla="*/ 498190 w 866841"/>
              <a:gd name="connsiteY9" fmla="*/ 540944 h 883844"/>
              <a:gd name="connsiteX10" fmla="*/ 536290 w 866841"/>
              <a:gd name="connsiteY10" fmla="*/ 548564 h 883844"/>
              <a:gd name="connsiteX11" fmla="*/ 559150 w 866841"/>
              <a:gd name="connsiteY11" fmla="*/ 678104 h 883844"/>
              <a:gd name="connsiteX12" fmla="*/ 582010 w 866841"/>
              <a:gd name="connsiteY12" fmla="*/ 700964 h 883844"/>
              <a:gd name="connsiteX13" fmla="*/ 589630 w 866841"/>
              <a:gd name="connsiteY13" fmla="*/ 822884 h 883844"/>
              <a:gd name="connsiteX14" fmla="*/ 612490 w 866841"/>
              <a:gd name="connsiteY14" fmla="*/ 876224 h 883844"/>
              <a:gd name="connsiteX15" fmla="*/ 866841 w 866841"/>
              <a:gd name="connsiteY15" fmla="*/ 883844 h 883844"/>
              <a:gd name="connsiteX0" fmla="*/ 0 w 866841"/>
              <a:gd name="connsiteY0" fmla="*/ 12327 h 879580"/>
              <a:gd name="connsiteX1" fmla="*/ 141139 w 866841"/>
              <a:gd name="connsiteY1" fmla="*/ 10899 h 879580"/>
              <a:gd name="connsiteX2" fmla="*/ 162910 w 866841"/>
              <a:gd name="connsiteY2" fmla="*/ 163300 h 879580"/>
              <a:gd name="connsiteX3" fmla="*/ 162910 w 866841"/>
              <a:gd name="connsiteY3" fmla="*/ 216640 h 879580"/>
              <a:gd name="connsiteX4" fmla="*/ 261970 w 866841"/>
              <a:gd name="connsiteY4" fmla="*/ 209020 h 879580"/>
              <a:gd name="connsiteX5" fmla="*/ 277210 w 866841"/>
              <a:gd name="connsiteY5" fmla="*/ 315700 h 879580"/>
              <a:gd name="connsiteX6" fmla="*/ 482950 w 866841"/>
              <a:gd name="connsiteY6" fmla="*/ 323320 h 879580"/>
              <a:gd name="connsiteX7" fmla="*/ 490570 w 866841"/>
              <a:gd name="connsiteY7" fmla="*/ 445240 h 879580"/>
              <a:gd name="connsiteX8" fmla="*/ 505810 w 866841"/>
              <a:gd name="connsiteY8" fmla="*/ 468100 h 879580"/>
              <a:gd name="connsiteX9" fmla="*/ 498190 w 866841"/>
              <a:gd name="connsiteY9" fmla="*/ 536680 h 879580"/>
              <a:gd name="connsiteX10" fmla="*/ 536290 w 866841"/>
              <a:gd name="connsiteY10" fmla="*/ 544300 h 879580"/>
              <a:gd name="connsiteX11" fmla="*/ 559150 w 866841"/>
              <a:gd name="connsiteY11" fmla="*/ 673840 h 879580"/>
              <a:gd name="connsiteX12" fmla="*/ 582010 w 866841"/>
              <a:gd name="connsiteY12" fmla="*/ 696700 h 879580"/>
              <a:gd name="connsiteX13" fmla="*/ 589630 w 866841"/>
              <a:gd name="connsiteY13" fmla="*/ 818620 h 879580"/>
              <a:gd name="connsiteX14" fmla="*/ 612490 w 866841"/>
              <a:gd name="connsiteY14" fmla="*/ 871960 h 879580"/>
              <a:gd name="connsiteX15" fmla="*/ 866841 w 866841"/>
              <a:gd name="connsiteY15" fmla="*/ 879580 h 879580"/>
              <a:gd name="connsiteX0" fmla="*/ 0 w 866841"/>
              <a:gd name="connsiteY0" fmla="*/ 4957 h 872210"/>
              <a:gd name="connsiteX1" fmla="*/ 152024 w 866841"/>
              <a:gd name="connsiteY1" fmla="*/ 14415 h 872210"/>
              <a:gd name="connsiteX2" fmla="*/ 162910 w 866841"/>
              <a:gd name="connsiteY2" fmla="*/ 155930 h 872210"/>
              <a:gd name="connsiteX3" fmla="*/ 162910 w 866841"/>
              <a:gd name="connsiteY3" fmla="*/ 209270 h 872210"/>
              <a:gd name="connsiteX4" fmla="*/ 261970 w 866841"/>
              <a:gd name="connsiteY4" fmla="*/ 201650 h 872210"/>
              <a:gd name="connsiteX5" fmla="*/ 277210 w 866841"/>
              <a:gd name="connsiteY5" fmla="*/ 308330 h 872210"/>
              <a:gd name="connsiteX6" fmla="*/ 482950 w 866841"/>
              <a:gd name="connsiteY6" fmla="*/ 315950 h 872210"/>
              <a:gd name="connsiteX7" fmla="*/ 490570 w 866841"/>
              <a:gd name="connsiteY7" fmla="*/ 437870 h 872210"/>
              <a:gd name="connsiteX8" fmla="*/ 505810 w 866841"/>
              <a:gd name="connsiteY8" fmla="*/ 460730 h 872210"/>
              <a:gd name="connsiteX9" fmla="*/ 498190 w 866841"/>
              <a:gd name="connsiteY9" fmla="*/ 529310 h 872210"/>
              <a:gd name="connsiteX10" fmla="*/ 536290 w 866841"/>
              <a:gd name="connsiteY10" fmla="*/ 536930 h 872210"/>
              <a:gd name="connsiteX11" fmla="*/ 559150 w 866841"/>
              <a:gd name="connsiteY11" fmla="*/ 666470 h 872210"/>
              <a:gd name="connsiteX12" fmla="*/ 582010 w 866841"/>
              <a:gd name="connsiteY12" fmla="*/ 689330 h 872210"/>
              <a:gd name="connsiteX13" fmla="*/ 589630 w 866841"/>
              <a:gd name="connsiteY13" fmla="*/ 811250 h 872210"/>
              <a:gd name="connsiteX14" fmla="*/ 612490 w 866841"/>
              <a:gd name="connsiteY14" fmla="*/ 864590 h 872210"/>
              <a:gd name="connsiteX15" fmla="*/ 866841 w 866841"/>
              <a:gd name="connsiteY15" fmla="*/ 872210 h 872210"/>
              <a:gd name="connsiteX0" fmla="*/ 0 w 866841"/>
              <a:gd name="connsiteY0" fmla="*/ 0 h 867253"/>
              <a:gd name="connsiteX1" fmla="*/ 152024 w 866841"/>
              <a:gd name="connsiteY1" fmla="*/ 9458 h 867253"/>
              <a:gd name="connsiteX2" fmla="*/ 162910 w 866841"/>
              <a:gd name="connsiteY2" fmla="*/ 150973 h 867253"/>
              <a:gd name="connsiteX3" fmla="*/ 162910 w 866841"/>
              <a:gd name="connsiteY3" fmla="*/ 204313 h 867253"/>
              <a:gd name="connsiteX4" fmla="*/ 261970 w 866841"/>
              <a:gd name="connsiteY4" fmla="*/ 196693 h 867253"/>
              <a:gd name="connsiteX5" fmla="*/ 277210 w 866841"/>
              <a:gd name="connsiteY5" fmla="*/ 303373 h 867253"/>
              <a:gd name="connsiteX6" fmla="*/ 482950 w 866841"/>
              <a:gd name="connsiteY6" fmla="*/ 310993 h 867253"/>
              <a:gd name="connsiteX7" fmla="*/ 490570 w 866841"/>
              <a:gd name="connsiteY7" fmla="*/ 432913 h 867253"/>
              <a:gd name="connsiteX8" fmla="*/ 505810 w 866841"/>
              <a:gd name="connsiteY8" fmla="*/ 455773 h 867253"/>
              <a:gd name="connsiteX9" fmla="*/ 498190 w 866841"/>
              <a:gd name="connsiteY9" fmla="*/ 524353 h 867253"/>
              <a:gd name="connsiteX10" fmla="*/ 536290 w 866841"/>
              <a:gd name="connsiteY10" fmla="*/ 531973 h 867253"/>
              <a:gd name="connsiteX11" fmla="*/ 559150 w 866841"/>
              <a:gd name="connsiteY11" fmla="*/ 661513 h 867253"/>
              <a:gd name="connsiteX12" fmla="*/ 582010 w 866841"/>
              <a:gd name="connsiteY12" fmla="*/ 684373 h 867253"/>
              <a:gd name="connsiteX13" fmla="*/ 589630 w 866841"/>
              <a:gd name="connsiteY13" fmla="*/ 806293 h 867253"/>
              <a:gd name="connsiteX14" fmla="*/ 612490 w 866841"/>
              <a:gd name="connsiteY14" fmla="*/ 859633 h 867253"/>
              <a:gd name="connsiteX15" fmla="*/ 866841 w 866841"/>
              <a:gd name="connsiteY15" fmla="*/ 867253 h 867253"/>
              <a:gd name="connsiteX0" fmla="*/ 0 w 866841"/>
              <a:gd name="connsiteY0" fmla="*/ 0 h 867253"/>
              <a:gd name="connsiteX1" fmla="*/ 152024 w 866841"/>
              <a:gd name="connsiteY1" fmla="*/ 9458 h 867253"/>
              <a:gd name="connsiteX2" fmla="*/ 162910 w 866841"/>
              <a:gd name="connsiteY2" fmla="*/ 150973 h 867253"/>
              <a:gd name="connsiteX3" fmla="*/ 162910 w 866841"/>
              <a:gd name="connsiteY3" fmla="*/ 204313 h 867253"/>
              <a:gd name="connsiteX4" fmla="*/ 261970 w 866841"/>
              <a:gd name="connsiteY4" fmla="*/ 196693 h 867253"/>
              <a:gd name="connsiteX5" fmla="*/ 277210 w 866841"/>
              <a:gd name="connsiteY5" fmla="*/ 303373 h 867253"/>
              <a:gd name="connsiteX6" fmla="*/ 482950 w 866841"/>
              <a:gd name="connsiteY6" fmla="*/ 310993 h 867253"/>
              <a:gd name="connsiteX7" fmla="*/ 490570 w 866841"/>
              <a:gd name="connsiteY7" fmla="*/ 432913 h 867253"/>
              <a:gd name="connsiteX8" fmla="*/ 505810 w 866841"/>
              <a:gd name="connsiteY8" fmla="*/ 455773 h 867253"/>
              <a:gd name="connsiteX9" fmla="*/ 498190 w 866841"/>
              <a:gd name="connsiteY9" fmla="*/ 524353 h 867253"/>
              <a:gd name="connsiteX10" fmla="*/ 536290 w 866841"/>
              <a:gd name="connsiteY10" fmla="*/ 531973 h 867253"/>
              <a:gd name="connsiteX11" fmla="*/ 559150 w 866841"/>
              <a:gd name="connsiteY11" fmla="*/ 661513 h 867253"/>
              <a:gd name="connsiteX12" fmla="*/ 582010 w 866841"/>
              <a:gd name="connsiteY12" fmla="*/ 684373 h 867253"/>
              <a:gd name="connsiteX13" fmla="*/ 589630 w 866841"/>
              <a:gd name="connsiteY13" fmla="*/ 806293 h 867253"/>
              <a:gd name="connsiteX14" fmla="*/ 612490 w 866841"/>
              <a:gd name="connsiteY14" fmla="*/ 859633 h 867253"/>
              <a:gd name="connsiteX15" fmla="*/ 866841 w 866841"/>
              <a:gd name="connsiteY15" fmla="*/ 867253 h 867253"/>
              <a:gd name="connsiteX0" fmla="*/ 0 w 866841"/>
              <a:gd name="connsiteY0" fmla="*/ 0 h 867253"/>
              <a:gd name="connsiteX1" fmla="*/ 152024 w 866841"/>
              <a:gd name="connsiteY1" fmla="*/ 9458 h 867253"/>
              <a:gd name="connsiteX2" fmla="*/ 162910 w 866841"/>
              <a:gd name="connsiteY2" fmla="*/ 204313 h 867253"/>
              <a:gd name="connsiteX3" fmla="*/ 261970 w 866841"/>
              <a:gd name="connsiteY3" fmla="*/ 196693 h 867253"/>
              <a:gd name="connsiteX4" fmla="*/ 277210 w 866841"/>
              <a:gd name="connsiteY4" fmla="*/ 303373 h 867253"/>
              <a:gd name="connsiteX5" fmla="*/ 482950 w 866841"/>
              <a:gd name="connsiteY5" fmla="*/ 310993 h 867253"/>
              <a:gd name="connsiteX6" fmla="*/ 490570 w 866841"/>
              <a:gd name="connsiteY6" fmla="*/ 432913 h 867253"/>
              <a:gd name="connsiteX7" fmla="*/ 505810 w 866841"/>
              <a:gd name="connsiteY7" fmla="*/ 455773 h 867253"/>
              <a:gd name="connsiteX8" fmla="*/ 498190 w 866841"/>
              <a:gd name="connsiteY8" fmla="*/ 524353 h 867253"/>
              <a:gd name="connsiteX9" fmla="*/ 536290 w 866841"/>
              <a:gd name="connsiteY9" fmla="*/ 531973 h 867253"/>
              <a:gd name="connsiteX10" fmla="*/ 559150 w 866841"/>
              <a:gd name="connsiteY10" fmla="*/ 661513 h 867253"/>
              <a:gd name="connsiteX11" fmla="*/ 582010 w 866841"/>
              <a:gd name="connsiteY11" fmla="*/ 684373 h 867253"/>
              <a:gd name="connsiteX12" fmla="*/ 589630 w 866841"/>
              <a:gd name="connsiteY12" fmla="*/ 806293 h 867253"/>
              <a:gd name="connsiteX13" fmla="*/ 612490 w 866841"/>
              <a:gd name="connsiteY13" fmla="*/ 859633 h 867253"/>
              <a:gd name="connsiteX14" fmla="*/ 866841 w 866841"/>
              <a:gd name="connsiteY14" fmla="*/ 867253 h 867253"/>
              <a:gd name="connsiteX0" fmla="*/ 0 w 866841"/>
              <a:gd name="connsiteY0" fmla="*/ 6893 h 874146"/>
              <a:gd name="connsiteX1" fmla="*/ 152024 w 866841"/>
              <a:gd name="connsiteY1" fmla="*/ 16351 h 874146"/>
              <a:gd name="connsiteX2" fmla="*/ 173796 w 866841"/>
              <a:gd name="connsiteY2" fmla="*/ 200320 h 874146"/>
              <a:gd name="connsiteX3" fmla="*/ 261970 w 866841"/>
              <a:gd name="connsiteY3" fmla="*/ 203586 h 874146"/>
              <a:gd name="connsiteX4" fmla="*/ 277210 w 866841"/>
              <a:gd name="connsiteY4" fmla="*/ 310266 h 874146"/>
              <a:gd name="connsiteX5" fmla="*/ 482950 w 866841"/>
              <a:gd name="connsiteY5" fmla="*/ 317886 h 874146"/>
              <a:gd name="connsiteX6" fmla="*/ 490570 w 866841"/>
              <a:gd name="connsiteY6" fmla="*/ 439806 h 874146"/>
              <a:gd name="connsiteX7" fmla="*/ 505810 w 866841"/>
              <a:gd name="connsiteY7" fmla="*/ 462666 h 874146"/>
              <a:gd name="connsiteX8" fmla="*/ 498190 w 866841"/>
              <a:gd name="connsiteY8" fmla="*/ 531246 h 874146"/>
              <a:gd name="connsiteX9" fmla="*/ 536290 w 866841"/>
              <a:gd name="connsiteY9" fmla="*/ 538866 h 874146"/>
              <a:gd name="connsiteX10" fmla="*/ 559150 w 866841"/>
              <a:gd name="connsiteY10" fmla="*/ 668406 h 874146"/>
              <a:gd name="connsiteX11" fmla="*/ 582010 w 866841"/>
              <a:gd name="connsiteY11" fmla="*/ 691266 h 874146"/>
              <a:gd name="connsiteX12" fmla="*/ 589630 w 866841"/>
              <a:gd name="connsiteY12" fmla="*/ 813186 h 874146"/>
              <a:gd name="connsiteX13" fmla="*/ 612490 w 866841"/>
              <a:gd name="connsiteY13" fmla="*/ 866526 h 874146"/>
              <a:gd name="connsiteX14" fmla="*/ 866841 w 866841"/>
              <a:gd name="connsiteY14" fmla="*/ 874146 h 874146"/>
              <a:gd name="connsiteX0" fmla="*/ 0 w 866841"/>
              <a:gd name="connsiteY0" fmla="*/ 0 h 867253"/>
              <a:gd name="connsiteX1" fmla="*/ 152024 w 866841"/>
              <a:gd name="connsiteY1" fmla="*/ 9458 h 867253"/>
              <a:gd name="connsiteX2" fmla="*/ 173796 w 866841"/>
              <a:gd name="connsiteY2" fmla="*/ 193427 h 867253"/>
              <a:gd name="connsiteX3" fmla="*/ 261970 w 866841"/>
              <a:gd name="connsiteY3" fmla="*/ 196693 h 867253"/>
              <a:gd name="connsiteX4" fmla="*/ 277210 w 866841"/>
              <a:gd name="connsiteY4" fmla="*/ 303373 h 867253"/>
              <a:gd name="connsiteX5" fmla="*/ 482950 w 866841"/>
              <a:gd name="connsiteY5" fmla="*/ 310993 h 867253"/>
              <a:gd name="connsiteX6" fmla="*/ 490570 w 866841"/>
              <a:gd name="connsiteY6" fmla="*/ 432913 h 867253"/>
              <a:gd name="connsiteX7" fmla="*/ 505810 w 866841"/>
              <a:gd name="connsiteY7" fmla="*/ 455773 h 867253"/>
              <a:gd name="connsiteX8" fmla="*/ 498190 w 866841"/>
              <a:gd name="connsiteY8" fmla="*/ 524353 h 867253"/>
              <a:gd name="connsiteX9" fmla="*/ 536290 w 866841"/>
              <a:gd name="connsiteY9" fmla="*/ 531973 h 867253"/>
              <a:gd name="connsiteX10" fmla="*/ 559150 w 866841"/>
              <a:gd name="connsiteY10" fmla="*/ 661513 h 867253"/>
              <a:gd name="connsiteX11" fmla="*/ 582010 w 866841"/>
              <a:gd name="connsiteY11" fmla="*/ 684373 h 867253"/>
              <a:gd name="connsiteX12" fmla="*/ 589630 w 866841"/>
              <a:gd name="connsiteY12" fmla="*/ 806293 h 867253"/>
              <a:gd name="connsiteX13" fmla="*/ 612490 w 866841"/>
              <a:gd name="connsiteY13" fmla="*/ 859633 h 867253"/>
              <a:gd name="connsiteX14" fmla="*/ 866841 w 866841"/>
              <a:gd name="connsiteY14" fmla="*/ 867253 h 867253"/>
              <a:gd name="connsiteX0" fmla="*/ 0 w 866841"/>
              <a:gd name="connsiteY0" fmla="*/ 0 h 867253"/>
              <a:gd name="connsiteX1" fmla="*/ 152024 w 866841"/>
              <a:gd name="connsiteY1" fmla="*/ 9458 h 867253"/>
              <a:gd name="connsiteX2" fmla="*/ 173796 w 866841"/>
              <a:gd name="connsiteY2" fmla="*/ 193427 h 867253"/>
              <a:gd name="connsiteX3" fmla="*/ 261970 w 866841"/>
              <a:gd name="connsiteY3" fmla="*/ 196693 h 867253"/>
              <a:gd name="connsiteX4" fmla="*/ 277210 w 866841"/>
              <a:gd name="connsiteY4" fmla="*/ 303373 h 867253"/>
              <a:gd name="connsiteX5" fmla="*/ 482950 w 866841"/>
              <a:gd name="connsiteY5" fmla="*/ 310993 h 867253"/>
              <a:gd name="connsiteX6" fmla="*/ 490570 w 866841"/>
              <a:gd name="connsiteY6" fmla="*/ 432913 h 867253"/>
              <a:gd name="connsiteX7" fmla="*/ 505810 w 866841"/>
              <a:gd name="connsiteY7" fmla="*/ 455773 h 867253"/>
              <a:gd name="connsiteX8" fmla="*/ 498190 w 866841"/>
              <a:gd name="connsiteY8" fmla="*/ 524353 h 867253"/>
              <a:gd name="connsiteX9" fmla="*/ 536290 w 866841"/>
              <a:gd name="connsiteY9" fmla="*/ 531973 h 867253"/>
              <a:gd name="connsiteX10" fmla="*/ 559150 w 866841"/>
              <a:gd name="connsiteY10" fmla="*/ 661513 h 867253"/>
              <a:gd name="connsiteX11" fmla="*/ 582010 w 866841"/>
              <a:gd name="connsiteY11" fmla="*/ 684373 h 867253"/>
              <a:gd name="connsiteX12" fmla="*/ 589630 w 866841"/>
              <a:gd name="connsiteY12" fmla="*/ 806293 h 867253"/>
              <a:gd name="connsiteX13" fmla="*/ 612490 w 866841"/>
              <a:gd name="connsiteY13" fmla="*/ 859633 h 867253"/>
              <a:gd name="connsiteX14" fmla="*/ 866841 w 866841"/>
              <a:gd name="connsiteY14" fmla="*/ 867253 h 867253"/>
              <a:gd name="connsiteX0" fmla="*/ 0 w 866841"/>
              <a:gd name="connsiteY0" fmla="*/ 0 h 867253"/>
              <a:gd name="connsiteX1" fmla="*/ 152024 w 866841"/>
              <a:gd name="connsiteY1" fmla="*/ 9458 h 867253"/>
              <a:gd name="connsiteX2" fmla="*/ 173796 w 866841"/>
              <a:gd name="connsiteY2" fmla="*/ 193427 h 867253"/>
              <a:gd name="connsiteX3" fmla="*/ 261970 w 866841"/>
              <a:gd name="connsiteY3" fmla="*/ 196693 h 867253"/>
              <a:gd name="connsiteX4" fmla="*/ 277210 w 866841"/>
              <a:gd name="connsiteY4" fmla="*/ 303373 h 867253"/>
              <a:gd name="connsiteX5" fmla="*/ 482950 w 866841"/>
              <a:gd name="connsiteY5" fmla="*/ 310993 h 867253"/>
              <a:gd name="connsiteX6" fmla="*/ 490570 w 866841"/>
              <a:gd name="connsiteY6" fmla="*/ 432913 h 867253"/>
              <a:gd name="connsiteX7" fmla="*/ 505810 w 866841"/>
              <a:gd name="connsiteY7" fmla="*/ 455773 h 867253"/>
              <a:gd name="connsiteX8" fmla="*/ 498190 w 866841"/>
              <a:gd name="connsiteY8" fmla="*/ 524353 h 867253"/>
              <a:gd name="connsiteX9" fmla="*/ 536290 w 866841"/>
              <a:gd name="connsiteY9" fmla="*/ 531973 h 867253"/>
              <a:gd name="connsiteX10" fmla="*/ 559150 w 866841"/>
              <a:gd name="connsiteY10" fmla="*/ 661513 h 867253"/>
              <a:gd name="connsiteX11" fmla="*/ 582010 w 866841"/>
              <a:gd name="connsiteY11" fmla="*/ 684373 h 867253"/>
              <a:gd name="connsiteX12" fmla="*/ 589630 w 866841"/>
              <a:gd name="connsiteY12" fmla="*/ 806293 h 867253"/>
              <a:gd name="connsiteX13" fmla="*/ 612490 w 866841"/>
              <a:gd name="connsiteY13" fmla="*/ 859633 h 867253"/>
              <a:gd name="connsiteX14" fmla="*/ 866841 w 866841"/>
              <a:gd name="connsiteY14" fmla="*/ 867253 h 867253"/>
              <a:gd name="connsiteX0" fmla="*/ 0 w 866841"/>
              <a:gd name="connsiteY0" fmla="*/ 5322 h 872575"/>
              <a:gd name="connsiteX1" fmla="*/ 152024 w 866841"/>
              <a:gd name="connsiteY1" fmla="*/ 14780 h 872575"/>
              <a:gd name="connsiteX2" fmla="*/ 162910 w 866841"/>
              <a:gd name="connsiteY2" fmla="*/ 176978 h 872575"/>
              <a:gd name="connsiteX3" fmla="*/ 261970 w 866841"/>
              <a:gd name="connsiteY3" fmla="*/ 202015 h 872575"/>
              <a:gd name="connsiteX4" fmla="*/ 277210 w 866841"/>
              <a:gd name="connsiteY4" fmla="*/ 308695 h 872575"/>
              <a:gd name="connsiteX5" fmla="*/ 482950 w 866841"/>
              <a:gd name="connsiteY5" fmla="*/ 316315 h 872575"/>
              <a:gd name="connsiteX6" fmla="*/ 490570 w 866841"/>
              <a:gd name="connsiteY6" fmla="*/ 438235 h 872575"/>
              <a:gd name="connsiteX7" fmla="*/ 505810 w 866841"/>
              <a:gd name="connsiteY7" fmla="*/ 461095 h 872575"/>
              <a:gd name="connsiteX8" fmla="*/ 498190 w 866841"/>
              <a:gd name="connsiteY8" fmla="*/ 529675 h 872575"/>
              <a:gd name="connsiteX9" fmla="*/ 536290 w 866841"/>
              <a:gd name="connsiteY9" fmla="*/ 537295 h 872575"/>
              <a:gd name="connsiteX10" fmla="*/ 559150 w 866841"/>
              <a:gd name="connsiteY10" fmla="*/ 666835 h 872575"/>
              <a:gd name="connsiteX11" fmla="*/ 582010 w 866841"/>
              <a:gd name="connsiteY11" fmla="*/ 689695 h 872575"/>
              <a:gd name="connsiteX12" fmla="*/ 589630 w 866841"/>
              <a:gd name="connsiteY12" fmla="*/ 811615 h 872575"/>
              <a:gd name="connsiteX13" fmla="*/ 612490 w 866841"/>
              <a:gd name="connsiteY13" fmla="*/ 864955 h 872575"/>
              <a:gd name="connsiteX14" fmla="*/ 866841 w 866841"/>
              <a:gd name="connsiteY14" fmla="*/ 872575 h 872575"/>
              <a:gd name="connsiteX0" fmla="*/ 0 w 866841"/>
              <a:gd name="connsiteY0" fmla="*/ 0 h 867253"/>
              <a:gd name="connsiteX1" fmla="*/ 152024 w 866841"/>
              <a:gd name="connsiteY1" fmla="*/ 9458 h 867253"/>
              <a:gd name="connsiteX2" fmla="*/ 162910 w 866841"/>
              <a:gd name="connsiteY2" fmla="*/ 171656 h 867253"/>
              <a:gd name="connsiteX3" fmla="*/ 261970 w 866841"/>
              <a:gd name="connsiteY3" fmla="*/ 196693 h 867253"/>
              <a:gd name="connsiteX4" fmla="*/ 277210 w 866841"/>
              <a:gd name="connsiteY4" fmla="*/ 303373 h 867253"/>
              <a:gd name="connsiteX5" fmla="*/ 482950 w 866841"/>
              <a:gd name="connsiteY5" fmla="*/ 310993 h 867253"/>
              <a:gd name="connsiteX6" fmla="*/ 490570 w 866841"/>
              <a:gd name="connsiteY6" fmla="*/ 432913 h 867253"/>
              <a:gd name="connsiteX7" fmla="*/ 505810 w 866841"/>
              <a:gd name="connsiteY7" fmla="*/ 455773 h 867253"/>
              <a:gd name="connsiteX8" fmla="*/ 498190 w 866841"/>
              <a:gd name="connsiteY8" fmla="*/ 524353 h 867253"/>
              <a:gd name="connsiteX9" fmla="*/ 536290 w 866841"/>
              <a:gd name="connsiteY9" fmla="*/ 531973 h 867253"/>
              <a:gd name="connsiteX10" fmla="*/ 559150 w 866841"/>
              <a:gd name="connsiteY10" fmla="*/ 661513 h 867253"/>
              <a:gd name="connsiteX11" fmla="*/ 582010 w 866841"/>
              <a:gd name="connsiteY11" fmla="*/ 684373 h 867253"/>
              <a:gd name="connsiteX12" fmla="*/ 589630 w 866841"/>
              <a:gd name="connsiteY12" fmla="*/ 806293 h 867253"/>
              <a:gd name="connsiteX13" fmla="*/ 612490 w 866841"/>
              <a:gd name="connsiteY13" fmla="*/ 859633 h 867253"/>
              <a:gd name="connsiteX14" fmla="*/ 866841 w 866841"/>
              <a:gd name="connsiteY14" fmla="*/ 867253 h 867253"/>
              <a:gd name="connsiteX0" fmla="*/ 0 w 866841"/>
              <a:gd name="connsiteY0" fmla="*/ 0 h 867253"/>
              <a:gd name="connsiteX1" fmla="*/ 152024 w 866841"/>
              <a:gd name="connsiteY1" fmla="*/ 9458 h 867253"/>
              <a:gd name="connsiteX2" fmla="*/ 162910 w 866841"/>
              <a:gd name="connsiteY2" fmla="*/ 171656 h 867253"/>
              <a:gd name="connsiteX3" fmla="*/ 261970 w 866841"/>
              <a:gd name="connsiteY3" fmla="*/ 196693 h 867253"/>
              <a:gd name="connsiteX4" fmla="*/ 277210 w 866841"/>
              <a:gd name="connsiteY4" fmla="*/ 303373 h 867253"/>
              <a:gd name="connsiteX5" fmla="*/ 482950 w 866841"/>
              <a:gd name="connsiteY5" fmla="*/ 310993 h 867253"/>
              <a:gd name="connsiteX6" fmla="*/ 490570 w 866841"/>
              <a:gd name="connsiteY6" fmla="*/ 432913 h 867253"/>
              <a:gd name="connsiteX7" fmla="*/ 505810 w 866841"/>
              <a:gd name="connsiteY7" fmla="*/ 455773 h 867253"/>
              <a:gd name="connsiteX8" fmla="*/ 498190 w 866841"/>
              <a:gd name="connsiteY8" fmla="*/ 524353 h 867253"/>
              <a:gd name="connsiteX9" fmla="*/ 536290 w 866841"/>
              <a:gd name="connsiteY9" fmla="*/ 531973 h 867253"/>
              <a:gd name="connsiteX10" fmla="*/ 559150 w 866841"/>
              <a:gd name="connsiteY10" fmla="*/ 661513 h 867253"/>
              <a:gd name="connsiteX11" fmla="*/ 582010 w 866841"/>
              <a:gd name="connsiteY11" fmla="*/ 684373 h 867253"/>
              <a:gd name="connsiteX12" fmla="*/ 589630 w 866841"/>
              <a:gd name="connsiteY12" fmla="*/ 806293 h 867253"/>
              <a:gd name="connsiteX13" fmla="*/ 612490 w 866841"/>
              <a:gd name="connsiteY13" fmla="*/ 859633 h 867253"/>
              <a:gd name="connsiteX14" fmla="*/ 866841 w 866841"/>
              <a:gd name="connsiteY14" fmla="*/ 867253 h 867253"/>
              <a:gd name="connsiteX0" fmla="*/ 0 w 866841"/>
              <a:gd name="connsiteY0" fmla="*/ 0 h 867253"/>
              <a:gd name="connsiteX1" fmla="*/ 152024 w 866841"/>
              <a:gd name="connsiteY1" fmla="*/ 9458 h 867253"/>
              <a:gd name="connsiteX2" fmla="*/ 162910 w 866841"/>
              <a:gd name="connsiteY2" fmla="*/ 171656 h 867253"/>
              <a:gd name="connsiteX3" fmla="*/ 261970 w 866841"/>
              <a:gd name="connsiteY3" fmla="*/ 196693 h 867253"/>
              <a:gd name="connsiteX4" fmla="*/ 277210 w 866841"/>
              <a:gd name="connsiteY4" fmla="*/ 303373 h 867253"/>
              <a:gd name="connsiteX5" fmla="*/ 482950 w 866841"/>
              <a:gd name="connsiteY5" fmla="*/ 310993 h 867253"/>
              <a:gd name="connsiteX6" fmla="*/ 490570 w 866841"/>
              <a:gd name="connsiteY6" fmla="*/ 432913 h 867253"/>
              <a:gd name="connsiteX7" fmla="*/ 505810 w 866841"/>
              <a:gd name="connsiteY7" fmla="*/ 455773 h 867253"/>
              <a:gd name="connsiteX8" fmla="*/ 498190 w 866841"/>
              <a:gd name="connsiteY8" fmla="*/ 524353 h 867253"/>
              <a:gd name="connsiteX9" fmla="*/ 536290 w 866841"/>
              <a:gd name="connsiteY9" fmla="*/ 531973 h 867253"/>
              <a:gd name="connsiteX10" fmla="*/ 559150 w 866841"/>
              <a:gd name="connsiteY10" fmla="*/ 661513 h 867253"/>
              <a:gd name="connsiteX11" fmla="*/ 582010 w 866841"/>
              <a:gd name="connsiteY11" fmla="*/ 684373 h 867253"/>
              <a:gd name="connsiteX12" fmla="*/ 589630 w 866841"/>
              <a:gd name="connsiteY12" fmla="*/ 806293 h 867253"/>
              <a:gd name="connsiteX13" fmla="*/ 612490 w 866841"/>
              <a:gd name="connsiteY13" fmla="*/ 859633 h 867253"/>
              <a:gd name="connsiteX14" fmla="*/ 866841 w 866841"/>
              <a:gd name="connsiteY14" fmla="*/ 867253 h 867253"/>
              <a:gd name="connsiteX0" fmla="*/ 0 w 866841"/>
              <a:gd name="connsiteY0" fmla="*/ 0 h 867253"/>
              <a:gd name="connsiteX1" fmla="*/ 152024 w 866841"/>
              <a:gd name="connsiteY1" fmla="*/ 9458 h 867253"/>
              <a:gd name="connsiteX2" fmla="*/ 162910 w 866841"/>
              <a:gd name="connsiteY2" fmla="*/ 171656 h 867253"/>
              <a:gd name="connsiteX3" fmla="*/ 261970 w 866841"/>
              <a:gd name="connsiteY3" fmla="*/ 196693 h 867253"/>
              <a:gd name="connsiteX4" fmla="*/ 277210 w 866841"/>
              <a:gd name="connsiteY4" fmla="*/ 303373 h 867253"/>
              <a:gd name="connsiteX5" fmla="*/ 482950 w 866841"/>
              <a:gd name="connsiteY5" fmla="*/ 310993 h 867253"/>
              <a:gd name="connsiteX6" fmla="*/ 490570 w 866841"/>
              <a:gd name="connsiteY6" fmla="*/ 432913 h 867253"/>
              <a:gd name="connsiteX7" fmla="*/ 505810 w 866841"/>
              <a:gd name="connsiteY7" fmla="*/ 455773 h 867253"/>
              <a:gd name="connsiteX8" fmla="*/ 498190 w 866841"/>
              <a:gd name="connsiteY8" fmla="*/ 524353 h 867253"/>
              <a:gd name="connsiteX9" fmla="*/ 536290 w 866841"/>
              <a:gd name="connsiteY9" fmla="*/ 531973 h 867253"/>
              <a:gd name="connsiteX10" fmla="*/ 559150 w 866841"/>
              <a:gd name="connsiteY10" fmla="*/ 661513 h 867253"/>
              <a:gd name="connsiteX11" fmla="*/ 582010 w 866841"/>
              <a:gd name="connsiteY11" fmla="*/ 684373 h 867253"/>
              <a:gd name="connsiteX12" fmla="*/ 589630 w 866841"/>
              <a:gd name="connsiteY12" fmla="*/ 806293 h 867253"/>
              <a:gd name="connsiteX13" fmla="*/ 612490 w 866841"/>
              <a:gd name="connsiteY13" fmla="*/ 859633 h 867253"/>
              <a:gd name="connsiteX14" fmla="*/ 866841 w 866841"/>
              <a:gd name="connsiteY14" fmla="*/ 867253 h 8672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866841" h="867253">
                <a:moveTo>
                  <a:pt x="0" y="0"/>
                </a:moveTo>
                <a:lnTo>
                  <a:pt x="152024" y="9458"/>
                </a:lnTo>
                <a:lnTo>
                  <a:pt x="162910" y="171656"/>
                </a:lnTo>
                <a:lnTo>
                  <a:pt x="261970" y="196693"/>
                </a:lnTo>
                <a:lnTo>
                  <a:pt x="277210" y="303373"/>
                </a:lnTo>
                <a:lnTo>
                  <a:pt x="482950" y="310993"/>
                </a:lnTo>
                <a:cubicBezTo>
                  <a:pt x="485490" y="351633"/>
                  <a:pt x="484219" y="392692"/>
                  <a:pt x="490570" y="432913"/>
                </a:cubicBezTo>
                <a:cubicBezTo>
                  <a:pt x="491998" y="441959"/>
                  <a:pt x="505049" y="446647"/>
                  <a:pt x="505810" y="455773"/>
                </a:cubicBezTo>
                <a:cubicBezTo>
                  <a:pt x="507720" y="478694"/>
                  <a:pt x="500730" y="501493"/>
                  <a:pt x="498190" y="524353"/>
                </a:cubicBezTo>
                <a:cubicBezTo>
                  <a:pt x="554686" y="543185"/>
                  <a:pt x="513866" y="487125"/>
                  <a:pt x="536290" y="531973"/>
                </a:cubicBezTo>
                <a:cubicBezTo>
                  <a:pt x="543910" y="575153"/>
                  <a:pt x="551530" y="636113"/>
                  <a:pt x="559150" y="661513"/>
                </a:cubicBezTo>
                <a:cubicBezTo>
                  <a:pt x="566770" y="686913"/>
                  <a:pt x="574390" y="676753"/>
                  <a:pt x="582010" y="684373"/>
                </a:cubicBezTo>
                <a:lnTo>
                  <a:pt x="589630" y="806293"/>
                </a:lnTo>
                <a:cubicBezTo>
                  <a:pt x="594710" y="835503"/>
                  <a:pt x="566288" y="849473"/>
                  <a:pt x="612490" y="859633"/>
                </a:cubicBezTo>
                <a:cubicBezTo>
                  <a:pt x="658692" y="869793"/>
                  <a:pt x="835091" y="862491"/>
                  <a:pt x="866841" y="867253"/>
                </a:cubicBezTo>
              </a:path>
            </a:pathLst>
          </a:custGeom>
          <a:noFill/>
          <a:ln w="444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0" name="Freeform 19"/>
          <p:cNvSpPr/>
          <p:nvPr/>
        </p:nvSpPr>
        <p:spPr>
          <a:xfrm>
            <a:off x="6009290" y="2727960"/>
            <a:ext cx="2662270" cy="1539240"/>
          </a:xfrm>
          <a:custGeom>
            <a:avLst/>
            <a:gdLst>
              <a:gd name="connsiteX0" fmla="*/ 0 w 2862880"/>
              <a:gd name="connsiteY0" fmla="*/ 0 h 1669626"/>
              <a:gd name="connsiteX1" fmla="*/ 2674620 w 2862880"/>
              <a:gd name="connsiteY1" fmla="*/ 1554480 h 1669626"/>
              <a:gd name="connsiteX2" fmla="*/ 2644140 w 2862880"/>
              <a:gd name="connsiteY2" fmla="*/ 1554480 h 1669626"/>
              <a:gd name="connsiteX3" fmla="*/ 2628900 w 2862880"/>
              <a:gd name="connsiteY3" fmla="*/ 1554480 h 1669626"/>
              <a:gd name="connsiteX4" fmla="*/ 2705100 w 2862880"/>
              <a:gd name="connsiteY4" fmla="*/ 1562100 h 1669626"/>
              <a:gd name="connsiteX0" fmla="*/ 0 w 2861830"/>
              <a:gd name="connsiteY0" fmla="*/ 0 h 1669344"/>
              <a:gd name="connsiteX1" fmla="*/ 2674620 w 2861830"/>
              <a:gd name="connsiteY1" fmla="*/ 1554480 h 1669344"/>
              <a:gd name="connsiteX2" fmla="*/ 2644140 w 2861830"/>
              <a:gd name="connsiteY2" fmla="*/ 1554480 h 1669344"/>
              <a:gd name="connsiteX3" fmla="*/ 2705100 w 2861830"/>
              <a:gd name="connsiteY3" fmla="*/ 1562100 h 1669344"/>
              <a:gd name="connsiteX0" fmla="*/ 0 w 2881714"/>
              <a:gd name="connsiteY0" fmla="*/ 0 h 1671837"/>
              <a:gd name="connsiteX1" fmla="*/ 2674620 w 2881714"/>
              <a:gd name="connsiteY1" fmla="*/ 1554480 h 1671837"/>
              <a:gd name="connsiteX2" fmla="*/ 2705100 w 2881714"/>
              <a:gd name="connsiteY2" fmla="*/ 1562100 h 1671837"/>
              <a:gd name="connsiteX0" fmla="*/ 0 w 2674620"/>
              <a:gd name="connsiteY0" fmla="*/ 0 h 1554480"/>
              <a:gd name="connsiteX1" fmla="*/ 2674620 w 2674620"/>
              <a:gd name="connsiteY1" fmla="*/ 1554480 h 1554480"/>
              <a:gd name="connsiteX0" fmla="*/ 0 w 2674620"/>
              <a:gd name="connsiteY0" fmla="*/ 0 h 1554480"/>
              <a:gd name="connsiteX1" fmla="*/ 1676400 w 2674620"/>
              <a:gd name="connsiteY1" fmla="*/ 1531620 h 1554480"/>
              <a:gd name="connsiteX2" fmla="*/ 2674620 w 2674620"/>
              <a:gd name="connsiteY2" fmla="*/ 1554480 h 1554480"/>
              <a:gd name="connsiteX0" fmla="*/ 0 w 2674620"/>
              <a:gd name="connsiteY0" fmla="*/ 0 h 1554480"/>
              <a:gd name="connsiteX1" fmla="*/ 1668780 w 2674620"/>
              <a:gd name="connsiteY1" fmla="*/ 1120140 h 1554480"/>
              <a:gd name="connsiteX2" fmla="*/ 1676400 w 2674620"/>
              <a:gd name="connsiteY2" fmla="*/ 1531620 h 1554480"/>
              <a:gd name="connsiteX3" fmla="*/ 2674620 w 2674620"/>
              <a:gd name="connsiteY3" fmla="*/ 1554480 h 1554480"/>
              <a:gd name="connsiteX0" fmla="*/ 0 w 2674620"/>
              <a:gd name="connsiteY0" fmla="*/ 0 h 1554480"/>
              <a:gd name="connsiteX1" fmla="*/ 1668780 w 2674620"/>
              <a:gd name="connsiteY1" fmla="*/ 1120140 h 1554480"/>
              <a:gd name="connsiteX2" fmla="*/ 1676400 w 2674620"/>
              <a:gd name="connsiteY2" fmla="*/ 1531620 h 1554480"/>
              <a:gd name="connsiteX3" fmla="*/ 2674620 w 2674620"/>
              <a:gd name="connsiteY3" fmla="*/ 1554480 h 1554480"/>
              <a:gd name="connsiteX0" fmla="*/ 0 w 2674620"/>
              <a:gd name="connsiteY0" fmla="*/ 0 h 1554480"/>
              <a:gd name="connsiteX1" fmla="*/ 1310640 w 2674620"/>
              <a:gd name="connsiteY1" fmla="*/ 1112520 h 1554480"/>
              <a:gd name="connsiteX2" fmla="*/ 1668780 w 2674620"/>
              <a:gd name="connsiteY2" fmla="*/ 1120140 h 1554480"/>
              <a:gd name="connsiteX3" fmla="*/ 1676400 w 2674620"/>
              <a:gd name="connsiteY3" fmla="*/ 1531620 h 1554480"/>
              <a:gd name="connsiteX4" fmla="*/ 2674620 w 2674620"/>
              <a:gd name="connsiteY4" fmla="*/ 1554480 h 1554480"/>
              <a:gd name="connsiteX0" fmla="*/ 0 w 2674620"/>
              <a:gd name="connsiteY0" fmla="*/ 0 h 1554480"/>
              <a:gd name="connsiteX1" fmla="*/ 1310640 w 2674620"/>
              <a:gd name="connsiteY1" fmla="*/ 1112520 h 1554480"/>
              <a:gd name="connsiteX2" fmla="*/ 1668780 w 2674620"/>
              <a:gd name="connsiteY2" fmla="*/ 1120140 h 1554480"/>
              <a:gd name="connsiteX3" fmla="*/ 1676400 w 2674620"/>
              <a:gd name="connsiteY3" fmla="*/ 1531620 h 1554480"/>
              <a:gd name="connsiteX4" fmla="*/ 2674620 w 2674620"/>
              <a:gd name="connsiteY4" fmla="*/ 1554480 h 1554480"/>
              <a:gd name="connsiteX0" fmla="*/ 0 w 2674620"/>
              <a:gd name="connsiteY0" fmla="*/ 0 h 1554480"/>
              <a:gd name="connsiteX1" fmla="*/ 1280160 w 2674620"/>
              <a:gd name="connsiteY1" fmla="*/ 929640 h 1554480"/>
              <a:gd name="connsiteX2" fmla="*/ 1310640 w 2674620"/>
              <a:gd name="connsiteY2" fmla="*/ 1112520 h 1554480"/>
              <a:gd name="connsiteX3" fmla="*/ 1668780 w 2674620"/>
              <a:gd name="connsiteY3" fmla="*/ 1120140 h 1554480"/>
              <a:gd name="connsiteX4" fmla="*/ 1676400 w 2674620"/>
              <a:gd name="connsiteY4" fmla="*/ 1531620 h 1554480"/>
              <a:gd name="connsiteX5" fmla="*/ 2674620 w 2674620"/>
              <a:gd name="connsiteY5" fmla="*/ 1554480 h 1554480"/>
              <a:gd name="connsiteX0" fmla="*/ 0 w 2674620"/>
              <a:gd name="connsiteY0" fmla="*/ 0 h 1554480"/>
              <a:gd name="connsiteX1" fmla="*/ 1280160 w 2674620"/>
              <a:gd name="connsiteY1" fmla="*/ 929640 h 1554480"/>
              <a:gd name="connsiteX2" fmla="*/ 1310640 w 2674620"/>
              <a:gd name="connsiteY2" fmla="*/ 1112520 h 1554480"/>
              <a:gd name="connsiteX3" fmla="*/ 1668780 w 2674620"/>
              <a:gd name="connsiteY3" fmla="*/ 1120140 h 1554480"/>
              <a:gd name="connsiteX4" fmla="*/ 1676400 w 2674620"/>
              <a:gd name="connsiteY4" fmla="*/ 1531620 h 1554480"/>
              <a:gd name="connsiteX5" fmla="*/ 2674620 w 2674620"/>
              <a:gd name="connsiteY5" fmla="*/ 1554480 h 1554480"/>
              <a:gd name="connsiteX0" fmla="*/ 0 w 2674620"/>
              <a:gd name="connsiteY0" fmla="*/ 0 h 1554480"/>
              <a:gd name="connsiteX1" fmla="*/ 1287780 w 2674620"/>
              <a:gd name="connsiteY1" fmla="*/ 937260 h 1554480"/>
              <a:gd name="connsiteX2" fmla="*/ 1310640 w 2674620"/>
              <a:gd name="connsiteY2" fmla="*/ 1112520 h 1554480"/>
              <a:gd name="connsiteX3" fmla="*/ 1668780 w 2674620"/>
              <a:gd name="connsiteY3" fmla="*/ 1120140 h 1554480"/>
              <a:gd name="connsiteX4" fmla="*/ 1676400 w 2674620"/>
              <a:gd name="connsiteY4" fmla="*/ 1531620 h 1554480"/>
              <a:gd name="connsiteX5" fmla="*/ 2674620 w 2674620"/>
              <a:gd name="connsiteY5" fmla="*/ 1554480 h 1554480"/>
              <a:gd name="connsiteX0" fmla="*/ 0 w 2674620"/>
              <a:gd name="connsiteY0" fmla="*/ 0 h 1554480"/>
              <a:gd name="connsiteX1" fmla="*/ 815340 w 2674620"/>
              <a:gd name="connsiteY1" fmla="*/ 929640 h 1554480"/>
              <a:gd name="connsiteX2" fmla="*/ 1287780 w 2674620"/>
              <a:gd name="connsiteY2" fmla="*/ 937260 h 1554480"/>
              <a:gd name="connsiteX3" fmla="*/ 1310640 w 2674620"/>
              <a:gd name="connsiteY3" fmla="*/ 1112520 h 1554480"/>
              <a:gd name="connsiteX4" fmla="*/ 1668780 w 2674620"/>
              <a:gd name="connsiteY4" fmla="*/ 1120140 h 1554480"/>
              <a:gd name="connsiteX5" fmla="*/ 1676400 w 2674620"/>
              <a:gd name="connsiteY5" fmla="*/ 1531620 h 1554480"/>
              <a:gd name="connsiteX6" fmla="*/ 2674620 w 2674620"/>
              <a:gd name="connsiteY6" fmla="*/ 1554480 h 1554480"/>
              <a:gd name="connsiteX0" fmla="*/ 0 w 2674620"/>
              <a:gd name="connsiteY0" fmla="*/ 0 h 1554480"/>
              <a:gd name="connsiteX1" fmla="*/ 815340 w 2674620"/>
              <a:gd name="connsiteY1" fmla="*/ 929640 h 1554480"/>
              <a:gd name="connsiteX2" fmla="*/ 1287780 w 2674620"/>
              <a:gd name="connsiteY2" fmla="*/ 937260 h 1554480"/>
              <a:gd name="connsiteX3" fmla="*/ 1310640 w 2674620"/>
              <a:gd name="connsiteY3" fmla="*/ 1112520 h 1554480"/>
              <a:gd name="connsiteX4" fmla="*/ 1668780 w 2674620"/>
              <a:gd name="connsiteY4" fmla="*/ 1120140 h 1554480"/>
              <a:gd name="connsiteX5" fmla="*/ 1676400 w 2674620"/>
              <a:gd name="connsiteY5" fmla="*/ 1531620 h 1554480"/>
              <a:gd name="connsiteX6" fmla="*/ 2674620 w 2674620"/>
              <a:gd name="connsiteY6" fmla="*/ 1554480 h 1554480"/>
              <a:gd name="connsiteX0" fmla="*/ 0 w 2674620"/>
              <a:gd name="connsiteY0" fmla="*/ 0 h 1554480"/>
              <a:gd name="connsiteX1" fmla="*/ 800100 w 2674620"/>
              <a:gd name="connsiteY1" fmla="*/ 792480 h 1554480"/>
              <a:gd name="connsiteX2" fmla="*/ 815340 w 2674620"/>
              <a:gd name="connsiteY2" fmla="*/ 929640 h 1554480"/>
              <a:gd name="connsiteX3" fmla="*/ 1287780 w 2674620"/>
              <a:gd name="connsiteY3" fmla="*/ 937260 h 1554480"/>
              <a:gd name="connsiteX4" fmla="*/ 1310640 w 2674620"/>
              <a:gd name="connsiteY4" fmla="*/ 1112520 h 1554480"/>
              <a:gd name="connsiteX5" fmla="*/ 1668780 w 2674620"/>
              <a:gd name="connsiteY5" fmla="*/ 1120140 h 1554480"/>
              <a:gd name="connsiteX6" fmla="*/ 1676400 w 2674620"/>
              <a:gd name="connsiteY6" fmla="*/ 1531620 h 1554480"/>
              <a:gd name="connsiteX7" fmla="*/ 2674620 w 2674620"/>
              <a:gd name="connsiteY7" fmla="*/ 1554480 h 1554480"/>
              <a:gd name="connsiteX0" fmla="*/ 0 w 2674620"/>
              <a:gd name="connsiteY0" fmla="*/ 0 h 1554480"/>
              <a:gd name="connsiteX1" fmla="*/ 800100 w 2674620"/>
              <a:gd name="connsiteY1" fmla="*/ 792480 h 1554480"/>
              <a:gd name="connsiteX2" fmla="*/ 815340 w 2674620"/>
              <a:gd name="connsiteY2" fmla="*/ 929640 h 1554480"/>
              <a:gd name="connsiteX3" fmla="*/ 1287780 w 2674620"/>
              <a:gd name="connsiteY3" fmla="*/ 937260 h 1554480"/>
              <a:gd name="connsiteX4" fmla="*/ 1310640 w 2674620"/>
              <a:gd name="connsiteY4" fmla="*/ 1112520 h 1554480"/>
              <a:gd name="connsiteX5" fmla="*/ 1668780 w 2674620"/>
              <a:gd name="connsiteY5" fmla="*/ 1120140 h 1554480"/>
              <a:gd name="connsiteX6" fmla="*/ 1676400 w 2674620"/>
              <a:gd name="connsiteY6" fmla="*/ 1531620 h 1554480"/>
              <a:gd name="connsiteX7" fmla="*/ 2674620 w 2674620"/>
              <a:gd name="connsiteY7" fmla="*/ 1554480 h 1554480"/>
              <a:gd name="connsiteX0" fmla="*/ 0 w 2674620"/>
              <a:gd name="connsiteY0" fmla="*/ 0 h 1554480"/>
              <a:gd name="connsiteX1" fmla="*/ 632460 w 2674620"/>
              <a:gd name="connsiteY1" fmla="*/ 800100 h 1554480"/>
              <a:gd name="connsiteX2" fmla="*/ 800100 w 2674620"/>
              <a:gd name="connsiteY2" fmla="*/ 792480 h 1554480"/>
              <a:gd name="connsiteX3" fmla="*/ 815340 w 2674620"/>
              <a:gd name="connsiteY3" fmla="*/ 929640 h 1554480"/>
              <a:gd name="connsiteX4" fmla="*/ 1287780 w 2674620"/>
              <a:gd name="connsiteY4" fmla="*/ 937260 h 1554480"/>
              <a:gd name="connsiteX5" fmla="*/ 1310640 w 2674620"/>
              <a:gd name="connsiteY5" fmla="*/ 1112520 h 1554480"/>
              <a:gd name="connsiteX6" fmla="*/ 1668780 w 2674620"/>
              <a:gd name="connsiteY6" fmla="*/ 1120140 h 1554480"/>
              <a:gd name="connsiteX7" fmla="*/ 1676400 w 2674620"/>
              <a:gd name="connsiteY7" fmla="*/ 1531620 h 1554480"/>
              <a:gd name="connsiteX8" fmla="*/ 2674620 w 2674620"/>
              <a:gd name="connsiteY8" fmla="*/ 1554480 h 1554480"/>
              <a:gd name="connsiteX0" fmla="*/ 0 w 2674620"/>
              <a:gd name="connsiteY0" fmla="*/ 0 h 1554480"/>
              <a:gd name="connsiteX1" fmla="*/ 632460 w 2674620"/>
              <a:gd name="connsiteY1" fmla="*/ 800100 h 1554480"/>
              <a:gd name="connsiteX2" fmla="*/ 800100 w 2674620"/>
              <a:gd name="connsiteY2" fmla="*/ 792480 h 1554480"/>
              <a:gd name="connsiteX3" fmla="*/ 815340 w 2674620"/>
              <a:gd name="connsiteY3" fmla="*/ 929640 h 1554480"/>
              <a:gd name="connsiteX4" fmla="*/ 1287780 w 2674620"/>
              <a:gd name="connsiteY4" fmla="*/ 937260 h 1554480"/>
              <a:gd name="connsiteX5" fmla="*/ 1310640 w 2674620"/>
              <a:gd name="connsiteY5" fmla="*/ 1112520 h 1554480"/>
              <a:gd name="connsiteX6" fmla="*/ 1668780 w 2674620"/>
              <a:gd name="connsiteY6" fmla="*/ 1120140 h 1554480"/>
              <a:gd name="connsiteX7" fmla="*/ 1676400 w 2674620"/>
              <a:gd name="connsiteY7" fmla="*/ 1531620 h 1554480"/>
              <a:gd name="connsiteX8" fmla="*/ 2674620 w 2674620"/>
              <a:gd name="connsiteY8" fmla="*/ 1554480 h 1554480"/>
              <a:gd name="connsiteX0" fmla="*/ 0 w 2674620"/>
              <a:gd name="connsiteY0" fmla="*/ 0 h 1554480"/>
              <a:gd name="connsiteX1" fmla="*/ 632460 w 2674620"/>
              <a:gd name="connsiteY1" fmla="*/ 662940 h 1554480"/>
              <a:gd name="connsiteX2" fmla="*/ 632460 w 2674620"/>
              <a:gd name="connsiteY2" fmla="*/ 800100 h 1554480"/>
              <a:gd name="connsiteX3" fmla="*/ 800100 w 2674620"/>
              <a:gd name="connsiteY3" fmla="*/ 792480 h 1554480"/>
              <a:gd name="connsiteX4" fmla="*/ 815340 w 2674620"/>
              <a:gd name="connsiteY4" fmla="*/ 929640 h 1554480"/>
              <a:gd name="connsiteX5" fmla="*/ 1287780 w 2674620"/>
              <a:gd name="connsiteY5" fmla="*/ 937260 h 1554480"/>
              <a:gd name="connsiteX6" fmla="*/ 1310640 w 2674620"/>
              <a:gd name="connsiteY6" fmla="*/ 1112520 h 1554480"/>
              <a:gd name="connsiteX7" fmla="*/ 1668780 w 2674620"/>
              <a:gd name="connsiteY7" fmla="*/ 1120140 h 1554480"/>
              <a:gd name="connsiteX8" fmla="*/ 1676400 w 2674620"/>
              <a:gd name="connsiteY8" fmla="*/ 1531620 h 1554480"/>
              <a:gd name="connsiteX9" fmla="*/ 2674620 w 2674620"/>
              <a:gd name="connsiteY9" fmla="*/ 1554480 h 1554480"/>
              <a:gd name="connsiteX0" fmla="*/ 0 w 2674620"/>
              <a:gd name="connsiteY0" fmla="*/ 0 h 1554480"/>
              <a:gd name="connsiteX1" fmla="*/ 632460 w 2674620"/>
              <a:gd name="connsiteY1" fmla="*/ 662940 h 1554480"/>
              <a:gd name="connsiteX2" fmla="*/ 632460 w 2674620"/>
              <a:gd name="connsiteY2" fmla="*/ 800100 h 1554480"/>
              <a:gd name="connsiteX3" fmla="*/ 800100 w 2674620"/>
              <a:gd name="connsiteY3" fmla="*/ 792480 h 1554480"/>
              <a:gd name="connsiteX4" fmla="*/ 815340 w 2674620"/>
              <a:gd name="connsiteY4" fmla="*/ 929640 h 1554480"/>
              <a:gd name="connsiteX5" fmla="*/ 1287780 w 2674620"/>
              <a:gd name="connsiteY5" fmla="*/ 937260 h 1554480"/>
              <a:gd name="connsiteX6" fmla="*/ 1310640 w 2674620"/>
              <a:gd name="connsiteY6" fmla="*/ 1112520 h 1554480"/>
              <a:gd name="connsiteX7" fmla="*/ 1668780 w 2674620"/>
              <a:gd name="connsiteY7" fmla="*/ 1120140 h 1554480"/>
              <a:gd name="connsiteX8" fmla="*/ 1676400 w 2674620"/>
              <a:gd name="connsiteY8" fmla="*/ 1531620 h 1554480"/>
              <a:gd name="connsiteX9" fmla="*/ 2674620 w 2674620"/>
              <a:gd name="connsiteY9" fmla="*/ 1554480 h 1554480"/>
              <a:gd name="connsiteX0" fmla="*/ 0 w 2674620"/>
              <a:gd name="connsiteY0" fmla="*/ 0 h 1554480"/>
              <a:gd name="connsiteX1" fmla="*/ 304800 w 2674620"/>
              <a:gd name="connsiteY1" fmla="*/ 662940 h 1554480"/>
              <a:gd name="connsiteX2" fmla="*/ 632460 w 2674620"/>
              <a:gd name="connsiteY2" fmla="*/ 662940 h 1554480"/>
              <a:gd name="connsiteX3" fmla="*/ 632460 w 2674620"/>
              <a:gd name="connsiteY3" fmla="*/ 800100 h 1554480"/>
              <a:gd name="connsiteX4" fmla="*/ 800100 w 2674620"/>
              <a:gd name="connsiteY4" fmla="*/ 792480 h 1554480"/>
              <a:gd name="connsiteX5" fmla="*/ 815340 w 2674620"/>
              <a:gd name="connsiteY5" fmla="*/ 929640 h 1554480"/>
              <a:gd name="connsiteX6" fmla="*/ 1287780 w 2674620"/>
              <a:gd name="connsiteY6" fmla="*/ 937260 h 1554480"/>
              <a:gd name="connsiteX7" fmla="*/ 1310640 w 2674620"/>
              <a:gd name="connsiteY7" fmla="*/ 1112520 h 1554480"/>
              <a:gd name="connsiteX8" fmla="*/ 1668780 w 2674620"/>
              <a:gd name="connsiteY8" fmla="*/ 1120140 h 1554480"/>
              <a:gd name="connsiteX9" fmla="*/ 1676400 w 2674620"/>
              <a:gd name="connsiteY9" fmla="*/ 1531620 h 1554480"/>
              <a:gd name="connsiteX10" fmla="*/ 2674620 w 2674620"/>
              <a:gd name="connsiteY10" fmla="*/ 1554480 h 1554480"/>
              <a:gd name="connsiteX0" fmla="*/ 0 w 2674620"/>
              <a:gd name="connsiteY0" fmla="*/ 0 h 1554480"/>
              <a:gd name="connsiteX1" fmla="*/ 304800 w 2674620"/>
              <a:gd name="connsiteY1" fmla="*/ 662940 h 1554480"/>
              <a:gd name="connsiteX2" fmla="*/ 632460 w 2674620"/>
              <a:gd name="connsiteY2" fmla="*/ 662940 h 1554480"/>
              <a:gd name="connsiteX3" fmla="*/ 632460 w 2674620"/>
              <a:gd name="connsiteY3" fmla="*/ 800100 h 1554480"/>
              <a:gd name="connsiteX4" fmla="*/ 800100 w 2674620"/>
              <a:gd name="connsiteY4" fmla="*/ 792480 h 1554480"/>
              <a:gd name="connsiteX5" fmla="*/ 815340 w 2674620"/>
              <a:gd name="connsiteY5" fmla="*/ 929640 h 1554480"/>
              <a:gd name="connsiteX6" fmla="*/ 1287780 w 2674620"/>
              <a:gd name="connsiteY6" fmla="*/ 937260 h 1554480"/>
              <a:gd name="connsiteX7" fmla="*/ 1310640 w 2674620"/>
              <a:gd name="connsiteY7" fmla="*/ 1112520 h 1554480"/>
              <a:gd name="connsiteX8" fmla="*/ 1668780 w 2674620"/>
              <a:gd name="connsiteY8" fmla="*/ 1120140 h 1554480"/>
              <a:gd name="connsiteX9" fmla="*/ 1676400 w 2674620"/>
              <a:gd name="connsiteY9" fmla="*/ 1531620 h 1554480"/>
              <a:gd name="connsiteX10" fmla="*/ 2674620 w 2674620"/>
              <a:gd name="connsiteY10" fmla="*/ 1554480 h 1554480"/>
              <a:gd name="connsiteX0" fmla="*/ 0 w 2674620"/>
              <a:gd name="connsiteY0" fmla="*/ 0 h 1554480"/>
              <a:gd name="connsiteX1" fmla="*/ 289560 w 2674620"/>
              <a:gd name="connsiteY1" fmla="*/ 464820 h 1554480"/>
              <a:gd name="connsiteX2" fmla="*/ 304800 w 2674620"/>
              <a:gd name="connsiteY2" fmla="*/ 662940 h 1554480"/>
              <a:gd name="connsiteX3" fmla="*/ 632460 w 2674620"/>
              <a:gd name="connsiteY3" fmla="*/ 662940 h 1554480"/>
              <a:gd name="connsiteX4" fmla="*/ 632460 w 2674620"/>
              <a:gd name="connsiteY4" fmla="*/ 800100 h 1554480"/>
              <a:gd name="connsiteX5" fmla="*/ 800100 w 2674620"/>
              <a:gd name="connsiteY5" fmla="*/ 792480 h 1554480"/>
              <a:gd name="connsiteX6" fmla="*/ 815340 w 2674620"/>
              <a:gd name="connsiteY6" fmla="*/ 929640 h 1554480"/>
              <a:gd name="connsiteX7" fmla="*/ 1287780 w 2674620"/>
              <a:gd name="connsiteY7" fmla="*/ 937260 h 1554480"/>
              <a:gd name="connsiteX8" fmla="*/ 1310640 w 2674620"/>
              <a:gd name="connsiteY8" fmla="*/ 1112520 h 1554480"/>
              <a:gd name="connsiteX9" fmla="*/ 1668780 w 2674620"/>
              <a:gd name="connsiteY9" fmla="*/ 1120140 h 1554480"/>
              <a:gd name="connsiteX10" fmla="*/ 1676400 w 2674620"/>
              <a:gd name="connsiteY10" fmla="*/ 1531620 h 1554480"/>
              <a:gd name="connsiteX11" fmla="*/ 2674620 w 2674620"/>
              <a:gd name="connsiteY11" fmla="*/ 1554480 h 1554480"/>
              <a:gd name="connsiteX0" fmla="*/ 0 w 2674620"/>
              <a:gd name="connsiteY0" fmla="*/ 0 h 1554480"/>
              <a:gd name="connsiteX1" fmla="*/ 289560 w 2674620"/>
              <a:gd name="connsiteY1" fmla="*/ 464820 h 1554480"/>
              <a:gd name="connsiteX2" fmla="*/ 304800 w 2674620"/>
              <a:gd name="connsiteY2" fmla="*/ 662940 h 1554480"/>
              <a:gd name="connsiteX3" fmla="*/ 632460 w 2674620"/>
              <a:gd name="connsiteY3" fmla="*/ 662940 h 1554480"/>
              <a:gd name="connsiteX4" fmla="*/ 632460 w 2674620"/>
              <a:gd name="connsiteY4" fmla="*/ 800100 h 1554480"/>
              <a:gd name="connsiteX5" fmla="*/ 800100 w 2674620"/>
              <a:gd name="connsiteY5" fmla="*/ 792480 h 1554480"/>
              <a:gd name="connsiteX6" fmla="*/ 815340 w 2674620"/>
              <a:gd name="connsiteY6" fmla="*/ 929640 h 1554480"/>
              <a:gd name="connsiteX7" fmla="*/ 1287780 w 2674620"/>
              <a:gd name="connsiteY7" fmla="*/ 937260 h 1554480"/>
              <a:gd name="connsiteX8" fmla="*/ 1310640 w 2674620"/>
              <a:gd name="connsiteY8" fmla="*/ 1112520 h 1554480"/>
              <a:gd name="connsiteX9" fmla="*/ 1668780 w 2674620"/>
              <a:gd name="connsiteY9" fmla="*/ 1120140 h 1554480"/>
              <a:gd name="connsiteX10" fmla="*/ 1676400 w 2674620"/>
              <a:gd name="connsiteY10" fmla="*/ 1531620 h 1554480"/>
              <a:gd name="connsiteX11" fmla="*/ 2674620 w 2674620"/>
              <a:gd name="connsiteY11" fmla="*/ 1554480 h 1554480"/>
              <a:gd name="connsiteX0" fmla="*/ 0 w 2674620"/>
              <a:gd name="connsiteY0" fmla="*/ 0 h 1554480"/>
              <a:gd name="connsiteX1" fmla="*/ 175260 w 2674620"/>
              <a:gd name="connsiteY1" fmla="*/ 441960 h 1554480"/>
              <a:gd name="connsiteX2" fmla="*/ 289560 w 2674620"/>
              <a:gd name="connsiteY2" fmla="*/ 464820 h 1554480"/>
              <a:gd name="connsiteX3" fmla="*/ 304800 w 2674620"/>
              <a:gd name="connsiteY3" fmla="*/ 662940 h 1554480"/>
              <a:gd name="connsiteX4" fmla="*/ 632460 w 2674620"/>
              <a:gd name="connsiteY4" fmla="*/ 662940 h 1554480"/>
              <a:gd name="connsiteX5" fmla="*/ 632460 w 2674620"/>
              <a:gd name="connsiteY5" fmla="*/ 800100 h 1554480"/>
              <a:gd name="connsiteX6" fmla="*/ 800100 w 2674620"/>
              <a:gd name="connsiteY6" fmla="*/ 792480 h 1554480"/>
              <a:gd name="connsiteX7" fmla="*/ 815340 w 2674620"/>
              <a:gd name="connsiteY7" fmla="*/ 929640 h 1554480"/>
              <a:gd name="connsiteX8" fmla="*/ 1287780 w 2674620"/>
              <a:gd name="connsiteY8" fmla="*/ 937260 h 1554480"/>
              <a:gd name="connsiteX9" fmla="*/ 1310640 w 2674620"/>
              <a:gd name="connsiteY9" fmla="*/ 1112520 h 1554480"/>
              <a:gd name="connsiteX10" fmla="*/ 1668780 w 2674620"/>
              <a:gd name="connsiteY10" fmla="*/ 1120140 h 1554480"/>
              <a:gd name="connsiteX11" fmla="*/ 1676400 w 2674620"/>
              <a:gd name="connsiteY11" fmla="*/ 1531620 h 1554480"/>
              <a:gd name="connsiteX12" fmla="*/ 2674620 w 2674620"/>
              <a:gd name="connsiteY12" fmla="*/ 1554480 h 1554480"/>
              <a:gd name="connsiteX0" fmla="*/ 0 w 2674620"/>
              <a:gd name="connsiteY0" fmla="*/ 0 h 1554480"/>
              <a:gd name="connsiteX1" fmla="*/ 175260 w 2674620"/>
              <a:gd name="connsiteY1" fmla="*/ 441960 h 1554480"/>
              <a:gd name="connsiteX2" fmla="*/ 289560 w 2674620"/>
              <a:gd name="connsiteY2" fmla="*/ 464820 h 1554480"/>
              <a:gd name="connsiteX3" fmla="*/ 304800 w 2674620"/>
              <a:gd name="connsiteY3" fmla="*/ 662940 h 1554480"/>
              <a:gd name="connsiteX4" fmla="*/ 632460 w 2674620"/>
              <a:gd name="connsiteY4" fmla="*/ 662940 h 1554480"/>
              <a:gd name="connsiteX5" fmla="*/ 632460 w 2674620"/>
              <a:gd name="connsiteY5" fmla="*/ 800100 h 1554480"/>
              <a:gd name="connsiteX6" fmla="*/ 800100 w 2674620"/>
              <a:gd name="connsiteY6" fmla="*/ 792480 h 1554480"/>
              <a:gd name="connsiteX7" fmla="*/ 815340 w 2674620"/>
              <a:gd name="connsiteY7" fmla="*/ 929640 h 1554480"/>
              <a:gd name="connsiteX8" fmla="*/ 1287780 w 2674620"/>
              <a:gd name="connsiteY8" fmla="*/ 937260 h 1554480"/>
              <a:gd name="connsiteX9" fmla="*/ 1310640 w 2674620"/>
              <a:gd name="connsiteY9" fmla="*/ 1112520 h 1554480"/>
              <a:gd name="connsiteX10" fmla="*/ 1668780 w 2674620"/>
              <a:gd name="connsiteY10" fmla="*/ 1120140 h 1554480"/>
              <a:gd name="connsiteX11" fmla="*/ 1676400 w 2674620"/>
              <a:gd name="connsiteY11" fmla="*/ 1531620 h 1554480"/>
              <a:gd name="connsiteX12" fmla="*/ 2674620 w 2674620"/>
              <a:gd name="connsiteY12" fmla="*/ 1554480 h 1554480"/>
              <a:gd name="connsiteX0" fmla="*/ 0 w 2674620"/>
              <a:gd name="connsiteY0" fmla="*/ 0 h 1554480"/>
              <a:gd name="connsiteX1" fmla="*/ 175260 w 2674620"/>
              <a:gd name="connsiteY1" fmla="*/ 228600 h 1554480"/>
              <a:gd name="connsiteX2" fmla="*/ 175260 w 2674620"/>
              <a:gd name="connsiteY2" fmla="*/ 441960 h 1554480"/>
              <a:gd name="connsiteX3" fmla="*/ 289560 w 2674620"/>
              <a:gd name="connsiteY3" fmla="*/ 464820 h 1554480"/>
              <a:gd name="connsiteX4" fmla="*/ 304800 w 2674620"/>
              <a:gd name="connsiteY4" fmla="*/ 662940 h 1554480"/>
              <a:gd name="connsiteX5" fmla="*/ 632460 w 2674620"/>
              <a:gd name="connsiteY5" fmla="*/ 662940 h 1554480"/>
              <a:gd name="connsiteX6" fmla="*/ 632460 w 2674620"/>
              <a:gd name="connsiteY6" fmla="*/ 800100 h 1554480"/>
              <a:gd name="connsiteX7" fmla="*/ 800100 w 2674620"/>
              <a:gd name="connsiteY7" fmla="*/ 792480 h 1554480"/>
              <a:gd name="connsiteX8" fmla="*/ 815340 w 2674620"/>
              <a:gd name="connsiteY8" fmla="*/ 929640 h 1554480"/>
              <a:gd name="connsiteX9" fmla="*/ 1287780 w 2674620"/>
              <a:gd name="connsiteY9" fmla="*/ 937260 h 1554480"/>
              <a:gd name="connsiteX10" fmla="*/ 1310640 w 2674620"/>
              <a:gd name="connsiteY10" fmla="*/ 1112520 h 1554480"/>
              <a:gd name="connsiteX11" fmla="*/ 1668780 w 2674620"/>
              <a:gd name="connsiteY11" fmla="*/ 1120140 h 1554480"/>
              <a:gd name="connsiteX12" fmla="*/ 1676400 w 2674620"/>
              <a:gd name="connsiteY12" fmla="*/ 1531620 h 1554480"/>
              <a:gd name="connsiteX13" fmla="*/ 2674620 w 2674620"/>
              <a:gd name="connsiteY13" fmla="*/ 1554480 h 1554480"/>
              <a:gd name="connsiteX0" fmla="*/ 0 w 2674620"/>
              <a:gd name="connsiteY0" fmla="*/ 0 h 1554480"/>
              <a:gd name="connsiteX1" fmla="*/ 175260 w 2674620"/>
              <a:gd name="connsiteY1" fmla="*/ 228600 h 1554480"/>
              <a:gd name="connsiteX2" fmla="*/ 175260 w 2674620"/>
              <a:gd name="connsiteY2" fmla="*/ 441960 h 1554480"/>
              <a:gd name="connsiteX3" fmla="*/ 289560 w 2674620"/>
              <a:gd name="connsiteY3" fmla="*/ 464820 h 1554480"/>
              <a:gd name="connsiteX4" fmla="*/ 304800 w 2674620"/>
              <a:gd name="connsiteY4" fmla="*/ 662940 h 1554480"/>
              <a:gd name="connsiteX5" fmla="*/ 632460 w 2674620"/>
              <a:gd name="connsiteY5" fmla="*/ 662940 h 1554480"/>
              <a:gd name="connsiteX6" fmla="*/ 632460 w 2674620"/>
              <a:gd name="connsiteY6" fmla="*/ 800100 h 1554480"/>
              <a:gd name="connsiteX7" fmla="*/ 800100 w 2674620"/>
              <a:gd name="connsiteY7" fmla="*/ 792480 h 1554480"/>
              <a:gd name="connsiteX8" fmla="*/ 815340 w 2674620"/>
              <a:gd name="connsiteY8" fmla="*/ 929640 h 1554480"/>
              <a:gd name="connsiteX9" fmla="*/ 1287780 w 2674620"/>
              <a:gd name="connsiteY9" fmla="*/ 937260 h 1554480"/>
              <a:gd name="connsiteX10" fmla="*/ 1310640 w 2674620"/>
              <a:gd name="connsiteY10" fmla="*/ 1112520 h 1554480"/>
              <a:gd name="connsiteX11" fmla="*/ 1668780 w 2674620"/>
              <a:gd name="connsiteY11" fmla="*/ 1120140 h 1554480"/>
              <a:gd name="connsiteX12" fmla="*/ 1676400 w 2674620"/>
              <a:gd name="connsiteY12" fmla="*/ 1531620 h 1554480"/>
              <a:gd name="connsiteX13" fmla="*/ 2674620 w 2674620"/>
              <a:gd name="connsiteY13" fmla="*/ 1554480 h 1554480"/>
              <a:gd name="connsiteX0" fmla="*/ 0 w 2674620"/>
              <a:gd name="connsiteY0" fmla="*/ 0 h 1554480"/>
              <a:gd name="connsiteX1" fmla="*/ 68580 w 2674620"/>
              <a:gd name="connsiteY1" fmla="*/ 236220 h 1554480"/>
              <a:gd name="connsiteX2" fmla="*/ 175260 w 2674620"/>
              <a:gd name="connsiteY2" fmla="*/ 228600 h 1554480"/>
              <a:gd name="connsiteX3" fmla="*/ 175260 w 2674620"/>
              <a:gd name="connsiteY3" fmla="*/ 441960 h 1554480"/>
              <a:gd name="connsiteX4" fmla="*/ 289560 w 2674620"/>
              <a:gd name="connsiteY4" fmla="*/ 464820 h 1554480"/>
              <a:gd name="connsiteX5" fmla="*/ 304800 w 2674620"/>
              <a:gd name="connsiteY5" fmla="*/ 662940 h 1554480"/>
              <a:gd name="connsiteX6" fmla="*/ 632460 w 2674620"/>
              <a:gd name="connsiteY6" fmla="*/ 662940 h 1554480"/>
              <a:gd name="connsiteX7" fmla="*/ 632460 w 2674620"/>
              <a:gd name="connsiteY7" fmla="*/ 800100 h 1554480"/>
              <a:gd name="connsiteX8" fmla="*/ 800100 w 2674620"/>
              <a:gd name="connsiteY8" fmla="*/ 792480 h 1554480"/>
              <a:gd name="connsiteX9" fmla="*/ 815340 w 2674620"/>
              <a:gd name="connsiteY9" fmla="*/ 929640 h 1554480"/>
              <a:gd name="connsiteX10" fmla="*/ 1287780 w 2674620"/>
              <a:gd name="connsiteY10" fmla="*/ 937260 h 1554480"/>
              <a:gd name="connsiteX11" fmla="*/ 1310640 w 2674620"/>
              <a:gd name="connsiteY11" fmla="*/ 1112520 h 1554480"/>
              <a:gd name="connsiteX12" fmla="*/ 1668780 w 2674620"/>
              <a:gd name="connsiteY12" fmla="*/ 1120140 h 1554480"/>
              <a:gd name="connsiteX13" fmla="*/ 1676400 w 2674620"/>
              <a:gd name="connsiteY13" fmla="*/ 1531620 h 1554480"/>
              <a:gd name="connsiteX14" fmla="*/ 2674620 w 2674620"/>
              <a:gd name="connsiteY14" fmla="*/ 1554480 h 1554480"/>
              <a:gd name="connsiteX0" fmla="*/ 0 w 2674620"/>
              <a:gd name="connsiteY0" fmla="*/ 0 h 1554480"/>
              <a:gd name="connsiteX1" fmla="*/ 68580 w 2674620"/>
              <a:gd name="connsiteY1" fmla="*/ 236220 h 1554480"/>
              <a:gd name="connsiteX2" fmla="*/ 175260 w 2674620"/>
              <a:gd name="connsiteY2" fmla="*/ 228600 h 1554480"/>
              <a:gd name="connsiteX3" fmla="*/ 175260 w 2674620"/>
              <a:gd name="connsiteY3" fmla="*/ 441960 h 1554480"/>
              <a:gd name="connsiteX4" fmla="*/ 289560 w 2674620"/>
              <a:gd name="connsiteY4" fmla="*/ 464820 h 1554480"/>
              <a:gd name="connsiteX5" fmla="*/ 304800 w 2674620"/>
              <a:gd name="connsiteY5" fmla="*/ 662940 h 1554480"/>
              <a:gd name="connsiteX6" fmla="*/ 632460 w 2674620"/>
              <a:gd name="connsiteY6" fmla="*/ 662940 h 1554480"/>
              <a:gd name="connsiteX7" fmla="*/ 632460 w 2674620"/>
              <a:gd name="connsiteY7" fmla="*/ 800100 h 1554480"/>
              <a:gd name="connsiteX8" fmla="*/ 800100 w 2674620"/>
              <a:gd name="connsiteY8" fmla="*/ 792480 h 1554480"/>
              <a:gd name="connsiteX9" fmla="*/ 815340 w 2674620"/>
              <a:gd name="connsiteY9" fmla="*/ 929640 h 1554480"/>
              <a:gd name="connsiteX10" fmla="*/ 1287780 w 2674620"/>
              <a:gd name="connsiteY10" fmla="*/ 937260 h 1554480"/>
              <a:gd name="connsiteX11" fmla="*/ 1310640 w 2674620"/>
              <a:gd name="connsiteY11" fmla="*/ 1112520 h 1554480"/>
              <a:gd name="connsiteX12" fmla="*/ 1668780 w 2674620"/>
              <a:gd name="connsiteY12" fmla="*/ 1120140 h 1554480"/>
              <a:gd name="connsiteX13" fmla="*/ 1676400 w 2674620"/>
              <a:gd name="connsiteY13" fmla="*/ 1531620 h 1554480"/>
              <a:gd name="connsiteX14" fmla="*/ 2674620 w 2674620"/>
              <a:gd name="connsiteY14" fmla="*/ 1554480 h 1554480"/>
              <a:gd name="connsiteX0" fmla="*/ 0 w 2651760"/>
              <a:gd name="connsiteY0" fmla="*/ 0 h 1539240"/>
              <a:gd name="connsiteX1" fmla="*/ 45720 w 2651760"/>
              <a:gd name="connsiteY1" fmla="*/ 220980 h 1539240"/>
              <a:gd name="connsiteX2" fmla="*/ 152400 w 2651760"/>
              <a:gd name="connsiteY2" fmla="*/ 213360 h 1539240"/>
              <a:gd name="connsiteX3" fmla="*/ 152400 w 2651760"/>
              <a:gd name="connsiteY3" fmla="*/ 426720 h 1539240"/>
              <a:gd name="connsiteX4" fmla="*/ 266700 w 2651760"/>
              <a:gd name="connsiteY4" fmla="*/ 449580 h 1539240"/>
              <a:gd name="connsiteX5" fmla="*/ 281940 w 2651760"/>
              <a:gd name="connsiteY5" fmla="*/ 647700 h 1539240"/>
              <a:gd name="connsiteX6" fmla="*/ 609600 w 2651760"/>
              <a:gd name="connsiteY6" fmla="*/ 647700 h 1539240"/>
              <a:gd name="connsiteX7" fmla="*/ 609600 w 2651760"/>
              <a:gd name="connsiteY7" fmla="*/ 784860 h 1539240"/>
              <a:gd name="connsiteX8" fmla="*/ 777240 w 2651760"/>
              <a:gd name="connsiteY8" fmla="*/ 777240 h 1539240"/>
              <a:gd name="connsiteX9" fmla="*/ 792480 w 2651760"/>
              <a:gd name="connsiteY9" fmla="*/ 914400 h 1539240"/>
              <a:gd name="connsiteX10" fmla="*/ 1264920 w 2651760"/>
              <a:gd name="connsiteY10" fmla="*/ 922020 h 1539240"/>
              <a:gd name="connsiteX11" fmla="*/ 1287780 w 2651760"/>
              <a:gd name="connsiteY11" fmla="*/ 1097280 h 1539240"/>
              <a:gd name="connsiteX12" fmla="*/ 1645920 w 2651760"/>
              <a:gd name="connsiteY12" fmla="*/ 1104900 h 1539240"/>
              <a:gd name="connsiteX13" fmla="*/ 1653540 w 2651760"/>
              <a:gd name="connsiteY13" fmla="*/ 1516380 h 1539240"/>
              <a:gd name="connsiteX14" fmla="*/ 2651760 w 2651760"/>
              <a:gd name="connsiteY14" fmla="*/ 1539240 h 1539240"/>
              <a:gd name="connsiteX0" fmla="*/ 0 w 2651760"/>
              <a:gd name="connsiteY0" fmla="*/ 0 h 1539240"/>
              <a:gd name="connsiteX1" fmla="*/ 45720 w 2651760"/>
              <a:gd name="connsiteY1" fmla="*/ 189449 h 1539240"/>
              <a:gd name="connsiteX2" fmla="*/ 152400 w 2651760"/>
              <a:gd name="connsiteY2" fmla="*/ 213360 h 1539240"/>
              <a:gd name="connsiteX3" fmla="*/ 152400 w 2651760"/>
              <a:gd name="connsiteY3" fmla="*/ 426720 h 1539240"/>
              <a:gd name="connsiteX4" fmla="*/ 266700 w 2651760"/>
              <a:gd name="connsiteY4" fmla="*/ 449580 h 1539240"/>
              <a:gd name="connsiteX5" fmla="*/ 281940 w 2651760"/>
              <a:gd name="connsiteY5" fmla="*/ 647700 h 1539240"/>
              <a:gd name="connsiteX6" fmla="*/ 609600 w 2651760"/>
              <a:gd name="connsiteY6" fmla="*/ 647700 h 1539240"/>
              <a:gd name="connsiteX7" fmla="*/ 609600 w 2651760"/>
              <a:gd name="connsiteY7" fmla="*/ 784860 h 1539240"/>
              <a:gd name="connsiteX8" fmla="*/ 777240 w 2651760"/>
              <a:gd name="connsiteY8" fmla="*/ 777240 h 1539240"/>
              <a:gd name="connsiteX9" fmla="*/ 792480 w 2651760"/>
              <a:gd name="connsiteY9" fmla="*/ 914400 h 1539240"/>
              <a:gd name="connsiteX10" fmla="*/ 1264920 w 2651760"/>
              <a:gd name="connsiteY10" fmla="*/ 922020 h 1539240"/>
              <a:gd name="connsiteX11" fmla="*/ 1287780 w 2651760"/>
              <a:gd name="connsiteY11" fmla="*/ 1097280 h 1539240"/>
              <a:gd name="connsiteX12" fmla="*/ 1645920 w 2651760"/>
              <a:gd name="connsiteY12" fmla="*/ 1104900 h 1539240"/>
              <a:gd name="connsiteX13" fmla="*/ 1653540 w 2651760"/>
              <a:gd name="connsiteY13" fmla="*/ 1516380 h 1539240"/>
              <a:gd name="connsiteX14" fmla="*/ 2651760 w 2651760"/>
              <a:gd name="connsiteY14" fmla="*/ 1539240 h 1539240"/>
              <a:gd name="connsiteX0" fmla="*/ 0 w 2651760"/>
              <a:gd name="connsiteY0" fmla="*/ 0 h 1539240"/>
              <a:gd name="connsiteX1" fmla="*/ 14189 w 2651760"/>
              <a:gd name="connsiteY1" fmla="*/ 178938 h 1539240"/>
              <a:gd name="connsiteX2" fmla="*/ 152400 w 2651760"/>
              <a:gd name="connsiteY2" fmla="*/ 213360 h 1539240"/>
              <a:gd name="connsiteX3" fmla="*/ 152400 w 2651760"/>
              <a:gd name="connsiteY3" fmla="*/ 426720 h 1539240"/>
              <a:gd name="connsiteX4" fmla="*/ 266700 w 2651760"/>
              <a:gd name="connsiteY4" fmla="*/ 449580 h 1539240"/>
              <a:gd name="connsiteX5" fmla="*/ 281940 w 2651760"/>
              <a:gd name="connsiteY5" fmla="*/ 647700 h 1539240"/>
              <a:gd name="connsiteX6" fmla="*/ 609600 w 2651760"/>
              <a:gd name="connsiteY6" fmla="*/ 647700 h 1539240"/>
              <a:gd name="connsiteX7" fmla="*/ 609600 w 2651760"/>
              <a:gd name="connsiteY7" fmla="*/ 784860 h 1539240"/>
              <a:gd name="connsiteX8" fmla="*/ 777240 w 2651760"/>
              <a:gd name="connsiteY8" fmla="*/ 777240 h 1539240"/>
              <a:gd name="connsiteX9" fmla="*/ 792480 w 2651760"/>
              <a:gd name="connsiteY9" fmla="*/ 914400 h 1539240"/>
              <a:gd name="connsiteX10" fmla="*/ 1264920 w 2651760"/>
              <a:gd name="connsiteY10" fmla="*/ 922020 h 1539240"/>
              <a:gd name="connsiteX11" fmla="*/ 1287780 w 2651760"/>
              <a:gd name="connsiteY11" fmla="*/ 1097280 h 1539240"/>
              <a:gd name="connsiteX12" fmla="*/ 1645920 w 2651760"/>
              <a:gd name="connsiteY12" fmla="*/ 1104900 h 1539240"/>
              <a:gd name="connsiteX13" fmla="*/ 1653540 w 2651760"/>
              <a:gd name="connsiteY13" fmla="*/ 1516380 h 1539240"/>
              <a:gd name="connsiteX14" fmla="*/ 2651760 w 2651760"/>
              <a:gd name="connsiteY14" fmla="*/ 1539240 h 1539240"/>
              <a:gd name="connsiteX0" fmla="*/ 0 w 2662270"/>
              <a:gd name="connsiteY0" fmla="*/ 0 h 1539240"/>
              <a:gd name="connsiteX1" fmla="*/ 24699 w 2662270"/>
              <a:gd name="connsiteY1" fmla="*/ 178938 h 1539240"/>
              <a:gd name="connsiteX2" fmla="*/ 162910 w 2662270"/>
              <a:gd name="connsiteY2" fmla="*/ 213360 h 1539240"/>
              <a:gd name="connsiteX3" fmla="*/ 162910 w 2662270"/>
              <a:gd name="connsiteY3" fmla="*/ 426720 h 1539240"/>
              <a:gd name="connsiteX4" fmla="*/ 277210 w 2662270"/>
              <a:gd name="connsiteY4" fmla="*/ 449580 h 1539240"/>
              <a:gd name="connsiteX5" fmla="*/ 292450 w 2662270"/>
              <a:gd name="connsiteY5" fmla="*/ 647700 h 1539240"/>
              <a:gd name="connsiteX6" fmla="*/ 620110 w 2662270"/>
              <a:gd name="connsiteY6" fmla="*/ 647700 h 1539240"/>
              <a:gd name="connsiteX7" fmla="*/ 620110 w 2662270"/>
              <a:gd name="connsiteY7" fmla="*/ 784860 h 1539240"/>
              <a:gd name="connsiteX8" fmla="*/ 787750 w 2662270"/>
              <a:gd name="connsiteY8" fmla="*/ 777240 h 1539240"/>
              <a:gd name="connsiteX9" fmla="*/ 802990 w 2662270"/>
              <a:gd name="connsiteY9" fmla="*/ 914400 h 1539240"/>
              <a:gd name="connsiteX10" fmla="*/ 1275430 w 2662270"/>
              <a:gd name="connsiteY10" fmla="*/ 922020 h 1539240"/>
              <a:gd name="connsiteX11" fmla="*/ 1298290 w 2662270"/>
              <a:gd name="connsiteY11" fmla="*/ 1097280 h 1539240"/>
              <a:gd name="connsiteX12" fmla="*/ 1656430 w 2662270"/>
              <a:gd name="connsiteY12" fmla="*/ 1104900 h 1539240"/>
              <a:gd name="connsiteX13" fmla="*/ 1664050 w 2662270"/>
              <a:gd name="connsiteY13" fmla="*/ 1516380 h 1539240"/>
              <a:gd name="connsiteX14" fmla="*/ 2662270 w 2662270"/>
              <a:gd name="connsiteY14" fmla="*/ 1539240 h 1539240"/>
              <a:gd name="connsiteX0" fmla="*/ 0 w 2662270"/>
              <a:gd name="connsiteY0" fmla="*/ 0 h 1539240"/>
              <a:gd name="connsiteX1" fmla="*/ 24699 w 2662270"/>
              <a:gd name="connsiteY1" fmla="*/ 199959 h 1539240"/>
              <a:gd name="connsiteX2" fmla="*/ 162910 w 2662270"/>
              <a:gd name="connsiteY2" fmla="*/ 213360 h 1539240"/>
              <a:gd name="connsiteX3" fmla="*/ 162910 w 2662270"/>
              <a:gd name="connsiteY3" fmla="*/ 426720 h 1539240"/>
              <a:gd name="connsiteX4" fmla="*/ 277210 w 2662270"/>
              <a:gd name="connsiteY4" fmla="*/ 449580 h 1539240"/>
              <a:gd name="connsiteX5" fmla="*/ 292450 w 2662270"/>
              <a:gd name="connsiteY5" fmla="*/ 647700 h 1539240"/>
              <a:gd name="connsiteX6" fmla="*/ 620110 w 2662270"/>
              <a:gd name="connsiteY6" fmla="*/ 647700 h 1539240"/>
              <a:gd name="connsiteX7" fmla="*/ 620110 w 2662270"/>
              <a:gd name="connsiteY7" fmla="*/ 784860 h 1539240"/>
              <a:gd name="connsiteX8" fmla="*/ 787750 w 2662270"/>
              <a:gd name="connsiteY8" fmla="*/ 777240 h 1539240"/>
              <a:gd name="connsiteX9" fmla="*/ 802990 w 2662270"/>
              <a:gd name="connsiteY9" fmla="*/ 914400 h 1539240"/>
              <a:gd name="connsiteX10" fmla="*/ 1275430 w 2662270"/>
              <a:gd name="connsiteY10" fmla="*/ 922020 h 1539240"/>
              <a:gd name="connsiteX11" fmla="*/ 1298290 w 2662270"/>
              <a:gd name="connsiteY11" fmla="*/ 1097280 h 1539240"/>
              <a:gd name="connsiteX12" fmla="*/ 1656430 w 2662270"/>
              <a:gd name="connsiteY12" fmla="*/ 1104900 h 1539240"/>
              <a:gd name="connsiteX13" fmla="*/ 1664050 w 2662270"/>
              <a:gd name="connsiteY13" fmla="*/ 1516380 h 1539240"/>
              <a:gd name="connsiteX14" fmla="*/ 2662270 w 2662270"/>
              <a:gd name="connsiteY14" fmla="*/ 1539240 h 1539240"/>
              <a:gd name="connsiteX0" fmla="*/ 0 w 2662270"/>
              <a:gd name="connsiteY0" fmla="*/ 0 h 1539240"/>
              <a:gd name="connsiteX1" fmla="*/ 24699 w 2662270"/>
              <a:gd name="connsiteY1" fmla="*/ 199959 h 1539240"/>
              <a:gd name="connsiteX2" fmla="*/ 152400 w 2662270"/>
              <a:gd name="connsiteY2" fmla="*/ 181829 h 1539240"/>
              <a:gd name="connsiteX3" fmla="*/ 162910 w 2662270"/>
              <a:gd name="connsiteY3" fmla="*/ 426720 h 1539240"/>
              <a:gd name="connsiteX4" fmla="*/ 277210 w 2662270"/>
              <a:gd name="connsiteY4" fmla="*/ 449580 h 1539240"/>
              <a:gd name="connsiteX5" fmla="*/ 292450 w 2662270"/>
              <a:gd name="connsiteY5" fmla="*/ 647700 h 1539240"/>
              <a:gd name="connsiteX6" fmla="*/ 620110 w 2662270"/>
              <a:gd name="connsiteY6" fmla="*/ 647700 h 1539240"/>
              <a:gd name="connsiteX7" fmla="*/ 620110 w 2662270"/>
              <a:gd name="connsiteY7" fmla="*/ 784860 h 1539240"/>
              <a:gd name="connsiteX8" fmla="*/ 787750 w 2662270"/>
              <a:gd name="connsiteY8" fmla="*/ 777240 h 1539240"/>
              <a:gd name="connsiteX9" fmla="*/ 802990 w 2662270"/>
              <a:gd name="connsiteY9" fmla="*/ 914400 h 1539240"/>
              <a:gd name="connsiteX10" fmla="*/ 1275430 w 2662270"/>
              <a:gd name="connsiteY10" fmla="*/ 922020 h 1539240"/>
              <a:gd name="connsiteX11" fmla="*/ 1298290 w 2662270"/>
              <a:gd name="connsiteY11" fmla="*/ 1097280 h 1539240"/>
              <a:gd name="connsiteX12" fmla="*/ 1656430 w 2662270"/>
              <a:gd name="connsiteY12" fmla="*/ 1104900 h 1539240"/>
              <a:gd name="connsiteX13" fmla="*/ 1664050 w 2662270"/>
              <a:gd name="connsiteY13" fmla="*/ 1516380 h 1539240"/>
              <a:gd name="connsiteX14" fmla="*/ 2662270 w 2662270"/>
              <a:gd name="connsiteY14" fmla="*/ 1539240 h 1539240"/>
              <a:gd name="connsiteX0" fmla="*/ 0 w 2662270"/>
              <a:gd name="connsiteY0" fmla="*/ 0 h 1539240"/>
              <a:gd name="connsiteX1" fmla="*/ 24699 w 2662270"/>
              <a:gd name="connsiteY1" fmla="*/ 199959 h 1539240"/>
              <a:gd name="connsiteX2" fmla="*/ 152400 w 2662270"/>
              <a:gd name="connsiteY2" fmla="*/ 213361 h 1539240"/>
              <a:gd name="connsiteX3" fmla="*/ 162910 w 2662270"/>
              <a:gd name="connsiteY3" fmla="*/ 426720 h 1539240"/>
              <a:gd name="connsiteX4" fmla="*/ 277210 w 2662270"/>
              <a:gd name="connsiteY4" fmla="*/ 449580 h 1539240"/>
              <a:gd name="connsiteX5" fmla="*/ 292450 w 2662270"/>
              <a:gd name="connsiteY5" fmla="*/ 647700 h 1539240"/>
              <a:gd name="connsiteX6" fmla="*/ 620110 w 2662270"/>
              <a:gd name="connsiteY6" fmla="*/ 647700 h 1539240"/>
              <a:gd name="connsiteX7" fmla="*/ 620110 w 2662270"/>
              <a:gd name="connsiteY7" fmla="*/ 784860 h 1539240"/>
              <a:gd name="connsiteX8" fmla="*/ 787750 w 2662270"/>
              <a:gd name="connsiteY8" fmla="*/ 777240 h 1539240"/>
              <a:gd name="connsiteX9" fmla="*/ 802990 w 2662270"/>
              <a:gd name="connsiteY9" fmla="*/ 914400 h 1539240"/>
              <a:gd name="connsiteX10" fmla="*/ 1275430 w 2662270"/>
              <a:gd name="connsiteY10" fmla="*/ 922020 h 1539240"/>
              <a:gd name="connsiteX11" fmla="*/ 1298290 w 2662270"/>
              <a:gd name="connsiteY11" fmla="*/ 1097280 h 1539240"/>
              <a:gd name="connsiteX12" fmla="*/ 1656430 w 2662270"/>
              <a:gd name="connsiteY12" fmla="*/ 1104900 h 1539240"/>
              <a:gd name="connsiteX13" fmla="*/ 1664050 w 2662270"/>
              <a:gd name="connsiteY13" fmla="*/ 1516380 h 1539240"/>
              <a:gd name="connsiteX14" fmla="*/ 2662270 w 2662270"/>
              <a:gd name="connsiteY14" fmla="*/ 1539240 h 1539240"/>
              <a:gd name="connsiteX0" fmla="*/ 0 w 2662270"/>
              <a:gd name="connsiteY0" fmla="*/ 0 h 1539240"/>
              <a:gd name="connsiteX1" fmla="*/ 24699 w 2662270"/>
              <a:gd name="connsiteY1" fmla="*/ 199959 h 1539240"/>
              <a:gd name="connsiteX2" fmla="*/ 152400 w 2662270"/>
              <a:gd name="connsiteY2" fmla="*/ 213361 h 1539240"/>
              <a:gd name="connsiteX3" fmla="*/ 162910 w 2662270"/>
              <a:gd name="connsiteY3" fmla="*/ 447741 h 1539240"/>
              <a:gd name="connsiteX4" fmla="*/ 277210 w 2662270"/>
              <a:gd name="connsiteY4" fmla="*/ 449580 h 1539240"/>
              <a:gd name="connsiteX5" fmla="*/ 292450 w 2662270"/>
              <a:gd name="connsiteY5" fmla="*/ 647700 h 1539240"/>
              <a:gd name="connsiteX6" fmla="*/ 620110 w 2662270"/>
              <a:gd name="connsiteY6" fmla="*/ 647700 h 1539240"/>
              <a:gd name="connsiteX7" fmla="*/ 620110 w 2662270"/>
              <a:gd name="connsiteY7" fmla="*/ 784860 h 1539240"/>
              <a:gd name="connsiteX8" fmla="*/ 787750 w 2662270"/>
              <a:gd name="connsiteY8" fmla="*/ 777240 h 1539240"/>
              <a:gd name="connsiteX9" fmla="*/ 802990 w 2662270"/>
              <a:gd name="connsiteY9" fmla="*/ 914400 h 1539240"/>
              <a:gd name="connsiteX10" fmla="*/ 1275430 w 2662270"/>
              <a:gd name="connsiteY10" fmla="*/ 922020 h 1539240"/>
              <a:gd name="connsiteX11" fmla="*/ 1298290 w 2662270"/>
              <a:gd name="connsiteY11" fmla="*/ 1097280 h 1539240"/>
              <a:gd name="connsiteX12" fmla="*/ 1656430 w 2662270"/>
              <a:gd name="connsiteY12" fmla="*/ 1104900 h 1539240"/>
              <a:gd name="connsiteX13" fmla="*/ 1664050 w 2662270"/>
              <a:gd name="connsiteY13" fmla="*/ 1516380 h 1539240"/>
              <a:gd name="connsiteX14" fmla="*/ 2662270 w 2662270"/>
              <a:gd name="connsiteY14" fmla="*/ 1539240 h 1539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662270" h="1539240">
                <a:moveTo>
                  <a:pt x="0" y="0"/>
                </a:moveTo>
                <a:cubicBezTo>
                  <a:pt x="15240" y="22860"/>
                  <a:pt x="-4511" y="161859"/>
                  <a:pt x="24699" y="199959"/>
                </a:cubicBezTo>
                <a:lnTo>
                  <a:pt x="152400" y="213361"/>
                </a:lnTo>
                <a:lnTo>
                  <a:pt x="162910" y="447741"/>
                </a:lnTo>
                <a:lnTo>
                  <a:pt x="277210" y="449580"/>
                </a:lnTo>
                <a:lnTo>
                  <a:pt x="292450" y="647700"/>
                </a:lnTo>
                <a:lnTo>
                  <a:pt x="620110" y="647700"/>
                </a:lnTo>
                <a:lnTo>
                  <a:pt x="620110" y="784860"/>
                </a:lnTo>
                <a:lnTo>
                  <a:pt x="787750" y="777240"/>
                </a:lnTo>
                <a:lnTo>
                  <a:pt x="802990" y="914400"/>
                </a:lnTo>
                <a:lnTo>
                  <a:pt x="1275430" y="922020"/>
                </a:lnTo>
                <a:lnTo>
                  <a:pt x="1298290" y="1097280"/>
                </a:lnTo>
                <a:lnTo>
                  <a:pt x="1656430" y="1104900"/>
                </a:lnTo>
                <a:lnTo>
                  <a:pt x="1664050" y="1516380"/>
                </a:lnTo>
                <a:lnTo>
                  <a:pt x="2662270" y="1539240"/>
                </a:lnTo>
              </a:path>
            </a:pathLst>
          </a:custGeom>
          <a:noFill/>
          <a:ln w="444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cxnSp>
        <p:nvCxnSpPr>
          <p:cNvPr id="21" name="Straight Connector 20"/>
          <p:cNvCxnSpPr/>
          <p:nvPr/>
        </p:nvCxnSpPr>
        <p:spPr>
          <a:xfrm flipH="1">
            <a:off x="8336280" y="4221480"/>
            <a:ext cx="0" cy="91440"/>
          </a:xfrm>
          <a:prstGeom prst="line">
            <a:avLst/>
          </a:prstGeom>
          <a:ln w="1905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H="1">
            <a:off x="7239000" y="3609340"/>
            <a:ext cx="0" cy="91440"/>
          </a:xfrm>
          <a:prstGeom prst="line">
            <a:avLst/>
          </a:prstGeom>
          <a:ln w="1905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H="1">
            <a:off x="8663940" y="4213860"/>
            <a:ext cx="0" cy="91440"/>
          </a:xfrm>
          <a:prstGeom prst="line">
            <a:avLst/>
          </a:prstGeom>
          <a:ln w="1905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a:off x="8030638" y="4213860"/>
            <a:ext cx="0" cy="91440"/>
          </a:xfrm>
          <a:prstGeom prst="line">
            <a:avLst/>
          </a:prstGeom>
          <a:ln w="1905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H="1">
            <a:off x="7452360" y="3783488"/>
            <a:ext cx="0" cy="91440"/>
          </a:xfrm>
          <a:prstGeom prst="line">
            <a:avLst/>
          </a:prstGeom>
          <a:ln w="1905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H="1">
            <a:off x="7475220" y="3775868"/>
            <a:ext cx="0" cy="91440"/>
          </a:xfrm>
          <a:prstGeom prst="line">
            <a:avLst/>
          </a:prstGeom>
          <a:ln w="1905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H="1">
            <a:off x="7658100" y="3806348"/>
            <a:ext cx="0" cy="91440"/>
          </a:xfrm>
          <a:prstGeom prst="line">
            <a:avLst/>
          </a:prstGeom>
          <a:ln w="1905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H="1">
            <a:off x="7064589" y="3609340"/>
            <a:ext cx="0" cy="91440"/>
          </a:xfrm>
          <a:prstGeom prst="line">
            <a:avLst/>
          </a:prstGeom>
          <a:ln w="1905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H="1">
            <a:off x="6751320" y="3476919"/>
            <a:ext cx="0" cy="91440"/>
          </a:xfrm>
          <a:prstGeom prst="line">
            <a:avLst/>
          </a:prstGeom>
          <a:ln w="1905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H="1">
            <a:off x="6858000" y="3599180"/>
            <a:ext cx="0" cy="91440"/>
          </a:xfrm>
          <a:prstGeom prst="line">
            <a:avLst/>
          </a:prstGeom>
          <a:ln w="1905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H="1">
            <a:off x="6835140" y="3596640"/>
            <a:ext cx="0" cy="91440"/>
          </a:xfrm>
          <a:prstGeom prst="line">
            <a:avLst/>
          </a:prstGeom>
          <a:ln w="19050">
            <a:solidFill>
              <a:srgbClr val="FFFF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30960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a:lum/>
          </a:blip>
          <a:srcRect/>
          <a:stretch>
            <a:fillRect l="-8000" r="-8000"/>
          </a:stretch>
        </a:blipFill>
        <a:effectLst/>
      </p:bgPr>
    </p:bg>
    <p:spTree>
      <p:nvGrpSpPr>
        <p:cNvPr id="1" name=""/>
        <p:cNvGrpSpPr/>
        <p:nvPr/>
      </p:nvGrpSpPr>
      <p:grpSpPr>
        <a:xfrm>
          <a:off x="0" y="0"/>
          <a:ext cx="0" cy="0"/>
          <a:chOff x="0" y="0"/>
          <a:chExt cx="0" cy="0"/>
        </a:xfrm>
      </p:grpSpPr>
      <p:sp>
        <p:nvSpPr>
          <p:cNvPr id="41" name="TextBox 40"/>
          <p:cNvSpPr txBox="1"/>
          <p:nvPr/>
        </p:nvSpPr>
        <p:spPr>
          <a:xfrm>
            <a:off x="2654300" y="5195227"/>
            <a:ext cx="1828800" cy="535531"/>
          </a:xfrm>
          <a:prstGeom prst="rect">
            <a:avLst/>
          </a:prstGeom>
          <a:noFill/>
          <a:ln>
            <a:noFill/>
          </a:ln>
        </p:spPr>
        <p:txBody>
          <a:bodyPr wrap="square" rtlCol="0">
            <a:spAutoFit/>
          </a:bodyPr>
          <a:lstStyle/>
          <a:p>
            <a:pPr algn="ctr">
              <a:lnSpc>
                <a:spcPct val="90000"/>
              </a:lnSpc>
            </a:pPr>
            <a:r>
              <a:rPr lang="en-US" sz="1600" b="1" dirty="0" smtClean="0">
                <a:solidFill>
                  <a:schemeClr val="bg1"/>
                </a:solidFill>
                <a:latin typeface="Arial" panose="020B0604020202020204" pitchFamily="34" charset="0"/>
                <a:cs typeface="Arial" panose="020B0604020202020204" pitchFamily="34" charset="0"/>
              </a:rPr>
              <a:t>BV + CHP</a:t>
            </a:r>
            <a:br>
              <a:rPr lang="en-US" sz="1600" b="1" dirty="0" smtClean="0">
                <a:solidFill>
                  <a:schemeClr val="bg1"/>
                </a:solidFill>
                <a:latin typeface="Arial" panose="020B0604020202020204" pitchFamily="34" charset="0"/>
                <a:cs typeface="Arial" panose="020B0604020202020204" pitchFamily="34" charset="0"/>
              </a:rPr>
            </a:br>
            <a:r>
              <a:rPr lang="en-US" sz="1600" b="1" dirty="0" smtClean="0">
                <a:solidFill>
                  <a:schemeClr val="bg1"/>
                </a:solidFill>
                <a:latin typeface="Arial" panose="020B0604020202020204" pitchFamily="34" charset="0"/>
                <a:cs typeface="Arial" panose="020B0604020202020204" pitchFamily="34" charset="0"/>
              </a:rPr>
              <a:t> (6 cycles)</a:t>
            </a:r>
            <a:endParaRPr lang="en-US" sz="1200" b="1" dirty="0">
              <a:solidFill>
                <a:schemeClr val="bg1"/>
              </a:solidFill>
              <a:latin typeface="Arial" panose="020B0604020202020204" pitchFamily="34" charset="0"/>
              <a:cs typeface="Arial" panose="020B0604020202020204" pitchFamily="34" charset="0"/>
            </a:endParaRPr>
          </a:p>
        </p:txBody>
      </p:sp>
      <p:sp>
        <p:nvSpPr>
          <p:cNvPr id="3076" name="Text Box 4"/>
          <p:cNvSpPr txBox="1">
            <a:spLocks noChangeArrowheads="1"/>
          </p:cNvSpPr>
          <p:nvPr/>
        </p:nvSpPr>
        <p:spPr bwMode="auto">
          <a:xfrm>
            <a:off x="442440" y="6473736"/>
            <a:ext cx="4129560" cy="2318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F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tabLst>
                <a:tab pos="723900" algn="l"/>
                <a:tab pos="1447800" algn="l"/>
                <a:tab pos="2171700" algn="l"/>
                <a:tab pos="2895600" algn="l"/>
                <a:tab pos="3619500" algn="l"/>
              </a:tabLst>
              <a:defRPr sz="2400">
                <a:solidFill>
                  <a:srgbClr val="000000"/>
                </a:solidFill>
                <a:latin typeface="Times New Roman" pitchFamily="16" charset="0"/>
                <a:ea typeface="msgothic" charset="0"/>
                <a:cs typeface="msgothic" charset="0"/>
              </a:defRPr>
            </a:lvl1pPr>
            <a:lvl2pPr>
              <a:tabLst>
                <a:tab pos="723900" algn="l"/>
                <a:tab pos="1447800" algn="l"/>
                <a:tab pos="2171700" algn="l"/>
                <a:tab pos="2895600" algn="l"/>
                <a:tab pos="3619500" algn="l"/>
              </a:tabLst>
              <a:defRPr sz="2400">
                <a:solidFill>
                  <a:srgbClr val="000000"/>
                </a:solidFill>
                <a:latin typeface="Times New Roman" pitchFamily="16" charset="0"/>
                <a:ea typeface="msgothic" charset="0"/>
                <a:cs typeface="msgothic" charset="0"/>
              </a:defRPr>
            </a:lvl2pPr>
            <a:lvl3pPr>
              <a:tabLst>
                <a:tab pos="723900" algn="l"/>
                <a:tab pos="1447800" algn="l"/>
                <a:tab pos="2171700" algn="l"/>
                <a:tab pos="2895600" algn="l"/>
                <a:tab pos="3619500" algn="l"/>
              </a:tabLst>
              <a:defRPr sz="2400">
                <a:solidFill>
                  <a:srgbClr val="000000"/>
                </a:solidFill>
                <a:latin typeface="Times New Roman" pitchFamily="16" charset="0"/>
                <a:ea typeface="msgothic" charset="0"/>
                <a:cs typeface="msgothic" charset="0"/>
              </a:defRPr>
            </a:lvl3pPr>
            <a:lvl4pPr>
              <a:tabLst>
                <a:tab pos="723900" algn="l"/>
                <a:tab pos="1447800" algn="l"/>
                <a:tab pos="2171700" algn="l"/>
                <a:tab pos="2895600" algn="l"/>
                <a:tab pos="3619500" algn="l"/>
              </a:tabLst>
              <a:defRPr sz="2400">
                <a:solidFill>
                  <a:srgbClr val="000000"/>
                </a:solidFill>
                <a:latin typeface="Times New Roman" pitchFamily="16" charset="0"/>
                <a:ea typeface="msgothic" charset="0"/>
                <a:cs typeface="msgothic" charset="0"/>
              </a:defRPr>
            </a:lvl4pPr>
            <a:lvl5pPr>
              <a:tabLst>
                <a:tab pos="723900" algn="l"/>
                <a:tab pos="1447800" algn="l"/>
                <a:tab pos="2171700" algn="l"/>
                <a:tab pos="2895600" algn="l"/>
                <a:tab pos="3619500" algn="l"/>
              </a:tabLst>
              <a:defRPr sz="2400">
                <a:solidFill>
                  <a:srgbClr val="000000"/>
                </a:solidFill>
                <a:latin typeface="Times New Roman" pitchFamily="16" charset="0"/>
                <a:ea typeface="msgothic" charset="0"/>
                <a:cs typeface="msgothic" charset="0"/>
              </a:defRPr>
            </a:lvl5pPr>
            <a:lvl6pPr marL="15367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Lst>
              <a:defRPr sz="2400">
                <a:solidFill>
                  <a:srgbClr val="000000"/>
                </a:solidFill>
                <a:latin typeface="Times New Roman" pitchFamily="16" charset="0"/>
                <a:ea typeface="msgothic" charset="0"/>
                <a:cs typeface="msgothic" charset="0"/>
              </a:defRPr>
            </a:lvl6pPr>
            <a:lvl7pPr marL="19939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Lst>
              <a:defRPr sz="2400">
                <a:solidFill>
                  <a:srgbClr val="000000"/>
                </a:solidFill>
                <a:latin typeface="Times New Roman" pitchFamily="16" charset="0"/>
                <a:ea typeface="msgothic" charset="0"/>
                <a:cs typeface="msgothic" charset="0"/>
              </a:defRPr>
            </a:lvl7pPr>
            <a:lvl8pPr marL="24511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Lst>
              <a:defRPr sz="2400">
                <a:solidFill>
                  <a:srgbClr val="000000"/>
                </a:solidFill>
                <a:latin typeface="Times New Roman" pitchFamily="16" charset="0"/>
                <a:ea typeface="msgothic" charset="0"/>
                <a:cs typeface="msgothic" charset="0"/>
              </a:defRPr>
            </a:lvl8pPr>
            <a:lvl9pPr marL="29083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Lst>
              <a:defRPr sz="2400">
                <a:solidFill>
                  <a:srgbClr val="000000"/>
                </a:solidFill>
                <a:latin typeface="Times New Roman" pitchFamily="16" charset="0"/>
                <a:ea typeface="msgothic" charset="0"/>
                <a:cs typeface="msgothic" charset="0"/>
              </a:defRPr>
            </a:lvl9pPr>
          </a:lstStyle>
          <a:p>
            <a:r>
              <a:rPr lang="en-GB" altLang="en-US" sz="1200" b="1" dirty="0">
                <a:solidFill>
                  <a:schemeClr val="bg1"/>
                </a:solidFill>
                <a:latin typeface="Arial" panose="020B0604020202020204" pitchFamily="34" charset="0"/>
              </a:rPr>
              <a:t>Fanale </a:t>
            </a:r>
            <a:r>
              <a:rPr lang="en-GB" altLang="en-US" sz="1200" b="1" dirty="0" smtClean="0">
                <a:solidFill>
                  <a:schemeClr val="bg1"/>
                </a:solidFill>
                <a:latin typeface="Arial" panose="020B0604020202020204" pitchFamily="34" charset="0"/>
              </a:rPr>
              <a:t>MA, </a:t>
            </a:r>
            <a:r>
              <a:rPr lang="en-GB" altLang="en-US" sz="1200" b="1" dirty="0">
                <a:solidFill>
                  <a:schemeClr val="bg1"/>
                </a:solidFill>
                <a:latin typeface="Arial" panose="020B0604020202020204" pitchFamily="34" charset="0"/>
              </a:rPr>
              <a:t>et al. </a:t>
            </a:r>
            <a:r>
              <a:rPr lang="en-GB" altLang="en-US" sz="1200" b="1" i="1" dirty="0" smtClean="0">
                <a:solidFill>
                  <a:schemeClr val="bg1"/>
                </a:solidFill>
                <a:latin typeface="Arial" panose="020B0604020202020204" pitchFamily="34" charset="0"/>
              </a:rPr>
              <a:t>J Clin Oncol.</a:t>
            </a:r>
            <a:r>
              <a:rPr lang="en-GB" altLang="en-US" sz="1200" b="1" dirty="0" smtClean="0">
                <a:solidFill>
                  <a:schemeClr val="bg1"/>
                </a:solidFill>
                <a:latin typeface="Arial" panose="020B0604020202020204" pitchFamily="34" charset="0"/>
              </a:rPr>
              <a:t>  2014;32(28):3137-3143.</a:t>
            </a:r>
            <a:endParaRPr lang="en-GB" altLang="en-US" sz="1200" b="1" dirty="0">
              <a:solidFill>
                <a:schemeClr val="bg1"/>
              </a:solidFill>
              <a:latin typeface="Arial" panose="020B0604020202020204" pitchFamily="34" charset="0"/>
            </a:endParaRPr>
          </a:p>
        </p:txBody>
      </p:sp>
      <p:sp>
        <p:nvSpPr>
          <p:cNvPr id="7" name="Rectangle 8"/>
          <p:cNvSpPr txBox="1">
            <a:spLocks noChangeArrowheads="1"/>
          </p:cNvSpPr>
          <p:nvPr/>
        </p:nvSpPr>
        <p:spPr bwMode="auto">
          <a:xfrm>
            <a:off x="0" y="304800"/>
            <a:ext cx="9144000" cy="10310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90000"/>
              </a:lnSpc>
              <a:spcBef>
                <a:spcPct val="55000"/>
              </a:spcBef>
              <a:buClr>
                <a:srgbClr val="008751"/>
              </a:buClr>
              <a:buSzPct val="70000"/>
              <a:buFont typeface="Wingdings" pitchFamily="2" charset="2"/>
              <a:buChar char="l"/>
              <a:defRPr sz="2000">
                <a:solidFill>
                  <a:schemeClr val="tx1"/>
                </a:solidFill>
                <a:latin typeface="Arial" pitchFamily="34" charset="0"/>
              </a:defRPr>
            </a:lvl1pPr>
            <a:lvl2pPr marL="742950" indent="-285750" eaLnBrk="0" hangingPunct="0">
              <a:lnSpc>
                <a:spcPct val="90000"/>
              </a:lnSpc>
              <a:spcBef>
                <a:spcPct val="30000"/>
              </a:spcBef>
              <a:buClr>
                <a:srgbClr val="008751"/>
              </a:buClr>
              <a:buSzPct val="60000"/>
              <a:buFont typeface="Wingdings" pitchFamily="2" charset="2"/>
              <a:buChar char="Ø"/>
              <a:defRPr sz="1600">
                <a:solidFill>
                  <a:schemeClr val="tx1"/>
                </a:solidFill>
                <a:latin typeface="Arial" pitchFamily="34" charset="0"/>
              </a:defRPr>
            </a:lvl2pPr>
            <a:lvl3pPr marL="1143000" indent="-228600" eaLnBrk="0" hangingPunct="0">
              <a:lnSpc>
                <a:spcPct val="90000"/>
              </a:lnSpc>
              <a:spcBef>
                <a:spcPct val="30000"/>
              </a:spcBef>
              <a:buClr>
                <a:srgbClr val="008751"/>
              </a:buClr>
              <a:buSzPct val="85000"/>
              <a:buFont typeface="Arial" pitchFamily="34" charset="0"/>
              <a:buChar char="○"/>
              <a:defRPr sz="1400">
                <a:solidFill>
                  <a:schemeClr val="tx1"/>
                </a:solidFill>
                <a:latin typeface="Arial" pitchFamily="34" charset="0"/>
              </a:defRPr>
            </a:lvl3pPr>
            <a:lvl4pPr marL="1600200" indent="-228600" eaLnBrk="0" hangingPunct="0">
              <a:lnSpc>
                <a:spcPct val="90000"/>
              </a:lnSpc>
              <a:spcBef>
                <a:spcPct val="30000"/>
              </a:spcBef>
              <a:buClr>
                <a:schemeClr val="tx1"/>
              </a:buClr>
              <a:buSzPct val="70000"/>
              <a:buFont typeface="Wingdings" pitchFamily="2" charset="2"/>
              <a:buChar char="§"/>
              <a:defRPr sz="1200">
                <a:solidFill>
                  <a:schemeClr val="tx1"/>
                </a:solidFill>
                <a:latin typeface="Arial" pitchFamily="34" charset="0"/>
              </a:defRPr>
            </a:lvl4pPr>
            <a:lvl5pPr marL="2057400" indent="-228600" eaLnBrk="0" hangingPunct="0">
              <a:lnSpc>
                <a:spcPct val="90000"/>
              </a:lnSpc>
              <a:spcBef>
                <a:spcPct val="30000"/>
              </a:spcBef>
              <a:buClr>
                <a:schemeClr val="tx1"/>
              </a:buClr>
              <a:buSzPct val="70000"/>
              <a:buFont typeface="Wingdings" pitchFamily="2" charset="2"/>
              <a:buChar char="§"/>
              <a:defRPr sz="1200">
                <a:solidFill>
                  <a:schemeClr val="tx1"/>
                </a:solidFill>
                <a:latin typeface="Arial" pitchFamily="34" charset="0"/>
              </a:defRPr>
            </a:lvl5pPr>
            <a:lvl6pPr marL="2514600" indent="-228600" eaLnBrk="0" fontAlgn="base" hangingPunct="0">
              <a:lnSpc>
                <a:spcPct val="90000"/>
              </a:lnSpc>
              <a:spcBef>
                <a:spcPct val="30000"/>
              </a:spcBef>
              <a:spcAft>
                <a:spcPct val="0"/>
              </a:spcAft>
              <a:buClr>
                <a:schemeClr val="tx1"/>
              </a:buClr>
              <a:buSzPct val="70000"/>
              <a:buFont typeface="Wingdings" pitchFamily="2" charset="2"/>
              <a:buChar char="§"/>
              <a:defRPr sz="1200">
                <a:solidFill>
                  <a:schemeClr val="tx1"/>
                </a:solidFill>
                <a:latin typeface="Arial" pitchFamily="34" charset="0"/>
              </a:defRPr>
            </a:lvl6pPr>
            <a:lvl7pPr marL="2971800" indent="-228600" eaLnBrk="0" fontAlgn="base" hangingPunct="0">
              <a:lnSpc>
                <a:spcPct val="90000"/>
              </a:lnSpc>
              <a:spcBef>
                <a:spcPct val="30000"/>
              </a:spcBef>
              <a:spcAft>
                <a:spcPct val="0"/>
              </a:spcAft>
              <a:buClr>
                <a:schemeClr val="tx1"/>
              </a:buClr>
              <a:buSzPct val="70000"/>
              <a:buFont typeface="Wingdings" pitchFamily="2" charset="2"/>
              <a:buChar char="§"/>
              <a:defRPr sz="1200">
                <a:solidFill>
                  <a:schemeClr val="tx1"/>
                </a:solidFill>
                <a:latin typeface="Arial" pitchFamily="34" charset="0"/>
              </a:defRPr>
            </a:lvl7pPr>
            <a:lvl8pPr marL="3429000" indent="-228600" eaLnBrk="0" fontAlgn="base" hangingPunct="0">
              <a:lnSpc>
                <a:spcPct val="90000"/>
              </a:lnSpc>
              <a:spcBef>
                <a:spcPct val="30000"/>
              </a:spcBef>
              <a:spcAft>
                <a:spcPct val="0"/>
              </a:spcAft>
              <a:buClr>
                <a:schemeClr val="tx1"/>
              </a:buClr>
              <a:buSzPct val="70000"/>
              <a:buFont typeface="Wingdings" pitchFamily="2" charset="2"/>
              <a:buChar char="§"/>
              <a:defRPr sz="1200">
                <a:solidFill>
                  <a:schemeClr val="tx1"/>
                </a:solidFill>
                <a:latin typeface="Arial" pitchFamily="34" charset="0"/>
              </a:defRPr>
            </a:lvl8pPr>
            <a:lvl9pPr marL="3886200" indent="-228600" eaLnBrk="0" fontAlgn="base" hangingPunct="0">
              <a:lnSpc>
                <a:spcPct val="90000"/>
              </a:lnSpc>
              <a:spcBef>
                <a:spcPct val="30000"/>
              </a:spcBef>
              <a:spcAft>
                <a:spcPct val="0"/>
              </a:spcAft>
              <a:buClr>
                <a:schemeClr val="tx1"/>
              </a:buClr>
              <a:buSzPct val="70000"/>
              <a:buFont typeface="Wingdings" pitchFamily="2" charset="2"/>
              <a:buChar char="§"/>
              <a:defRPr sz="1200">
                <a:solidFill>
                  <a:schemeClr val="tx1"/>
                </a:solidFill>
                <a:latin typeface="Arial" pitchFamily="34" charset="0"/>
              </a:defRPr>
            </a:lvl9pPr>
          </a:lstStyle>
          <a:p>
            <a:pPr algn="ctr" eaLnBrk="1" hangingPunct="1">
              <a:lnSpc>
                <a:spcPct val="85000"/>
              </a:lnSpc>
              <a:spcBef>
                <a:spcPct val="0"/>
              </a:spcBef>
              <a:buClrTx/>
              <a:buSzTx/>
              <a:buFontTx/>
              <a:buNone/>
            </a:pPr>
            <a:r>
              <a:rPr lang="en-US" altLang="en-US" sz="2800" b="1" dirty="0">
                <a:solidFill>
                  <a:srgbClr val="F09828"/>
                </a:solidFill>
              </a:rPr>
              <a:t>Brentuximab Vedotin Administered </a:t>
            </a:r>
            <a:r>
              <a:rPr lang="en-US" altLang="en-US" sz="2800" b="1" dirty="0" smtClean="0">
                <a:solidFill>
                  <a:srgbClr val="F09828"/>
                </a:solidFill>
              </a:rPr>
              <a:t>Concurrently or Sequentially With Multiagent </a:t>
            </a:r>
            <a:r>
              <a:rPr lang="en-US" altLang="en-US" sz="2800" b="1" dirty="0">
                <a:solidFill>
                  <a:srgbClr val="F09828"/>
                </a:solidFill>
              </a:rPr>
              <a:t>Chemotherapy </a:t>
            </a:r>
            <a:r>
              <a:rPr lang="en-US" altLang="en-US" sz="2800" b="1" dirty="0" smtClean="0">
                <a:solidFill>
                  <a:srgbClr val="F09828"/>
                </a:solidFill>
              </a:rPr>
              <a:t>As Front-Line </a:t>
            </a:r>
            <a:r>
              <a:rPr lang="en-US" altLang="en-US" sz="2800" b="1" dirty="0">
                <a:solidFill>
                  <a:srgbClr val="F09828"/>
                </a:solidFill>
              </a:rPr>
              <a:t>Treatment of ALCL and </a:t>
            </a:r>
            <a:r>
              <a:rPr lang="en-US" altLang="en-US" sz="2800" b="1" dirty="0" smtClean="0">
                <a:solidFill>
                  <a:srgbClr val="F09828"/>
                </a:solidFill>
              </a:rPr>
              <a:t>Other </a:t>
            </a:r>
            <a:r>
              <a:rPr lang="en-US" altLang="en-US" sz="2800" b="1" dirty="0">
                <a:solidFill>
                  <a:srgbClr val="F09828"/>
                </a:solidFill>
              </a:rPr>
              <a:t>CD30-Positive Mature T-Cell and NK-Cell Lymphomas</a:t>
            </a:r>
          </a:p>
        </p:txBody>
      </p:sp>
      <p:sp>
        <p:nvSpPr>
          <p:cNvPr id="2" name="TextBox 1"/>
          <p:cNvSpPr txBox="1"/>
          <p:nvPr/>
        </p:nvSpPr>
        <p:spPr>
          <a:xfrm>
            <a:off x="914400" y="1916668"/>
            <a:ext cx="4536242" cy="369332"/>
          </a:xfrm>
          <a:prstGeom prst="rect">
            <a:avLst/>
          </a:prstGeom>
          <a:noFill/>
        </p:spPr>
        <p:txBody>
          <a:bodyPr wrap="none" rtlCol="0">
            <a:spAutoFit/>
          </a:bodyPr>
          <a:lstStyle/>
          <a:p>
            <a:r>
              <a:rPr lang="en-US" b="1" dirty="0" smtClean="0">
                <a:solidFill>
                  <a:schemeClr val="bg1"/>
                </a:solidFill>
                <a:latin typeface="Arial" panose="020B0604020202020204" pitchFamily="34" charset="0"/>
              </a:rPr>
              <a:t>Med age 56, 69% stage 3-4,  73% ALCL</a:t>
            </a:r>
            <a:endParaRPr lang="en-US" b="1" dirty="0">
              <a:solidFill>
                <a:schemeClr val="bg1"/>
              </a:solidFill>
              <a:latin typeface="Arial" panose="020B0604020202020204" pitchFamily="34" charset="0"/>
            </a:endParaRPr>
          </a:p>
        </p:txBody>
      </p:sp>
      <p:sp>
        <p:nvSpPr>
          <p:cNvPr id="3" name="TextBox 2"/>
          <p:cNvSpPr txBox="1"/>
          <p:nvPr/>
        </p:nvSpPr>
        <p:spPr>
          <a:xfrm>
            <a:off x="457200" y="2620442"/>
            <a:ext cx="1821420" cy="590931"/>
          </a:xfrm>
          <a:prstGeom prst="rect">
            <a:avLst/>
          </a:prstGeom>
          <a:noFill/>
        </p:spPr>
        <p:txBody>
          <a:bodyPr wrap="square" rtlCol="0">
            <a:spAutoFit/>
          </a:bodyPr>
          <a:lstStyle/>
          <a:p>
            <a:pPr algn="ctr">
              <a:lnSpc>
                <a:spcPct val="90000"/>
              </a:lnSpc>
            </a:pPr>
            <a:r>
              <a:rPr lang="en-US" sz="2000" b="1" dirty="0" smtClean="0">
                <a:solidFill>
                  <a:schemeClr val="bg1"/>
                </a:solidFill>
                <a:latin typeface="Arial" panose="020B0604020202020204" pitchFamily="34" charset="0"/>
                <a:cs typeface="Arial" panose="020B0604020202020204" pitchFamily="34" charset="0"/>
              </a:rPr>
              <a:t>Pretreatment </a:t>
            </a:r>
            <a:r>
              <a:rPr lang="en-US" sz="1600" b="1" dirty="0" smtClean="0">
                <a:solidFill>
                  <a:schemeClr val="bg1"/>
                </a:solidFill>
                <a:latin typeface="Arial" panose="020B0604020202020204" pitchFamily="34" charset="0"/>
                <a:cs typeface="Arial" panose="020B0604020202020204" pitchFamily="34" charset="0"/>
              </a:rPr>
              <a:t>(Up to 28 days)</a:t>
            </a:r>
            <a:endParaRPr lang="en-US" sz="1600" b="1" dirty="0">
              <a:solidFill>
                <a:schemeClr val="bg1"/>
              </a:solidFill>
              <a:latin typeface="Arial" panose="020B0604020202020204" pitchFamily="34" charset="0"/>
              <a:cs typeface="Arial" panose="020B0604020202020204" pitchFamily="34" charset="0"/>
            </a:endParaRPr>
          </a:p>
        </p:txBody>
      </p:sp>
      <p:sp>
        <p:nvSpPr>
          <p:cNvPr id="8" name="TextBox 7"/>
          <p:cNvSpPr txBox="1"/>
          <p:nvPr/>
        </p:nvSpPr>
        <p:spPr>
          <a:xfrm>
            <a:off x="3657600" y="2620442"/>
            <a:ext cx="2126220" cy="867930"/>
          </a:xfrm>
          <a:prstGeom prst="rect">
            <a:avLst/>
          </a:prstGeom>
          <a:noFill/>
        </p:spPr>
        <p:txBody>
          <a:bodyPr wrap="square" rtlCol="0">
            <a:spAutoFit/>
          </a:bodyPr>
          <a:lstStyle/>
          <a:p>
            <a:pPr algn="ctr">
              <a:lnSpc>
                <a:spcPct val="90000"/>
              </a:lnSpc>
            </a:pPr>
            <a:r>
              <a:rPr lang="en-US" sz="2000" b="1" dirty="0" smtClean="0">
                <a:solidFill>
                  <a:schemeClr val="bg1"/>
                </a:solidFill>
                <a:latin typeface="Arial" panose="020B0604020202020204" pitchFamily="34" charset="0"/>
                <a:cs typeface="Arial" panose="020B0604020202020204" pitchFamily="34" charset="0"/>
              </a:rPr>
              <a:t>Study Treatment </a:t>
            </a:r>
            <a:br>
              <a:rPr lang="en-US" sz="2000" b="1" dirty="0" smtClean="0">
                <a:solidFill>
                  <a:schemeClr val="bg1"/>
                </a:solidFill>
                <a:latin typeface="Arial" panose="020B0604020202020204" pitchFamily="34" charset="0"/>
                <a:cs typeface="Arial" panose="020B0604020202020204" pitchFamily="34" charset="0"/>
              </a:rPr>
            </a:br>
            <a:r>
              <a:rPr lang="en-US" sz="1600" b="1" dirty="0" smtClean="0">
                <a:solidFill>
                  <a:schemeClr val="bg1"/>
                </a:solidFill>
                <a:latin typeface="Arial" panose="020B0604020202020204" pitchFamily="34" charset="0"/>
                <a:cs typeface="Arial" panose="020B0604020202020204" pitchFamily="34" charset="0"/>
              </a:rPr>
              <a:t>(21-day cycle)</a:t>
            </a:r>
            <a:endParaRPr lang="en-US" sz="1600" b="1" dirty="0">
              <a:solidFill>
                <a:schemeClr val="bg1"/>
              </a:solidFill>
              <a:latin typeface="Arial" panose="020B0604020202020204" pitchFamily="34" charset="0"/>
              <a:cs typeface="Arial" panose="020B0604020202020204" pitchFamily="34" charset="0"/>
            </a:endParaRPr>
          </a:p>
        </p:txBody>
      </p:sp>
      <p:sp>
        <p:nvSpPr>
          <p:cNvPr id="9" name="TextBox 8"/>
          <p:cNvSpPr txBox="1"/>
          <p:nvPr/>
        </p:nvSpPr>
        <p:spPr>
          <a:xfrm>
            <a:off x="7010400" y="2620442"/>
            <a:ext cx="2126220" cy="1089529"/>
          </a:xfrm>
          <a:prstGeom prst="rect">
            <a:avLst/>
          </a:prstGeom>
          <a:noFill/>
        </p:spPr>
        <p:txBody>
          <a:bodyPr wrap="square" rtlCol="0">
            <a:spAutoFit/>
          </a:bodyPr>
          <a:lstStyle/>
          <a:p>
            <a:pPr algn="ctr">
              <a:lnSpc>
                <a:spcPct val="90000"/>
              </a:lnSpc>
            </a:pPr>
            <a:r>
              <a:rPr lang="en-US" sz="2000" b="1" dirty="0" smtClean="0">
                <a:solidFill>
                  <a:schemeClr val="bg1"/>
                </a:solidFill>
                <a:latin typeface="Arial" panose="020B0604020202020204" pitchFamily="34" charset="0"/>
                <a:cs typeface="Arial" panose="020B0604020202020204" pitchFamily="34" charset="0"/>
              </a:rPr>
              <a:t>End of Treatment </a:t>
            </a:r>
            <a:br>
              <a:rPr lang="en-US" sz="2000" b="1" dirty="0" smtClean="0">
                <a:solidFill>
                  <a:schemeClr val="bg1"/>
                </a:solidFill>
                <a:latin typeface="Arial" panose="020B0604020202020204" pitchFamily="34" charset="0"/>
                <a:cs typeface="Arial" panose="020B0604020202020204" pitchFamily="34" charset="0"/>
              </a:rPr>
            </a:br>
            <a:r>
              <a:rPr lang="en-US" sz="1600" b="1" dirty="0" smtClean="0">
                <a:solidFill>
                  <a:schemeClr val="bg1"/>
                </a:solidFill>
                <a:latin typeface="Arial" panose="020B0604020202020204" pitchFamily="34" charset="0"/>
                <a:cs typeface="Arial" panose="020B0604020202020204" pitchFamily="34" charset="0"/>
              </a:rPr>
              <a:t>(</a:t>
            </a:r>
            <a:r>
              <a:rPr lang="en-US" sz="1600" b="1" dirty="0" smtClean="0">
                <a:solidFill>
                  <a:schemeClr val="bg1"/>
                </a:solidFill>
                <a:latin typeface="Arial"/>
                <a:cs typeface="Arial"/>
              </a:rPr>
              <a:t>~30  days after last dose of study drug)</a:t>
            </a:r>
            <a:endParaRPr lang="en-US" sz="1600" b="1" dirty="0">
              <a:solidFill>
                <a:schemeClr val="bg1"/>
              </a:solidFill>
              <a:latin typeface="Arial" panose="020B0604020202020204" pitchFamily="34" charset="0"/>
              <a:cs typeface="Arial" panose="020B0604020202020204" pitchFamily="34" charset="0"/>
            </a:endParaRPr>
          </a:p>
        </p:txBody>
      </p:sp>
      <p:sp>
        <p:nvSpPr>
          <p:cNvPr id="10" name="TextBox 9"/>
          <p:cNvSpPr txBox="1"/>
          <p:nvPr/>
        </p:nvSpPr>
        <p:spPr>
          <a:xfrm>
            <a:off x="-76200" y="3481640"/>
            <a:ext cx="2514600" cy="313932"/>
          </a:xfrm>
          <a:prstGeom prst="rect">
            <a:avLst/>
          </a:prstGeom>
          <a:noFill/>
        </p:spPr>
        <p:txBody>
          <a:bodyPr wrap="square" rtlCol="0">
            <a:spAutoFit/>
          </a:bodyPr>
          <a:lstStyle/>
          <a:p>
            <a:pPr algn="ctr">
              <a:lnSpc>
                <a:spcPct val="90000"/>
              </a:lnSpc>
            </a:pPr>
            <a:r>
              <a:rPr lang="en-US" sz="1600" b="1" dirty="0" smtClean="0">
                <a:solidFill>
                  <a:schemeClr val="bg1"/>
                </a:solidFill>
                <a:latin typeface="Arial" panose="020B0604020202020204" pitchFamily="34" charset="0"/>
                <a:cs typeface="Arial" panose="020B0604020202020204" pitchFamily="34" charset="0"/>
              </a:rPr>
              <a:t>Sequential Treatment </a:t>
            </a:r>
            <a:endParaRPr lang="en-US" sz="1200" b="1" dirty="0">
              <a:solidFill>
                <a:schemeClr val="bg1"/>
              </a:solidFill>
              <a:latin typeface="Arial" panose="020B0604020202020204" pitchFamily="34" charset="0"/>
              <a:cs typeface="Arial" panose="020B0604020202020204" pitchFamily="34" charset="0"/>
            </a:endParaRPr>
          </a:p>
        </p:txBody>
      </p:sp>
      <p:sp>
        <p:nvSpPr>
          <p:cNvPr id="12" name="TextBox 11"/>
          <p:cNvSpPr txBox="1"/>
          <p:nvPr/>
        </p:nvSpPr>
        <p:spPr>
          <a:xfrm>
            <a:off x="2628900" y="3534791"/>
            <a:ext cx="3200400" cy="313932"/>
          </a:xfrm>
          <a:prstGeom prst="rect">
            <a:avLst/>
          </a:prstGeom>
          <a:noFill/>
        </p:spPr>
        <p:txBody>
          <a:bodyPr wrap="square" rtlCol="0">
            <a:spAutoFit/>
          </a:bodyPr>
          <a:lstStyle/>
          <a:p>
            <a:pPr algn="ctr">
              <a:lnSpc>
                <a:spcPct val="90000"/>
              </a:lnSpc>
            </a:pPr>
            <a:r>
              <a:rPr lang="en-US" sz="1600" b="1" dirty="0" smtClean="0">
                <a:solidFill>
                  <a:schemeClr val="bg1"/>
                </a:solidFill>
                <a:latin typeface="Arial" panose="020B0604020202020204" pitchFamily="34" charset="0"/>
                <a:cs typeface="Arial" panose="020B0604020202020204" pitchFamily="34" charset="0"/>
              </a:rPr>
              <a:t>Brentuximab vedotin (2 cycles)</a:t>
            </a:r>
            <a:endParaRPr lang="en-US" sz="1200" b="1" dirty="0">
              <a:solidFill>
                <a:schemeClr val="bg1"/>
              </a:solidFill>
              <a:latin typeface="Arial" panose="020B0604020202020204" pitchFamily="34" charset="0"/>
              <a:cs typeface="Arial" panose="020B0604020202020204" pitchFamily="34" charset="0"/>
            </a:endParaRPr>
          </a:p>
        </p:txBody>
      </p:sp>
      <p:sp>
        <p:nvSpPr>
          <p:cNvPr id="13" name="TextBox 12"/>
          <p:cNvSpPr txBox="1"/>
          <p:nvPr/>
        </p:nvSpPr>
        <p:spPr>
          <a:xfrm>
            <a:off x="12700" y="4031886"/>
            <a:ext cx="1181100" cy="313932"/>
          </a:xfrm>
          <a:prstGeom prst="rect">
            <a:avLst/>
          </a:prstGeom>
          <a:noFill/>
        </p:spPr>
        <p:txBody>
          <a:bodyPr wrap="square" rtlCol="0">
            <a:spAutoFit/>
          </a:bodyPr>
          <a:lstStyle/>
          <a:p>
            <a:pPr algn="ctr">
              <a:lnSpc>
                <a:spcPct val="90000"/>
              </a:lnSpc>
            </a:pPr>
            <a:r>
              <a:rPr lang="en-US" sz="1600" b="1" dirty="0" smtClean="0">
                <a:solidFill>
                  <a:schemeClr val="bg1"/>
                </a:solidFill>
                <a:latin typeface="Arial" panose="020B0604020202020204" pitchFamily="34" charset="0"/>
                <a:cs typeface="Arial" panose="020B0604020202020204" pitchFamily="34" charset="0"/>
              </a:rPr>
              <a:t>Screening</a:t>
            </a:r>
            <a:endParaRPr lang="en-US" sz="1200" b="1" dirty="0">
              <a:solidFill>
                <a:schemeClr val="bg1"/>
              </a:solidFill>
              <a:latin typeface="Arial" panose="020B0604020202020204" pitchFamily="34" charset="0"/>
              <a:cs typeface="Arial" panose="020B0604020202020204" pitchFamily="34" charset="0"/>
            </a:endParaRPr>
          </a:p>
        </p:txBody>
      </p:sp>
      <p:sp>
        <p:nvSpPr>
          <p:cNvPr id="4" name="Rectangle 3"/>
          <p:cNvSpPr/>
          <p:nvPr/>
        </p:nvSpPr>
        <p:spPr>
          <a:xfrm>
            <a:off x="88900" y="3880143"/>
            <a:ext cx="1066800" cy="59770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4" name="Rectangle 13"/>
          <p:cNvSpPr/>
          <p:nvPr/>
        </p:nvSpPr>
        <p:spPr>
          <a:xfrm>
            <a:off x="1257301" y="3880143"/>
            <a:ext cx="1181100" cy="59770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5" name="TextBox 14"/>
          <p:cNvSpPr txBox="1"/>
          <p:nvPr/>
        </p:nvSpPr>
        <p:spPr>
          <a:xfrm>
            <a:off x="1193800" y="3911230"/>
            <a:ext cx="1334672" cy="535531"/>
          </a:xfrm>
          <a:prstGeom prst="rect">
            <a:avLst/>
          </a:prstGeom>
          <a:noFill/>
        </p:spPr>
        <p:txBody>
          <a:bodyPr wrap="square" rtlCol="0">
            <a:spAutoFit/>
          </a:bodyPr>
          <a:lstStyle/>
          <a:p>
            <a:pPr algn="ctr">
              <a:lnSpc>
                <a:spcPct val="90000"/>
              </a:lnSpc>
            </a:pPr>
            <a:r>
              <a:rPr lang="en-US" sz="1600" b="1" dirty="0" smtClean="0">
                <a:solidFill>
                  <a:schemeClr val="bg1"/>
                </a:solidFill>
                <a:latin typeface="Arial" panose="020B0604020202020204" pitchFamily="34" charset="0"/>
                <a:cs typeface="Arial" panose="020B0604020202020204" pitchFamily="34" charset="0"/>
              </a:rPr>
              <a:t>Baseline/</a:t>
            </a:r>
            <a:br>
              <a:rPr lang="en-US" sz="1600" b="1" dirty="0" smtClean="0">
                <a:solidFill>
                  <a:schemeClr val="bg1"/>
                </a:solidFill>
                <a:latin typeface="Arial" panose="020B0604020202020204" pitchFamily="34" charset="0"/>
                <a:cs typeface="Arial" panose="020B0604020202020204" pitchFamily="34" charset="0"/>
              </a:rPr>
            </a:br>
            <a:r>
              <a:rPr lang="en-US" sz="1600" b="1" dirty="0" smtClean="0">
                <a:solidFill>
                  <a:schemeClr val="bg1"/>
                </a:solidFill>
                <a:latin typeface="Arial" panose="020B0604020202020204" pitchFamily="34" charset="0"/>
                <a:cs typeface="Arial" panose="020B0604020202020204" pitchFamily="34" charset="0"/>
              </a:rPr>
              <a:t>enrollment</a:t>
            </a:r>
            <a:endParaRPr lang="en-US" sz="1200" b="1" dirty="0">
              <a:solidFill>
                <a:schemeClr val="bg1"/>
              </a:solidFill>
              <a:latin typeface="Arial" panose="020B0604020202020204" pitchFamily="34" charset="0"/>
              <a:cs typeface="Arial" panose="020B0604020202020204" pitchFamily="34" charset="0"/>
            </a:endParaRPr>
          </a:p>
        </p:txBody>
      </p:sp>
      <p:sp>
        <p:nvSpPr>
          <p:cNvPr id="16" name="TextBox 15"/>
          <p:cNvSpPr txBox="1"/>
          <p:nvPr/>
        </p:nvSpPr>
        <p:spPr>
          <a:xfrm>
            <a:off x="7433190" y="3911230"/>
            <a:ext cx="1600200" cy="535531"/>
          </a:xfrm>
          <a:prstGeom prst="rect">
            <a:avLst/>
          </a:prstGeom>
          <a:noFill/>
        </p:spPr>
        <p:txBody>
          <a:bodyPr wrap="square" rtlCol="0">
            <a:spAutoFit/>
          </a:bodyPr>
          <a:lstStyle/>
          <a:p>
            <a:pPr algn="ctr">
              <a:lnSpc>
                <a:spcPct val="90000"/>
              </a:lnSpc>
            </a:pPr>
            <a:r>
              <a:rPr lang="en-US" sz="1600" b="1" dirty="0" smtClean="0">
                <a:solidFill>
                  <a:schemeClr val="bg1"/>
                </a:solidFill>
                <a:latin typeface="Arial" panose="020B0604020202020204" pitchFamily="34" charset="0"/>
                <a:cs typeface="Arial" panose="020B0604020202020204" pitchFamily="34" charset="0"/>
              </a:rPr>
              <a:t>End of treatment visit</a:t>
            </a:r>
            <a:endParaRPr lang="en-US" sz="1200" b="1" dirty="0">
              <a:solidFill>
                <a:schemeClr val="bg1"/>
              </a:solidFill>
              <a:latin typeface="Arial" panose="020B0604020202020204" pitchFamily="34" charset="0"/>
              <a:cs typeface="Arial" panose="020B0604020202020204" pitchFamily="34" charset="0"/>
            </a:endParaRPr>
          </a:p>
        </p:txBody>
      </p:sp>
      <p:sp>
        <p:nvSpPr>
          <p:cNvPr id="17" name="Rectangle 16"/>
          <p:cNvSpPr/>
          <p:nvPr/>
        </p:nvSpPr>
        <p:spPr>
          <a:xfrm>
            <a:off x="7493000" y="3880143"/>
            <a:ext cx="1540390" cy="59770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8" name="TextBox 17"/>
          <p:cNvSpPr txBox="1"/>
          <p:nvPr/>
        </p:nvSpPr>
        <p:spPr>
          <a:xfrm>
            <a:off x="5029200" y="3911230"/>
            <a:ext cx="2324100" cy="535531"/>
          </a:xfrm>
          <a:prstGeom prst="rect">
            <a:avLst/>
          </a:prstGeom>
          <a:noFill/>
        </p:spPr>
        <p:txBody>
          <a:bodyPr wrap="square" rtlCol="0">
            <a:spAutoFit/>
          </a:bodyPr>
          <a:lstStyle/>
          <a:p>
            <a:pPr algn="ctr">
              <a:lnSpc>
                <a:spcPct val="90000"/>
              </a:lnSpc>
            </a:pPr>
            <a:r>
              <a:rPr lang="en-US" sz="1600" b="1" dirty="0" smtClean="0">
                <a:solidFill>
                  <a:schemeClr val="bg1"/>
                </a:solidFill>
                <a:latin typeface="Arial" panose="020B0604020202020204" pitchFamily="34" charset="0"/>
                <a:cs typeface="Arial" panose="020B0604020202020204" pitchFamily="34" charset="0"/>
              </a:rPr>
              <a:t>Brentuximab vedotin</a:t>
            </a:r>
            <a:br>
              <a:rPr lang="en-US" sz="1600" b="1" dirty="0" smtClean="0">
                <a:solidFill>
                  <a:schemeClr val="bg1"/>
                </a:solidFill>
                <a:latin typeface="Arial" panose="020B0604020202020204" pitchFamily="34" charset="0"/>
                <a:cs typeface="Arial" panose="020B0604020202020204" pitchFamily="34" charset="0"/>
              </a:rPr>
            </a:br>
            <a:r>
              <a:rPr lang="en-US" sz="1600" b="1" dirty="0" smtClean="0">
                <a:solidFill>
                  <a:schemeClr val="bg1"/>
                </a:solidFill>
                <a:latin typeface="Arial" panose="020B0604020202020204" pitchFamily="34" charset="0"/>
                <a:cs typeface="Arial" panose="020B0604020202020204" pitchFamily="34" charset="0"/>
              </a:rPr>
              <a:t>(8 cycles)</a:t>
            </a:r>
            <a:endParaRPr lang="en-US" sz="1200" b="1" dirty="0">
              <a:solidFill>
                <a:schemeClr val="bg1"/>
              </a:solidFill>
              <a:latin typeface="Arial" panose="020B0604020202020204" pitchFamily="34" charset="0"/>
              <a:cs typeface="Arial" panose="020B0604020202020204" pitchFamily="34" charset="0"/>
            </a:endParaRPr>
          </a:p>
        </p:txBody>
      </p:sp>
      <p:sp>
        <p:nvSpPr>
          <p:cNvPr id="19" name="Rectangle 18"/>
          <p:cNvSpPr/>
          <p:nvPr/>
        </p:nvSpPr>
        <p:spPr>
          <a:xfrm>
            <a:off x="2507220" y="3880143"/>
            <a:ext cx="411480" cy="59770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0" name="TextBox 19"/>
          <p:cNvSpPr txBox="1"/>
          <p:nvPr/>
        </p:nvSpPr>
        <p:spPr>
          <a:xfrm>
            <a:off x="2895600" y="4022029"/>
            <a:ext cx="1828800" cy="313932"/>
          </a:xfrm>
          <a:prstGeom prst="rect">
            <a:avLst/>
          </a:prstGeom>
          <a:noFill/>
        </p:spPr>
        <p:txBody>
          <a:bodyPr wrap="square" rtlCol="0">
            <a:spAutoFit/>
          </a:bodyPr>
          <a:lstStyle/>
          <a:p>
            <a:pPr algn="ctr">
              <a:lnSpc>
                <a:spcPct val="90000"/>
              </a:lnSpc>
            </a:pPr>
            <a:r>
              <a:rPr lang="en-US" sz="1600" b="1" dirty="0" smtClean="0">
                <a:solidFill>
                  <a:schemeClr val="bg1"/>
                </a:solidFill>
                <a:latin typeface="Arial" panose="020B0604020202020204" pitchFamily="34" charset="0"/>
                <a:cs typeface="Arial" panose="020B0604020202020204" pitchFamily="34" charset="0"/>
              </a:rPr>
              <a:t>CHOP (6 cycles)</a:t>
            </a:r>
            <a:endParaRPr lang="en-US" sz="1200" b="1" dirty="0">
              <a:solidFill>
                <a:schemeClr val="bg1"/>
              </a:solidFill>
              <a:latin typeface="Arial" panose="020B0604020202020204" pitchFamily="34" charset="0"/>
              <a:cs typeface="Arial" panose="020B0604020202020204" pitchFamily="34" charset="0"/>
            </a:endParaRPr>
          </a:p>
        </p:txBody>
      </p:sp>
      <p:sp>
        <p:nvSpPr>
          <p:cNvPr id="21" name="Rectangle 20"/>
          <p:cNvSpPr/>
          <p:nvPr/>
        </p:nvSpPr>
        <p:spPr>
          <a:xfrm>
            <a:off x="4720710" y="3880143"/>
            <a:ext cx="2712480" cy="59770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3" name="Rectangle 22"/>
          <p:cNvSpPr/>
          <p:nvPr/>
        </p:nvSpPr>
        <p:spPr>
          <a:xfrm>
            <a:off x="2922172" y="3880143"/>
            <a:ext cx="1798538" cy="59770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cxnSp>
        <p:nvCxnSpPr>
          <p:cNvPr id="6" name="Straight Connector 5"/>
          <p:cNvCxnSpPr/>
          <p:nvPr/>
        </p:nvCxnSpPr>
        <p:spPr>
          <a:xfrm flipH="1">
            <a:off x="2579272" y="3678109"/>
            <a:ext cx="13716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rot="5400000" flipH="1">
            <a:off x="2477740" y="3784207"/>
            <a:ext cx="201168"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50800" y="4715914"/>
            <a:ext cx="2514600" cy="313932"/>
          </a:xfrm>
          <a:prstGeom prst="rect">
            <a:avLst/>
          </a:prstGeom>
          <a:noFill/>
        </p:spPr>
        <p:txBody>
          <a:bodyPr wrap="square" rtlCol="0">
            <a:spAutoFit/>
          </a:bodyPr>
          <a:lstStyle/>
          <a:p>
            <a:pPr algn="ctr">
              <a:lnSpc>
                <a:spcPct val="90000"/>
              </a:lnSpc>
            </a:pPr>
            <a:r>
              <a:rPr lang="en-US" sz="1600" b="1" dirty="0" smtClean="0">
                <a:solidFill>
                  <a:schemeClr val="bg1"/>
                </a:solidFill>
                <a:latin typeface="Arial" panose="020B0604020202020204" pitchFamily="34" charset="0"/>
                <a:cs typeface="Arial" panose="020B0604020202020204" pitchFamily="34" charset="0"/>
              </a:rPr>
              <a:t>Combination Treatment </a:t>
            </a:r>
            <a:endParaRPr lang="en-US" sz="1200" b="1" dirty="0">
              <a:solidFill>
                <a:schemeClr val="bg1"/>
              </a:solidFill>
              <a:latin typeface="Arial" panose="020B0604020202020204" pitchFamily="34" charset="0"/>
              <a:cs typeface="Arial" panose="020B0604020202020204" pitchFamily="34" charset="0"/>
            </a:endParaRPr>
          </a:p>
        </p:txBody>
      </p:sp>
      <p:cxnSp>
        <p:nvCxnSpPr>
          <p:cNvPr id="29" name="Straight Connector 28"/>
          <p:cNvCxnSpPr/>
          <p:nvPr/>
        </p:nvCxnSpPr>
        <p:spPr>
          <a:xfrm flipH="1">
            <a:off x="1170940" y="4178995"/>
            <a:ext cx="9144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H="1">
            <a:off x="2438401" y="4178995"/>
            <a:ext cx="4572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H="1">
            <a:off x="7447280" y="4178995"/>
            <a:ext cx="4572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2755900" y="4870086"/>
            <a:ext cx="3810000" cy="313932"/>
          </a:xfrm>
          <a:prstGeom prst="rect">
            <a:avLst/>
          </a:prstGeom>
          <a:noFill/>
        </p:spPr>
        <p:txBody>
          <a:bodyPr wrap="square" rtlCol="0">
            <a:spAutoFit/>
          </a:bodyPr>
          <a:lstStyle/>
          <a:p>
            <a:pPr algn="ctr">
              <a:lnSpc>
                <a:spcPct val="90000"/>
              </a:lnSpc>
            </a:pPr>
            <a:r>
              <a:rPr lang="en-US" sz="1600" b="1" dirty="0" smtClean="0">
                <a:solidFill>
                  <a:schemeClr val="bg1"/>
                </a:solidFill>
                <a:latin typeface="Arial" panose="020B0604020202020204" pitchFamily="34" charset="0"/>
                <a:cs typeface="Arial" panose="020B0604020202020204" pitchFamily="34" charset="0"/>
              </a:rPr>
              <a:t>DLT evaluation (6 patients – 1 cycle)</a:t>
            </a:r>
            <a:endParaRPr lang="en-US" sz="1200" b="1" dirty="0">
              <a:solidFill>
                <a:schemeClr val="bg1"/>
              </a:solidFill>
              <a:latin typeface="Arial" panose="020B0604020202020204" pitchFamily="34" charset="0"/>
              <a:cs typeface="Arial" panose="020B0604020202020204" pitchFamily="34" charset="0"/>
            </a:endParaRPr>
          </a:p>
        </p:txBody>
      </p:sp>
      <p:cxnSp>
        <p:nvCxnSpPr>
          <p:cNvPr id="33" name="Straight Connector 32"/>
          <p:cNvCxnSpPr/>
          <p:nvPr/>
        </p:nvCxnSpPr>
        <p:spPr>
          <a:xfrm flipH="1">
            <a:off x="2735820" y="5025280"/>
            <a:ext cx="13716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rot="5400000" flipH="1">
            <a:off x="2625144" y="5126874"/>
            <a:ext cx="219456"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7391400" y="5195227"/>
            <a:ext cx="1600200" cy="535531"/>
          </a:xfrm>
          <a:prstGeom prst="rect">
            <a:avLst/>
          </a:prstGeom>
          <a:noFill/>
          <a:ln>
            <a:noFill/>
          </a:ln>
        </p:spPr>
        <p:txBody>
          <a:bodyPr wrap="square" rtlCol="0">
            <a:spAutoFit/>
          </a:bodyPr>
          <a:lstStyle/>
          <a:p>
            <a:pPr algn="ctr">
              <a:lnSpc>
                <a:spcPct val="90000"/>
              </a:lnSpc>
            </a:pPr>
            <a:r>
              <a:rPr lang="en-US" sz="1600" b="1" dirty="0" smtClean="0">
                <a:solidFill>
                  <a:schemeClr val="bg1"/>
                </a:solidFill>
                <a:latin typeface="Arial" panose="020B0604020202020204" pitchFamily="34" charset="0"/>
                <a:cs typeface="Arial" panose="020B0604020202020204" pitchFamily="34" charset="0"/>
              </a:rPr>
              <a:t>End of treatment visit</a:t>
            </a:r>
            <a:endParaRPr lang="en-US" sz="1200" b="1" dirty="0">
              <a:solidFill>
                <a:schemeClr val="bg1"/>
              </a:solidFill>
              <a:latin typeface="Arial" panose="020B0604020202020204" pitchFamily="34" charset="0"/>
              <a:cs typeface="Arial" panose="020B0604020202020204" pitchFamily="34" charset="0"/>
            </a:endParaRPr>
          </a:p>
        </p:txBody>
      </p:sp>
      <p:sp>
        <p:nvSpPr>
          <p:cNvPr id="36" name="Rectangle 35"/>
          <p:cNvSpPr/>
          <p:nvPr/>
        </p:nvSpPr>
        <p:spPr>
          <a:xfrm>
            <a:off x="7451210" y="5164140"/>
            <a:ext cx="1540390" cy="59770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cxnSp>
        <p:nvCxnSpPr>
          <p:cNvPr id="37" name="Straight Connector 36"/>
          <p:cNvCxnSpPr/>
          <p:nvPr/>
        </p:nvCxnSpPr>
        <p:spPr>
          <a:xfrm flipH="1">
            <a:off x="7405490" y="5462992"/>
            <a:ext cx="4572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4404591" y="5195227"/>
            <a:ext cx="2868819" cy="535531"/>
          </a:xfrm>
          <a:prstGeom prst="rect">
            <a:avLst/>
          </a:prstGeom>
          <a:noFill/>
        </p:spPr>
        <p:txBody>
          <a:bodyPr wrap="square" rtlCol="0">
            <a:spAutoFit/>
          </a:bodyPr>
          <a:lstStyle/>
          <a:p>
            <a:pPr algn="ctr">
              <a:lnSpc>
                <a:spcPct val="90000"/>
              </a:lnSpc>
            </a:pPr>
            <a:r>
              <a:rPr lang="en-US" sz="1600" b="1" dirty="0" smtClean="0">
                <a:solidFill>
                  <a:schemeClr val="bg1"/>
                </a:solidFill>
                <a:latin typeface="Arial" panose="020B0604020202020204" pitchFamily="34" charset="0"/>
                <a:cs typeface="Arial" panose="020B0604020202020204" pitchFamily="34" charset="0"/>
              </a:rPr>
              <a:t>Brentuximab vedotin</a:t>
            </a:r>
            <a:br>
              <a:rPr lang="en-US" sz="1600" b="1" dirty="0" smtClean="0">
                <a:solidFill>
                  <a:schemeClr val="bg1"/>
                </a:solidFill>
                <a:latin typeface="Arial" panose="020B0604020202020204" pitchFamily="34" charset="0"/>
                <a:cs typeface="Arial" panose="020B0604020202020204" pitchFamily="34" charset="0"/>
              </a:rPr>
            </a:br>
            <a:r>
              <a:rPr lang="en-US" sz="1600" b="1" dirty="0" smtClean="0">
                <a:solidFill>
                  <a:schemeClr val="bg1"/>
                </a:solidFill>
                <a:latin typeface="Arial" panose="020B0604020202020204" pitchFamily="34" charset="0"/>
                <a:cs typeface="Arial" panose="020B0604020202020204" pitchFamily="34" charset="0"/>
              </a:rPr>
              <a:t>(10 cycles)</a:t>
            </a:r>
            <a:endParaRPr lang="en-US" sz="1200" b="1" dirty="0">
              <a:solidFill>
                <a:schemeClr val="bg1"/>
              </a:solidFill>
              <a:latin typeface="Arial" panose="020B0604020202020204" pitchFamily="34" charset="0"/>
              <a:cs typeface="Arial" panose="020B0604020202020204" pitchFamily="34" charset="0"/>
            </a:endParaRPr>
          </a:p>
        </p:txBody>
      </p:sp>
      <p:sp>
        <p:nvSpPr>
          <p:cNvPr id="39" name="Rectangle 38"/>
          <p:cNvSpPr/>
          <p:nvPr/>
        </p:nvSpPr>
        <p:spPr>
          <a:xfrm>
            <a:off x="4254500" y="5164140"/>
            <a:ext cx="3145536" cy="59770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0" name="Rectangle 39"/>
          <p:cNvSpPr/>
          <p:nvPr/>
        </p:nvSpPr>
        <p:spPr>
          <a:xfrm>
            <a:off x="2540000" y="5164140"/>
            <a:ext cx="1709928" cy="59770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2" name="Rectangle 41"/>
          <p:cNvSpPr/>
          <p:nvPr/>
        </p:nvSpPr>
        <p:spPr>
          <a:xfrm>
            <a:off x="2566572" y="5216104"/>
            <a:ext cx="279160" cy="493776"/>
          </a:xfrm>
          <a:prstGeom prst="rect">
            <a:avLst/>
          </a:prstGeom>
          <a:solidFill>
            <a:srgbClr val="DDDD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3" name="TextBox 42"/>
          <p:cNvSpPr txBox="1"/>
          <p:nvPr/>
        </p:nvSpPr>
        <p:spPr>
          <a:xfrm>
            <a:off x="49628" y="5306026"/>
            <a:ext cx="1181100" cy="313932"/>
          </a:xfrm>
          <a:prstGeom prst="rect">
            <a:avLst/>
          </a:prstGeom>
          <a:noFill/>
        </p:spPr>
        <p:txBody>
          <a:bodyPr wrap="square" rtlCol="0">
            <a:spAutoFit/>
          </a:bodyPr>
          <a:lstStyle/>
          <a:p>
            <a:pPr algn="ctr">
              <a:lnSpc>
                <a:spcPct val="90000"/>
              </a:lnSpc>
            </a:pPr>
            <a:r>
              <a:rPr lang="en-US" sz="1600" b="1" dirty="0" smtClean="0">
                <a:solidFill>
                  <a:schemeClr val="bg1"/>
                </a:solidFill>
                <a:latin typeface="Arial" panose="020B0604020202020204" pitchFamily="34" charset="0"/>
                <a:cs typeface="Arial" panose="020B0604020202020204" pitchFamily="34" charset="0"/>
              </a:rPr>
              <a:t>Screening</a:t>
            </a:r>
            <a:endParaRPr lang="en-US" sz="1200" b="1" dirty="0">
              <a:solidFill>
                <a:schemeClr val="bg1"/>
              </a:solidFill>
              <a:latin typeface="Arial" panose="020B0604020202020204" pitchFamily="34" charset="0"/>
              <a:cs typeface="Arial" panose="020B0604020202020204" pitchFamily="34" charset="0"/>
            </a:endParaRPr>
          </a:p>
        </p:txBody>
      </p:sp>
      <p:sp>
        <p:nvSpPr>
          <p:cNvPr id="44" name="Rectangle 43"/>
          <p:cNvSpPr/>
          <p:nvPr/>
        </p:nvSpPr>
        <p:spPr>
          <a:xfrm>
            <a:off x="125828" y="5164140"/>
            <a:ext cx="1066800" cy="59770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5" name="Rectangle 44"/>
          <p:cNvSpPr/>
          <p:nvPr/>
        </p:nvSpPr>
        <p:spPr>
          <a:xfrm>
            <a:off x="1294229" y="5164140"/>
            <a:ext cx="1181100" cy="59770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6" name="TextBox 45"/>
          <p:cNvSpPr txBox="1"/>
          <p:nvPr/>
        </p:nvSpPr>
        <p:spPr>
          <a:xfrm>
            <a:off x="1230728" y="5195227"/>
            <a:ext cx="1334672" cy="535531"/>
          </a:xfrm>
          <a:prstGeom prst="rect">
            <a:avLst/>
          </a:prstGeom>
          <a:noFill/>
        </p:spPr>
        <p:txBody>
          <a:bodyPr wrap="square" rtlCol="0">
            <a:spAutoFit/>
          </a:bodyPr>
          <a:lstStyle/>
          <a:p>
            <a:pPr algn="ctr">
              <a:lnSpc>
                <a:spcPct val="90000"/>
              </a:lnSpc>
            </a:pPr>
            <a:r>
              <a:rPr lang="en-US" sz="1600" b="1" dirty="0" smtClean="0">
                <a:solidFill>
                  <a:schemeClr val="bg1"/>
                </a:solidFill>
                <a:latin typeface="Arial" panose="020B0604020202020204" pitchFamily="34" charset="0"/>
                <a:cs typeface="Arial" panose="020B0604020202020204" pitchFamily="34" charset="0"/>
              </a:rPr>
              <a:t>Baseline/</a:t>
            </a:r>
            <a:br>
              <a:rPr lang="en-US" sz="1600" b="1" dirty="0" smtClean="0">
                <a:solidFill>
                  <a:schemeClr val="bg1"/>
                </a:solidFill>
                <a:latin typeface="Arial" panose="020B0604020202020204" pitchFamily="34" charset="0"/>
                <a:cs typeface="Arial" panose="020B0604020202020204" pitchFamily="34" charset="0"/>
              </a:rPr>
            </a:br>
            <a:r>
              <a:rPr lang="en-US" sz="1600" b="1" dirty="0" smtClean="0">
                <a:solidFill>
                  <a:schemeClr val="bg1"/>
                </a:solidFill>
                <a:latin typeface="Arial" panose="020B0604020202020204" pitchFamily="34" charset="0"/>
                <a:cs typeface="Arial" panose="020B0604020202020204" pitchFamily="34" charset="0"/>
              </a:rPr>
              <a:t>enrollment</a:t>
            </a:r>
            <a:endParaRPr lang="en-US" sz="1200" b="1" dirty="0">
              <a:solidFill>
                <a:schemeClr val="bg1"/>
              </a:solidFill>
              <a:latin typeface="Arial" panose="020B0604020202020204" pitchFamily="34" charset="0"/>
              <a:cs typeface="Arial" panose="020B0604020202020204" pitchFamily="34" charset="0"/>
            </a:endParaRPr>
          </a:p>
        </p:txBody>
      </p:sp>
      <p:cxnSp>
        <p:nvCxnSpPr>
          <p:cNvPr id="47" name="Straight Connector 46"/>
          <p:cNvCxnSpPr/>
          <p:nvPr/>
        </p:nvCxnSpPr>
        <p:spPr>
          <a:xfrm flipH="1">
            <a:off x="1207868" y="5462992"/>
            <a:ext cx="9144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H="1">
            <a:off x="2475329" y="5462992"/>
            <a:ext cx="4572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1936164" y="5758190"/>
            <a:ext cx="5798136" cy="261610"/>
          </a:xfrm>
          <a:prstGeom prst="rect">
            <a:avLst/>
          </a:prstGeom>
          <a:noFill/>
        </p:spPr>
        <p:txBody>
          <a:bodyPr wrap="square" rtlCol="0">
            <a:spAutoFit/>
          </a:bodyPr>
          <a:lstStyle/>
          <a:p>
            <a:r>
              <a:rPr lang="en-US" sz="1100" b="1" dirty="0" smtClean="0">
                <a:solidFill>
                  <a:schemeClr val="bg1"/>
                </a:solidFill>
                <a:latin typeface="Arial" panose="020B0604020202020204" pitchFamily="34" charset="0"/>
                <a:cs typeface="Arial" panose="020B0604020202020204" pitchFamily="34" charset="0"/>
              </a:rPr>
              <a:t>Cycle    1      2      3      4      5      6     7      8      9     10     11     12    13    14     15     16</a:t>
            </a:r>
            <a:endParaRPr lang="en-US" sz="1100"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831857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a:lum/>
          </a:blip>
          <a:srcRect/>
          <a:stretch>
            <a:fillRect l="-8000" r="-8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1174" y="351432"/>
            <a:ext cx="8534400" cy="1143000"/>
          </a:xfrm>
        </p:spPr>
        <p:txBody>
          <a:bodyPr>
            <a:noAutofit/>
          </a:bodyPr>
          <a:lstStyle/>
          <a:p>
            <a:pPr>
              <a:lnSpc>
                <a:spcPct val="85000"/>
              </a:lnSpc>
            </a:pPr>
            <a:r>
              <a:rPr lang="en-US" sz="3600" dirty="0" smtClean="0">
                <a:solidFill>
                  <a:srgbClr val="F09828"/>
                </a:solidFill>
              </a:rPr>
              <a:t>Response </a:t>
            </a:r>
            <a:r>
              <a:rPr lang="en-US" sz="3600" dirty="0">
                <a:solidFill>
                  <a:srgbClr val="F09828"/>
                </a:solidFill>
              </a:rPr>
              <a:t>After Sequential or Combination Treatment</a:t>
            </a:r>
          </a:p>
        </p:txBody>
      </p:sp>
      <p:sp>
        <p:nvSpPr>
          <p:cNvPr id="5" name="Text Box 4"/>
          <p:cNvSpPr txBox="1">
            <a:spLocks noChangeArrowheads="1"/>
          </p:cNvSpPr>
          <p:nvPr/>
        </p:nvSpPr>
        <p:spPr bwMode="auto">
          <a:xfrm>
            <a:off x="442440" y="6473736"/>
            <a:ext cx="4129560" cy="2318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F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tabLst>
                <a:tab pos="723900" algn="l"/>
                <a:tab pos="1447800" algn="l"/>
                <a:tab pos="2171700" algn="l"/>
                <a:tab pos="2895600" algn="l"/>
                <a:tab pos="3619500" algn="l"/>
              </a:tabLst>
              <a:defRPr sz="2400">
                <a:solidFill>
                  <a:srgbClr val="000000"/>
                </a:solidFill>
                <a:latin typeface="Times New Roman" pitchFamily="16" charset="0"/>
                <a:ea typeface="msgothic" charset="0"/>
                <a:cs typeface="msgothic" charset="0"/>
              </a:defRPr>
            </a:lvl1pPr>
            <a:lvl2pPr>
              <a:tabLst>
                <a:tab pos="723900" algn="l"/>
                <a:tab pos="1447800" algn="l"/>
                <a:tab pos="2171700" algn="l"/>
                <a:tab pos="2895600" algn="l"/>
                <a:tab pos="3619500" algn="l"/>
              </a:tabLst>
              <a:defRPr sz="2400">
                <a:solidFill>
                  <a:srgbClr val="000000"/>
                </a:solidFill>
                <a:latin typeface="Times New Roman" pitchFamily="16" charset="0"/>
                <a:ea typeface="msgothic" charset="0"/>
                <a:cs typeface="msgothic" charset="0"/>
              </a:defRPr>
            </a:lvl2pPr>
            <a:lvl3pPr>
              <a:tabLst>
                <a:tab pos="723900" algn="l"/>
                <a:tab pos="1447800" algn="l"/>
                <a:tab pos="2171700" algn="l"/>
                <a:tab pos="2895600" algn="l"/>
                <a:tab pos="3619500" algn="l"/>
              </a:tabLst>
              <a:defRPr sz="2400">
                <a:solidFill>
                  <a:srgbClr val="000000"/>
                </a:solidFill>
                <a:latin typeface="Times New Roman" pitchFamily="16" charset="0"/>
                <a:ea typeface="msgothic" charset="0"/>
                <a:cs typeface="msgothic" charset="0"/>
              </a:defRPr>
            </a:lvl3pPr>
            <a:lvl4pPr>
              <a:tabLst>
                <a:tab pos="723900" algn="l"/>
                <a:tab pos="1447800" algn="l"/>
                <a:tab pos="2171700" algn="l"/>
                <a:tab pos="2895600" algn="l"/>
                <a:tab pos="3619500" algn="l"/>
              </a:tabLst>
              <a:defRPr sz="2400">
                <a:solidFill>
                  <a:srgbClr val="000000"/>
                </a:solidFill>
                <a:latin typeface="Times New Roman" pitchFamily="16" charset="0"/>
                <a:ea typeface="msgothic" charset="0"/>
                <a:cs typeface="msgothic" charset="0"/>
              </a:defRPr>
            </a:lvl4pPr>
            <a:lvl5pPr>
              <a:tabLst>
                <a:tab pos="723900" algn="l"/>
                <a:tab pos="1447800" algn="l"/>
                <a:tab pos="2171700" algn="l"/>
                <a:tab pos="2895600" algn="l"/>
                <a:tab pos="3619500" algn="l"/>
              </a:tabLst>
              <a:defRPr sz="2400">
                <a:solidFill>
                  <a:srgbClr val="000000"/>
                </a:solidFill>
                <a:latin typeface="Times New Roman" pitchFamily="16" charset="0"/>
                <a:ea typeface="msgothic" charset="0"/>
                <a:cs typeface="msgothic" charset="0"/>
              </a:defRPr>
            </a:lvl5pPr>
            <a:lvl6pPr marL="15367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Lst>
              <a:defRPr sz="2400">
                <a:solidFill>
                  <a:srgbClr val="000000"/>
                </a:solidFill>
                <a:latin typeface="Times New Roman" pitchFamily="16" charset="0"/>
                <a:ea typeface="msgothic" charset="0"/>
                <a:cs typeface="msgothic" charset="0"/>
              </a:defRPr>
            </a:lvl6pPr>
            <a:lvl7pPr marL="19939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Lst>
              <a:defRPr sz="2400">
                <a:solidFill>
                  <a:srgbClr val="000000"/>
                </a:solidFill>
                <a:latin typeface="Times New Roman" pitchFamily="16" charset="0"/>
                <a:ea typeface="msgothic" charset="0"/>
                <a:cs typeface="msgothic" charset="0"/>
              </a:defRPr>
            </a:lvl7pPr>
            <a:lvl8pPr marL="24511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Lst>
              <a:defRPr sz="2400">
                <a:solidFill>
                  <a:srgbClr val="000000"/>
                </a:solidFill>
                <a:latin typeface="Times New Roman" pitchFamily="16" charset="0"/>
                <a:ea typeface="msgothic" charset="0"/>
                <a:cs typeface="msgothic" charset="0"/>
              </a:defRPr>
            </a:lvl8pPr>
            <a:lvl9pPr marL="29083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Lst>
              <a:defRPr sz="2400">
                <a:solidFill>
                  <a:srgbClr val="000000"/>
                </a:solidFill>
                <a:latin typeface="Times New Roman" pitchFamily="16" charset="0"/>
                <a:ea typeface="msgothic" charset="0"/>
                <a:cs typeface="msgothic" charset="0"/>
              </a:defRPr>
            </a:lvl9pPr>
          </a:lstStyle>
          <a:p>
            <a:r>
              <a:rPr lang="en-GB" altLang="en-US" sz="1200" b="1" dirty="0">
                <a:solidFill>
                  <a:schemeClr val="bg1"/>
                </a:solidFill>
                <a:latin typeface="Arial" panose="020B0604020202020204" pitchFamily="34" charset="0"/>
              </a:rPr>
              <a:t>Fanale </a:t>
            </a:r>
            <a:r>
              <a:rPr lang="en-GB" altLang="en-US" sz="1200" b="1" dirty="0" smtClean="0">
                <a:solidFill>
                  <a:schemeClr val="bg1"/>
                </a:solidFill>
                <a:latin typeface="Arial" panose="020B0604020202020204" pitchFamily="34" charset="0"/>
              </a:rPr>
              <a:t>MA, </a:t>
            </a:r>
            <a:r>
              <a:rPr lang="en-GB" altLang="en-US" sz="1200" b="1" dirty="0">
                <a:solidFill>
                  <a:schemeClr val="bg1"/>
                </a:solidFill>
                <a:latin typeface="Arial" panose="020B0604020202020204" pitchFamily="34" charset="0"/>
              </a:rPr>
              <a:t>et al. </a:t>
            </a:r>
            <a:r>
              <a:rPr lang="en-GB" altLang="en-US" sz="1200" b="1" i="1" dirty="0" smtClean="0">
                <a:solidFill>
                  <a:schemeClr val="bg1"/>
                </a:solidFill>
                <a:latin typeface="Arial" panose="020B0604020202020204" pitchFamily="34" charset="0"/>
              </a:rPr>
              <a:t>J Clin Oncol.</a:t>
            </a:r>
            <a:r>
              <a:rPr lang="en-GB" altLang="en-US" sz="1200" b="1" dirty="0" smtClean="0">
                <a:solidFill>
                  <a:schemeClr val="bg1"/>
                </a:solidFill>
                <a:latin typeface="Arial" panose="020B0604020202020204" pitchFamily="34" charset="0"/>
              </a:rPr>
              <a:t>  2014;32(28):3137-3143.</a:t>
            </a:r>
            <a:endParaRPr lang="en-GB" altLang="en-US" sz="1200" b="1" dirty="0">
              <a:solidFill>
                <a:schemeClr val="bg1"/>
              </a:solidFill>
              <a:latin typeface="Arial" panose="020B060402020202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666503635"/>
              </p:ext>
            </p:extLst>
          </p:nvPr>
        </p:nvGraphicFramePr>
        <p:xfrm>
          <a:off x="457200" y="1475539"/>
          <a:ext cx="8229600" cy="4460240"/>
        </p:xfrm>
        <a:graphic>
          <a:graphicData uri="http://schemas.openxmlformats.org/drawingml/2006/table">
            <a:tbl>
              <a:tblPr firstRow="1" bandRow="1">
                <a:tableStyleId>{5C22544A-7EE6-4342-B048-85BDC9FD1C3A}</a:tableStyleId>
              </a:tblPr>
              <a:tblGrid>
                <a:gridCol w="1645920"/>
                <a:gridCol w="822960"/>
                <a:gridCol w="807720"/>
                <a:gridCol w="838200"/>
                <a:gridCol w="822960"/>
                <a:gridCol w="822960"/>
                <a:gridCol w="822960"/>
                <a:gridCol w="822960"/>
                <a:gridCol w="822960"/>
              </a:tblGrid>
              <a:tr h="370840">
                <a:tc>
                  <a:txBody>
                    <a:bodyPr/>
                    <a:lstStyle/>
                    <a:p>
                      <a:endParaRPr lang="en-US" sz="1600" dirty="0">
                        <a:solidFill>
                          <a:schemeClr val="tx1"/>
                        </a:solidFill>
                        <a:latin typeface="Arial" panose="020B0604020202020204" pitchFamily="34" charset="0"/>
                        <a:cs typeface="Arial" panose="020B0604020202020204" pitchFamily="34" charset="0"/>
                      </a:endParaRPr>
                    </a:p>
                  </a:txBody>
                  <a:tcPr>
                    <a:lnL w="12700" cmpd="sng">
                      <a:noFill/>
                    </a:lnL>
                    <a:lnR w="12700" cmpd="sng">
                      <a:noFill/>
                    </a:lnR>
                    <a:lnT w="38100" cap="flat" cmpd="sng" algn="ctr">
                      <a:solidFill>
                        <a:schemeClr val="bg1"/>
                      </a:solidFill>
                      <a:prstDash val="solid"/>
                      <a:round/>
                      <a:headEnd type="none" w="med" len="med"/>
                      <a:tailEnd type="none" w="med" len="med"/>
                    </a:lnT>
                    <a:lnB w="38100" cmpd="sng">
                      <a:noFill/>
                    </a:lnB>
                    <a:lnTlToBr w="12700" cmpd="sng">
                      <a:noFill/>
                      <a:prstDash val="solid"/>
                    </a:lnTlToBr>
                    <a:lnBlToTr w="12700" cmpd="sng">
                      <a:noFill/>
                      <a:prstDash val="solid"/>
                    </a:lnBlToTr>
                    <a:solidFill>
                      <a:srgbClr val="99CCFF"/>
                    </a:solidFill>
                  </a:tcPr>
                </a:tc>
                <a:tc gridSpan="2">
                  <a:txBody>
                    <a:bodyPr/>
                    <a:lstStyle/>
                    <a:p>
                      <a:endParaRPr lang="en-US" sz="1600" dirty="0">
                        <a:solidFill>
                          <a:schemeClr val="tx1"/>
                        </a:solidFill>
                        <a:latin typeface="Arial" panose="020B0604020202020204" pitchFamily="34" charset="0"/>
                        <a:cs typeface="Arial" panose="020B0604020202020204" pitchFamily="34" charset="0"/>
                      </a:endParaRPr>
                    </a:p>
                  </a:txBody>
                  <a:tcPr>
                    <a:lnL w="12700" cmpd="sng">
                      <a:noFill/>
                    </a:lnL>
                    <a:lnR w="12700" cmpd="sng">
                      <a:noFill/>
                    </a:lnR>
                    <a:lnT w="38100" cap="flat" cmpd="sng" algn="ctr">
                      <a:solidFill>
                        <a:schemeClr val="bg1"/>
                      </a:solidFill>
                      <a:prstDash val="solid"/>
                      <a:round/>
                      <a:headEnd type="none" w="med" len="med"/>
                      <a:tailEnd type="none" w="med" len="med"/>
                    </a:lnT>
                    <a:lnB w="38100" cmpd="sng">
                      <a:noFill/>
                    </a:lnB>
                    <a:lnTlToBr w="12700" cmpd="sng">
                      <a:noFill/>
                      <a:prstDash val="solid"/>
                    </a:lnTlToBr>
                    <a:lnBlToTr w="12700" cmpd="sng">
                      <a:noFill/>
                      <a:prstDash val="solid"/>
                    </a:lnBlToTr>
                    <a:solidFill>
                      <a:srgbClr val="99CCFF"/>
                    </a:solidFill>
                  </a:tcPr>
                </a:tc>
                <a:tc hMerge="1">
                  <a:txBody>
                    <a:bodyPr/>
                    <a:lstStyle/>
                    <a:p>
                      <a:endParaRPr lang="en-US"/>
                    </a:p>
                  </a:txBody>
                  <a:tcPr/>
                </a:tc>
                <a:tc gridSpan="6">
                  <a:txBody>
                    <a:bodyPr/>
                    <a:lstStyle/>
                    <a:p>
                      <a:pPr algn="ctr"/>
                      <a:r>
                        <a:rPr lang="en-US" sz="1600" dirty="0" smtClean="0">
                          <a:solidFill>
                            <a:schemeClr val="tx1"/>
                          </a:solidFill>
                          <a:latin typeface="Arial" panose="020B0604020202020204" pitchFamily="34" charset="0"/>
                          <a:cs typeface="Arial" panose="020B0604020202020204" pitchFamily="34" charset="0"/>
                        </a:rPr>
                        <a:t>Combination</a:t>
                      </a:r>
                      <a:endParaRPr lang="en-US" sz="1600" dirty="0">
                        <a:solidFill>
                          <a:schemeClr val="tx1"/>
                        </a:solidFill>
                        <a:latin typeface="Arial" panose="020B0604020202020204" pitchFamily="34" charset="0"/>
                        <a:cs typeface="Arial" panose="020B0604020202020204" pitchFamily="34" charset="0"/>
                      </a:endParaRPr>
                    </a:p>
                  </a:txBody>
                  <a:tcPr anchor="ctr">
                    <a:lnL w="12700" cmpd="sng">
                      <a:noFill/>
                    </a:lnL>
                    <a:lnR w="12700" cmpd="sng">
                      <a:noFill/>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99CCFF"/>
                    </a:solidFill>
                  </a:tcPr>
                </a:tc>
                <a:tc hMerge="1">
                  <a:txBody>
                    <a:bodyPr/>
                    <a:lstStyle/>
                    <a:p>
                      <a:endParaRPr lang="en-US"/>
                    </a:p>
                  </a:txBody>
                  <a:tcPr/>
                </a:tc>
                <a:tc hMerge="1">
                  <a:txBody>
                    <a:bodyPr/>
                    <a:lstStyle/>
                    <a:p>
                      <a:endParaRPr lang="en-US" dirty="0"/>
                    </a:p>
                  </a:txBody>
                  <a:tcPr/>
                </a:tc>
                <a:tc hMerge="1">
                  <a:txBody>
                    <a:bodyPr/>
                    <a:lstStyle/>
                    <a:p>
                      <a:endParaRPr lang="en-US"/>
                    </a:p>
                  </a:txBody>
                  <a:tcPr/>
                </a:tc>
                <a:tc hMerge="1">
                  <a:txBody>
                    <a:bodyPr/>
                    <a:lstStyle/>
                    <a:p>
                      <a:endParaRPr lang="en-US" dirty="0"/>
                    </a:p>
                  </a:txBody>
                  <a:tcPr/>
                </a:tc>
                <a:tc hMerge="1">
                  <a:txBody>
                    <a:bodyPr/>
                    <a:lstStyle/>
                    <a:p>
                      <a:endParaRPr lang="en-US"/>
                    </a:p>
                  </a:txBody>
                  <a:tcPr/>
                </a:tc>
              </a:tr>
              <a:tr h="370840">
                <a:tc>
                  <a:txBody>
                    <a:bodyPr/>
                    <a:lstStyle/>
                    <a:p>
                      <a:endParaRPr lang="en-US" sz="1600" dirty="0">
                        <a:solidFill>
                          <a:schemeClr val="tx1"/>
                        </a:solidFill>
                        <a:latin typeface="Arial" panose="020B0604020202020204" pitchFamily="34" charset="0"/>
                        <a:cs typeface="Arial" panose="020B0604020202020204" pitchFamily="34" charset="0"/>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99CCFF"/>
                    </a:solidFill>
                  </a:tcPr>
                </a:tc>
                <a:tc gridSpan="2">
                  <a:txBody>
                    <a:bodyPr/>
                    <a:lstStyle/>
                    <a:p>
                      <a:pPr algn="ctr"/>
                      <a:r>
                        <a:rPr lang="en-US" sz="1600" b="1" dirty="0" smtClean="0">
                          <a:solidFill>
                            <a:schemeClr val="tx1"/>
                          </a:solidFill>
                          <a:latin typeface="Arial" panose="020B0604020202020204" pitchFamily="34" charset="0"/>
                          <a:cs typeface="Arial" panose="020B0604020202020204" pitchFamily="34" charset="0"/>
                        </a:rPr>
                        <a:t>Sequential ALCL </a:t>
                      </a:r>
                      <a:br>
                        <a:rPr lang="en-US" sz="1600" b="1" dirty="0" smtClean="0">
                          <a:solidFill>
                            <a:schemeClr val="tx1"/>
                          </a:solidFill>
                          <a:latin typeface="Arial" panose="020B0604020202020204" pitchFamily="34" charset="0"/>
                          <a:cs typeface="Arial" panose="020B0604020202020204" pitchFamily="34" charset="0"/>
                        </a:rPr>
                      </a:br>
                      <a:r>
                        <a:rPr lang="en-US" sz="1600" b="1" dirty="0" smtClean="0">
                          <a:solidFill>
                            <a:schemeClr val="tx1"/>
                          </a:solidFill>
                          <a:latin typeface="Arial" panose="020B0604020202020204" pitchFamily="34" charset="0"/>
                          <a:cs typeface="Arial" panose="020B0604020202020204" pitchFamily="34" charset="0"/>
                        </a:rPr>
                        <a:t>n</a:t>
                      </a:r>
                      <a:r>
                        <a:rPr lang="en-US" sz="1600" b="1" baseline="0" dirty="0" smtClean="0">
                          <a:solidFill>
                            <a:schemeClr val="tx1"/>
                          </a:solidFill>
                          <a:latin typeface="Arial" panose="020B0604020202020204" pitchFamily="34" charset="0"/>
                          <a:cs typeface="Arial" panose="020B0604020202020204" pitchFamily="34" charset="0"/>
                        </a:rPr>
                        <a:t> = 13</a:t>
                      </a:r>
                      <a:endParaRPr lang="en-US" sz="1600" b="1" dirty="0">
                        <a:solidFill>
                          <a:schemeClr val="tx1"/>
                        </a:solidFill>
                        <a:latin typeface="Arial" panose="020B0604020202020204" pitchFamily="34" charset="0"/>
                        <a:cs typeface="Arial" panose="020B0604020202020204" pitchFamily="34" charset="0"/>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99CCFF"/>
                    </a:solidFill>
                  </a:tcPr>
                </a:tc>
                <a:tc hMerge="1">
                  <a:txBody>
                    <a:bodyPr/>
                    <a:lstStyle/>
                    <a:p>
                      <a:endParaRPr lang="en-US"/>
                    </a:p>
                  </a:txBody>
                  <a:tcPr/>
                </a:tc>
                <a:tc gridSpan="2">
                  <a:txBody>
                    <a:bodyPr/>
                    <a:lstStyle/>
                    <a:p>
                      <a:pPr algn="ctr"/>
                      <a:r>
                        <a:rPr lang="en-US" sz="1600" b="1" dirty="0" smtClean="0">
                          <a:solidFill>
                            <a:schemeClr val="tx1"/>
                          </a:solidFill>
                          <a:latin typeface="Arial" panose="020B0604020202020204" pitchFamily="34" charset="0"/>
                          <a:cs typeface="Arial" panose="020B0604020202020204" pitchFamily="34" charset="0"/>
                        </a:rPr>
                        <a:t>ALCL</a:t>
                      </a:r>
                      <a:br>
                        <a:rPr lang="en-US" sz="1600" b="1" dirty="0" smtClean="0">
                          <a:solidFill>
                            <a:schemeClr val="tx1"/>
                          </a:solidFill>
                          <a:latin typeface="Arial" panose="020B0604020202020204" pitchFamily="34" charset="0"/>
                          <a:cs typeface="Arial" panose="020B0604020202020204" pitchFamily="34" charset="0"/>
                        </a:rPr>
                      </a:br>
                      <a:r>
                        <a:rPr lang="en-US" sz="1600" b="1" dirty="0" smtClean="0">
                          <a:solidFill>
                            <a:schemeClr val="tx1"/>
                          </a:solidFill>
                          <a:latin typeface="Arial" panose="020B0604020202020204" pitchFamily="34" charset="0"/>
                          <a:cs typeface="Arial" panose="020B0604020202020204" pitchFamily="34" charset="0"/>
                        </a:rPr>
                        <a:t>n</a:t>
                      </a:r>
                      <a:r>
                        <a:rPr lang="en-US" sz="1600" b="1" baseline="0" dirty="0" smtClean="0">
                          <a:solidFill>
                            <a:schemeClr val="tx1"/>
                          </a:solidFill>
                          <a:latin typeface="Arial" panose="020B0604020202020204" pitchFamily="34" charset="0"/>
                          <a:cs typeface="Arial" panose="020B0604020202020204" pitchFamily="34" charset="0"/>
                        </a:rPr>
                        <a:t> = 19</a:t>
                      </a:r>
                      <a:endParaRPr lang="en-US" sz="1600" b="1" dirty="0">
                        <a:solidFill>
                          <a:schemeClr val="tx1"/>
                        </a:solidFill>
                        <a:latin typeface="Arial" panose="020B0604020202020204" pitchFamily="34" charset="0"/>
                        <a:cs typeface="Arial" panose="020B0604020202020204" pitchFamily="34" charset="0"/>
                      </a:endParaRPr>
                    </a:p>
                  </a:txBody>
                  <a:tcPr>
                    <a:lnL w="12700" cmpd="sng">
                      <a:noFill/>
                    </a:lnL>
                    <a:lnR w="12700" cmpd="sng">
                      <a:noFill/>
                    </a:lnR>
                    <a:lnT w="1270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99CCFF"/>
                    </a:solidFill>
                  </a:tcPr>
                </a:tc>
                <a:tc hMerge="1">
                  <a:txBody>
                    <a:bodyPr/>
                    <a:lstStyle/>
                    <a:p>
                      <a:endParaRPr lang="en-US"/>
                    </a:p>
                  </a:txBody>
                  <a:tcPr/>
                </a:tc>
                <a:tc gridSpan="2">
                  <a:txBody>
                    <a:bodyPr/>
                    <a:lstStyle/>
                    <a:p>
                      <a:pPr algn="ctr"/>
                      <a:r>
                        <a:rPr lang="en-US" sz="1600" b="1" dirty="0" smtClean="0">
                          <a:solidFill>
                            <a:schemeClr val="tx1"/>
                          </a:solidFill>
                          <a:latin typeface="Arial" panose="020B0604020202020204" pitchFamily="34" charset="0"/>
                          <a:cs typeface="Arial" panose="020B0604020202020204" pitchFamily="34" charset="0"/>
                        </a:rPr>
                        <a:t>Non-ALCL</a:t>
                      </a:r>
                    </a:p>
                    <a:p>
                      <a:pPr algn="ctr"/>
                      <a:r>
                        <a:rPr lang="en-US" sz="1600" b="1" dirty="0" smtClean="0">
                          <a:solidFill>
                            <a:schemeClr val="tx1"/>
                          </a:solidFill>
                          <a:latin typeface="Arial" panose="020B0604020202020204" pitchFamily="34" charset="0"/>
                          <a:cs typeface="Arial" panose="020B0604020202020204" pitchFamily="34" charset="0"/>
                        </a:rPr>
                        <a:t>n</a:t>
                      </a:r>
                      <a:r>
                        <a:rPr lang="en-US" sz="1600" b="1" baseline="0" dirty="0" smtClean="0">
                          <a:solidFill>
                            <a:schemeClr val="tx1"/>
                          </a:solidFill>
                          <a:latin typeface="Arial" panose="020B0604020202020204" pitchFamily="34" charset="0"/>
                          <a:cs typeface="Arial" panose="020B0604020202020204" pitchFamily="34" charset="0"/>
                        </a:rPr>
                        <a:t> = 7</a:t>
                      </a:r>
                      <a:endParaRPr lang="en-US" sz="1600" b="1" dirty="0">
                        <a:solidFill>
                          <a:schemeClr val="tx1"/>
                        </a:solidFill>
                        <a:latin typeface="Arial" panose="020B0604020202020204" pitchFamily="34" charset="0"/>
                        <a:cs typeface="Arial" panose="020B0604020202020204" pitchFamily="34" charset="0"/>
                      </a:endParaRPr>
                    </a:p>
                  </a:txBody>
                  <a:tcPr>
                    <a:lnL w="12700" cmpd="sng">
                      <a:noFill/>
                    </a:lnL>
                    <a:lnR w="12700" cmpd="sng">
                      <a:noFill/>
                    </a:lnR>
                    <a:lnT w="1270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99CCFF"/>
                    </a:solidFill>
                  </a:tcPr>
                </a:tc>
                <a:tc hMerge="1">
                  <a:txBody>
                    <a:bodyPr/>
                    <a:lstStyle/>
                    <a:p>
                      <a:endParaRPr lang="en-US"/>
                    </a:p>
                  </a:txBody>
                  <a:tcPr/>
                </a:tc>
                <a:tc gridSpan="2">
                  <a:txBody>
                    <a:bodyPr/>
                    <a:lstStyle/>
                    <a:p>
                      <a:pPr algn="ctr"/>
                      <a:r>
                        <a:rPr lang="en-US" sz="1600" b="1" dirty="0" smtClean="0">
                          <a:solidFill>
                            <a:schemeClr val="tx1"/>
                          </a:solidFill>
                          <a:latin typeface="Arial" panose="020B0604020202020204" pitchFamily="34" charset="0"/>
                          <a:cs typeface="Arial" panose="020B0604020202020204" pitchFamily="34" charset="0"/>
                        </a:rPr>
                        <a:t>Total</a:t>
                      </a:r>
                    </a:p>
                    <a:p>
                      <a:pPr algn="ctr"/>
                      <a:r>
                        <a:rPr lang="en-US" sz="1600" b="1" dirty="0" smtClean="0">
                          <a:solidFill>
                            <a:schemeClr val="tx1"/>
                          </a:solidFill>
                          <a:latin typeface="Arial" panose="020B0604020202020204" pitchFamily="34" charset="0"/>
                          <a:cs typeface="Arial" panose="020B0604020202020204" pitchFamily="34" charset="0"/>
                        </a:rPr>
                        <a:t>n</a:t>
                      </a:r>
                      <a:r>
                        <a:rPr lang="en-US" sz="1600" b="1" baseline="0" dirty="0" smtClean="0">
                          <a:solidFill>
                            <a:schemeClr val="tx1"/>
                          </a:solidFill>
                          <a:latin typeface="Arial" panose="020B0604020202020204" pitchFamily="34" charset="0"/>
                          <a:cs typeface="Arial" panose="020B0604020202020204" pitchFamily="34" charset="0"/>
                        </a:rPr>
                        <a:t> = 26</a:t>
                      </a:r>
                      <a:endParaRPr lang="en-US" sz="1600" b="1" dirty="0">
                        <a:solidFill>
                          <a:schemeClr val="tx1"/>
                        </a:solidFill>
                        <a:latin typeface="Arial" panose="020B0604020202020204" pitchFamily="34" charset="0"/>
                        <a:cs typeface="Arial" panose="020B0604020202020204" pitchFamily="34" charset="0"/>
                      </a:endParaRPr>
                    </a:p>
                  </a:txBody>
                  <a:tcPr>
                    <a:lnL w="12700" cmpd="sng">
                      <a:noFill/>
                    </a:lnL>
                    <a:lnR w="12700" cmpd="sng">
                      <a:noFill/>
                    </a:lnR>
                    <a:lnT w="1270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99CCFF"/>
                    </a:solidFill>
                  </a:tcPr>
                </a:tc>
                <a:tc hMerge="1">
                  <a:txBody>
                    <a:bodyPr/>
                    <a:lstStyle/>
                    <a:p>
                      <a:endParaRPr lang="en-US"/>
                    </a:p>
                  </a:txBody>
                  <a:tcPr/>
                </a:tc>
              </a:tr>
              <a:tr h="370840">
                <a:tc>
                  <a:txBody>
                    <a:bodyPr/>
                    <a:lstStyle/>
                    <a:p>
                      <a:r>
                        <a:rPr lang="en-US" sz="1600" b="1" dirty="0" smtClean="0">
                          <a:solidFill>
                            <a:schemeClr val="tx1"/>
                          </a:solidFill>
                          <a:latin typeface="Arial" panose="020B0604020202020204" pitchFamily="34" charset="0"/>
                          <a:cs typeface="Arial" panose="020B0604020202020204" pitchFamily="34" charset="0"/>
                        </a:rPr>
                        <a:t>Response</a:t>
                      </a:r>
                      <a:endParaRPr lang="en-US" sz="1600" b="1" dirty="0">
                        <a:solidFill>
                          <a:schemeClr val="tx1"/>
                        </a:solidFill>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99CCFF"/>
                    </a:solidFill>
                  </a:tcPr>
                </a:tc>
                <a:tc>
                  <a:txBody>
                    <a:bodyPr/>
                    <a:lstStyle/>
                    <a:p>
                      <a:pPr algn="ctr"/>
                      <a:r>
                        <a:rPr lang="en-US" sz="1600" b="1" dirty="0" smtClean="0">
                          <a:solidFill>
                            <a:schemeClr val="tx1"/>
                          </a:solidFill>
                          <a:latin typeface="Arial" panose="020B0604020202020204" pitchFamily="34" charset="0"/>
                          <a:cs typeface="Arial" panose="020B0604020202020204" pitchFamily="34" charset="0"/>
                        </a:rPr>
                        <a:t>No. </a:t>
                      </a:r>
                      <a:endParaRPr lang="en-US" sz="1600" b="1" dirty="0">
                        <a:solidFill>
                          <a:schemeClr val="tx1"/>
                        </a:solidFill>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99CCFF"/>
                    </a:solidFill>
                  </a:tcPr>
                </a:tc>
                <a:tc>
                  <a:txBody>
                    <a:bodyPr/>
                    <a:lstStyle/>
                    <a:p>
                      <a:pPr algn="ctr"/>
                      <a:r>
                        <a:rPr lang="en-US" sz="1600" b="1" dirty="0" smtClean="0">
                          <a:solidFill>
                            <a:schemeClr val="tx1"/>
                          </a:solidFill>
                          <a:latin typeface="Arial" panose="020B0604020202020204" pitchFamily="34" charset="0"/>
                          <a:cs typeface="Arial" panose="020B0604020202020204" pitchFamily="34" charset="0"/>
                        </a:rPr>
                        <a:t>%</a:t>
                      </a:r>
                      <a:endParaRPr lang="en-US" sz="1600" b="1" dirty="0">
                        <a:solidFill>
                          <a:schemeClr val="tx1"/>
                        </a:solidFill>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99CCFF"/>
                    </a:solidFill>
                  </a:tcPr>
                </a:tc>
                <a:tc>
                  <a:txBody>
                    <a:bodyPr/>
                    <a:lstStyle/>
                    <a:p>
                      <a:pPr algn="ctr"/>
                      <a:r>
                        <a:rPr lang="en-US" sz="1600" b="1" dirty="0" smtClean="0">
                          <a:solidFill>
                            <a:schemeClr val="tx1"/>
                          </a:solidFill>
                          <a:latin typeface="Arial" panose="020B0604020202020204" pitchFamily="34" charset="0"/>
                          <a:cs typeface="Arial" panose="020B0604020202020204" pitchFamily="34" charset="0"/>
                        </a:rPr>
                        <a:t>No.</a:t>
                      </a:r>
                      <a:endParaRPr lang="en-US" sz="1600" b="1" dirty="0">
                        <a:solidFill>
                          <a:schemeClr val="tx1"/>
                        </a:solidFill>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99CCFF"/>
                    </a:solidFill>
                  </a:tcPr>
                </a:tc>
                <a:tc>
                  <a:txBody>
                    <a:bodyPr/>
                    <a:lstStyle/>
                    <a:p>
                      <a:pPr algn="ctr"/>
                      <a:r>
                        <a:rPr lang="en-US" sz="1600" b="1" dirty="0" smtClean="0">
                          <a:solidFill>
                            <a:schemeClr val="tx1"/>
                          </a:solidFill>
                          <a:latin typeface="Arial" panose="020B0604020202020204" pitchFamily="34" charset="0"/>
                          <a:cs typeface="Arial" panose="020B0604020202020204" pitchFamily="34" charset="0"/>
                        </a:rPr>
                        <a:t>%</a:t>
                      </a:r>
                      <a:endParaRPr lang="en-US" sz="1600" b="1" dirty="0">
                        <a:solidFill>
                          <a:schemeClr val="tx1"/>
                        </a:solidFill>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99CCFF"/>
                    </a:solidFill>
                  </a:tcPr>
                </a:tc>
                <a:tc>
                  <a:txBody>
                    <a:bodyPr/>
                    <a:lstStyle/>
                    <a:p>
                      <a:pPr algn="ctr"/>
                      <a:r>
                        <a:rPr lang="en-US" sz="1600" b="1" dirty="0" smtClean="0">
                          <a:solidFill>
                            <a:schemeClr val="tx1"/>
                          </a:solidFill>
                          <a:latin typeface="Arial" panose="020B0604020202020204" pitchFamily="34" charset="0"/>
                          <a:cs typeface="Arial" panose="020B0604020202020204" pitchFamily="34" charset="0"/>
                        </a:rPr>
                        <a:t>No.</a:t>
                      </a:r>
                      <a:endParaRPr lang="en-US" sz="1600" b="1" dirty="0">
                        <a:solidFill>
                          <a:schemeClr val="tx1"/>
                        </a:solidFill>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99CCFF"/>
                    </a:solidFill>
                  </a:tcPr>
                </a:tc>
                <a:tc>
                  <a:txBody>
                    <a:bodyPr/>
                    <a:lstStyle/>
                    <a:p>
                      <a:pPr algn="ctr"/>
                      <a:r>
                        <a:rPr lang="en-US" sz="1600" b="1" dirty="0" smtClean="0">
                          <a:solidFill>
                            <a:schemeClr val="tx1"/>
                          </a:solidFill>
                          <a:latin typeface="Arial" panose="020B0604020202020204" pitchFamily="34" charset="0"/>
                          <a:cs typeface="Arial" panose="020B0604020202020204" pitchFamily="34" charset="0"/>
                        </a:rPr>
                        <a:t>%</a:t>
                      </a:r>
                      <a:endParaRPr lang="en-US" sz="1600" b="1" dirty="0">
                        <a:solidFill>
                          <a:schemeClr val="tx1"/>
                        </a:solidFill>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99CCFF"/>
                    </a:solidFill>
                  </a:tcPr>
                </a:tc>
                <a:tc>
                  <a:txBody>
                    <a:bodyPr/>
                    <a:lstStyle/>
                    <a:p>
                      <a:pPr algn="ctr"/>
                      <a:r>
                        <a:rPr lang="en-US" sz="1600" b="1" dirty="0" smtClean="0">
                          <a:solidFill>
                            <a:schemeClr val="tx1"/>
                          </a:solidFill>
                          <a:latin typeface="Arial" panose="020B0604020202020204" pitchFamily="34" charset="0"/>
                          <a:cs typeface="Arial" panose="020B0604020202020204" pitchFamily="34" charset="0"/>
                        </a:rPr>
                        <a:t>No.</a:t>
                      </a:r>
                      <a:endParaRPr lang="en-US" sz="1600" b="1" dirty="0">
                        <a:solidFill>
                          <a:schemeClr val="tx1"/>
                        </a:solidFill>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99CCFF"/>
                    </a:solidFill>
                  </a:tcPr>
                </a:tc>
                <a:tc>
                  <a:txBody>
                    <a:bodyPr/>
                    <a:lstStyle/>
                    <a:p>
                      <a:pPr algn="ctr"/>
                      <a:r>
                        <a:rPr lang="en-US" sz="1600" b="1" dirty="0" smtClean="0">
                          <a:solidFill>
                            <a:schemeClr val="tx1"/>
                          </a:solidFill>
                          <a:latin typeface="Arial" panose="020B0604020202020204" pitchFamily="34" charset="0"/>
                          <a:cs typeface="Arial" panose="020B0604020202020204" pitchFamily="34" charset="0"/>
                        </a:rPr>
                        <a:t>%</a:t>
                      </a:r>
                      <a:endParaRPr lang="en-US" sz="1600" b="1" dirty="0">
                        <a:solidFill>
                          <a:schemeClr val="tx1"/>
                        </a:solidFill>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99CCFF"/>
                    </a:solidFill>
                  </a:tcPr>
                </a:tc>
              </a:tr>
              <a:tr h="579120">
                <a:tc>
                  <a:txBody>
                    <a:bodyPr/>
                    <a:lstStyle/>
                    <a:p>
                      <a:r>
                        <a:rPr lang="en-US" sz="1600" b="1" dirty="0" smtClean="0">
                          <a:solidFill>
                            <a:schemeClr val="bg1"/>
                          </a:solidFill>
                          <a:latin typeface="Arial" panose="020B0604020202020204" pitchFamily="34" charset="0"/>
                          <a:cs typeface="Arial" panose="020B0604020202020204" pitchFamily="34" charset="0"/>
                        </a:rPr>
                        <a:t>Objective response</a:t>
                      </a:r>
                      <a:endParaRPr lang="en-US" sz="1600" b="1" dirty="0">
                        <a:solidFill>
                          <a:schemeClr val="bg1"/>
                        </a:solidFill>
                        <a:latin typeface="Arial" panose="020B0604020202020204" pitchFamily="34" charset="0"/>
                        <a:cs typeface="Arial" panose="020B0604020202020204" pitchFamily="34" charset="0"/>
                      </a:endParaRPr>
                    </a:p>
                  </a:txBody>
                  <a:tcPr anchor="ctr">
                    <a:lnL w="12700" cmpd="sng">
                      <a:noFill/>
                    </a:lnL>
                    <a:lnR w="12700" cmpd="sng">
                      <a:noFill/>
                    </a:lnR>
                    <a:lnT w="1270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600" b="1" dirty="0" smtClean="0">
                          <a:solidFill>
                            <a:schemeClr val="bg1"/>
                          </a:solidFill>
                          <a:latin typeface="Arial" panose="020B0604020202020204" pitchFamily="34" charset="0"/>
                          <a:cs typeface="Arial" panose="020B0604020202020204" pitchFamily="34" charset="0"/>
                        </a:rPr>
                        <a:t>11</a:t>
                      </a:r>
                      <a:endParaRPr lang="en-US" sz="1600" b="1" dirty="0">
                        <a:solidFill>
                          <a:schemeClr val="bg1"/>
                        </a:solidFill>
                        <a:latin typeface="Arial" panose="020B0604020202020204" pitchFamily="34" charset="0"/>
                        <a:cs typeface="Arial" panose="020B0604020202020204" pitchFamily="34" charset="0"/>
                      </a:endParaRPr>
                    </a:p>
                  </a:txBody>
                  <a:tcPr anchor="ctr">
                    <a:lnL w="12700" cmpd="sng">
                      <a:noFill/>
                    </a:lnL>
                    <a:lnR w="12700" cmpd="sng">
                      <a:noFill/>
                    </a:lnR>
                    <a:lnT w="1270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600" b="1" dirty="0" smtClean="0">
                          <a:solidFill>
                            <a:schemeClr val="bg1"/>
                          </a:solidFill>
                          <a:latin typeface="Arial" panose="020B0604020202020204" pitchFamily="34" charset="0"/>
                          <a:cs typeface="Arial" panose="020B0604020202020204" pitchFamily="34" charset="0"/>
                        </a:rPr>
                        <a:t>85</a:t>
                      </a:r>
                      <a:endParaRPr lang="en-US" sz="1600" b="1" dirty="0">
                        <a:solidFill>
                          <a:schemeClr val="bg1"/>
                        </a:solidFill>
                        <a:latin typeface="Arial" panose="020B0604020202020204" pitchFamily="34" charset="0"/>
                        <a:cs typeface="Arial" panose="020B0604020202020204" pitchFamily="34" charset="0"/>
                      </a:endParaRPr>
                    </a:p>
                  </a:txBody>
                  <a:tcPr anchor="ctr">
                    <a:lnL w="12700" cmpd="sng">
                      <a:noFill/>
                    </a:lnL>
                    <a:lnR w="12700" cmpd="sng">
                      <a:noFill/>
                    </a:lnR>
                    <a:lnT w="1270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600" b="1" dirty="0" smtClean="0">
                          <a:solidFill>
                            <a:schemeClr val="bg1"/>
                          </a:solidFill>
                          <a:latin typeface="Arial" panose="020B0604020202020204" pitchFamily="34" charset="0"/>
                          <a:cs typeface="Arial" panose="020B0604020202020204" pitchFamily="34" charset="0"/>
                        </a:rPr>
                        <a:t>19</a:t>
                      </a:r>
                      <a:endParaRPr lang="en-US" sz="1600" b="1" dirty="0">
                        <a:solidFill>
                          <a:schemeClr val="bg1"/>
                        </a:solidFill>
                        <a:latin typeface="Arial" panose="020B0604020202020204" pitchFamily="34" charset="0"/>
                        <a:cs typeface="Arial" panose="020B0604020202020204" pitchFamily="34" charset="0"/>
                      </a:endParaRPr>
                    </a:p>
                  </a:txBody>
                  <a:tcPr anchor="ctr">
                    <a:lnL w="12700" cmpd="sng">
                      <a:noFill/>
                    </a:lnL>
                    <a:lnR w="12700" cmpd="sng">
                      <a:noFill/>
                    </a:lnR>
                    <a:lnT w="1270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600" b="1" dirty="0" smtClean="0">
                          <a:solidFill>
                            <a:schemeClr val="bg1"/>
                          </a:solidFill>
                          <a:latin typeface="Arial" panose="020B0604020202020204" pitchFamily="34" charset="0"/>
                          <a:cs typeface="Arial" panose="020B0604020202020204" pitchFamily="34" charset="0"/>
                        </a:rPr>
                        <a:t>100</a:t>
                      </a:r>
                      <a:endParaRPr lang="en-US" sz="1600" b="1" dirty="0">
                        <a:solidFill>
                          <a:schemeClr val="bg1"/>
                        </a:solidFill>
                        <a:latin typeface="Arial" panose="020B0604020202020204" pitchFamily="34" charset="0"/>
                        <a:cs typeface="Arial" panose="020B0604020202020204" pitchFamily="34" charset="0"/>
                      </a:endParaRPr>
                    </a:p>
                  </a:txBody>
                  <a:tcPr anchor="ctr">
                    <a:lnL w="12700" cmpd="sng">
                      <a:noFill/>
                    </a:lnL>
                    <a:lnR w="12700" cmpd="sng">
                      <a:noFill/>
                    </a:lnR>
                    <a:lnT w="1270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600" b="1" dirty="0" smtClean="0">
                          <a:solidFill>
                            <a:schemeClr val="bg1"/>
                          </a:solidFill>
                          <a:latin typeface="Arial" panose="020B0604020202020204" pitchFamily="34" charset="0"/>
                          <a:cs typeface="Arial" panose="020B0604020202020204" pitchFamily="34" charset="0"/>
                        </a:rPr>
                        <a:t>7</a:t>
                      </a:r>
                      <a:endParaRPr lang="en-US" sz="1600" b="1" dirty="0">
                        <a:solidFill>
                          <a:schemeClr val="bg1"/>
                        </a:solidFill>
                        <a:latin typeface="Arial" panose="020B0604020202020204" pitchFamily="34" charset="0"/>
                        <a:cs typeface="Arial" panose="020B0604020202020204" pitchFamily="34" charset="0"/>
                      </a:endParaRPr>
                    </a:p>
                  </a:txBody>
                  <a:tcPr anchor="ctr">
                    <a:lnL w="12700" cmpd="sng">
                      <a:noFill/>
                    </a:lnL>
                    <a:lnR w="12700" cmpd="sng">
                      <a:noFill/>
                    </a:lnR>
                    <a:lnT w="1270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600" b="1" dirty="0" smtClean="0">
                          <a:solidFill>
                            <a:schemeClr val="bg1"/>
                          </a:solidFill>
                          <a:latin typeface="Arial" panose="020B0604020202020204" pitchFamily="34" charset="0"/>
                          <a:cs typeface="Arial" panose="020B0604020202020204" pitchFamily="34" charset="0"/>
                        </a:rPr>
                        <a:t>100</a:t>
                      </a:r>
                      <a:endParaRPr lang="en-US" sz="1600" b="1" dirty="0">
                        <a:solidFill>
                          <a:schemeClr val="bg1"/>
                        </a:solidFill>
                        <a:latin typeface="Arial" panose="020B0604020202020204" pitchFamily="34" charset="0"/>
                        <a:cs typeface="Arial" panose="020B0604020202020204" pitchFamily="34" charset="0"/>
                      </a:endParaRPr>
                    </a:p>
                  </a:txBody>
                  <a:tcPr anchor="ctr">
                    <a:lnL w="12700" cmpd="sng">
                      <a:noFill/>
                    </a:lnL>
                    <a:lnR w="12700" cmpd="sng">
                      <a:noFill/>
                    </a:lnR>
                    <a:lnT w="1270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600" b="1" dirty="0" smtClean="0">
                          <a:solidFill>
                            <a:schemeClr val="bg1"/>
                          </a:solidFill>
                          <a:latin typeface="Arial" panose="020B0604020202020204" pitchFamily="34" charset="0"/>
                          <a:cs typeface="Arial" panose="020B0604020202020204" pitchFamily="34" charset="0"/>
                        </a:rPr>
                        <a:t>26</a:t>
                      </a:r>
                      <a:endParaRPr lang="en-US" sz="1600" b="1" dirty="0">
                        <a:solidFill>
                          <a:schemeClr val="bg1"/>
                        </a:solidFill>
                        <a:latin typeface="Arial" panose="020B0604020202020204" pitchFamily="34" charset="0"/>
                        <a:cs typeface="Arial" panose="020B0604020202020204" pitchFamily="34" charset="0"/>
                      </a:endParaRPr>
                    </a:p>
                  </a:txBody>
                  <a:tcPr anchor="ctr">
                    <a:lnL w="12700" cmpd="sng">
                      <a:noFill/>
                    </a:lnL>
                    <a:lnR w="12700" cmpd="sng">
                      <a:noFill/>
                    </a:lnR>
                    <a:lnT w="1270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600" b="1" dirty="0" smtClean="0">
                          <a:solidFill>
                            <a:schemeClr val="bg1"/>
                          </a:solidFill>
                          <a:latin typeface="Arial" panose="020B0604020202020204" pitchFamily="34" charset="0"/>
                          <a:cs typeface="Arial" panose="020B0604020202020204" pitchFamily="34" charset="0"/>
                        </a:rPr>
                        <a:t>100</a:t>
                      </a:r>
                      <a:endParaRPr lang="en-US" sz="1600" b="1" dirty="0">
                        <a:solidFill>
                          <a:schemeClr val="bg1"/>
                        </a:solidFill>
                        <a:latin typeface="Arial" panose="020B0604020202020204" pitchFamily="34" charset="0"/>
                        <a:cs typeface="Arial" panose="020B0604020202020204" pitchFamily="34" charset="0"/>
                      </a:endParaRPr>
                    </a:p>
                  </a:txBody>
                  <a:tcPr anchor="ctr">
                    <a:lnL w="12700" cmpd="sng">
                      <a:noFill/>
                    </a:lnL>
                    <a:lnR w="12700" cmpd="sng">
                      <a:noFill/>
                    </a:lnR>
                    <a:lnT w="1270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r>
              <a:tr h="579120">
                <a:tc>
                  <a:txBody>
                    <a:bodyPr/>
                    <a:lstStyle/>
                    <a:p>
                      <a:pPr marL="112713" indent="0"/>
                      <a:r>
                        <a:rPr lang="en-US" sz="1600" b="1" dirty="0" smtClean="0">
                          <a:solidFill>
                            <a:schemeClr val="bg1"/>
                          </a:solidFill>
                          <a:latin typeface="Arial" panose="020B0604020202020204" pitchFamily="34" charset="0"/>
                          <a:cs typeface="Arial" panose="020B0604020202020204" pitchFamily="34" charset="0"/>
                        </a:rPr>
                        <a:t>Complete   remission</a:t>
                      </a:r>
                      <a:endParaRPr lang="en-US" sz="1600" b="1" dirty="0">
                        <a:solidFill>
                          <a:schemeClr val="bg1"/>
                        </a:solidFill>
                        <a:latin typeface="Arial" panose="020B0604020202020204" pitchFamily="34" charset="0"/>
                        <a:cs typeface="Arial" panose="020B0604020202020204"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600" b="1" dirty="0" smtClean="0">
                          <a:solidFill>
                            <a:schemeClr val="bg1"/>
                          </a:solidFill>
                          <a:latin typeface="Arial" panose="020B0604020202020204" pitchFamily="34" charset="0"/>
                          <a:cs typeface="Arial" panose="020B0604020202020204" pitchFamily="34" charset="0"/>
                        </a:rPr>
                        <a:t>8</a:t>
                      </a:r>
                      <a:endParaRPr lang="en-US" sz="1600" b="1" dirty="0">
                        <a:solidFill>
                          <a:schemeClr val="bg1"/>
                        </a:solidFill>
                        <a:latin typeface="Arial" panose="020B0604020202020204" pitchFamily="34" charset="0"/>
                        <a:cs typeface="Arial" panose="020B0604020202020204"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600" b="1" dirty="0" smtClean="0">
                          <a:solidFill>
                            <a:schemeClr val="bg1"/>
                          </a:solidFill>
                          <a:latin typeface="Arial" panose="020B0604020202020204" pitchFamily="34" charset="0"/>
                          <a:cs typeface="Arial" panose="020B0604020202020204" pitchFamily="34" charset="0"/>
                        </a:rPr>
                        <a:t>62</a:t>
                      </a:r>
                      <a:endParaRPr lang="en-US" sz="1600" b="1" dirty="0">
                        <a:solidFill>
                          <a:schemeClr val="bg1"/>
                        </a:solidFill>
                        <a:latin typeface="Arial" panose="020B0604020202020204" pitchFamily="34" charset="0"/>
                        <a:cs typeface="Arial" panose="020B0604020202020204"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600" b="1" dirty="0" smtClean="0">
                          <a:solidFill>
                            <a:schemeClr val="bg1"/>
                          </a:solidFill>
                          <a:latin typeface="Arial" panose="020B0604020202020204" pitchFamily="34" charset="0"/>
                          <a:cs typeface="Arial" panose="020B0604020202020204" pitchFamily="34" charset="0"/>
                        </a:rPr>
                        <a:t>16</a:t>
                      </a:r>
                      <a:endParaRPr lang="en-US" sz="1600" b="1" dirty="0">
                        <a:solidFill>
                          <a:schemeClr val="bg1"/>
                        </a:solidFill>
                        <a:latin typeface="Arial" panose="020B0604020202020204" pitchFamily="34" charset="0"/>
                        <a:cs typeface="Arial" panose="020B0604020202020204"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600" b="1" dirty="0" smtClean="0">
                          <a:solidFill>
                            <a:schemeClr val="bg1"/>
                          </a:solidFill>
                          <a:latin typeface="Arial" panose="020B0604020202020204" pitchFamily="34" charset="0"/>
                          <a:cs typeface="Arial" panose="020B0604020202020204" pitchFamily="34" charset="0"/>
                        </a:rPr>
                        <a:t>84</a:t>
                      </a:r>
                      <a:endParaRPr lang="en-US" sz="1600" b="1" dirty="0">
                        <a:solidFill>
                          <a:schemeClr val="bg1"/>
                        </a:solidFill>
                        <a:latin typeface="Arial" panose="020B0604020202020204" pitchFamily="34" charset="0"/>
                        <a:cs typeface="Arial" panose="020B0604020202020204"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600" b="1" dirty="0" smtClean="0">
                          <a:solidFill>
                            <a:schemeClr val="bg1"/>
                          </a:solidFill>
                          <a:latin typeface="Arial" panose="020B0604020202020204" pitchFamily="34" charset="0"/>
                          <a:cs typeface="Arial" panose="020B0604020202020204" pitchFamily="34" charset="0"/>
                        </a:rPr>
                        <a:t>7</a:t>
                      </a:r>
                      <a:endParaRPr lang="en-US" sz="1600" b="1" dirty="0">
                        <a:solidFill>
                          <a:schemeClr val="bg1"/>
                        </a:solidFill>
                        <a:latin typeface="Arial" panose="020B0604020202020204" pitchFamily="34" charset="0"/>
                        <a:cs typeface="Arial" panose="020B0604020202020204"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600" b="1" dirty="0" smtClean="0">
                          <a:solidFill>
                            <a:schemeClr val="bg1"/>
                          </a:solidFill>
                          <a:latin typeface="Arial" panose="020B0604020202020204" pitchFamily="34" charset="0"/>
                          <a:cs typeface="Arial" panose="020B0604020202020204" pitchFamily="34" charset="0"/>
                        </a:rPr>
                        <a:t>100</a:t>
                      </a:r>
                      <a:endParaRPr lang="en-US" sz="1600" b="1" dirty="0">
                        <a:solidFill>
                          <a:schemeClr val="bg1"/>
                        </a:solidFill>
                        <a:latin typeface="Arial" panose="020B0604020202020204" pitchFamily="34" charset="0"/>
                        <a:cs typeface="Arial" panose="020B0604020202020204"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600" b="1" dirty="0" smtClean="0">
                          <a:solidFill>
                            <a:schemeClr val="bg1"/>
                          </a:solidFill>
                          <a:latin typeface="Arial" panose="020B0604020202020204" pitchFamily="34" charset="0"/>
                          <a:cs typeface="Arial" panose="020B0604020202020204" pitchFamily="34" charset="0"/>
                        </a:rPr>
                        <a:t>23</a:t>
                      </a:r>
                      <a:endParaRPr lang="en-US" sz="1600" b="1" dirty="0">
                        <a:solidFill>
                          <a:schemeClr val="bg1"/>
                        </a:solidFill>
                        <a:latin typeface="Arial" panose="020B0604020202020204" pitchFamily="34" charset="0"/>
                        <a:cs typeface="Arial" panose="020B0604020202020204"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600" b="1" dirty="0" smtClean="0">
                          <a:solidFill>
                            <a:schemeClr val="bg1"/>
                          </a:solidFill>
                          <a:latin typeface="Arial" panose="020B0604020202020204" pitchFamily="34" charset="0"/>
                          <a:cs typeface="Arial" panose="020B0604020202020204" pitchFamily="34" charset="0"/>
                        </a:rPr>
                        <a:t>88</a:t>
                      </a:r>
                      <a:endParaRPr lang="en-US" sz="1600" b="1" dirty="0">
                        <a:solidFill>
                          <a:schemeClr val="bg1"/>
                        </a:solidFill>
                        <a:latin typeface="Arial" panose="020B0604020202020204" pitchFamily="34" charset="0"/>
                        <a:cs typeface="Arial" panose="020B0604020202020204"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579120">
                <a:tc>
                  <a:txBody>
                    <a:bodyPr/>
                    <a:lstStyle/>
                    <a:p>
                      <a:pPr marL="112713" indent="0"/>
                      <a:r>
                        <a:rPr lang="en-US" sz="1600" b="1" dirty="0" smtClean="0">
                          <a:solidFill>
                            <a:schemeClr val="bg1"/>
                          </a:solidFill>
                          <a:latin typeface="Arial" panose="020B0604020202020204" pitchFamily="34" charset="0"/>
                          <a:cs typeface="Arial" panose="020B0604020202020204" pitchFamily="34" charset="0"/>
                        </a:rPr>
                        <a:t>Partial remission</a:t>
                      </a:r>
                      <a:endParaRPr lang="en-US" sz="1600" b="1" dirty="0">
                        <a:solidFill>
                          <a:schemeClr val="bg1"/>
                        </a:solidFill>
                        <a:latin typeface="Arial" panose="020B0604020202020204" pitchFamily="34" charset="0"/>
                        <a:cs typeface="Arial" panose="020B0604020202020204"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600" b="1" dirty="0" smtClean="0">
                          <a:solidFill>
                            <a:schemeClr val="bg1"/>
                          </a:solidFill>
                          <a:latin typeface="Arial" panose="020B0604020202020204" pitchFamily="34" charset="0"/>
                          <a:cs typeface="Arial" panose="020B0604020202020204" pitchFamily="34" charset="0"/>
                        </a:rPr>
                        <a:t>3</a:t>
                      </a:r>
                      <a:endParaRPr lang="en-US" sz="1600" b="1" dirty="0">
                        <a:solidFill>
                          <a:schemeClr val="bg1"/>
                        </a:solidFill>
                        <a:latin typeface="Arial" panose="020B0604020202020204" pitchFamily="34" charset="0"/>
                        <a:cs typeface="Arial" panose="020B0604020202020204"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600" b="1" dirty="0" smtClean="0">
                          <a:solidFill>
                            <a:schemeClr val="bg1"/>
                          </a:solidFill>
                          <a:latin typeface="Arial" panose="020B0604020202020204" pitchFamily="34" charset="0"/>
                          <a:cs typeface="Arial" panose="020B0604020202020204" pitchFamily="34" charset="0"/>
                        </a:rPr>
                        <a:t>23</a:t>
                      </a:r>
                      <a:endParaRPr lang="en-US" sz="1600" b="1" dirty="0">
                        <a:solidFill>
                          <a:schemeClr val="bg1"/>
                        </a:solidFill>
                        <a:latin typeface="Arial" panose="020B0604020202020204" pitchFamily="34" charset="0"/>
                        <a:cs typeface="Arial" panose="020B0604020202020204"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600" b="1" dirty="0" smtClean="0">
                          <a:solidFill>
                            <a:schemeClr val="bg1"/>
                          </a:solidFill>
                          <a:latin typeface="Arial" panose="020B0604020202020204" pitchFamily="34" charset="0"/>
                          <a:cs typeface="Arial" panose="020B0604020202020204" pitchFamily="34" charset="0"/>
                        </a:rPr>
                        <a:t>3</a:t>
                      </a:r>
                      <a:endParaRPr lang="en-US" sz="1600" b="1" dirty="0">
                        <a:solidFill>
                          <a:schemeClr val="bg1"/>
                        </a:solidFill>
                        <a:latin typeface="Arial" panose="020B0604020202020204" pitchFamily="34" charset="0"/>
                        <a:cs typeface="Arial" panose="020B0604020202020204"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600" b="1" dirty="0" smtClean="0">
                          <a:solidFill>
                            <a:schemeClr val="bg1"/>
                          </a:solidFill>
                          <a:latin typeface="Arial" panose="020B0604020202020204" pitchFamily="34" charset="0"/>
                          <a:cs typeface="Arial" panose="020B0604020202020204" pitchFamily="34" charset="0"/>
                        </a:rPr>
                        <a:t>16</a:t>
                      </a:r>
                      <a:endParaRPr lang="en-US" sz="1600" b="1" dirty="0">
                        <a:solidFill>
                          <a:schemeClr val="bg1"/>
                        </a:solidFill>
                        <a:latin typeface="Arial" panose="020B0604020202020204" pitchFamily="34" charset="0"/>
                        <a:cs typeface="Arial" panose="020B0604020202020204"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600" b="1" dirty="0" smtClean="0">
                          <a:solidFill>
                            <a:schemeClr val="bg1"/>
                          </a:solidFill>
                          <a:latin typeface="Arial" panose="020B0604020202020204" pitchFamily="34" charset="0"/>
                          <a:cs typeface="Arial" panose="020B0604020202020204" pitchFamily="34" charset="0"/>
                        </a:rPr>
                        <a:t>0</a:t>
                      </a:r>
                      <a:endParaRPr lang="en-US" sz="1600" b="1" dirty="0">
                        <a:solidFill>
                          <a:schemeClr val="bg1"/>
                        </a:solidFill>
                        <a:latin typeface="Arial" panose="020B0604020202020204" pitchFamily="34" charset="0"/>
                        <a:cs typeface="Arial" panose="020B0604020202020204"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en-US" sz="1600" b="1" dirty="0">
                        <a:solidFill>
                          <a:schemeClr val="bg1"/>
                        </a:solidFill>
                        <a:latin typeface="Arial" panose="020B0604020202020204" pitchFamily="34" charset="0"/>
                        <a:cs typeface="Arial" panose="020B0604020202020204"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600" b="1" dirty="0" smtClean="0">
                          <a:solidFill>
                            <a:schemeClr val="bg1"/>
                          </a:solidFill>
                          <a:latin typeface="Arial" panose="020B0604020202020204" pitchFamily="34" charset="0"/>
                          <a:cs typeface="Arial" panose="020B0604020202020204" pitchFamily="34" charset="0"/>
                        </a:rPr>
                        <a:t>3</a:t>
                      </a:r>
                      <a:endParaRPr lang="en-US" sz="1600" b="1" dirty="0">
                        <a:solidFill>
                          <a:schemeClr val="bg1"/>
                        </a:solidFill>
                        <a:latin typeface="Arial" panose="020B0604020202020204" pitchFamily="34" charset="0"/>
                        <a:cs typeface="Arial" panose="020B0604020202020204"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600" b="1" dirty="0" smtClean="0">
                          <a:solidFill>
                            <a:schemeClr val="bg1"/>
                          </a:solidFill>
                          <a:latin typeface="Arial" panose="020B0604020202020204" pitchFamily="34" charset="0"/>
                          <a:cs typeface="Arial" panose="020B0604020202020204" pitchFamily="34" charset="0"/>
                        </a:rPr>
                        <a:t>12</a:t>
                      </a:r>
                      <a:endParaRPr lang="en-US" sz="1600" b="1" dirty="0">
                        <a:solidFill>
                          <a:schemeClr val="bg1"/>
                        </a:solidFill>
                        <a:latin typeface="Arial" panose="020B0604020202020204" pitchFamily="34" charset="0"/>
                        <a:cs typeface="Arial" panose="020B0604020202020204"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579120">
                <a:tc>
                  <a:txBody>
                    <a:bodyPr/>
                    <a:lstStyle/>
                    <a:p>
                      <a:r>
                        <a:rPr lang="en-US" sz="1600" b="1" dirty="0" smtClean="0">
                          <a:solidFill>
                            <a:schemeClr val="bg1"/>
                          </a:solidFill>
                          <a:latin typeface="Arial" panose="020B0604020202020204" pitchFamily="34" charset="0"/>
                          <a:cs typeface="Arial" panose="020B0604020202020204" pitchFamily="34" charset="0"/>
                        </a:rPr>
                        <a:t>Stable disease</a:t>
                      </a:r>
                      <a:endParaRPr lang="en-US" sz="1600" b="1" dirty="0">
                        <a:solidFill>
                          <a:schemeClr val="bg1"/>
                        </a:solidFill>
                        <a:latin typeface="Arial" panose="020B0604020202020204" pitchFamily="34" charset="0"/>
                        <a:cs typeface="Arial" panose="020B0604020202020204"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600" b="1" dirty="0" smtClean="0">
                          <a:solidFill>
                            <a:schemeClr val="bg1"/>
                          </a:solidFill>
                          <a:latin typeface="Arial" panose="020B0604020202020204" pitchFamily="34" charset="0"/>
                          <a:cs typeface="Arial" panose="020B0604020202020204" pitchFamily="34" charset="0"/>
                        </a:rPr>
                        <a:t>0</a:t>
                      </a:r>
                      <a:endParaRPr lang="en-US" sz="1600" b="1" dirty="0">
                        <a:solidFill>
                          <a:schemeClr val="bg1"/>
                        </a:solidFill>
                        <a:latin typeface="Arial" panose="020B0604020202020204" pitchFamily="34" charset="0"/>
                        <a:cs typeface="Arial" panose="020B0604020202020204"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en-US" sz="1600" b="1" dirty="0">
                        <a:solidFill>
                          <a:schemeClr val="bg1"/>
                        </a:solidFill>
                        <a:latin typeface="Arial" panose="020B0604020202020204" pitchFamily="34" charset="0"/>
                        <a:cs typeface="Arial" panose="020B0604020202020204"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600" b="1" dirty="0" smtClean="0">
                          <a:solidFill>
                            <a:schemeClr val="bg1"/>
                          </a:solidFill>
                          <a:latin typeface="Arial" panose="020B0604020202020204" pitchFamily="34" charset="0"/>
                          <a:cs typeface="Arial" panose="020B0604020202020204" pitchFamily="34" charset="0"/>
                        </a:rPr>
                        <a:t>0</a:t>
                      </a:r>
                      <a:endParaRPr lang="en-US" sz="1600" b="1" dirty="0">
                        <a:solidFill>
                          <a:schemeClr val="bg1"/>
                        </a:solidFill>
                        <a:latin typeface="Arial" panose="020B0604020202020204" pitchFamily="34" charset="0"/>
                        <a:cs typeface="Arial" panose="020B0604020202020204"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en-US" sz="1600" b="1" dirty="0">
                        <a:solidFill>
                          <a:schemeClr val="bg1"/>
                        </a:solidFill>
                        <a:latin typeface="Arial" panose="020B0604020202020204" pitchFamily="34" charset="0"/>
                        <a:cs typeface="Arial" panose="020B0604020202020204"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600" b="1" dirty="0" smtClean="0">
                          <a:solidFill>
                            <a:schemeClr val="bg1"/>
                          </a:solidFill>
                          <a:latin typeface="Arial" panose="020B0604020202020204" pitchFamily="34" charset="0"/>
                          <a:cs typeface="Arial" panose="020B0604020202020204" pitchFamily="34" charset="0"/>
                        </a:rPr>
                        <a:t>0</a:t>
                      </a:r>
                      <a:endParaRPr lang="en-US" sz="1600" b="1" dirty="0">
                        <a:solidFill>
                          <a:schemeClr val="bg1"/>
                        </a:solidFill>
                        <a:latin typeface="Arial" panose="020B0604020202020204" pitchFamily="34" charset="0"/>
                        <a:cs typeface="Arial" panose="020B0604020202020204"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en-US" sz="1600" b="1" dirty="0">
                        <a:solidFill>
                          <a:schemeClr val="bg1"/>
                        </a:solidFill>
                        <a:latin typeface="Arial" panose="020B0604020202020204" pitchFamily="34" charset="0"/>
                        <a:cs typeface="Arial" panose="020B0604020202020204"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600" b="1" dirty="0" smtClean="0">
                          <a:solidFill>
                            <a:schemeClr val="bg1"/>
                          </a:solidFill>
                          <a:latin typeface="Arial" panose="020B0604020202020204" pitchFamily="34" charset="0"/>
                          <a:cs typeface="Arial" panose="020B0604020202020204" pitchFamily="34" charset="0"/>
                        </a:rPr>
                        <a:t>0</a:t>
                      </a:r>
                      <a:endParaRPr lang="en-US" sz="1600" b="1" dirty="0">
                        <a:solidFill>
                          <a:schemeClr val="bg1"/>
                        </a:solidFill>
                        <a:latin typeface="Arial" panose="020B0604020202020204" pitchFamily="34" charset="0"/>
                        <a:cs typeface="Arial" panose="020B0604020202020204"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en-US" sz="1600" b="1" dirty="0">
                        <a:solidFill>
                          <a:schemeClr val="bg1"/>
                        </a:solidFill>
                        <a:latin typeface="Arial" panose="020B0604020202020204" pitchFamily="34" charset="0"/>
                        <a:cs typeface="Arial" panose="020B0604020202020204"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579120">
                <a:tc>
                  <a:txBody>
                    <a:bodyPr/>
                    <a:lstStyle/>
                    <a:p>
                      <a:r>
                        <a:rPr lang="en-US" sz="1600" b="1" dirty="0" smtClean="0">
                          <a:solidFill>
                            <a:schemeClr val="bg1"/>
                          </a:solidFill>
                          <a:latin typeface="Arial" panose="020B0604020202020204" pitchFamily="34" charset="0"/>
                          <a:cs typeface="Arial" panose="020B0604020202020204" pitchFamily="34" charset="0"/>
                        </a:rPr>
                        <a:t>Progressive disease</a:t>
                      </a:r>
                      <a:endParaRPr lang="en-US" sz="1600" b="1" dirty="0">
                        <a:solidFill>
                          <a:schemeClr val="bg1"/>
                        </a:solidFill>
                        <a:latin typeface="Arial" panose="020B0604020202020204" pitchFamily="34" charset="0"/>
                        <a:cs typeface="Arial" panose="020B0604020202020204" pitchFamily="34" charset="0"/>
                      </a:endParaRPr>
                    </a:p>
                  </a:txBody>
                  <a:tcPr anchor="ctr">
                    <a:lnL w="12700" cmpd="sng">
                      <a:noFill/>
                    </a:lnL>
                    <a:lnR w="12700" cmpd="sng">
                      <a:noFill/>
                    </a:lnR>
                    <a:lnT w="12700" cmpd="sng">
                      <a:noFill/>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b="1" dirty="0" smtClean="0">
                          <a:solidFill>
                            <a:schemeClr val="bg1"/>
                          </a:solidFill>
                          <a:latin typeface="Arial" panose="020B0604020202020204" pitchFamily="34" charset="0"/>
                          <a:cs typeface="Arial" panose="020B0604020202020204" pitchFamily="34" charset="0"/>
                        </a:rPr>
                        <a:t>2</a:t>
                      </a:r>
                      <a:endParaRPr lang="en-US" sz="1600" b="1" dirty="0">
                        <a:solidFill>
                          <a:schemeClr val="bg1"/>
                        </a:solidFill>
                        <a:latin typeface="Arial" panose="020B0604020202020204" pitchFamily="34" charset="0"/>
                        <a:cs typeface="Arial" panose="020B0604020202020204" pitchFamily="34" charset="0"/>
                      </a:endParaRPr>
                    </a:p>
                  </a:txBody>
                  <a:tcPr anchor="ctr">
                    <a:lnL w="12700" cmpd="sng">
                      <a:noFill/>
                    </a:lnL>
                    <a:lnR w="12700" cmpd="sng">
                      <a:noFill/>
                    </a:lnR>
                    <a:lnT w="12700" cmpd="sng">
                      <a:noFill/>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b="1" dirty="0" smtClean="0">
                          <a:solidFill>
                            <a:schemeClr val="bg1"/>
                          </a:solidFill>
                          <a:latin typeface="Arial" panose="020B0604020202020204" pitchFamily="34" charset="0"/>
                          <a:cs typeface="Arial" panose="020B0604020202020204" pitchFamily="34" charset="0"/>
                        </a:rPr>
                        <a:t>15</a:t>
                      </a:r>
                      <a:endParaRPr lang="en-US" sz="1600" b="1" dirty="0">
                        <a:solidFill>
                          <a:schemeClr val="bg1"/>
                        </a:solidFill>
                        <a:latin typeface="Arial" panose="020B0604020202020204" pitchFamily="34" charset="0"/>
                        <a:cs typeface="Arial" panose="020B0604020202020204" pitchFamily="34" charset="0"/>
                      </a:endParaRPr>
                    </a:p>
                  </a:txBody>
                  <a:tcPr anchor="ctr">
                    <a:lnL w="12700" cmpd="sng">
                      <a:noFill/>
                    </a:lnL>
                    <a:lnR w="12700" cmpd="sng">
                      <a:noFill/>
                    </a:lnR>
                    <a:lnT w="12700" cmpd="sng">
                      <a:noFill/>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b="1" dirty="0" smtClean="0">
                          <a:solidFill>
                            <a:schemeClr val="bg1"/>
                          </a:solidFill>
                          <a:latin typeface="Arial" panose="020B0604020202020204" pitchFamily="34" charset="0"/>
                          <a:cs typeface="Arial" panose="020B0604020202020204" pitchFamily="34" charset="0"/>
                        </a:rPr>
                        <a:t>0</a:t>
                      </a:r>
                      <a:endParaRPr lang="en-US" sz="1600" b="1" dirty="0">
                        <a:solidFill>
                          <a:schemeClr val="bg1"/>
                        </a:solidFill>
                        <a:latin typeface="Arial" panose="020B0604020202020204" pitchFamily="34" charset="0"/>
                        <a:cs typeface="Arial" panose="020B0604020202020204" pitchFamily="34" charset="0"/>
                      </a:endParaRPr>
                    </a:p>
                  </a:txBody>
                  <a:tcPr anchor="ctr">
                    <a:lnL w="12700" cmpd="sng">
                      <a:noFill/>
                    </a:lnL>
                    <a:lnR w="12700" cmpd="sng">
                      <a:noFill/>
                    </a:lnR>
                    <a:lnT w="12700" cmpd="sng">
                      <a:noFill/>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600" b="1" dirty="0">
                        <a:solidFill>
                          <a:schemeClr val="bg1"/>
                        </a:solidFill>
                        <a:latin typeface="Arial" panose="020B0604020202020204" pitchFamily="34" charset="0"/>
                        <a:cs typeface="Arial" panose="020B0604020202020204" pitchFamily="34" charset="0"/>
                      </a:endParaRPr>
                    </a:p>
                  </a:txBody>
                  <a:tcPr anchor="ctr">
                    <a:lnL w="12700" cmpd="sng">
                      <a:noFill/>
                    </a:lnL>
                    <a:lnR w="12700" cmpd="sng">
                      <a:noFill/>
                    </a:lnR>
                    <a:lnT w="12700" cmpd="sng">
                      <a:noFill/>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b="1" dirty="0" smtClean="0">
                          <a:solidFill>
                            <a:schemeClr val="bg1"/>
                          </a:solidFill>
                          <a:latin typeface="Arial" panose="020B0604020202020204" pitchFamily="34" charset="0"/>
                          <a:cs typeface="Arial" panose="020B0604020202020204" pitchFamily="34" charset="0"/>
                        </a:rPr>
                        <a:t>0</a:t>
                      </a:r>
                      <a:endParaRPr lang="en-US" sz="1600" b="1" dirty="0">
                        <a:solidFill>
                          <a:schemeClr val="bg1"/>
                        </a:solidFill>
                        <a:latin typeface="Arial" panose="020B0604020202020204" pitchFamily="34" charset="0"/>
                        <a:cs typeface="Arial" panose="020B0604020202020204" pitchFamily="34" charset="0"/>
                      </a:endParaRPr>
                    </a:p>
                  </a:txBody>
                  <a:tcPr anchor="ctr">
                    <a:lnL w="12700" cmpd="sng">
                      <a:noFill/>
                    </a:lnL>
                    <a:lnR w="12700" cmpd="sng">
                      <a:noFill/>
                    </a:lnR>
                    <a:lnT w="12700" cmpd="sng">
                      <a:noFill/>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600" b="1" dirty="0">
                        <a:solidFill>
                          <a:schemeClr val="bg1"/>
                        </a:solidFill>
                        <a:latin typeface="Arial" panose="020B0604020202020204" pitchFamily="34" charset="0"/>
                        <a:cs typeface="Arial" panose="020B0604020202020204" pitchFamily="34" charset="0"/>
                      </a:endParaRPr>
                    </a:p>
                  </a:txBody>
                  <a:tcPr anchor="ctr">
                    <a:lnL w="12700" cmpd="sng">
                      <a:noFill/>
                    </a:lnL>
                    <a:lnR w="12700" cmpd="sng">
                      <a:noFill/>
                    </a:lnR>
                    <a:lnT w="12700" cmpd="sng">
                      <a:noFill/>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b="1" dirty="0" smtClean="0">
                          <a:solidFill>
                            <a:schemeClr val="bg1"/>
                          </a:solidFill>
                          <a:latin typeface="Arial" panose="020B0604020202020204" pitchFamily="34" charset="0"/>
                          <a:cs typeface="Arial" panose="020B0604020202020204" pitchFamily="34" charset="0"/>
                        </a:rPr>
                        <a:t>0</a:t>
                      </a:r>
                      <a:endParaRPr lang="en-US" sz="1600" b="1" dirty="0">
                        <a:solidFill>
                          <a:schemeClr val="bg1"/>
                        </a:solidFill>
                        <a:latin typeface="Arial" panose="020B0604020202020204" pitchFamily="34" charset="0"/>
                        <a:cs typeface="Arial" panose="020B0604020202020204" pitchFamily="34" charset="0"/>
                      </a:endParaRPr>
                    </a:p>
                  </a:txBody>
                  <a:tcPr anchor="ctr">
                    <a:lnL w="12700" cmpd="sng">
                      <a:noFill/>
                    </a:lnL>
                    <a:lnR w="12700" cmpd="sng">
                      <a:noFill/>
                    </a:lnR>
                    <a:lnT w="12700" cmpd="sng">
                      <a:noFill/>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600" b="1" dirty="0">
                        <a:solidFill>
                          <a:schemeClr val="bg1"/>
                        </a:solidFill>
                        <a:latin typeface="Arial" panose="020B0604020202020204" pitchFamily="34" charset="0"/>
                        <a:cs typeface="Arial" panose="020B0604020202020204" pitchFamily="34" charset="0"/>
                      </a:endParaRPr>
                    </a:p>
                  </a:txBody>
                  <a:tcPr anchor="ctr">
                    <a:lnL w="12700" cmpd="sng">
                      <a:noFill/>
                    </a:lnL>
                    <a:lnR w="12700" cmpd="sng">
                      <a:noFill/>
                    </a:lnR>
                    <a:lnT w="12700" cmpd="sng">
                      <a:noFill/>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8" name="Text Box 4"/>
          <p:cNvSpPr txBox="1">
            <a:spLocks noChangeArrowheads="1"/>
          </p:cNvSpPr>
          <p:nvPr/>
        </p:nvSpPr>
        <p:spPr bwMode="auto">
          <a:xfrm>
            <a:off x="457200" y="6016536"/>
            <a:ext cx="8229600" cy="2318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F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tabLst>
                <a:tab pos="723900" algn="l"/>
                <a:tab pos="1447800" algn="l"/>
                <a:tab pos="2171700" algn="l"/>
                <a:tab pos="2895600" algn="l"/>
                <a:tab pos="3619500" algn="l"/>
              </a:tabLst>
              <a:defRPr sz="2400">
                <a:solidFill>
                  <a:srgbClr val="000000"/>
                </a:solidFill>
                <a:latin typeface="Times New Roman" pitchFamily="16" charset="0"/>
                <a:ea typeface="msgothic" charset="0"/>
                <a:cs typeface="msgothic" charset="0"/>
              </a:defRPr>
            </a:lvl1pPr>
            <a:lvl2pPr>
              <a:tabLst>
                <a:tab pos="723900" algn="l"/>
                <a:tab pos="1447800" algn="l"/>
                <a:tab pos="2171700" algn="l"/>
                <a:tab pos="2895600" algn="l"/>
                <a:tab pos="3619500" algn="l"/>
              </a:tabLst>
              <a:defRPr sz="2400">
                <a:solidFill>
                  <a:srgbClr val="000000"/>
                </a:solidFill>
                <a:latin typeface="Times New Roman" pitchFamily="16" charset="0"/>
                <a:ea typeface="msgothic" charset="0"/>
                <a:cs typeface="msgothic" charset="0"/>
              </a:defRPr>
            </a:lvl2pPr>
            <a:lvl3pPr>
              <a:tabLst>
                <a:tab pos="723900" algn="l"/>
                <a:tab pos="1447800" algn="l"/>
                <a:tab pos="2171700" algn="l"/>
                <a:tab pos="2895600" algn="l"/>
                <a:tab pos="3619500" algn="l"/>
              </a:tabLst>
              <a:defRPr sz="2400">
                <a:solidFill>
                  <a:srgbClr val="000000"/>
                </a:solidFill>
                <a:latin typeface="Times New Roman" pitchFamily="16" charset="0"/>
                <a:ea typeface="msgothic" charset="0"/>
                <a:cs typeface="msgothic" charset="0"/>
              </a:defRPr>
            </a:lvl3pPr>
            <a:lvl4pPr>
              <a:tabLst>
                <a:tab pos="723900" algn="l"/>
                <a:tab pos="1447800" algn="l"/>
                <a:tab pos="2171700" algn="l"/>
                <a:tab pos="2895600" algn="l"/>
                <a:tab pos="3619500" algn="l"/>
              </a:tabLst>
              <a:defRPr sz="2400">
                <a:solidFill>
                  <a:srgbClr val="000000"/>
                </a:solidFill>
                <a:latin typeface="Times New Roman" pitchFamily="16" charset="0"/>
                <a:ea typeface="msgothic" charset="0"/>
                <a:cs typeface="msgothic" charset="0"/>
              </a:defRPr>
            </a:lvl4pPr>
            <a:lvl5pPr>
              <a:tabLst>
                <a:tab pos="723900" algn="l"/>
                <a:tab pos="1447800" algn="l"/>
                <a:tab pos="2171700" algn="l"/>
                <a:tab pos="2895600" algn="l"/>
                <a:tab pos="3619500" algn="l"/>
              </a:tabLst>
              <a:defRPr sz="2400">
                <a:solidFill>
                  <a:srgbClr val="000000"/>
                </a:solidFill>
                <a:latin typeface="Times New Roman" pitchFamily="16" charset="0"/>
                <a:ea typeface="msgothic" charset="0"/>
                <a:cs typeface="msgothic" charset="0"/>
              </a:defRPr>
            </a:lvl5pPr>
            <a:lvl6pPr marL="15367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Lst>
              <a:defRPr sz="2400">
                <a:solidFill>
                  <a:srgbClr val="000000"/>
                </a:solidFill>
                <a:latin typeface="Times New Roman" pitchFamily="16" charset="0"/>
                <a:ea typeface="msgothic" charset="0"/>
                <a:cs typeface="msgothic" charset="0"/>
              </a:defRPr>
            </a:lvl6pPr>
            <a:lvl7pPr marL="19939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Lst>
              <a:defRPr sz="2400">
                <a:solidFill>
                  <a:srgbClr val="000000"/>
                </a:solidFill>
                <a:latin typeface="Times New Roman" pitchFamily="16" charset="0"/>
                <a:ea typeface="msgothic" charset="0"/>
                <a:cs typeface="msgothic" charset="0"/>
              </a:defRPr>
            </a:lvl7pPr>
            <a:lvl8pPr marL="24511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Lst>
              <a:defRPr sz="2400">
                <a:solidFill>
                  <a:srgbClr val="000000"/>
                </a:solidFill>
                <a:latin typeface="Times New Roman" pitchFamily="16" charset="0"/>
                <a:ea typeface="msgothic" charset="0"/>
                <a:cs typeface="msgothic" charset="0"/>
              </a:defRPr>
            </a:lvl8pPr>
            <a:lvl9pPr marL="29083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Lst>
              <a:defRPr sz="2400">
                <a:solidFill>
                  <a:srgbClr val="000000"/>
                </a:solidFill>
                <a:latin typeface="Times New Roman" pitchFamily="16" charset="0"/>
                <a:ea typeface="msgothic" charset="0"/>
                <a:cs typeface="msgothic" charset="0"/>
              </a:defRPr>
            </a:lvl9pPr>
          </a:lstStyle>
          <a:p>
            <a:r>
              <a:rPr lang="en-GB" altLang="en-US" sz="1200" dirty="0" smtClean="0">
                <a:solidFill>
                  <a:schemeClr val="bg1"/>
                </a:solidFill>
                <a:latin typeface="Arial" panose="020B0604020202020204" pitchFamily="34" charset="0"/>
              </a:rPr>
              <a:t>Response assessment per investigator  at cycle 8 (sequential treatment), cycle 6 (combination treatment), or at last available response assessment for patients who discontinued treatment before these timepoints.</a:t>
            </a:r>
          </a:p>
          <a:p>
            <a:endParaRPr lang="en-GB" altLang="en-US" sz="1200" dirty="0">
              <a:solidFill>
                <a:schemeClr val="bg1"/>
              </a:solidFill>
              <a:latin typeface="Arial" panose="020B0604020202020204" pitchFamily="34" charset="0"/>
            </a:endParaRPr>
          </a:p>
        </p:txBody>
      </p:sp>
    </p:spTree>
    <p:extLst>
      <p:ext uri="{BB962C8B-B14F-4D97-AF65-F5344CB8AC3E}">
        <p14:creationId xmlns:p14="http://schemas.microsoft.com/office/powerpoint/2010/main" val="1832637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a:lum/>
          </a:blip>
          <a:srcRect/>
          <a:stretch>
            <a:fillRect l="-8000" r="-8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326408"/>
            <a:ext cx="8229600" cy="1143000"/>
          </a:xfrm>
        </p:spPr>
        <p:txBody>
          <a:bodyPr>
            <a:noAutofit/>
          </a:bodyPr>
          <a:lstStyle/>
          <a:p>
            <a:r>
              <a:rPr lang="en-US" sz="3600" dirty="0" smtClean="0">
                <a:solidFill>
                  <a:srgbClr val="F09828"/>
                </a:solidFill>
              </a:rPr>
              <a:t>Outcomes</a:t>
            </a:r>
            <a:r>
              <a:rPr lang="en-US" sz="3600" dirty="0">
                <a:solidFill>
                  <a:srgbClr val="F09828"/>
                </a:solidFill>
              </a:rPr>
              <a:t/>
            </a:r>
            <a:br>
              <a:rPr lang="en-US" sz="3600" dirty="0">
                <a:solidFill>
                  <a:srgbClr val="F09828"/>
                </a:solidFill>
              </a:rPr>
            </a:br>
            <a:endParaRPr lang="en-US" sz="3600" dirty="0">
              <a:solidFill>
                <a:srgbClr val="F09828"/>
              </a:solidFill>
            </a:endParaRPr>
          </a:p>
        </p:txBody>
      </p:sp>
      <p:pic>
        <p:nvPicPr>
          <p:cNvPr id="4" name="Content Placeholder 3"/>
          <p:cNvPicPr>
            <a:picLocks noGrp="1"/>
          </p:cNvPicPr>
          <p:nvPr>
            <p:ph idx="1"/>
          </p:nvPr>
        </p:nvPicPr>
        <p:blipFill rotWithShape="1">
          <a:blip r:embed="rId4">
            <a:extLst>
              <a:ext uri="{28A0092B-C50C-407E-A947-70E740481C1C}">
                <a14:useLocalDpi xmlns:a14="http://schemas.microsoft.com/office/drawing/2010/main" val="0"/>
              </a:ext>
            </a:extLst>
          </a:blip>
          <a:srcRect l="5451" t="3878" r="5506" b="2155"/>
          <a:stretch/>
        </p:blipFill>
        <p:spPr>
          <a:xfrm>
            <a:off x="4572001" y="1178256"/>
            <a:ext cx="4114800" cy="2651760"/>
          </a:xfrm>
        </p:spPr>
      </p:pic>
      <p:sp>
        <p:nvSpPr>
          <p:cNvPr id="7" name="TextBox 6"/>
          <p:cNvSpPr txBox="1"/>
          <p:nvPr/>
        </p:nvSpPr>
        <p:spPr>
          <a:xfrm>
            <a:off x="4572000" y="851848"/>
            <a:ext cx="4114800" cy="369332"/>
          </a:xfrm>
          <a:prstGeom prst="rect">
            <a:avLst/>
          </a:prstGeom>
          <a:noFill/>
        </p:spPr>
        <p:txBody>
          <a:bodyPr wrap="square" rtlCol="0">
            <a:spAutoFit/>
          </a:bodyPr>
          <a:lstStyle/>
          <a:p>
            <a:pPr algn="ctr"/>
            <a:r>
              <a:rPr lang="en-US" b="1" dirty="0" smtClean="0">
                <a:solidFill>
                  <a:schemeClr val="bg1"/>
                </a:solidFill>
                <a:latin typeface="Arial" panose="020B0604020202020204" pitchFamily="34" charset="0"/>
              </a:rPr>
              <a:t>Combination Treatment</a:t>
            </a:r>
            <a:endParaRPr lang="en-US" b="1" dirty="0">
              <a:solidFill>
                <a:schemeClr val="bg1"/>
              </a:solidFill>
              <a:latin typeface="Arial" panose="020B0604020202020204" pitchFamily="34" charset="0"/>
            </a:endParaRPr>
          </a:p>
        </p:txBody>
      </p:sp>
      <p:pic>
        <p:nvPicPr>
          <p:cNvPr id="8" name="Picture 3"/>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83191" y="1178256"/>
            <a:ext cx="4114800" cy="265176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FFFFF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9" name="TextBox 8"/>
          <p:cNvSpPr txBox="1"/>
          <p:nvPr/>
        </p:nvSpPr>
        <p:spPr>
          <a:xfrm>
            <a:off x="283192" y="859808"/>
            <a:ext cx="4114798" cy="369332"/>
          </a:xfrm>
          <a:prstGeom prst="rect">
            <a:avLst/>
          </a:prstGeom>
          <a:noFill/>
        </p:spPr>
        <p:txBody>
          <a:bodyPr wrap="square" rtlCol="0">
            <a:spAutoFit/>
          </a:bodyPr>
          <a:lstStyle/>
          <a:p>
            <a:pPr algn="ctr"/>
            <a:r>
              <a:rPr lang="en-GB" altLang="en-US" b="1" dirty="0" smtClean="0">
                <a:solidFill>
                  <a:schemeClr val="bg1"/>
                </a:solidFill>
                <a:latin typeface="Arial" panose="020B0604020202020204" pitchFamily="34" charset="0"/>
              </a:rPr>
              <a:t>Sequential </a:t>
            </a:r>
            <a:r>
              <a:rPr lang="en-US" altLang="en-US" b="1" dirty="0">
                <a:solidFill>
                  <a:schemeClr val="bg1"/>
                </a:solidFill>
                <a:latin typeface="Arial" panose="020B0604020202020204" pitchFamily="34" charset="0"/>
              </a:rPr>
              <a:t>T</a:t>
            </a:r>
            <a:r>
              <a:rPr lang="en-US" b="1" dirty="0" smtClean="0">
                <a:solidFill>
                  <a:schemeClr val="bg1"/>
                </a:solidFill>
                <a:latin typeface="Arial" panose="020B0604020202020204" pitchFamily="34" charset="0"/>
              </a:rPr>
              <a:t>reatment</a:t>
            </a:r>
            <a:endParaRPr lang="en-US" b="1" dirty="0">
              <a:solidFill>
                <a:schemeClr val="bg1"/>
              </a:solidFill>
              <a:latin typeface="Arial" panose="020B0604020202020204" pitchFamily="34" charset="0"/>
            </a:endParaRPr>
          </a:p>
        </p:txBody>
      </p:sp>
      <p:pic>
        <p:nvPicPr>
          <p:cNvPr id="10" name="Picture 3"/>
          <p:cNvPicPr>
            <a:picLocks noChangeArrowheads="1"/>
          </p:cNvPicPr>
          <p:nvPr/>
        </p:nvPicPr>
        <p:blipFill rotWithShape="1">
          <a:blip r:embed="rId6">
            <a:extLst>
              <a:ext uri="{28A0092B-C50C-407E-A947-70E740481C1C}">
                <a14:useLocalDpi xmlns:a14="http://schemas.microsoft.com/office/drawing/2010/main" val="0"/>
              </a:ext>
            </a:extLst>
          </a:blip>
          <a:srcRect l="1889" t="4053" r="52504"/>
          <a:stretch/>
        </p:blipFill>
        <p:spPr bwMode="auto">
          <a:xfrm>
            <a:off x="283191" y="3891308"/>
            <a:ext cx="4114799" cy="265176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FFFFF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2" name="Text Box 4"/>
          <p:cNvSpPr txBox="1">
            <a:spLocks noChangeArrowheads="1"/>
          </p:cNvSpPr>
          <p:nvPr/>
        </p:nvSpPr>
        <p:spPr bwMode="auto">
          <a:xfrm>
            <a:off x="442440" y="6577232"/>
            <a:ext cx="4129560" cy="2318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F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tabLst>
                <a:tab pos="723900" algn="l"/>
                <a:tab pos="1447800" algn="l"/>
                <a:tab pos="2171700" algn="l"/>
                <a:tab pos="2895600" algn="l"/>
                <a:tab pos="3619500" algn="l"/>
              </a:tabLst>
              <a:defRPr sz="2400">
                <a:solidFill>
                  <a:srgbClr val="000000"/>
                </a:solidFill>
                <a:latin typeface="Times New Roman" pitchFamily="16" charset="0"/>
                <a:ea typeface="msgothic" charset="0"/>
                <a:cs typeface="msgothic" charset="0"/>
              </a:defRPr>
            </a:lvl1pPr>
            <a:lvl2pPr>
              <a:tabLst>
                <a:tab pos="723900" algn="l"/>
                <a:tab pos="1447800" algn="l"/>
                <a:tab pos="2171700" algn="l"/>
                <a:tab pos="2895600" algn="l"/>
                <a:tab pos="3619500" algn="l"/>
              </a:tabLst>
              <a:defRPr sz="2400">
                <a:solidFill>
                  <a:srgbClr val="000000"/>
                </a:solidFill>
                <a:latin typeface="Times New Roman" pitchFamily="16" charset="0"/>
                <a:ea typeface="msgothic" charset="0"/>
                <a:cs typeface="msgothic" charset="0"/>
              </a:defRPr>
            </a:lvl2pPr>
            <a:lvl3pPr>
              <a:tabLst>
                <a:tab pos="723900" algn="l"/>
                <a:tab pos="1447800" algn="l"/>
                <a:tab pos="2171700" algn="l"/>
                <a:tab pos="2895600" algn="l"/>
                <a:tab pos="3619500" algn="l"/>
              </a:tabLst>
              <a:defRPr sz="2400">
                <a:solidFill>
                  <a:srgbClr val="000000"/>
                </a:solidFill>
                <a:latin typeface="Times New Roman" pitchFamily="16" charset="0"/>
                <a:ea typeface="msgothic" charset="0"/>
                <a:cs typeface="msgothic" charset="0"/>
              </a:defRPr>
            </a:lvl3pPr>
            <a:lvl4pPr>
              <a:tabLst>
                <a:tab pos="723900" algn="l"/>
                <a:tab pos="1447800" algn="l"/>
                <a:tab pos="2171700" algn="l"/>
                <a:tab pos="2895600" algn="l"/>
                <a:tab pos="3619500" algn="l"/>
              </a:tabLst>
              <a:defRPr sz="2400">
                <a:solidFill>
                  <a:srgbClr val="000000"/>
                </a:solidFill>
                <a:latin typeface="Times New Roman" pitchFamily="16" charset="0"/>
                <a:ea typeface="msgothic" charset="0"/>
                <a:cs typeface="msgothic" charset="0"/>
              </a:defRPr>
            </a:lvl4pPr>
            <a:lvl5pPr>
              <a:tabLst>
                <a:tab pos="723900" algn="l"/>
                <a:tab pos="1447800" algn="l"/>
                <a:tab pos="2171700" algn="l"/>
                <a:tab pos="2895600" algn="l"/>
                <a:tab pos="3619500" algn="l"/>
              </a:tabLst>
              <a:defRPr sz="2400">
                <a:solidFill>
                  <a:srgbClr val="000000"/>
                </a:solidFill>
                <a:latin typeface="Times New Roman" pitchFamily="16" charset="0"/>
                <a:ea typeface="msgothic" charset="0"/>
                <a:cs typeface="msgothic" charset="0"/>
              </a:defRPr>
            </a:lvl5pPr>
            <a:lvl6pPr marL="15367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Lst>
              <a:defRPr sz="2400">
                <a:solidFill>
                  <a:srgbClr val="000000"/>
                </a:solidFill>
                <a:latin typeface="Times New Roman" pitchFamily="16" charset="0"/>
                <a:ea typeface="msgothic" charset="0"/>
                <a:cs typeface="msgothic" charset="0"/>
              </a:defRPr>
            </a:lvl6pPr>
            <a:lvl7pPr marL="19939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Lst>
              <a:defRPr sz="2400">
                <a:solidFill>
                  <a:srgbClr val="000000"/>
                </a:solidFill>
                <a:latin typeface="Times New Roman" pitchFamily="16" charset="0"/>
                <a:ea typeface="msgothic" charset="0"/>
                <a:cs typeface="msgothic" charset="0"/>
              </a:defRPr>
            </a:lvl7pPr>
            <a:lvl8pPr marL="24511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Lst>
              <a:defRPr sz="2400">
                <a:solidFill>
                  <a:srgbClr val="000000"/>
                </a:solidFill>
                <a:latin typeface="Times New Roman" pitchFamily="16" charset="0"/>
                <a:ea typeface="msgothic" charset="0"/>
                <a:cs typeface="msgothic" charset="0"/>
              </a:defRPr>
            </a:lvl8pPr>
            <a:lvl9pPr marL="29083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Lst>
              <a:defRPr sz="2400">
                <a:solidFill>
                  <a:srgbClr val="000000"/>
                </a:solidFill>
                <a:latin typeface="Times New Roman" pitchFamily="16" charset="0"/>
                <a:ea typeface="msgothic" charset="0"/>
                <a:cs typeface="msgothic" charset="0"/>
              </a:defRPr>
            </a:lvl9pPr>
          </a:lstStyle>
          <a:p>
            <a:r>
              <a:rPr lang="en-GB" altLang="en-US" sz="1200" b="1" dirty="0">
                <a:solidFill>
                  <a:schemeClr val="bg1"/>
                </a:solidFill>
                <a:latin typeface="Arial" panose="020B0604020202020204" pitchFamily="34" charset="0"/>
              </a:rPr>
              <a:t>Fanale </a:t>
            </a:r>
            <a:r>
              <a:rPr lang="en-GB" altLang="en-US" sz="1200" b="1" dirty="0" smtClean="0">
                <a:solidFill>
                  <a:schemeClr val="bg1"/>
                </a:solidFill>
                <a:latin typeface="Arial" panose="020B0604020202020204" pitchFamily="34" charset="0"/>
              </a:rPr>
              <a:t>MA, </a:t>
            </a:r>
            <a:r>
              <a:rPr lang="en-GB" altLang="en-US" sz="1200" b="1" dirty="0">
                <a:solidFill>
                  <a:schemeClr val="bg1"/>
                </a:solidFill>
                <a:latin typeface="Arial" panose="020B0604020202020204" pitchFamily="34" charset="0"/>
              </a:rPr>
              <a:t>et al. </a:t>
            </a:r>
            <a:r>
              <a:rPr lang="en-GB" altLang="en-US" sz="1200" b="1" i="1" dirty="0" smtClean="0">
                <a:solidFill>
                  <a:schemeClr val="bg1"/>
                </a:solidFill>
                <a:latin typeface="Arial" panose="020B0604020202020204" pitchFamily="34" charset="0"/>
              </a:rPr>
              <a:t>J Clin Oncol.</a:t>
            </a:r>
            <a:r>
              <a:rPr lang="en-GB" altLang="en-US" sz="1200" b="1" dirty="0" smtClean="0">
                <a:solidFill>
                  <a:schemeClr val="bg1"/>
                </a:solidFill>
                <a:latin typeface="Arial" panose="020B0604020202020204" pitchFamily="34" charset="0"/>
              </a:rPr>
              <a:t>  2014;32(28):3137-3143.</a:t>
            </a:r>
            <a:endParaRPr lang="en-GB" altLang="en-US" sz="1200" b="1" dirty="0">
              <a:solidFill>
                <a:schemeClr val="bg1"/>
              </a:solidFill>
              <a:latin typeface="Arial" panose="020B0604020202020204" pitchFamily="34" charset="0"/>
            </a:endParaRPr>
          </a:p>
        </p:txBody>
      </p:sp>
      <p:pic>
        <p:nvPicPr>
          <p:cNvPr id="13" name="Picture 3"/>
          <p:cNvPicPr>
            <a:picLocks noChangeArrowheads="1"/>
          </p:cNvPicPr>
          <p:nvPr/>
        </p:nvPicPr>
        <p:blipFill rotWithShape="1">
          <a:blip r:embed="rId6">
            <a:extLst>
              <a:ext uri="{28A0092B-C50C-407E-A947-70E740481C1C}">
                <a14:useLocalDpi xmlns:a14="http://schemas.microsoft.com/office/drawing/2010/main" val="0"/>
              </a:ext>
            </a:extLst>
          </a:blip>
          <a:srcRect l="54880" t="3523" r="-2606" b="-4444"/>
          <a:stretch/>
        </p:blipFill>
        <p:spPr bwMode="auto">
          <a:xfrm>
            <a:off x="4572000" y="3891308"/>
            <a:ext cx="4297680" cy="2774559"/>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FFFFF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 name="Rectangle 2"/>
          <p:cNvSpPr/>
          <p:nvPr/>
        </p:nvSpPr>
        <p:spPr>
          <a:xfrm>
            <a:off x="296839" y="3904956"/>
            <a:ext cx="159249" cy="14729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1558217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a:lum/>
          </a:blip>
          <a:srcRect/>
          <a:stretch>
            <a:fillRect l="-8000" r="-8000"/>
          </a:stretch>
        </a:blipFill>
        <a:effectLst/>
      </p:bgPr>
    </p:bg>
    <p:spTree>
      <p:nvGrpSpPr>
        <p:cNvPr id="1" name=""/>
        <p:cNvGrpSpPr/>
        <p:nvPr/>
      </p:nvGrpSpPr>
      <p:grpSpPr>
        <a:xfrm>
          <a:off x="0" y="0"/>
          <a:ext cx="0" cy="0"/>
          <a:chOff x="0" y="0"/>
          <a:chExt cx="0" cy="0"/>
        </a:xfrm>
      </p:grpSpPr>
      <p:sp>
        <p:nvSpPr>
          <p:cNvPr id="8194" name="Rectangle 8"/>
          <p:cNvSpPr>
            <a:spLocks noGrp="1" noChangeArrowheads="1"/>
          </p:cNvSpPr>
          <p:nvPr>
            <p:ph type="title"/>
          </p:nvPr>
        </p:nvSpPr>
        <p:spPr>
          <a:xfrm>
            <a:off x="457200" y="228600"/>
            <a:ext cx="8229600" cy="914400"/>
          </a:xfrm>
        </p:spPr>
        <p:txBody>
          <a:bodyPr>
            <a:noAutofit/>
          </a:bodyPr>
          <a:lstStyle/>
          <a:p>
            <a:pPr>
              <a:lnSpc>
                <a:spcPct val="85000"/>
              </a:lnSpc>
            </a:pPr>
            <a:r>
              <a:rPr lang="en-US" sz="3200" dirty="0" smtClean="0">
                <a:solidFill>
                  <a:srgbClr val="F09828"/>
                </a:solidFill>
              </a:rPr>
              <a:t>Echelon-2 Trial </a:t>
            </a:r>
            <a:r>
              <a:rPr lang="en-US" sz="2400" dirty="0" smtClean="0">
                <a:solidFill>
                  <a:srgbClr val="F09828"/>
                </a:solidFill>
              </a:rPr>
              <a:t/>
            </a:r>
            <a:br>
              <a:rPr lang="en-US" sz="2400" dirty="0" smtClean="0">
                <a:solidFill>
                  <a:srgbClr val="F09828"/>
                </a:solidFill>
              </a:rPr>
            </a:br>
            <a:r>
              <a:rPr lang="en-US" altLang="en-US" sz="2400" dirty="0" smtClean="0">
                <a:solidFill>
                  <a:srgbClr val="F09828"/>
                </a:solidFill>
              </a:rPr>
              <a:t>PTCL-CD30</a:t>
            </a:r>
            <a:r>
              <a:rPr lang="en-US" altLang="en-US" sz="2400" dirty="0">
                <a:solidFill>
                  <a:srgbClr val="F09828"/>
                </a:solidFill>
              </a:rPr>
              <a:t>+ (</a:t>
            </a:r>
            <a:r>
              <a:rPr lang="en-US" altLang="en-US" sz="2400" u="sng" dirty="0">
                <a:solidFill>
                  <a:srgbClr val="F09828"/>
                </a:solidFill>
              </a:rPr>
              <a:t>&gt;</a:t>
            </a:r>
            <a:r>
              <a:rPr lang="en-US" altLang="en-US" sz="2400" dirty="0">
                <a:solidFill>
                  <a:srgbClr val="F09828"/>
                </a:solidFill>
              </a:rPr>
              <a:t> 10</a:t>
            </a:r>
            <a:r>
              <a:rPr lang="en-US" altLang="en-US" sz="2400" dirty="0" smtClean="0">
                <a:solidFill>
                  <a:srgbClr val="F09828"/>
                </a:solidFill>
              </a:rPr>
              <a:t>%) if </a:t>
            </a:r>
            <a:r>
              <a:rPr lang="en-US" altLang="en-US" sz="2400" dirty="0">
                <a:solidFill>
                  <a:srgbClr val="F09828"/>
                </a:solidFill>
              </a:rPr>
              <a:t>ALK+ ALCL IPI </a:t>
            </a:r>
            <a:r>
              <a:rPr lang="en-US" altLang="en-US" sz="2400" u="sng" dirty="0">
                <a:solidFill>
                  <a:srgbClr val="F09828"/>
                </a:solidFill>
              </a:rPr>
              <a:t>&gt;</a:t>
            </a:r>
            <a:r>
              <a:rPr lang="en-US" altLang="en-US" sz="2400" dirty="0" smtClean="0">
                <a:solidFill>
                  <a:srgbClr val="F09828"/>
                </a:solidFill>
              </a:rPr>
              <a:t>2</a:t>
            </a:r>
            <a:endParaRPr lang="en-US" sz="2400" dirty="0" smtClean="0">
              <a:solidFill>
                <a:srgbClr val="F09828"/>
              </a:solidFill>
            </a:endParaRPr>
          </a:p>
        </p:txBody>
      </p:sp>
      <p:sp>
        <p:nvSpPr>
          <p:cNvPr id="5" name="TextBox 6"/>
          <p:cNvSpPr txBox="1">
            <a:spLocks noChangeArrowheads="1"/>
          </p:cNvSpPr>
          <p:nvPr/>
        </p:nvSpPr>
        <p:spPr bwMode="auto">
          <a:xfrm>
            <a:off x="879144" y="4962978"/>
            <a:ext cx="4648200"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FF6600"/>
              </a:buClr>
              <a:buSzPct val="125000"/>
              <a:buFont typeface="Wingdings" pitchFamily="2" charset="2"/>
              <a:buChar char="§"/>
              <a:defRPr sz="2400">
                <a:solidFill>
                  <a:srgbClr val="0000FF"/>
                </a:solidFill>
                <a:latin typeface="Arial" pitchFamily="34" charset="0"/>
                <a:ea typeface="ＭＳ Ｐゴシック" pitchFamily="34" charset="-128"/>
              </a:defRPr>
            </a:lvl1pPr>
            <a:lvl2pPr marL="742950" indent="-285750">
              <a:spcBef>
                <a:spcPct val="20000"/>
              </a:spcBef>
              <a:buClr>
                <a:srgbClr val="FF6600"/>
              </a:buClr>
              <a:buChar char="–"/>
              <a:defRPr sz="2000">
                <a:solidFill>
                  <a:schemeClr val="tx2"/>
                </a:solidFill>
                <a:latin typeface="Arial" pitchFamily="34" charset="0"/>
                <a:ea typeface="ＭＳ Ｐゴシック" pitchFamily="34" charset="-128"/>
              </a:defRPr>
            </a:lvl2pPr>
            <a:lvl3pPr marL="1143000" indent="-228600">
              <a:spcBef>
                <a:spcPct val="20000"/>
              </a:spcBef>
              <a:buClr>
                <a:srgbClr val="FF6600"/>
              </a:buClr>
              <a:buChar char="•"/>
              <a:defRPr sz="2400">
                <a:solidFill>
                  <a:schemeClr val="tx2"/>
                </a:solidFill>
                <a:latin typeface="Arial" pitchFamily="34" charset="0"/>
                <a:ea typeface="ＭＳ Ｐゴシック" pitchFamily="34" charset="-128"/>
              </a:defRPr>
            </a:lvl3pPr>
            <a:lvl4pPr marL="1600200" indent="-228600">
              <a:spcBef>
                <a:spcPct val="20000"/>
              </a:spcBef>
              <a:buClr>
                <a:srgbClr val="FF6600"/>
              </a:buClr>
              <a:buChar char="–"/>
              <a:defRPr sz="1600">
                <a:solidFill>
                  <a:schemeClr val="tx2"/>
                </a:solidFill>
                <a:latin typeface="Arial" pitchFamily="34" charset="0"/>
                <a:ea typeface="ＭＳ Ｐゴシック" pitchFamily="34" charset="-128"/>
              </a:defRPr>
            </a:lvl4pPr>
            <a:lvl5pPr marL="2057400" indent="-228600">
              <a:spcBef>
                <a:spcPct val="20000"/>
              </a:spcBef>
              <a:buClr>
                <a:srgbClr val="FF6600"/>
              </a:buClr>
              <a:buChar char="»"/>
              <a:defRPr sz="1600">
                <a:solidFill>
                  <a:schemeClr val="tx2"/>
                </a:solidFill>
                <a:latin typeface="Arial" pitchFamily="34" charset="0"/>
                <a:ea typeface="ＭＳ Ｐゴシック" pitchFamily="34" charset="-128"/>
              </a:defRPr>
            </a:lvl5pPr>
            <a:lvl6pPr marL="2514600" indent="-228600" eaLnBrk="0" fontAlgn="base" hangingPunct="0">
              <a:spcBef>
                <a:spcPct val="20000"/>
              </a:spcBef>
              <a:spcAft>
                <a:spcPct val="0"/>
              </a:spcAft>
              <a:buClr>
                <a:srgbClr val="FF6600"/>
              </a:buClr>
              <a:buChar char="»"/>
              <a:defRPr sz="1600">
                <a:solidFill>
                  <a:schemeClr val="tx2"/>
                </a:solidFill>
                <a:latin typeface="Arial" pitchFamily="34" charset="0"/>
                <a:ea typeface="ＭＳ Ｐゴシック" pitchFamily="34" charset="-128"/>
              </a:defRPr>
            </a:lvl6pPr>
            <a:lvl7pPr marL="2971800" indent="-228600" eaLnBrk="0" fontAlgn="base" hangingPunct="0">
              <a:spcBef>
                <a:spcPct val="20000"/>
              </a:spcBef>
              <a:spcAft>
                <a:spcPct val="0"/>
              </a:spcAft>
              <a:buClr>
                <a:srgbClr val="FF6600"/>
              </a:buClr>
              <a:buChar char="»"/>
              <a:defRPr sz="1600">
                <a:solidFill>
                  <a:schemeClr val="tx2"/>
                </a:solidFill>
                <a:latin typeface="Arial" pitchFamily="34" charset="0"/>
                <a:ea typeface="ＭＳ Ｐゴシック" pitchFamily="34" charset="-128"/>
              </a:defRPr>
            </a:lvl7pPr>
            <a:lvl8pPr marL="3429000" indent="-228600" eaLnBrk="0" fontAlgn="base" hangingPunct="0">
              <a:spcBef>
                <a:spcPct val="20000"/>
              </a:spcBef>
              <a:spcAft>
                <a:spcPct val="0"/>
              </a:spcAft>
              <a:buClr>
                <a:srgbClr val="FF6600"/>
              </a:buClr>
              <a:buChar char="»"/>
              <a:defRPr sz="1600">
                <a:solidFill>
                  <a:schemeClr val="tx2"/>
                </a:solidFill>
                <a:latin typeface="Arial" pitchFamily="34" charset="0"/>
                <a:ea typeface="ＭＳ Ｐゴシック" pitchFamily="34" charset="-128"/>
              </a:defRPr>
            </a:lvl8pPr>
            <a:lvl9pPr marL="3886200" indent="-228600" eaLnBrk="0" fontAlgn="base" hangingPunct="0">
              <a:spcBef>
                <a:spcPct val="20000"/>
              </a:spcBef>
              <a:spcAft>
                <a:spcPct val="0"/>
              </a:spcAft>
              <a:buClr>
                <a:srgbClr val="FF6600"/>
              </a:buClr>
              <a:buChar char="»"/>
              <a:defRPr sz="1600">
                <a:solidFill>
                  <a:schemeClr val="tx2"/>
                </a:solidFill>
                <a:latin typeface="Arial" pitchFamily="34" charset="0"/>
                <a:ea typeface="ＭＳ Ｐゴシック" pitchFamily="34" charset="-128"/>
              </a:defRPr>
            </a:lvl9pPr>
          </a:lstStyle>
          <a:p>
            <a:pPr eaLnBrk="1" hangingPunct="1">
              <a:spcBef>
                <a:spcPct val="0"/>
              </a:spcBef>
              <a:buClrTx/>
              <a:buSzTx/>
              <a:buFontTx/>
              <a:buNone/>
            </a:pPr>
            <a:r>
              <a:rPr lang="en-US" altLang="en-US" sz="1800" b="1" dirty="0" smtClean="0">
                <a:solidFill>
                  <a:schemeClr val="bg1"/>
                </a:solidFill>
              </a:rPr>
              <a:t>N = 300</a:t>
            </a:r>
            <a:endParaRPr lang="en-US" altLang="en-US" sz="1800" b="1" dirty="0">
              <a:solidFill>
                <a:schemeClr val="bg1"/>
              </a:solidFill>
            </a:endParaRPr>
          </a:p>
          <a:p>
            <a:pPr eaLnBrk="1" hangingPunct="1">
              <a:spcBef>
                <a:spcPct val="0"/>
              </a:spcBef>
              <a:buClrTx/>
              <a:buSzTx/>
              <a:buFontTx/>
              <a:buNone/>
            </a:pPr>
            <a:r>
              <a:rPr lang="en-US" altLang="en-US" sz="1800" b="1" dirty="0">
                <a:solidFill>
                  <a:schemeClr val="bg1"/>
                </a:solidFill>
              </a:rPr>
              <a:t>Primary </a:t>
            </a:r>
            <a:r>
              <a:rPr lang="en-US" altLang="en-US" sz="1800" b="1" dirty="0" smtClean="0">
                <a:solidFill>
                  <a:schemeClr val="bg1"/>
                </a:solidFill>
              </a:rPr>
              <a:t>endpoint: </a:t>
            </a:r>
            <a:endParaRPr lang="en-US" altLang="en-US" sz="1800" b="1" dirty="0">
              <a:solidFill>
                <a:schemeClr val="bg1"/>
              </a:solidFill>
            </a:endParaRPr>
          </a:p>
          <a:p>
            <a:pPr eaLnBrk="1" hangingPunct="1">
              <a:spcBef>
                <a:spcPct val="0"/>
              </a:spcBef>
              <a:buClrTx/>
              <a:buSzTx/>
              <a:buFontTx/>
              <a:buNone/>
            </a:pPr>
            <a:r>
              <a:rPr lang="en-US" altLang="en-US" sz="1800" b="1" dirty="0">
                <a:solidFill>
                  <a:schemeClr val="bg1"/>
                </a:solidFill>
              </a:rPr>
              <a:t>PFS approx. 45% improvement</a:t>
            </a:r>
          </a:p>
        </p:txBody>
      </p:sp>
      <p:sp>
        <p:nvSpPr>
          <p:cNvPr id="2" name="TextBox 1"/>
          <p:cNvSpPr txBox="1"/>
          <p:nvPr/>
        </p:nvSpPr>
        <p:spPr>
          <a:xfrm>
            <a:off x="574344" y="1229178"/>
            <a:ext cx="1447800" cy="307777"/>
          </a:xfrm>
          <a:prstGeom prst="rect">
            <a:avLst/>
          </a:prstGeom>
          <a:noFill/>
        </p:spPr>
        <p:txBody>
          <a:bodyPr wrap="square" rtlCol="0">
            <a:spAutoFit/>
          </a:bodyPr>
          <a:lstStyle/>
          <a:p>
            <a:r>
              <a:rPr lang="en-US" sz="1400" b="1" dirty="0" smtClean="0">
                <a:solidFill>
                  <a:schemeClr val="bg1"/>
                </a:solidFill>
                <a:latin typeface="Arial" panose="020B0604020202020204" pitchFamily="34" charset="0"/>
                <a:cs typeface="Arial" panose="020B0604020202020204" pitchFamily="34" charset="0"/>
              </a:rPr>
              <a:t>Day -28 to 1</a:t>
            </a:r>
            <a:endParaRPr lang="en-US" sz="1400" b="1" dirty="0">
              <a:solidFill>
                <a:schemeClr val="bg1"/>
              </a:solidFill>
              <a:latin typeface="Arial" panose="020B0604020202020204" pitchFamily="34" charset="0"/>
              <a:cs typeface="Arial" panose="020B0604020202020204" pitchFamily="34" charset="0"/>
            </a:endParaRPr>
          </a:p>
        </p:txBody>
      </p:sp>
      <p:sp>
        <p:nvSpPr>
          <p:cNvPr id="6" name="TextBox 5"/>
          <p:cNvSpPr txBox="1"/>
          <p:nvPr/>
        </p:nvSpPr>
        <p:spPr>
          <a:xfrm>
            <a:off x="4308144" y="1143000"/>
            <a:ext cx="1676400" cy="480131"/>
          </a:xfrm>
          <a:prstGeom prst="rect">
            <a:avLst/>
          </a:prstGeom>
          <a:noFill/>
        </p:spPr>
        <p:txBody>
          <a:bodyPr wrap="square" rtlCol="0">
            <a:spAutoFit/>
          </a:bodyPr>
          <a:lstStyle/>
          <a:p>
            <a:pPr algn="ctr">
              <a:lnSpc>
                <a:spcPct val="90000"/>
              </a:lnSpc>
            </a:pPr>
            <a:r>
              <a:rPr lang="en-US" sz="1400" b="1" dirty="0" smtClean="0">
                <a:solidFill>
                  <a:schemeClr val="bg1"/>
                </a:solidFill>
                <a:latin typeface="Arial" panose="020B0604020202020204" pitchFamily="34" charset="0"/>
                <a:cs typeface="Arial" panose="020B0604020202020204" pitchFamily="34" charset="0"/>
              </a:rPr>
              <a:t>At completion of study treatment</a:t>
            </a:r>
            <a:endParaRPr lang="en-US" sz="1400" b="1" dirty="0">
              <a:solidFill>
                <a:schemeClr val="bg1"/>
              </a:solidFill>
              <a:latin typeface="Arial" panose="020B0604020202020204" pitchFamily="34" charset="0"/>
              <a:cs typeface="Arial" panose="020B0604020202020204" pitchFamily="34" charset="0"/>
            </a:endParaRPr>
          </a:p>
        </p:txBody>
      </p:sp>
      <p:sp>
        <p:nvSpPr>
          <p:cNvPr id="7" name="TextBox 6"/>
          <p:cNvSpPr txBox="1"/>
          <p:nvPr/>
        </p:nvSpPr>
        <p:spPr>
          <a:xfrm>
            <a:off x="2174544" y="1143000"/>
            <a:ext cx="1676400" cy="480131"/>
          </a:xfrm>
          <a:prstGeom prst="rect">
            <a:avLst/>
          </a:prstGeom>
          <a:noFill/>
        </p:spPr>
        <p:txBody>
          <a:bodyPr wrap="square" rtlCol="0">
            <a:spAutoFit/>
          </a:bodyPr>
          <a:lstStyle/>
          <a:p>
            <a:pPr algn="ctr">
              <a:lnSpc>
                <a:spcPct val="90000"/>
              </a:lnSpc>
            </a:pPr>
            <a:r>
              <a:rPr lang="en-US" sz="1400" b="1" dirty="0" smtClean="0">
                <a:solidFill>
                  <a:schemeClr val="bg1"/>
                </a:solidFill>
                <a:latin typeface="Arial" panose="020B0604020202020204" pitchFamily="34" charset="0"/>
                <a:cs typeface="Arial" panose="020B0604020202020204" pitchFamily="34" charset="0"/>
              </a:rPr>
              <a:t>6-8 x 21-day cycles</a:t>
            </a:r>
            <a:endParaRPr lang="en-US" sz="1400" b="1" dirty="0">
              <a:solidFill>
                <a:schemeClr val="bg1"/>
              </a:solidFill>
              <a:latin typeface="Arial" panose="020B0604020202020204" pitchFamily="34" charset="0"/>
              <a:cs typeface="Arial" panose="020B0604020202020204" pitchFamily="34" charset="0"/>
            </a:endParaRPr>
          </a:p>
        </p:txBody>
      </p:sp>
      <p:sp>
        <p:nvSpPr>
          <p:cNvPr id="3" name="TextBox 2"/>
          <p:cNvSpPr txBox="1"/>
          <p:nvPr/>
        </p:nvSpPr>
        <p:spPr>
          <a:xfrm rot="16200000">
            <a:off x="-568013" y="3072724"/>
            <a:ext cx="3187446" cy="338554"/>
          </a:xfrm>
          <a:prstGeom prst="rect">
            <a:avLst/>
          </a:prstGeom>
          <a:noFill/>
        </p:spPr>
        <p:txBody>
          <a:bodyPr wrap="square" rtlCol="0">
            <a:spAutoFit/>
          </a:bodyPr>
          <a:lstStyle/>
          <a:p>
            <a:pPr algn="ctr"/>
            <a:r>
              <a:rPr lang="en-US" sz="1600" b="1" dirty="0" smtClean="0">
                <a:solidFill>
                  <a:schemeClr val="bg1"/>
                </a:solidFill>
                <a:latin typeface="Arial" panose="020B0604020202020204" pitchFamily="34" charset="0"/>
                <a:cs typeface="Arial" panose="020B0604020202020204" pitchFamily="34" charset="0"/>
              </a:rPr>
              <a:t>Randomization 1:1</a:t>
            </a:r>
            <a:endParaRPr lang="en-US" sz="1600" b="1" dirty="0">
              <a:solidFill>
                <a:schemeClr val="bg1"/>
              </a:solidFill>
              <a:latin typeface="Arial" panose="020B0604020202020204" pitchFamily="34" charset="0"/>
              <a:cs typeface="Arial" panose="020B0604020202020204" pitchFamily="34" charset="0"/>
            </a:endParaRPr>
          </a:p>
        </p:txBody>
      </p:sp>
      <p:sp>
        <p:nvSpPr>
          <p:cNvPr id="9" name="TextBox 8"/>
          <p:cNvSpPr txBox="1"/>
          <p:nvPr/>
        </p:nvSpPr>
        <p:spPr>
          <a:xfrm rot="16200000">
            <a:off x="111923" y="3072724"/>
            <a:ext cx="3187445" cy="338554"/>
          </a:xfrm>
          <a:prstGeom prst="rect">
            <a:avLst/>
          </a:prstGeom>
          <a:noFill/>
        </p:spPr>
        <p:txBody>
          <a:bodyPr wrap="square" rtlCol="0">
            <a:spAutoFit/>
          </a:bodyPr>
          <a:lstStyle/>
          <a:p>
            <a:pPr algn="ctr"/>
            <a:r>
              <a:rPr lang="en-US" sz="1600" b="1" dirty="0" smtClean="0">
                <a:solidFill>
                  <a:schemeClr val="bg1"/>
                </a:solidFill>
                <a:latin typeface="Arial" panose="020B0604020202020204" pitchFamily="34" charset="0"/>
                <a:cs typeface="Arial" panose="020B0604020202020204" pitchFamily="34" charset="0"/>
              </a:rPr>
              <a:t>Screening/Baseline CT/PET</a:t>
            </a:r>
            <a:endParaRPr lang="en-US" sz="1600" b="1" dirty="0">
              <a:solidFill>
                <a:schemeClr val="bg1"/>
              </a:solidFill>
              <a:latin typeface="Arial" panose="020B0604020202020204" pitchFamily="34" charset="0"/>
              <a:cs typeface="Arial" panose="020B0604020202020204" pitchFamily="34" charset="0"/>
            </a:endParaRPr>
          </a:p>
        </p:txBody>
      </p:sp>
      <p:sp>
        <p:nvSpPr>
          <p:cNvPr id="10" name="TextBox 9"/>
          <p:cNvSpPr txBox="1"/>
          <p:nvPr/>
        </p:nvSpPr>
        <p:spPr>
          <a:xfrm rot="16200000">
            <a:off x="6557220" y="3085676"/>
            <a:ext cx="3187445" cy="338554"/>
          </a:xfrm>
          <a:prstGeom prst="rect">
            <a:avLst/>
          </a:prstGeom>
          <a:noFill/>
        </p:spPr>
        <p:txBody>
          <a:bodyPr wrap="square" rtlCol="0">
            <a:spAutoFit/>
          </a:bodyPr>
          <a:lstStyle/>
          <a:p>
            <a:pPr algn="ctr"/>
            <a:r>
              <a:rPr lang="en-US" sz="1600" b="1" dirty="0" smtClean="0">
                <a:solidFill>
                  <a:schemeClr val="bg1"/>
                </a:solidFill>
                <a:latin typeface="Arial" panose="020B0604020202020204" pitchFamily="34" charset="0"/>
                <a:cs typeface="Arial" panose="020B0604020202020204" pitchFamily="34" charset="0"/>
              </a:rPr>
              <a:t>Survival Status</a:t>
            </a:r>
            <a:r>
              <a:rPr lang="en-US" sz="1600" b="1" baseline="30000" dirty="0" smtClean="0">
                <a:solidFill>
                  <a:schemeClr val="bg1"/>
                </a:solidFill>
                <a:latin typeface="Arial" panose="020B0604020202020204" pitchFamily="34" charset="0"/>
                <a:cs typeface="Arial" panose="020B0604020202020204" pitchFamily="34" charset="0"/>
              </a:rPr>
              <a:t>c</a:t>
            </a:r>
            <a:endParaRPr lang="en-US" sz="1600" b="1" dirty="0">
              <a:solidFill>
                <a:schemeClr val="bg1"/>
              </a:solidFill>
              <a:latin typeface="Arial" panose="020B0604020202020204" pitchFamily="34" charset="0"/>
              <a:cs typeface="Arial" panose="020B0604020202020204" pitchFamily="34" charset="0"/>
            </a:endParaRPr>
          </a:p>
        </p:txBody>
      </p:sp>
      <p:sp>
        <p:nvSpPr>
          <p:cNvPr id="11" name="TextBox 10"/>
          <p:cNvSpPr txBox="1"/>
          <p:nvPr/>
        </p:nvSpPr>
        <p:spPr>
          <a:xfrm>
            <a:off x="2227571" y="1801404"/>
            <a:ext cx="2066925" cy="674031"/>
          </a:xfrm>
          <a:prstGeom prst="rect">
            <a:avLst/>
          </a:prstGeom>
          <a:noFill/>
        </p:spPr>
        <p:txBody>
          <a:bodyPr wrap="square" rtlCol="0">
            <a:spAutoFit/>
          </a:bodyPr>
          <a:lstStyle/>
          <a:p>
            <a:pPr algn="ctr">
              <a:lnSpc>
                <a:spcPct val="90000"/>
              </a:lnSpc>
            </a:pPr>
            <a:r>
              <a:rPr lang="en-US" sz="1400" b="1" dirty="0" smtClean="0">
                <a:solidFill>
                  <a:schemeClr val="bg1"/>
                </a:solidFill>
                <a:latin typeface="Arial" panose="020B0604020202020204" pitchFamily="34" charset="0"/>
                <a:cs typeface="Arial" panose="020B0604020202020204" pitchFamily="34" charset="0"/>
              </a:rPr>
              <a:t>Experimental Arm: brentuximab vedotin plus CHP (A+CHP)</a:t>
            </a:r>
            <a:endParaRPr lang="en-US" sz="1400" b="1" dirty="0">
              <a:solidFill>
                <a:schemeClr val="bg1"/>
              </a:solidFill>
              <a:latin typeface="Arial" panose="020B0604020202020204" pitchFamily="34" charset="0"/>
              <a:cs typeface="Arial" panose="020B0604020202020204" pitchFamily="34" charset="0"/>
            </a:endParaRPr>
          </a:p>
        </p:txBody>
      </p:sp>
      <p:sp>
        <p:nvSpPr>
          <p:cNvPr id="12" name="TextBox 11"/>
          <p:cNvSpPr txBox="1"/>
          <p:nvPr/>
        </p:nvSpPr>
        <p:spPr>
          <a:xfrm>
            <a:off x="2279318" y="4122596"/>
            <a:ext cx="1685926" cy="480131"/>
          </a:xfrm>
          <a:prstGeom prst="rect">
            <a:avLst/>
          </a:prstGeom>
          <a:noFill/>
        </p:spPr>
        <p:txBody>
          <a:bodyPr wrap="square" rtlCol="0">
            <a:spAutoFit/>
          </a:bodyPr>
          <a:lstStyle/>
          <a:p>
            <a:pPr algn="ctr">
              <a:lnSpc>
                <a:spcPct val="90000"/>
              </a:lnSpc>
            </a:pPr>
            <a:r>
              <a:rPr lang="en-US" sz="1400" b="1" dirty="0" smtClean="0">
                <a:solidFill>
                  <a:schemeClr val="bg1"/>
                </a:solidFill>
                <a:latin typeface="Arial" panose="020B0604020202020204" pitchFamily="34" charset="0"/>
                <a:cs typeface="Arial" panose="020B0604020202020204" pitchFamily="34" charset="0"/>
              </a:rPr>
              <a:t>Standard-of-Care Arm: CHOP</a:t>
            </a:r>
            <a:endParaRPr lang="en-US" sz="1400" b="1" dirty="0">
              <a:solidFill>
                <a:schemeClr val="bg1"/>
              </a:solidFill>
              <a:latin typeface="Arial" panose="020B0604020202020204" pitchFamily="34" charset="0"/>
              <a:cs typeface="Arial" panose="020B0604020202020204" pitchFamily="34" charset="0"/>
            </a:endParaRPr>
          </a:p>
        </p:txBody>
      </p:sp>
      <p:sp>
        <p:nvSpPr>
          <p:cNvPr id="13" name="TextBox 12"/>
          <p:cNvSpPr txBox="1"/>
          <p:nvPr/>
        </p:nvSpPr>
        <p:spPr>
          <a:xfrm>
            <a:off x="4370696" y="1970537"/>
            <a:ext cx="1414463" cy="286232"/>
          </a:xfrm>
          <a:prstGeom prst="rect">
            <a:avLst/>
          </a:prstGeom>
          <a:noFill/>
        </p:spPr>
        <p:txBody>
          <a:bodyPr wrap="square" rtlCol="0">
            <a:spAutoFit/>
          </a:bodyPr>
          <a:lstStyle/>
          <a:p>
            <a:pPr algn="ctr">
              <a:lnSpc>
                <a:spcPct val="90000"/>
              </a:lnSpc>
            </a:pPr>
            <a:r>
              <a:rPr lang="en-US" sz="1400" b="1" dirty="0" smtClean="0">
                <a:solidFill>
                  <a:schemeClr val="bg1"/>
                </a:solidFill>
                <a:latin typeface="Arial" panose="020B0604020202020204" pitchFamily="34" charset="0"/>
                <a:cs typeface="Arial" panose="020B0604020202020204" pitchFamily="34" charset="0"/>
              </a:rPr>
              <a:t>Restage</a:t>
            </a:r>
            <a:r>
              <a:rPr lang="en-US" sz="1400" b="1" baseline="30000" dirty="0" smtClean="0">
                <a:solidFill>
                  <a:schemeClr val="bg1"/>
                </a:solidFill>
                <a:latin typeface="Arial" panose="020B0604020202020204" pitchFamily="34" charset="0"/>
                <a:cs typeface="Arial" panose="020B0604020202020204" pitchFamily="34" charset="0"/>
              </a:rPr>
              <a:t>a</a:t>
            </a:r>
            <a:endParaRPr lang="en-US" sz="1400" b="1" dirty="0">
              <a:solidFill>
                <a:schemeClr val="bg1"/>
              </a:solidFill>
              <a:latin typeface="Arial" panose="020B0604020202020204" pitchFamily="34" charset="0"/>
              <a:cs typeface="Arial" panose="020B0604020202020204" pitchFamily="34" charset="0"/>
            </a:endParaRPr>
          </a:p>
        </p:txBody>
      </p:sp>
      <p:sp>
        <p:nvSpPr>
          <p:cNvPr id="14" name="TextBox 13"/>
          <p:cNvSpPr txBox="1"/>
          <p:nvPr/>
        </p:nvSpPr>
        <p:spPr>
          <a:xfrm>
            <a:off x="4341481" y="4219546"/>
            <a:ext cx="1414463" cy="286232"/>
          </a:xfrm>
          <a:prstGeom prst="rect">
            <a:avLst/>
          </a:prstGeom>
          <a:noFill/>
        </p:spPr>
        <p:txBody>
          <a:bodyPr wrap="square" rtlCol="0">
            <a:spAutoFit/>
          </a:bodyPr>
          <a:lstStyle/>
          <a:p>
            <a:pPr algn="ctr">
              <a:lnSpc>
                <a:spcPct val="90000"/>
              </a:lnSpc>
            </a:pPr>
            <a:r>
              <a:rPr lang="en-US" sz="1400" b="1" dirty="0" smtClean="0">
                <a:solidFill>
                  <a:schemeClr val="bg1"/>
                </a:solidFill>
                <a:latin typeface="Arial" panose="020B0604020202020204" pitchFamily="34" charset="0"/>
                <a:cs typeface="Arial" panose="020B0604020202020204" pitchFamily="34" charset="0"/>
              </a:rPr>
              <a:t>Restage</a:t>
            </a:r>
            <a:r>
              <a:rPr lang="en-US" sz="1400" b="1" baseline="30000" dirty="0" smtClean="0">
                <a:solidFill>
                  <a:schemeClr val="bg1"/>
                </a:solidFill>
                <a:latin typeface="Arial" panose="020B0604020202020204" pitchFamily="34" charset="0"/>
                <a:cs typeface="Arial" panose="020B0604020202020204" pitchFamily="34" charset="0"/>
              </a:rPr>
              <a:t>a</a:t>
            </a:r>
            <a:endParaRPr lang="en-US" sz="1400" b="1" dirty="0">
              <a:solidFill>
                <a:schemeClr val="bg1"/>
              </a:solidFill>
              <a:latin typeface="Arial" panose="020B0604020202020204" pitchFamily="34" charset="0"/>
              <a:cs typeface="Arial" panose="020B0604020202020204" pitchFamily="34" charset="0"/>
            </a:endParaRPr>
          </a:p>
        </p:txBody>
      </p:sp>
      <p:sp>
        <p:nvSpPr>
          <p:cNvPr id="15" name="TextBox 14"/>
          <p:cNvSpPr txBox="1"/>
          <p:nvPr/>
        </p:nvSpPr>
        <p:spPr>
          <a:xfrm>
            <a:off x="5946444" y="2204353"/>
            <a:ext cx="1752600" cy="2225225"/>
          </a:xfrm>
          <a:prstGeom prst="rect">
            <a:avLst/>
          </a:prstGeom>
          <a:noFill/>
        </p:spPr>
        <p:txBody>
          <a:bodyPr wrap="square" rtlCol="0">
            <a:spAutoFit/>
          </a:bodyPr>
          <a:lstStyle/>
          <a:p>
            <a:pPr algn="ctr">
              <a:lnSpc>
                <a:spcPct val="90000"/>
              </a:lnSpc>
            </a:pPr>
            <a:r>
              <a:rPr lang="en-US" sz="1400" b="1" dirty="0" smtClean="0">
                <a:solidFill>
                  <a:schemeClr val="bg1"/>
                </a:solidFill>
                <a:latin typeface="Arial" panose="020B0604020202020204" pitchFamily="34" charset="0"/>
                <a:cs typeface="Arial" panose="020B0604020202020204" pitchFamily="34" charset="0"/>
              </a:rPr>
              <a:t>Follow-up (including end-of-treatment assessments)</a:t>
            </a:r>
          </a:p>
          <a:p>
            <a:pPr algn="ctr">
              <a:lnSpc>
                <a:spcPct val="90000"/>
              </a:lnSpc>
            </a:pPr>
            <a:endParaRPr lang="en-US" sz="1400" b="1" dirty="0">
              <a:solidFill>
                <a:schemeClr val="bg1"/>
              </a:solidFill>
              <a:latin typeface="Arial" panose="020B0604020202020204" pitchFamily="34" charset="0"/>
              <a:cs typeface="Arial" panose="020B0604020202020204" pitchFamily="34" charset="0"/>
            </a:endParaRPr>
          </a:p>
          <a:p>
            <a:pPr algn="ctr">
              <a:lnSpc>
                <a:spcPct val="90000"/>
              </a:lnSpc>
            </a:pPr>
            <a:r>
              <a:rPr lang="en-US" sz="1400" b="1" dirty="0" smtClean="0">
                <a:solidFill>
                  <a:schemeClr val="bg1"/>
                </a:solidFill>
                <a:latin typeface="Arial" panose="020B0604020202020204" pitchFamily="34" charset="0"/>
                <a:cs typeface="Arial" panose="020B0604020202020204" pitchFamily="34" charset="0"/>
              </a:rPr>
              <a:t>Until progression , death, or analysis of the primary endpoint, whichever comes first</a:t>
            </a:r>
            <a:endParaRPr lang="en-US" sz="1400" b="1" dirty="0">
              <a:solidFill>
                <a:schemeClr val="bg1"/>
              </a:solidFill>
              <a:latin typeface="Arial" panose="020B0604020202020204" pitchFamily="34" charset="0"/>
              <a:cs typeface="Arial" panose="020B0604020202020204" pitchFamily="34" charset="0"/>
            </a:endParaRPr>
          </a:p>
        </p:txBody>
      </p:sp>
      <p:sp>
        <p:nvSpPr>
          <p:cNvPr id="16" name="TextBox 15"/>
          <p:cNvSpPr txBox="1"/>
          <p:nvPr/>
        </p:nvSpPr>
        <p:spPr>
          <a:xfrm>
            <a:off x="2415049" y="2981778"/>
            <a:ext cx="1414463" cy="480131"/>
          </a:xfrm>
          <a:prstGeom prst="rect">
            <a:avLst/>
          </a:prstGeom>
          <a:noFill/>
        </p:spPr>
        <p:txBody>
          <a:bodyPr wrap="square" rtlCol="0">
            <a:spAutoFit/>
          </a:bodyPr>
          <a:lstStyle/>
          <a:p>
            <a:pPr algn="ctr">
              <a:lnSpc>
                <a:spcPct val="90000"/>
              </a:lnSpc>
            </a:pPr>
            <a:r>
              <a:rPr lang="en-US" sz="1400" b="1" dirty="0" smtClean="0">
                <a:solidFill>
                  <a:schemeClr val="bg1"/>
                </a:solidFill>
                <a:latin typeface="Arial" panose="020B0604020202020204" pitchFamily="34" charset="0"/>
                <a:cs typeface="Arial" panose="020B0604020202020204" pitchFamily="34" charset="0"/>
              </a:rPr>
              <a:t>Cycle 4 Restage</a:t>
            </a:r>
            <a:r>
              <a:rPr lang="en-US" sz="1400" b="1" baseline="30000" dirty="0" smtClean="0">
                <a:solidFill>
                  <a:schemeClr val="bg1"/>
                </a:solidFill>
                <a:latin typeface="Arial" panose="020B0604020202020204" pitchFamily="34" charset="0"/>
                <a:cs typeface="Arial" panose="020B0604020202020204" pitchFamily="34" charset="0"/>
              </a:rPr>
              <a:t>a</a:t>
            </a:r>
            <a:endParaRPr lang="en-US" sz="1400" b="1" dirty="0">
              <a:solidFill>
                <a:schemeClr val="bg1"/>
              </a:solidFill>
              <a:latin typeface="Arial" panose="020B0604020202020204" pitchFamily="34" charset="0"/>
              <a:cs typeface="Arial" panose="020B0604020202020204" pitchFamily="34" charset="0"/>
            </a:endParaRPr>
          </a:p>
        </p:txBody>
      </p:sp>
      <p:sp>
        <p:nvSpPr>
          <p:cNvPr id="17" name="TextBox 16"/>
          <p:cNvSpPr txBox="1"/>
          <p:nvPr/>
        </p:nvSpPr>
        <p:spPr>
          <a:xfrm>
            <a:off x="5600700" y="5196448"/>
            <a:ext cx="1943100" cy="757130"/>
          </a:xfrm>
          <a:prstGeom prst="rect">
            <a:avLst/>
          </a:prstGeom>
          <a:noFill/>
        </p:spPr>
        <p:txBody>
          <a:bodyPr wrap="square" rtlCol="0">
            <a:spAutoFit/>
          </a:bodyPr>
          <a:lstStyle/>
          <a:p>
            <a:pPr algn="ctr">
              <a:lnSpc>
                <a:spcPct val="90000"/>
              </a:lnSpc>
            </a:pPr>
            <a:r>
              <a:rPr lang="en-US" sz="1200" b="1" dirty="0" smtClean="0">
                <a:solidFill>
                  <a:schemeClr val="bg1"/>
                </a:solidFill>
                <a:latin typeface="Arial" panose="020B0604020202020204" pitchFamily="34" charset="0"/>
                <a:cs typeface="Arial" panose="020B0604020202020204" pitchFamily="34" charset="0"/>
              </a:rPr>
              <a:t>Additional CT restage (months after initiation of treatment) for both arms</a:t>
            </a:r>
            <a:endParaRPr lang="en-US" sz="1200" b="1" dirty="0">
              <a:solidFill>
                <a:schemeClr val="bg1"/>
              </a:solidFill>
              <a:latin typeface="Arial" panose="020B0604020202020204" pitchFamily="34" charset="0"/>
              <a:cs typeface="Arial" panose="020B0604020202020204" pitchFamily="34" charset="0"/>
            </a:endParaRPr>
          </a:p>
        </p:txBody>
      </p:sp>
      <p:sp>
        <p:nvSpPr>
          <p:cNvPr id="18" name="TextBox 17"/>
          <p:cNvSpPr txBox="1"/>
          <p:nvPr/>
        </p:nvSpPr>
        <p:spPr>
          <a:xfrm>
            <a:off x="5798807" y="4865101"/>
            <a:ext cx="250032" cy="258532"/>
          </a:xfrm>
          <a:prstGeom prst="rect">
            <a:avLst/>
          </a:prstGeom>
          <a:noFill/>
          <a:ln>
            <a:noFill/>
          </a:ln>
        </p:spPr>
        <p:txBody>
          <a:bodyPr wrap="square" rtlCol="0">
            <a:spAutoFit/>
          </a:bodyPr>
          <a:lstStyle/>
          <a:p>
            <a:pPr algn="ctr">
              <a:lnSpc>
                <a:spcPct val="90000"/>
              </a:lnSpc>
            </a:pPr>
            <a:r>
              <a:rPr lang="en-US" sz="1200" b="1" dirty="0" smtClean="0">
                <a:solidFill>
                  <a:schemeClr val="bg1"/>
                </a:solidFill>
                <a:latin typeface="Arial" panose="020B0604020202020204" pitchFamily="34" charset="0"/>
                <a:cs typeface="Arial" panose="020B0604020202020204" pitchFamily="34" charset="0"/>
              </a:rPr>
              <a:t>9</a:t>
            </a:r>
            <a:endParaRPr lang="en-US" sz="1200" b="1" dirty="0">
              <a:solidFill>
                <a:schemeClr val="bg1"/>
              </a:solidFill>
              <a:latin typeface="Arial" panose="020B0604020202020204" pitchFamily="34" charset="0"/>
              <a:cs typeface="Arial" panose="020B0604020202020204" pitchFamily="34" charset="0"/>
            </a:endParaRPr>
          </a:p>
        </p:txBody>
      </p:sp>
      <p:sp>
        <p:nvSpPr>
          <p:cNvPr id="19" name="TextBox 18"/>
          <p:cNvSpPr txBox="1"/>
          <p:nvPr/>
        </p:nvSpPr>
        <p:spPr>
          <a:xfrm>
            <a:off x="6073070" y="4867155"/>
            <a:ext cx="412938" cy="258532"/>
          </a:xfrm>
          <a:prstGeom prst="rect">
            <a:avLst/>
          </a:prstGeom>
          <a:noFill/>
        </p:spPr>
        <p:txBody>
          <a:bodyPr wrap="square" rtlCol="0">
            <a:spAutoFit/>
          </a:bodyPr>
          <a:lstStyle/>
          <a:p>
            <a:pPr algn="ctr">
              <a:lnSpc>
                <a:spcPct val="90000"/>
              </a:lnSpc>
            </a:pPr>
            <a:r>
              <a:rPr lang="en-US" sz="1200" b="1" dirty="0" smtClean="0">
                <a:solidFill>
                  <a:schemeClr val="bg1"/>
                </a:solidFill>
                <a:latin typeface="Arial" panose="020B0604020202020204" pitchFamily="34" charset="0"/>
                <a:cs typeface="Arial" panose="020B0604020202020204" pitchFamily="34" charset="0"/>
              </a:rPr>
              <a:t>12</a:t>
            </a:r>
            <a:endParaRPr lang="en-US" sz="1200" b="1" dirty="0">
              <a:solidFill>
                <a:schemeClr val="bg1"/>
              </a:solidFill>
              <a:latin typeface="Arial" panose="020B0604020202020204" pitchFamily="34" charset="0"/>
              <a:cs typeface="Arial" panose="020B0604020202020204" pitchFamily="34" charset="0"/>
            </a:endParaRPr>
          </a:p>
        </p:txBody>
      </p:sp>
      <p:sp>
        <p:nvSpPr>
          <p:cNvPr id="20" name="TextBox 19"/>
          <p:cNvSpPr txBox="1"/>
          <p:nvPr/>
        </p:nvSpPr>
        <p:spPr>
          <a:xfrm>
            <a:off x="6428856" y="4866584"/>
            <a:ext cx="412938" cy="258532"/>
          </a:xfrm>
          <a:prstGeom prst="rect">
            <a:avLst/>
          </a:prstGeom>
          <a:noFill/>
        </p:spPr>
        <p:txBody>
          <a:bodyPr wrap="square" rtlCol="0">
            <a:spAutoFit/>
          </a:bodyPr>
          <a:lstStyle/>
          <a:p>
            <a:pPr algn="ctr">
              <a:lnSpc>
                <a:spcPct val="90000"/>
              </a:lnSpc>
            </a:pPr>
            <a:r>
              <a:rPr lang="en-US" sz="1200" b="1" dirty="0" smtClean="0">
                <a:solidFill>
                  <a:schemeClr val="bg1"/>
                </a:solidFill>
                <a:latin typeface="Arial" panose="020B0604020202020204" pitchFamily="34" charset="0"/>
                <a:cs typeface="Arial" panose="020B0604020202020204" pitchFamily="34" charset="0"/>
              </a:rPr>
              <a:t>15</a:t>
            </a:r>
            <a:endParaRPr lang="en-US" sz="1200" b="1" dirty="0">
              <a:solidFill>
                <a:schemeClr val="bg1"/>
              </a:solidFill>
              <a:latin typeface="Arial" panose="020B0604020202020204" pitchFamily="34" charset="0"/>
              <a:cs typeface="Arial" panose="020B0604020202020204" pitchFamily="34" charset="0"/>
            </a:endParaRPr>
          </a:p>
        </p:txBody>
      </p:sp>
      <p:sp>
        <p:nvSpPr>
          <p:cNvPr id="21" name="TextBox 20"/>
          <p:cNvSpPr txBox="1"/>
          <p:nvPr/>
        </p:nvSpPr>
        <p:spPr>
          <a:xfrm>
            <a:off x="6797250" y="4866584"/>
            <a:ext cx="412938" cy="258532"/>
          </a:xfrm>
          <a:prstGeom prst="rect">
            <a:avLst/>
          </a:prstGeom>
          <a:noFill/>
        </p:spPr>
        <p:txBody>
          <a:bodyPr wrap="square" rtlCol="0">
            <a:spAutoFit/>
          </a:bodyPr>
          <a:lstStyle/>
          <a:p>
            <a:pPr algn="ctr">
              <a:lnSpc>
                <a:spcPct val="90000"/>
              </a:lnSpc>
            </a:pPr>
            <a:r>
              <a:rPr lang="en-US" sz="1200" b="1" dirty="0" smtClean="0">
                <a:solidFill>
                  <a:schemeClr val="bg1"/>
                </a:solidFill>
                <a:latin typeface="Arial" panose="020B0604020202020204" pitchFamily="34" charset="0"/>
                <a:cs typeface="Arial" panose="020B0604020202020204" pitchFamily="34" charset="0"/>
              </a:rPr>
              <a:t>18</a:t>
            </a:r>
            <a:endParaRPr lang="en-US" sz="1200" b="1" dirty="0">
              <a:solidFill>
                <a:schemeClr val="bg1"/>
              </a:solidFill>
              <a:latin typeface="Arial" panose="020B0604020202020204" pitchFamily="34" charset="0"/>
              <a:cs typeface="Arial" panose="020B0604020202020204" pitchFamily="34" charset="0"/>
            </a:endParaRPr>
          </a:p>
        </p:txBody>
      </p:sp>
      <p:sp>
        <p:nvSpPr>
          <p:cNvPr id="22" name="TextBox 21"/>
          <p:cNvSpPr txBox="1"/>
          <p:nvPr/>
        </p:nvSpPr>
        <p:spPr>
          <a:xfrm>
            <a:off x="7156119" y="4857059"/>
            <a:ext cx="412938" cy="258532"/>
          </a:xfrm>
          <a:prstGeom prst="rect">
            <a:avLst/>
          </a:prstGeom>
          <a:noFill/>
        </p:spPr>
        <p:txBody>
          <a:bodyPr wrap="square" rtlCol="0">
            <a:spAutoFit/>
          </a:bodyPr>
          <a:lstStyle/>
          <a:p>
            <a:pPr algn="ctr">
              <a:lnSpc>
                <a:spcPct val="90000"/>
              </a:lnSpc>
            </a:pPr>
            <a:r>
              <a:rPr lang="en-US" sz="1200" b="1" dirty="0" smtClean="0">
                <a:solidFill>
                  <a:schemeClr val="bg1"/>
                </a:solidFill>
                <a:latin typeface="Arial" panose="020B0604020202020204" pitchFamily="34" charset="0"/>
                <a:cs typeface="Arial" panose="020B0604020202020204" pitchFamily="34" charset="0"/>
              </a:rPr>
              <a:t>21</a:t>
            </a:r>
            <a:endParaRPr lang="en-US" sz="1200" b="1" dirty="0">
              <a:solidFill>
                <a:schemeClr val="bg1"/>
              </a:solidFill>
              <a:latin typeface="Arial" panose="020B0604020202020204" pitchFamily="34" charset="0"/>
              <a:cs typeface="Arial" panose="020B0604020202020204" pitchFamily="34" charset="0"/>
            </a:endParaRPr>
          </a:p>
        </p:txBody>
      </p:sp>
      <p:sp>
        <p:nvSpPr>
          <p:cNvPr id="23" name="TextBox 22"/>
          <p:cNvSpPr txBox="1"/>
          <p:nvPr/>
        </p:nvSpPr>
        <p:spPr>
          <a:xfrm>
            <a:off x="7479970" y="4873482"/>
            <a:ext cx="504825" cy="258532"/>
          </a:xfrm>
          <a:prstGeom prst="rect">
            <a:avLst/>
          </a:prstGeom>
          <a:noFill/>
        </p:spPr>
        <p:txBody>
          <a:bodyPr wrap="square" rtlCol="0">
            <a:spAutoFit/>
          </a:bodyPr>
          <a:lstStyle/>
          <a:p>
            <a:pPr algn="ctr">
              <a:lnSpc>
                <a:spcPct val="90000"/>
              </a:lnSpc>
            </a:pPr>
            <a:r>
              <a:rPr lang="en-US" sz="1200" b="1" dirty="0" smtClean="0">
                <a:solidFill>
                  <a:schemeClr val="bg1"/>
                </a:solidFill>
                <a:latin typeface="Arial" panose="020B0604020202020204" pitchFamily="34" charset="0"/>
                <a:cs typeface="Arial" panose="020B0604020202020204" pitchFamily="34" charset="0"/>
              </a:rPr>
              <a:t>24</a:t>
            </a:r>
            <a:r>
              <a:rPr lang="en-US" sz="1200" b="1" baseline="30000" dirty="0" smtClean="0">
                <a:solidFill>
                  <a:schemeClr val="bg1"/>
                </a:solidFill>
                <a:latin typeface="Arial" panose="020B0604020202020204" pitchFamily="34" charset="0"/>
                <a:cs typeface="Arial" panose="020B0604020202020204" pitchFamily="34" charset="0"/>
              </a:rPr>
              <a:t>b</a:t>
            </a:r>
            <a:endParaRPr lang="en-US" sz="1200" b="1" dirty="0">
              <a:solidFill>
                <a:schemeClr val="bg1"/>
              </a:solidFill>
              <a:latin typeface="Arial" panose="020B0604020202020204" pitchFamily="34" charset="0"/>
              <a:cs typeface="Arial" panose="020B0604020202020204" pitchFamily="34" charset="0"/>
            </a:endParaRPr>
          </a:p>
        </p:txBody>
      </p:sp>
      <p:sp>
        <p:nvSpPr>
          <p:cNvPr id="4" name="Diamond 3"/>
          <p:cNvSpPr/>
          <p:nvPr/>
        </p:nvSpPr>
        <p:spPr>
          <a:xfrm>
            <a:off x="2546019" y="2581728"/>
            <a:ext cx="1142999" cy="1314450"/>
          </a:xfrm>
          <a:prstGeom prst="diamond">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5" name="Diamond 24"/>
          <p:cNvSpPr/>
          <p:nvPr/>
        </p:nvSpPr>
        <p:spPr>
          <a:xfrm>
            <a:off x="4331957" y="3867603"/>
            <a:ext cx="1414462" cy="987171"/>
          </a:xfrm>
          <a:prstGeom prst="diamond">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6" name="Diamond 25"/>
          <p:cNvSpPr/>
          <p:nvPr/>
        </p:nvSpPr>
        <p:spPr>
          <a:xfrm>
            <a:off x="4370697" y="1620067"/>
            <a:ext cx="1414462" cy="987171"/>
          </a:xfrm>
          <a:prstGeom prst="diamond">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8" name="Diamond 27"/>
          <p:cNvSpPr/>
          <p:nvPr/>
        </p:nvSpPr>
        <p:spPr>
          <a:xfrm>
            <a:off x="7559532" y="4825818"/>
            <a:ext cx="338328" cy="320040"/>
          </a:xfrm>
          <a:prstGeom prst="diamond">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9" name="Diamond 28"/>
          <p:cNvSpPr/>
          <p:nvPr/>
        </p:nvSpPr>
        <p:spPr>
          <a:xfrm>
            <a:off x="5757375" y="4835724"/>
            <a:ext cx="320040" cy="320040"/>
          </a:xfrm>
          <a:prstGeom prst="diamond">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0" name="Diamond 29"/>
          <p:cNvSpPr/>
          <p:nvPr/>
        </p:nvSpPr>
        <p:spPr>
          <a:xfrm>
            <a:off x="6127868" y="4846919"/>
            <a:ext cx="320040" cy="320040"/>
          </a:xfrm>
          <a:prstGeom prst="diamond">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1" name="Diamond 30"/>
          <p:cNvSpPr/>
          <p:nvPr/>
        </p:nvSpPr>
        <p:spPr>
          <a:xfrm>
            <a:off x="6493179" y="4837394"/>
            <a:ext cx="320040" cy="320040"/>
          </a:xfrm>
          <a:prstGeom prst="diamond">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2" name="Diamond 31"/>
          <p:cNvSpPr/>
          <p:nvPr/>
        </p:nvSpPr>
        <p:spPr>
          <a:xfrm>
            <a:off x="6855129" y="4837394"/>
            <a:ext cx="320040" cy="320040"/>
          </a:xfrm>
          <a:prstGeom prst="diamond">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3" name="Diamond 32"/>
          <p:cNvSpPr/>
          <p:nvPr/>
        </p:nvSpPr>
        <p:spPr>
          <a:xfrm>
            <a:off x="7200663" y="4837394"/>
            <a:ext cx="320040" cy="320040"/>
          </a:xfrm>
          <a:prstGeom prst="diamond">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8" name="Rectangle 7"/>
          <p:cNvSpPr/>
          <p:nvPr/>
        </p:nvSpPr>
        <p:spPr>
          <a:xfrm>
            <a:off x="7895492" y="1661230"/>
            <a:ext cx="543372" cy="3155063"/>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5" name="Rectangle 34"/>
          <p:cNvSpPr/>
          <p:nvPr/>
        </p:nvSpPr>
        <p:spPr>
          <a:xfrm>
            <a:off x="5906438" y="1661231"/>
            <a:ext cx="1825943" cy="3155063"/>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6" name="Rectangle 35"/>
          <p:cNvSpPr/>
          <p:nvPr/>
        </p:nvSpPr>
        <p:spPr>
          <a:xfrm>
            <a:off x="2301239" y="1686378"/>
            <a:ext cx="1929384" cy="882016"/>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7" name="Rectangle 36"/>
          <p:cNvSpPr/>
          <p:nvPr/>
        </p:nvSpPr>
        <p:spPr>
          <a:xfrm>
            <a:off x="2307892" y="3966660"/>
            <a:ext cx="1832611" cy="882016"/>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8" name="Rectangle 37"/>
          <p:cNvSpPr/>
          <p:nvPr/>
        </p:nvSpPr>
        <p:spPr>
          <a:xfrm>
            <a:off x="1440672" y="1675291"/>
            <a:ext cx="543372" cy="3155063"/>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9" name="Rectangle 38"/>
          <p:cNvSpPr/>
          <p:nvPr/>
        </p:nvSpPr>
        <p:spPr>
          <a:xfrm>
            <a:off x="764397" y="1672806"/>
            <a:ext cx="543372" cy="3155063"/>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cxnSp>
        <p:nvCxnSpPr>
          <p:cNvPr id="34" name="Straight Connector 33"/>
          <p:cNvCxnSpPr/>
          <p:nvPr/>
        </p:nvCxnSpPr>
        <p:spPr>
          <a:xfrm>
            <a:off x="2136444" y="2121670"/>
            <a:ext cx="0" cy="2285998"/>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rot="5400000">
            <a:off x="1383969" y="3177039"/>
            <a:ext cx="0" cy="13716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rot="5400000">
            <a:off x="2056747" y="3153263"/>
            <a:ext cx="0" cy="13716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rot="5400000">
            <a:off x="2214549" y="2050475"/>
            <a:ext cx="0" cy="13716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rot="5400000">
            <a:off x="2205024" y="4340352"/>
            <a:ext cx="0" cy="13716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rot="5400000">
            <a:off x="4239564" y="4289749"/>
            <a:ext cx="0" cy="13716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rot="5400000">
            <a:off x="5837859" y="2046337"/>
            <a:ext cx="0" cy="13716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rot="5400000">
            <a:off x="4280507" y="2046337"/>
            <a:ext cx="0" cy="13716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rot="5400000">
            <a:off x="5819775" y="4294082"/>
            <a:ext cx="0" cy="13716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rot="5400000">
            <a:off x="7824488" y="3065598"/>
            <a:ext cx="0" cy="13716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381000" y="5895853"/>
            <a:ext cx="8534400" cy="923330"/>
          </a:xfrm>
          <a:prstGeom prst="rect">
            <a:avLst/>
          </a:prstGeom>
          <a:noFill/>
        </p:spPr>
        <p:txBody>
          <a:bodyPr wrap="square" rtlCol="0">
            <a:spAutoFit/>
          </a:bodyPr>
          <a:lstStyle/>
          <a:p>
            <a:pPr>
              <a:lnSpc>
                <a:spcPct val="90000"/>
              </a:lnSpc>
            </a:pPr>
            <a:r>
              <a:rPr lang="en-US" sz="1200" b="1" baseline="30000" dirty="0" smtClean="0">
                <a:solidFill>
                  <a:schemeClr val="bg1"/>
                </a:solidFill>
                <a:latin typeface="Arial" panose="020B0604020202020204" pitchFamily="34" charset="0"/>
                <a:cs typeface="Arial" panose="020B0604020202020204" pitchFamily="34" charset="0"/>
              </a:rPr>
              <a:t>a</a:t>
            </a:r>
            <a:r>
              <a:rPr lang="en-US" sz="1200" b="1" dirty="0" smtClean="0">
                <a:solidFill>
                  <a:schemeClr val="bg1"/>
                </a:solidFill>
                <a:latin typeface="Arial" panose="020B0604020202020204" pitchFamily="34" charset="0"/>
                <a:cs typeface="Arial" panose="020B0604020202020204" pitchFamily="34" charset="0"/>
              </a:rPr>
              <a:t>CT and PET scans required</a:t>
            </a:r>
          </a:p>
          <a:p>
            <a:pPr>
              <a:lnSpc>
                <a:spcPct val="90000"/>
              </a:lnSpc>
            </a:pPr>
            <a:r>
              <a:rPr lang="en-US" sz="1200" b="1" baseline="30000" dirty="0" smtClean="0">
                <a:solidFill>
                  <a:schemeClr val="bg1"/>
                </a:solidFill>
                <a:latin typeface="Arial" panose="020B0604020202020204" pitchFamily="34" charset="0"/>
                <a:cs typeface="Arial" panose="020B0604020202020204" pitchFamily="34" charset="0"/>
              </a:rPr>
              <a:t>b</a:t>
            </a:r>
            <a:r>
              <a:rPr lang="en-US" sz="1200" b="1" dirty="0" smtClean="0">
                <a:solidFill>
                  <a:schemeClr val="bg1"/>
                </a:solidFill>
                <a:latin typeface="Arial" panose="020B0604020202020204" pitchFamily="34" charset="0"/>
                <a:cs typeface="Arial" panose="020B0604020202020204" pitchFamily="34" charset="0"/>
              </a:rPr>
              <a:t>Additional CT scans every 6 months thereafter until progression per investigator, death, or analysis of the primary endpoint, whichever comes first</a:t>
            </a:r>
            <a:endParaRPr lang="en-US" sz="1200" b="1" baseline="30000" dirty="0" smtClean="0">
              <a:solidFill>
                <a:schemeClr val="bg1"/>
              </a:solidFill>
              <a:latin typeface="Arial" panose="020B0604020202020204" pitchFamily="34" charset="0"/>
              <a:cs typeface="Arial" panose="020B0604020202020204" pitchFamily="34" charset="0"/>
            </a:endParaRPr>
          </a:p>
          <a:p>
            <a:pPr>
              <a:lnSpc>
                <a:spcPct val="90000"/>
              </a:lnSpc>
            </a:pPr>
            <a:r>
              <a:rPr lang="en-US" sz="1200" b="1" baseline="30000" dirty="0" smtClean="0">
                <a:solidFill>
                  <a:schemeClr val="bg1"/>
                </a:solidFill>
                <a:latin typeface="Arial" panose="020B0604020202020204" pitchFamily="34" charset="0"/>
                <a:cs typeface="Arial" panose="020B0604020202020204" pitchFamily="34" charset="0"/>
              </a:rPr>
              <a:t>c</a:t>
            </a:r>
            <a:r>
              <a:rPr lang="en-US" sz="1200" b="1" dirty="0" smtClean="0">
                <a:solidFill>
                  <a:schemeClr val="bg1"/>
                </a:solidFill>
                <a:latin typeface="Arial" panose="020B0604020202020204" pitchFamily="34" charset="0"/>
                <a:cs typeface="Arial" panose="020B0604020202020204" pitchFamily="34" charset="0"/>
              </a:rPr>
              <a:t>For patients with documented progression, continued follow-up for survival every 6 months until death or study closure, whichever comes first</a:t>
            </a:r>
            <a:endParaRPr lang="en-US" sz="1200" b="1" baseline="300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25919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a:lum/>
          </a:blip>
          <a:srcRect/>
          <a:stretch>
            <a:fillRect l="-8000" r="-8000"/>
          </a:stretch>
        </a:blipFill>
        <a:effectLst/>
      </p:bgPr>
    </p:bg>
    <p:spTree>
      <p:nvGrpSpPr>
        <p:cNvPr id="1" name=""/>
        <p:cNvGrpSpPr/>
        <p:nvPr/>
      </p:nvGrpSpPr>
      <p:grpSpPr>
        <a:xfrm>
          <a:off x="0" y="0"/>
          <a:ext cx="0" cy="0"/>
          <a:chOff x="0" y="0"/>
          <a:chExt cx="0" cy="0"/>
        </a:xfrm>
      </p:grpSpPr>
      <p:sp>
        <p:nvSpPr>
          <p:cNvPr id="52226" name="Title 1"/>
          <p:cNvSpPr>
            <a:spLocks noGrp="1"/>
          </p:cNvSpPr>
          <p:nvPr>
            <p:ph type="title"/>
          </p:nvPr>
        </p:nvSpPr>
        <p:spPr>
          <a:xfrm>
            <a:off x="457200" y="349468"/>
            <a:ext cx="8229600" cy="1143000"/>
          </a:xfrm>
        </p:spPr>
        <p:txBody>
          <a:bodyPr>
            <a:noAutofit/>
          </a:bodyPr>
          <a:lstStyle/>
          <a:p>
            <a:pPr>
              <a:lnSpc>
                <a:spcPct val="85000"/>
              </a:lnSpc>
            </a:pPr>
            <a:r>
              <a:rPr lang="en-US" altLang="en-US" sz="3200" dirty="0" smtClean="0"/>
              <a:t>Other Ongoing Phase III Trials </a:t>
            </a:r>
            <a:br>
              <a:rPr lang="en-US" altLang="en-US" sz="3200" dirty="0" smtClean="0"/>
            </a:br>
            <a:r>
              <a:rPr lang="en-US" altLang="en-US" sz="3200" dirty="0" smtClean="0"/>
              <a:t>Front-Line Therapy of PTCL</a:t>
            </a:r>
          </a:p>
        </p:txBody>
      </p:sp>
      <p:graphicFrame>
        <p:nvGraphicFramePr>
          <p:cNvPr id="5" name="Group 32"/>
          <p:cNvGraphicFramePr>
            <a:graphicFrameLocks noGrp="1"/>
          </p:cNvGraphicFramePr>
          <p:nvPr>
            <p:extLst>
              <p:ext uri="{D42A27DB-BD31-4B8C-83A1-F6EECF244321}">
                <p14:modId xmlns:p14="http://schemas.microsoft.com/office/powerpoint/2010/main" val="3503501122"/>
              </p:ext>
            </p:extLst>
          </p:nvPr>
        </p:nvGraphicFramePr>
        <p:xfrm>
          <a:off x="388938" y="1684338"/>
          <a:ext cx="8461376" cy="4411662"/>
        </p:xfrm>
        <a:graphic>
          <a:graphicData uri="http://schemas.openxmlformats.org/drawingml/2006/table">
            <a:tbl>
              <a:tblPr/>
              <a:tblGrid>
                <a:gridCol w="2165625"/>
                <a:gridCol w="1943710"/>
                <a:gridCol w="1943710"/>
                <a:gridCol w="1140096"/>
                <a:gridCol w="1268235"/>
              </a:tblGrid>
              <a:tr h="335390">
                <a:tc>
                  <a:txBody>
                    <a:bodyPr/>
                    <a:lstStyle/>
                    <a:p>
                      <a:pPr marL="0" marR="0" lvl="0" indent="0" algn="l" defTabSz="914400" rtl="0" eaLnBrk="1" fontAlgn="base" latinLnBrk="0" hangingPunct="1">
                        <a:lnSpc>
                          <a:spcPct val="100000"/>
                        </a:lnSpc>
                        <a:spcBef>
                          <a:spcPct val="35000"/>
                        </a:spcBef>
                        <a:spcAft>
                          <a:spcPct val="25000"/>
                        </a:spcAft>
                        <a:buClr>
                          <a:schemeClr val="accent2"/>
                        </a:buClr>
                        <a:buSzTx/>
                        <a:buFont typeface="Wingdings" pitchFamily="2" charset="2"/>
                        <a:buNone/>
                        <a:tabLst/>
                      </a:pPr>
                      <a:r>
                        <a:rPr kumimoji="0" lang="en-US" sz="1600" b="1" i="0" u="none" strike="noStrike" cap="none" normalizeH="0" baseline="0" dirty="0" smtClean="0">
                          <a:ln>
                            <a:noFill/>
                          </a:ln>
                          <a:solidFill>
                            <a:sysClr val="windowText" lastClr="000000"/>
                          </a:solidFill>
                          <a:effectLst/>
                          <a:latin typeface="Arial" panose="020B0604020202020204" pitchFamily="34" charset="0"/>
                        </a:rPr>
                        <a:t>Study</a:t>
                      </a:r>
                    </a:p>
                  </a:txBody>
                  <a:tcPr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99CCFF"/>
                    </a:solidFill>
                  </a:tcPr>
                </a:tc>
                <a:tc>
                  <a:txBody>
                    <a:bodyPr/>
                    <a:lstStyle/>
                    <a:p>
                      <a:pPr marL="0" marR="0" lvl="0" indent="0" algn="ctr" defTabSz="914400" rtl="0" eaLnBrk="1" fontAlgn="base" latinLnBrk="0" hangingPunct="1">
                        <a:lnSpc>
                          <a:spcPct val="100000"/>
                        </a:lnSpc>
                        <a:spcBef>
                          <a:spcPct val="35000"/>
                        </a:spcBef>
                        <a:spcAft>
                          <a:spcPct val="25000"/>
                        </a:spcAft>
                        <a:buClr>
                          <a:schemeClr val="accent2"/>
                        </a:buClr>
                        <a:buSzTx/>
                        <a:buFont typeface="Wingdings" pitchFamily="2" charset="2"/>
                        <a:buNone/>
                        <a:tabLst/>
                      </a:pPr>
                      <a:r>
                        <a:rPr kumimoji="0" lang="en-US" sz="1600" b="1" i="0" u="none" strike="noStrike" cap="none" normalizeH="0" baseline="0" dirty="0" smtClean="0">
                          <a:ln>
                            <a:noFill/>
                          </a:ln>
                          <a:solidFill>
                            <a:sysClr val="windowText" lastClr="000000"/>
                          </a:solidFill>
                          <a:effectLst/>
                          <a:latin typeface="Arial" panose="020B0604020202020204" pitchFamily="34" charset="0"/>
                        </a:rPr>
                        <a:t>Population</a:t>
                      </a:r>
                    </a:p>
                  </a:txBody>
                  <a:tcPr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99CCFF"/>
                    </a:solidFill>
                  </a:tcPr>
                </a:tc>
                <a:tc>
                  <a:txBody>
                    <a:bodyPr/>
                    <a:lstStyle/>
                    <a:p>
                      <a:pPr marL="0" marR="0" lvl="0" indent="0" algn="ctr" defTabSz="914400" rtl="0" eaLnBrk="1" fontAlgn="base" latinLnBrk="0" hangingPunct="1">
                        <a:lnSpc>
                          <a:spcPct val="100000"/>
                        </a:lnSpc>
                        <a:spcBef>
                          <a:spcPct val="35000"/>
                        </a:spcBef>
                        <a:spcAft>
                          <a:spcPct val="25000"/>
                        </a:spcAft>
                        <a:buClr>
                          <a:schemeClr val="accent2"/>
                        </a:buClr>
                        <a:buSzTx/>
                        <a:buFont typeface="Wingdings" pitchFamily="2" charset="2"/>
                        <a:buNone/>
                        <a:tabLst/>
                      </a:pPr>
                      <a:r>
                        <a:rPr kumimoji="0" lang="en-US" sz="1600" b="1" i="0" u="none" strike="noStrike" cap="none" normalizeH="0" baseline="0" dirty="0" smtClean="0">
                          <a:ln>
                            <a:noFill/>
                          </a:ln>
                          <a:solidFill>
                            <a:sysClr val="windowText" lastClr="000000"/>
                          </a:solidFill>
                          <a:effectLst/>
                          <a:latin typeface="Arial" panose="020B0604020202020204" pitchFamily="34" charset="0"/>
                        </a:rPr>
                        <a:t>Endpoint</a:t>
                      </a:r>
                    </a:p>
                  </a:txBody>
                  <a:tcPr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99CCFF"/>
                    </a:solidFill>
                  </a:tcPr>
                </a:tc>
                <a:tc gridSpan="2">
                  <a:txBody>
                    <a:bodyPr/>
                    <a:lstStyle/>
                    <a:p>
                      <a:pPr marL="0" marR="0" lvl="0" indent="0" algn="ctr" defTabSz="914400" rtl="0" eaLnBrk="1" fontAlgn="base" latinLnBrk="0" hangingPunct="1">
                        <a:lnSpc>
                          <a:spcPct val="100000"/>
                        </a:lnSpc>
                        <a:spcBef>
                          <a:spcPct val="35000"/>
                        </a:spcBef>
                        <a:spcAft>
                          <a:spcPct val="25000"/>
                        </a:spcAft>
                        <a:buClr>
                          <a:schemeClr val="accent2"/>
                        </a:buClr>
                        <a:buSzTx/>
                        <a:buFont typeface="Wingdings" pitchFamily="2" charset="2"/>
                        <a:buNone/>
                        <a:tabLst/>
                      </a:pPr>
                      <a:r>
                        <a:rPr kumimoji="0" lang="en-US" sz="1600" b="1" i="0" u="none" strike="noStrike" cap="none" normalizeH="0" baseline="0" dirty="0" smtClean="0">
                          <a:ln>
                            <a:noFill/>
                          </a:ln>
                          <a:solidFill>
                            <a:sysClr val="windowText" lastClr="000000"/>
                          </a:solidFill>
                          <a:effectLst/>
                          <a:latin typeface="Arial" panose="020B0604020202020204" pitchFamily="34" charset="0"/>
                        </a:rPr>
                        <a:t>Setting</a:t>
                      </a:r>
                    </a:p>
                  </a:txBody>
                  <a:tcPr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99CCFF"/>
                    </a:solidFill>
                  </a:tcPr>
                </a:tc>
                <a:tc hMerge="1">
                  <a:txBody>
                    <a:bodyPr/>
                    <a:lstStyle/>
                    <a:p>
                      <a:pPr marL="0" marR="0" lvl="0" indent="0" algn="ctr" defTabSz="914400" rtl="0" eaLnBrk="1" fontAlgn="base" latinLnBrk="0" hangingPunct="1">
                        <a:lnSpc>
                          <a:spcPct val="100000"/>
                        </a:lnSpc>
                        <a:spcBef>
                          <a:spcPct val="0"/>
                        </a:spcBef>
                        <a:spcAft>
                          <a:spcPct val="25000"/>
                        </a:spcAft>
                        <a:buClrTx/>
                        <a:buSzTx/>
                        <a:buFontTx/>
                        <a:buNone/>
                        <a:tabLst/>
                      </a:pPr>
                      <a:endParaRPr kumimoji="0" lang="en-US" sz="1800" b="1" i="0" u="none" strike="noStrike" cap="none" normalizeH="0" baseline="0" dirty="0" smtClean="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5390">
                <a:tc>
                  <a:txBody>
                    <a:bodyPr/>
                    <a:lstStyle/>
                    <a:p>
                      <a:pPr marL="0" marR="0" lvl="0" indent="0" algn="l" defTabSz="914400" rtl="0" eaLnBrk="1" fontAlgn="base" latinLnBrk="0" hangingPunct="1">
                        <a:lnSpc>
                          <a:spcPct val="100000"/>
                        </a:lnSpc>
                        <a:spcBef>
                          <a:spcPct val="0"/>
                        </a:spcBef>
                        <a:spcAft>
                          <a:spcPct val="25000"/>
                        </a:spcAft>
                        <a:buClrTx/>
                        <a:buSzTx/>
                        <a:buFontTx/>
                        <a:buNone/>
                        <a:tabLst/>
                      </a:pPr>
                      <a:r>
                        <a:rPr kumimoji="0" lang="en-US" sz="1600" b="1" i="0" u="none" strike="noStrike" cap="none" normalizeH="0" baseline="0" dirty="0" smtClean="0">
                          <a:ln>
                            <a:noFill/>
                          </a:ln>
                          <a:solidFill>
                            <a:schemeClr val="bg1"/>
                          </a:solidFill>
                          <a:effectLst/>
                          <a:latin typeface="Arial" panose="020B0604020202020204" pitchFamily="34" charset="0"/>
                        </a:rPr>
                        <a:t>Immunotherapy</a:t>
                      </a:r>
                    </a:p>
                  </a:txBody>
                  <a:tcPr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35000"/>
                        </a:spcBef>
                        <a:spcAft>
                          <a:spcPct val="25000"/>
                        </a:spcAft>
                        <a:buClr>
                          <a:schemeClr val="accent2"/>
                        </a:buClr>
                        <a:buSzTx/>
                        <a:buFont typeface="Wingdings" pitchFamily="2" charset="2"/>
                        <a:buNone/>
                        <a:tabLst/>
                      </a:pPr>
                      <a:endParaRPr kumimoji="0" lang="en-US" sz="1600" b="1" i="0" u="none" strike="noStrike" cap="none" normalizeH="0" baseline="0" dirty="0" smtClean="0">
                        <a:ln>
                          <a:noFill/>
                        </a:ln>
                        <a:solidFill>
                          <a:schemeClr val="bg1"/>
                        </a:solidFill>
                        <a:effectLst/>
                        <a:latin typeface="Arial" panose="020B0604020202020204" pitchFamily="34" charset="0"/>
                      </a:endParaRPr>
                    </a:p>
                  </a:txBody>
                  <a:tcPr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35000"/>
                        </a:spcBef>
                        <a:spcAft>
                          <a:spcPct val="25000"/>
                        </a:spcAft>
                        <a:buClr>
                          <a:schemeClr val="accent2"/>
                        </a:buClr>
                        <a:buSzTx/>
                        <a:buFont typeface="Wingdings" pitchFamily="2" charset="2"/>
                        <a:buNone/>
                        <a:tabLst/>
                      </a:pPr>
                      <a:endParaRPr kumimoji="0" lang="en-US" sz="1600" b="1" i="0" u="none" strike="noStrike" cap="none" normalizeH="0" baseline="0" dirty="0" smtClean="0">
                        <a:ln>
                          <a:noFill/>
                        </a:ln>
                        <a:solidFill>
                          <a:schemeClr val="bg1"/>
                        </a:solidFill>
                        <a:effectLst/>
                        <a:latin typeface="Arial" panose="020B0604020202020204" pitchFamily="34" charset="0"/>
                      </a:endParaRPr>
                    </a:p>
                  </a:txBody>
                  <a:tcPr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35000"/>
                        </a:spcBef>
                        <a:spcAft>
                          <a:spcPct val="25000"/>
                        </a:spcAft>
                        <a:buClr>
                          <a:schemeClr val="accent2"/>
                        </a:buClr>
                        <a:buSzTx/>
                        <a:buFont typeface="Wingdings" pitchFamily="2" charset="2"/>
                        <a:buNone/>
                        <a:tabLst/>
                      </a:pPr>
                      <a:endParaRPr kumimoji="0" lang="en-US" sz="1600" b="1" i="0" u="none" strike="noStrike" cap="none" normalizeH="0" baseline="0" dirty="0" smtClean="0">
                        <a:ln>
                          <a:noFill/>
                        </a:ln>
                        <a:solidFill>
                          <a:schemeClr val="bg1"/>
                        </a:solidFill>
                        <a:effectLst/>
                        <a:latin typeface="Arial" panose="020B0604020202020204" pitchFamily="34" charset="0"/>
                      </a:endParaRPr>
                    </a:p>
                  </a:txBody>
                  <a:tcPr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35000"/>
                        </a:spcBef>
                        <a:spcAft>
                          <a:spcPct val="25000"/>
                        </a:spcAft>
                        <a:buClr>
                          <a:schemeClr val="accent2"/>
                        </a:buClr>
                        <a:buSzTx/>
                        <a:buFont typeface="Wingdings" pitchFamily="2" charset="2"/>
                        <a:buNone/>
                        <a:tabLst/>
                      </a:pPr>
                      <a:endParaRPr kumimoji="0" lang="en-US" sz="1600" b="1" i="0" u="none" strike="noStrike" cap="none" normalizeH="0" baseline="0" dirty="0" smtClean="0">
                        <a:ln>
                          <a:noFill/>
                        </a:ln>
                        <a:solidFill>
                          <a:schemeClr val="bg1"/>
                        </a:solidFill>
                        <a:effectLst/>
                        <a:latin typeface="Arial" panose="020B0604020202020204" pitchFamily="34" charset="0"/>
                      </a:endParaRPr>
                    </a:p>
                  </a:txBody>
                  <a:tcPr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r>
              <a:tr h="851373">
                <a:tc>
                  <a:txBody>
                    <a:bodyPr/>
                    <a:lstStyle/>
                    <a:p>
                      <a:pPr marL="112713" marR="0" lvl="0" indent="0" algn="l" defTabSz="914400" rtl="0" eaLnBrk="1" fontAlgn="base" latinLnBrk="0" hangingPunct="1">
                        <a:lnSpc>
                          <a:spcPct val="100000"/>
                        </a:lnSpc>
                        <a:spcBef>
                          <a:spcPct val="0"/>
                        </a:spcBef>
                        <a:spcAft>
                          <a:spcPct val="25000"/>
                        </a:spcAft>
                        <a:buClrTx/>
                        <a:buSzTx/>
                        <a:buFontTx/>
                        <a:buNone/>
                        <a:tabLst/>
                      </a:pPr>
                      <a:r>
                        <a:rPr kumimoji="0" lang="en-US" sz="1600" b="1" i="0" u="none" strike="noStrike" cap="none" normalizeH="0" baseline="0" dirty="0" smtClean="0">
                          <a:ln>
                            <a:noFill/>
                          </a:ln>
                          <a:solidFill>
                            <a:schemeClr val="bg1"/>
                          </a:solidFill>
                          <a:effectLst/>
                          <a:latin typeface="Arial" panose="020B0604020202020204" pitchFamily="34" charset="0"/>
                        </a:rPr>
                        <a:t>Alemtuzumab + chemo vs chemo</a:t>
                      </a:r>
                    </a:p>
                  </a:txBody>
                  <a:tcPr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ys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35000"/>
                        </a:spcBef>
                        <a:spcAft>
                          <a:spcPct val="25000"/>
                        </a:spcAft>
                        <a:buClr>
                          <a:schemeClr val="accent2"/>
                        </a:buClr>
                        <a:buSzTx/>
                        <a:buFont typeface="Wingdings" pitchFamily="2" charset="2"/>
                        <a:buNone/>
                        <a:tabLst/>
                      </a:pPr>
                      <a:r>
                        <a:rPr kumimoji="0" lang="en-US" sz="1600" b="1" i="0" u="none" strike="noStrike" cap="none" normalizeH="0" baseline="0" dirty="0" smtClean="0">
                          <a:ln>
                            <a:noFill/>
                          </a:ln>
                          <a:solidFill>
                            <a:schemeClr val="bg1"/>
                          </a:solidFill>
                          <a:effectLst/>
                          <a:latin typeface="Arial" panose="020B0604020202020204" pitchFamily="34" charset="0"/>
                        </a:rPr>
                        <a:t>Newly diagnosed PTCL</a:t>
                      </a:r>
                    </a:p>
                  </a:txBody>
                  <a:tcPr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ysDot"/>
                      <a:round/>
                      <a:headEnd type="none" w="med" len="med"/>
                      <a:tailEnd type="none" w="med" len="med"/>
                    </a:lnB>
                    <a:lnTlToBr>
                      <a:noFill/>
                    </a:lnTlToBr>
                    <a:lnBlToTr>
                      <a:noFill/>
                    </a:lnBlToTr>
                    <a:noFill/>
                  </a:tcPr>
                </a:tc>
                <a:tc>
                  <a:txBody>
                    <a:bodyPr/>
                    <a:lstStyle/>
                    <a:p>
                      <a:pPr algn="ctr"/>
                      <a:r>
                        <a:rPr lang="en-US" sz="1400" b="1" dirty="0" smtClean="0">
                          <a:solidFill>
                            <a:schemeClr val="bg1"/>
                          </a:solidFill>
                          <a:latin typeface="Arial" panose="020B0604020202020204" pitchFamily="34" charset="0"/>
                        </a:rPr>
                        <a:t>EFS</a:t>
                      </a:r>
                      <a:endParaRPr lang="en-US" sz="1400" b="1" dirty="0">
                        <a:solidFill>
                          <a:schemeClr val="bg1"/>
                        </a:solidFill>
                        <a:latin typeface="Arial" panose="020B060402020202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ysDot"/>
                      <a:round/>
                      <a:headEnd type="none" w="med" len="med"/>
                      <a:tailEnd type="none" w="med" len="med"/>
                    </a:lnB>
                    <a:lnTlToBr>
                      <a:noFill/>
                    </a:lnTlToBr>
                    <a:lnBlToTr>
                      <a:noFill/>
                    </a:lnBlToTr>
                    <a:noFill/>
                  </a:tcPr>
                </a:tc>
                <a:tc gridSpan="2">
                  <a:txBody>
                    <a:bodyPr/>
                    <a:lstStyle/>
                    <a:p>
                      <a:pPr marL="0" marR="0" lvl="0" indent="0" algn="ctr" defTabSz="914400" rtl="0" eaLnBrk="1" fontAlgn="base" latinLnBrk="0" hangingPunct="1">
                        <a:lnSpc>
                          <a:spcPct val="100000"/>
                        </a:lnSpc>
                        <a:spcBef>
                          <a:spcPct val="35000"/>
                        </a:spcBef>
                        <a:spcAft>
                          <a:spcPct val="25000"/>
                        </a:spcAft>
                        <a:buClr>
                          <a:schemeClr val="accent2"/>
                        </a:buClr>
                        <a:buSzTx/>
                        <a:buFont typeface="Wingdings" pitchFamily="2" charset="2"/>
                        <a:buNone/>
                        <a:tabLst/>
                      </a:pPr>
                      <a:r>
                        <a:rPr kumimoji="0" lang="en-US" sz="1600" b="1" i="0" u="none" strike="noStrike" cap="none" normalizeH="0" baseline="0" dirty="0" smtClean="0">
                          <a:ln>
                            <a:noFill/>
                          </a:ln>
                          <a:solidFill>
                            <a:schemeClr val="bg1"/>
                          </a:solidFill>
                          <a:effectLst/>
                          <a:latin typeface="Arial" panose="020B0604020202020204" pitchFamily="34" charset="0"/>
                        </a:rPr>
                        <a:t>Induction</a:t>
                      </a:r>
                    </a:p>
                  </a:txBody>
                  <a:tcPr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ysDot"/>
                      <a:round/>
                      <a:headEnd type="none" w="med" len="med"/>
                      <a:tailEnd type="none" w="med" len="med"/>
                    </a:lnB>
                    <a:lnTlToBr>
                      <a:noFill/>
                    </a:lnTlToBr>
                    <a:lnBlToTr>
                      <a:noFill/>
                    </a:lnBlToTr>
                    <a:noFill/>
                  </a:tcPr>
                </a:tc>
                <a:tc hMerge="1">
                  <a:txBody>
                    <a:bodyPr/>
                    <a:lstStyle/>
                    <a:p>
                      <a:pPr marL="0" marR="0" lvl="0" indent="0" algn="ctr" defTabSz="914400" rtl="0" eaLnBrk="1" fontAlgn="base" latinLnBrk="0" hangingPunct="1">
                        <a:lnSpc>
                          <a:spcPct val="100000"/>
                        </a:lnSpc>
                        <a:spcBef>
                          <a:spcPct val="35000"/>
                        </a:spcBef>
                        <a:spcAft>
                          <a:spcPct val="25000"/>
                        </a:spcAft>
                        <a:buClr>
                          <a:schemeClr val="accent2"/>
                        </a:buClr>
                        <a:buSzTx/>
                        <a:buFont typeface="Wingdings" pitchFamily="2" charset="2"/>
                        <a:buNone/>
                        <a:tabLst/>
                      </a:pPr>
                      <a:endParaRPr kumimoji="0" lang="en-US" sz="1800" b="0" i="0" u="none" strike="noStrike" cap="none" normalizeH="0" baseline="0" dirty="0" smtClean="0">
                        <a:ln>
                          <a:noFill/>
                        </a:ln>
                        <a:solidFill>
                          <a:schemeClr val="bg2">
                            <a:lumMod val="10000"/>
                          </a:schemeClr>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5390">
                <a:tc>
                  <a:txBody>
                    <a:bodyPr/>
                    <a:lstStyle/>
                    <a:p>
                      <a:pPr marL="0" marR="0" lvl="0" indent="0" algn="l" defTabSz="914400" rtl="0" eaLnBrk="1" fontAlgn="base" latinLnBrk="0" hangingPunct="1">
                        <a:lnSpc>
                          <a:spcPct val="100000"/>
                        </a:lnSpc>
                        <a:spcBef>
                          <a:spcPct val="0"/>
                        </a:spcBef>
                        <a:spcAft>
                          <a:spcPct val="25000"/>
                        </a:spcAft>
                        <a:buClrTx/>
                        <a:buSzTx/>
                        <a:buFontTx/>
                        <a:buNone/>
                        <a:tabLst/>
                      </a:pPr>
                      <a:r>
                        <a:rPr kumimoji="0" lang="en-US" sz="1600" b="1" i="0" u="none" strike="noStrike" cap="none" normalizeH="0" baseline="0" dirty="0" smtClean="0">
                          <a:ln>
                            <a:noFill/>
                          </a:ln>
                          <a:solidFill>
                            <a:schemeClr val="bg1"/>
                          </a:solidFill>
                          <a:effectLst/>
                          <a:latin typeface="Arial" panose="020B0604020202020204" pitchFamily="34" charset="0"/>
                        </a:rPr>
                        <a:t>Antimetabolite</a:t>
                      </a:r>
                    </a:p>
                  </a:txBody>
                  <a:tcPr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ysDot"/>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35000"/>
                        </a:spcBef>
                        <a:spcAft>
                          <a:spcPct val="25000"/>
                        </a:spcAft>
                        <a:buClr>
                          <a:schemeClr val="accent2"/>
                        </a:buClr>
                        <a:buSzTx/>
                        <a:buFont typeface="Wingdings" pitchFamily="2" charset="2"/>
                        <a:buNone/>
                        <a:tabLst/>
                      </a:pPr>
                      <a:endParaRPr kumimoji="0" lang="en-US" sz="1600" b="1" i="0" u="none" strike="noStrike" cap="none" normalizeH="0" baseline="0" dirty="0" smtClean="0">
                        <a:ln>
                          <a:noFill/>
                        </a:ln>
                        <a:solidFill>
                          <a:schemeClr val="bg1"/>
                        </a:solidFill>
                        <a:effectLst/>
                        <a:latin typeface="Arial" panose="020B0604020202020204" pitchFamily="34" charset="0"/>
                      </a:endParaRPr>
                    </a:p>
                  </a:txBody>
                  <a:tcPr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ysDot"/>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algn="ctr"/>
                      <a:endParaRPr lang="en-US" sz="1400" b="1" dirty="0">
                        <a:solidFill>
                          <a:schemeClr val="bg1"/>
                        </a:solidFill>
                        <a:latin typeface="Arial" panose="020B060402020202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ysDot"/>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35000"/>
                        </a:spcBef>
                        <a:spcAft>
                          <a:spcPct val="25000"/>
                        </a:spcAft>
                        <a:buClr>
                          <a:schemeClr val="accent2"/>
                        </a:buClr>
                        <a:buSzTx/>
                        <a:buFont typeface="Wingdings" pitchFamily="2" charset="2"/>
                        <a:buNone/>
                        <a:tabLst/>
                      </a:pPr>
                      <a:endParaRPr kumimoji="0" lang="en-US" sz="1600" b="1" i="0" u="none" strike="noStrike" cap="none" normalizeH="0" baseline="0" dirty="0" smtClean="0">
                        <a:ln>
                          <a:noFill/>
                        </a:ln>
                        <a:solidFill>
                          <a:schemeClr val="bg1"/>
                        </a:solidFill>
                        <a:effectLst/>
                        <a:latin typeface="Arial" panose="020B0604020202020204" pitchFamily="34" charset="0"/>
                      </a:endParaRPr>
                    </a:p>
                  </a:txBody>
                  <a:tcPr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ysDot"/>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35000"/>
                        </a:spcBef>
                        <a:spcAft>
                          <a:spcPct val="25000"/>
                        </a:spcAft>
                        <a:buClr>
                          <a:schemeClr val="accent2"/>
                        </a:buClr>
                        <a:buSzTx/>
                        <a:buFont typeface="Wingdings" pitchFamily="2" charset="2"/>
                        <a:buNone/>
                        <a:tabLst/>
                      </a:pPr>
                      <a:endParaRPr kumimoji="0" lang="en-US" sz="1600" b="1" i="0" u="none" strike="noStrike" cap="none" normalizeH="0" baseline="0" dirty="0" smtClean="0">
                        <a:ln>
                          <a:noFill/>
                        </a:ln>
                        <a:solidFill>
                          <a:schemeClr val="bg1"/>
                        </a:solidFill>
                        <a:effectLst/>
                        <a:latin typeface="Arial" panose="020B0604020202020204" pitchFamily="34" charset="0"/>
                      </a:endParaRPr>
                    </a:p>
                  </a:txBody>
                  <a:tcPr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ysDot"/>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r>
              <a:tr h="851373">
                <a:tc>
                  <a:txBody>
                    <a:bodyPr/>
                    <a:lstStyle/>
                    <a:p>
                      <a:pPr marL="112713" marR="0" lvl="0" indent="0" algn="l" defTabSz="914400" rtl="0" eaLnBrk="1" fontAlgn="base" latinLnBrk="0" hangingPunct="1">
                        <a:lnSpc>
                          <a:spcPct val="100000"/>
                        </a:lnSpc>
                        <a:spcBef>
                          <a:spcPct val="0"/>
                        </a:spcBef>
                        <a:spcAft>
                          <a:spcPct val="25000"/>
                        </a:spcAft>
                        <a:buClrTx/>
                        <a:buSzTx/>
                        <a:buFontTx/>
                        <a:buNone/>
                        <a:tabLst/>
                      </a:pPr>
                      <a:r>
                        <a:rPr kumimoji="0" lang="en-US" sz="1600" b="1" i="0" u="none" strike="noStrike" cap="none" normalizeH="0" baseline="0" dirty="0" smtClean="0">
                          <a:ln>
                            <a:noFill/>
                          </a:ln>
                          <a:solidFill>
                            <a:schemeClr val="bg1"/>
                          </a:solidFill>
                          <a:effectLst/>
                          <a:latin typeface="Arial" panose="020B0604020202020204" pitchFamily="34" charset="0"/>
                        </a:rPr>
                        <a:t>Pralatrexate maintenance vs observation</a:t>
                      </a:r>
                    </a:p>
                  </a:txBody>
                  <a:tcPr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35000"/>
                        </a:spcBef>
                        <a:spcAft>
                          <a:spcPct val="25000"/>
                        </a:spcAft>
                        <a:buClr>
                          <a:schemeClr val="accent2"/>
                        </a:buClr>
                        <a:buSzTx/>
                        <a:buFont typeface="Wingdings" pitchFamily="2" charset="2"/>
                        <a:buNone/>
                        <a:tabLst/>
                      </a:pPr>
                      <a:r>
                        <a:rPr kumimoji="0" lang="en-US" sz="1600" b="1" i="0" u="none" strike="noStrike" cap="none" normalizeH="0" baseline="0" dirty="0" smtClean="0">
                          <a:ln>
                            <a:noFill/>
                          </a:ln>
                          <a:solidFill>
                            <a:schemeClr val="bg1"/>
                          </a:solidFill>
                          <a:effectLst/>
                          <a:latin typeface="Arial" panose="020B0604020202020204" pitchFamily="34" charset="0"/>
                        </a:rPr>
                        <a:t>Newly diagnosed PTCL</a:t>
                      </a:r>
                    </a:p>
                  </a:txBody>
                  <a:tcPr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algn="ctr"/>
                      <a:r>
                        <a:rPr lang="en-US" sz="1400" b="1" dirty="0" smtClean="0">
                          <a:solidFill>
                            <a:schemeClr val="bg1"/>
                          </a:solidFill>
                          <a:latin typeface="Arial" panose="020B0604020202020204" pitchFamily="34" charset="0"/>
                        </a:rPr>
                        <a:t>OS</a:t>
                      </a:r>
                      <a:endParaRPr lang="en-US" sz="1400" b="1" dirty="0">
                        <a:solidFill>
                          <a:schemeClr val="bg1"/>
                        </a:solidFill>
                        <a:latin typeface="Arial" panose="020B060402020202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gridSpan="2">
                  <a:txBody>
                    <a:bodyPr/>
                    <a:lstStyle/>
                    <a:p>
                      <a:pPr marL="0" marR="0" lvl="0" indent="0" algn="ctr" defTabSz="914400" rtl="0" eaLnBrk="1" fontAlgn="base" latinLnBrk="0" hangingPunct="1">
                        <a:lnSpc>
                          <a:spcPct val="100000"/>
                        </a:lnSpc>
                        <a:spcBef>
                          <a:spcPct val="35000"/>
                        </a:spcBef>
                        <a:spcAft>
                          <a:spcPct val="25000"/>
                        </a:spcAft>
                        <a:buClr>
                          <a:schemeClr val="accent2"/>
                        </a:buClr>
                        <a:buSzTx/>
                        <a:buFont typeface="Wingdings" pitchFamily="2" charset="2"/>
                        <a:buNone/>
                        <a:tabLst/>
                      </a:pPr>
                      <a:r>
                        <a:rPr kumimoji="0" lang="en-US" sz="1600" b="1" i="0" u="none" strike="noStrike" cap="none" normalizeH="0" baseline="0" dirty="0" smtClean="0">
                          <a:ln>
                            <a:noFill/>
                          </a:ln>
                          <a:solidFill>
                            <a:schemeClr val="bg1"/>
                          </a:solidFill>
                          <a:effectLst/>
                          <a:latin typeface="Arial" panose="020B0604020202020204" pitchFamily="34" charset="0"/>
                        </a:rPr>
                        <a:t>Maintenance: Closed due to poor accrual</a:t>
                      </a:r>
                    </a:p>
                  </a:txBody>
                  <a:tcPr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hMerge="1">
                  <a:txBody>
                    <a:bodyPr/>
                    <a:lstStyle/>
                    <a:p>
                      <a:pPr marL="0" marR="0" lvl="0" indent="0" algn="ctr" defTabSz="914400" rtl="0" eaLnBrk="1" fontAlgn="base" latinLnBrk="0" hangingPunct="1">
                        <a:lnSpc>
                          <a:spcPct val="100000"/>
                        </a:lnSpc>
                        <a:spcBef>
                          <a:spcPct val="35000"/>
                        </a:spcBef>
                        <a:spcAft>
                          <a:spcPct val="25000"/>
                        </a:spcAft>
                        <a:buClr>
                          <a:schemeClr val="accent2"/>
                        </a:buClr>
                        <a:buSzTx/>
                        <a:buFont typeface="Wingdings" pitchFamily="2" charset="2"/>
                        <a:buNone/>
                        <a:tabLst/>
                      </a:pPr>
                      <a:endParaRPr kumimoji="0" lang="en-US" sz="1800" b="0" i="0" u="none" strike="noStrike" cap="none" normalizeH="0" baseline="0" dirty="0" smtClean="0">
                        <a:ln>
                          <a:noFill/>
                        </a:ln>
                        <a:solidFill>
                          <a:schemeClr val="bg2">
                            <a:lumMod val="10000"/>
                          </a:schemeClr>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51373">
                <a:tc>
                  <a:txBody>
                    <a:bodyPr/>
                    <a:lstStyle/>
                    <a:p>
                      <a:pPr marL="112713" marR="0" lvl="0" indent="0" algn="l" defTabSz="914400" rtl="0" eaLnBrk="1" fontAlgn="base" latinLnBrk="0" hangingPunct="1">
                        <a:lnSpc>
                          <a:spcPct val="100000"/>
                        </a:lnSpc>
                        <a:spcBef>
                          <a:spcPct val="0"/>
                        </a:spcBef>
                        <a:spcAft>
                          <a:spcPct val="25000"/>
                        </a:spcAft>
                        <a:buClrTx/>
                        <a:buSzTx/>
                        <a:buFontTx/>
                        <a:buNone/>
                        <a:tabLst/>
                      </a:pPr>
                      <a:r>
                        <a:rPr kumimoji="0" lang="en-US" sz="1600" b="1" i="0" u="none" strike="noStrike" cap="none" normalizeH="0" baseline="0" dirty="0" smtClean="0">
                          <a:ln>
                            <a:noFill/>
                          </a:ln>
                          <a:solidFill>
                            <a:schemeClr val="bg1"/>
                          </a:solidFill>
                          <a:effectLst/>
                          <a:latin typeface="Arial" panose="020B0604020202020204" pitchFamily="34" charset="0"/>
                        </a:rPr>
                        <a:t>Histone </a:t>
                      </a:r>
                      <a:r>
                        <a:rPr kumimoji="0" lang="en-US" sz="1600" b="1" i="0" u="none" strike="noStrike" cap="none" normalizeH="0" baseline="0" dirty="0" err="1" smtClean="0">
                          <a:ln>
                            <a:noFill/>
                          </a:ln>
                          <a:solidFill>
                            <a:schemeClr val="bg1"/>
                          </a:solidFill>
                          <a:effectLst/>
                          <a:latin typeface="Arial" panose="020B0604020202020204" pitchFamily="34" charset="0"/>
                        </a:rPr>
                        <a:t>deacetylase</a:t>
                      </a:r>
                      <a:r>
                        <a:rPr kumimoji="0" lang="en-US" sz="1600" b="1" i="0" u="none" strike="noStrike" cap="none" normalizeH="0" baseline="0" dirty="0" smtClean="0">
                          <a:ln>
                            <a:noFill/>
                          </a:ln>
                          <a:solidFill>
                            <a:schemeClr val="bg1"/>
                          </a:solidFill>
                          <a:effectLst/>
                          <a:latin typeface="Arial" panose="020B0604020202020204" pitchFamily="34" charset="0"/>
                        </a:rPr>
                        <a:t> inhibitor</a:t>
                      </a:r>
                    </a:p>
                  </a:txBody>
                  <a:tcPr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35000"/>
                        </a:spcBef>
                        <a:spcAft>
                          <a:spcPct val="25000"/>
                        </a:spcAft>
                        <a:buClr>
                          <a:schemeClr val="accent2"/>
                        </a:buClr>
                        <a:buSzTx/>
                        <a:buFont typeface="Wingdings" pitchFamily="2" charset="2"/>
                        <a:buNone/>
                        <a:tabLst/>
                      </a:pPr>
                      <a:endParaRPr kumimoji="0" lang="en-US" sz="1600" b="1" i="0" u="none" strike="noStrike" cap="none" normalizeH="0" baseline="0" dirty="0" smtClean="0">
                        <a:ln>
                          <a:noFill/>
                        </a:ln>
                        <a:solidFill>
                          <a:schemeClr val="bg1"/>
                        </a:solidFill>
                        <a:effectLst/>
                        <a:latin typeface="Arial" panose="020B0604020202020204" pitchFamily="34" charset="0"/>
                      </a:endParaRPr>
                    </a:p>
                  </a:txBody>
                  <a:tcPr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algn="ctr"/>
                      <a:endParaRPr lang="en-US" sz="1400" b="1" dirty="0">
                        <a:solidFill>
                          <a:schemeClr val="bg1"/>
                        </a:solidFill>
                        <a:latin typeface="Arial" panose="020B060402020202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35000"/>
                        </a:spcBef>
                        <a:spcAft>
                          <a:spcPct val="25000"/>
                        </a:spcAft>
                        <a:buClr>
                          <a:schemeClr val="accent2"/>
                        </a:buClr>
                        <a:buSzTx/>
                        <a:buFont typeface="Wingdings" pitchFamily="2" charset="2"/>
                        <a:buNone/>
                        <a:tabLst/>
                      </a:pPr>
                      <a:endParaRPr kumimoji="0" lang="en-US" sz="1600" b="1" i="0" u="none" strike="noStrike" cap="none" normalizeH="0" baseline="0" dirty="0" smtClean="0">
                        <a:ln>
                          <a:noFill/>
                        </a:ln>
                        <a:solidFill>
                          <a:schemeClr val="bg1"/>
                        </a:solidFill>
                        <a:effectLst/>
                        <a:latin typeface="Arial" panose="020B0604020202020204" pitchFamily="34" charset="0"/>
                      </a:endParaRPr>
                    </a:p>
                  </a:txBody>
                  <a:tcPr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35000"/>
                        </a:spcBef>
                        <a:spcAft>
                          <a:spcPct val="25000"/>
                        </a:spcAft>
                        <a:buClr>
                          <a:schemeClr val="accent2"/>
                        </a:buClr>
                        <a:buSzTx/>
                        <a:buFont typeface="Wingdings" pitchFamily="2" charset="2"/>
                        <a:buNone/>
                        <a:tabLst/>
                      </a:pPr>
                      <a:endParaRPr kumimoji="0" lang="en-US" sz="1600" b="1" i="0" u="none" strike="noStrike" cap="none" normalizeH="0" baseline="0" dirty="0" smtClean="0">
                        <a:ln>
                          <a:noFill/>
                        </a:ln>
                        <a:solidFill>
                          <a:schemeClr val="bg1"/>
                        </a:solidFill>
                        <a:effectLst/>
                        <a:latin typeface="Arial" panose="020B0604020202020204" pitchFamily="34" charset="0"/>
                      </a:endParaRPr>
                    </a:p>
                  </a:txBody>
                  <a:tcPr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r>
              <a:tr h="851373">
                <a:tc>
                  <a:txBody>
                    <a:bodyPr/>
                    <a:lstStyle/>
                    <a:p>
                      <a:pPr marL="112713" marR="0" lvl="0" indent="0" algn="l" defTabSz="914400" rtl="0" eaLnBrk="1" fontAlgn="base" latinLnBrk="0" hangingPunct="1">
                        <a:lnSpc>
                          <a:spcPct val="100000"/>
                        </a:lnSpc>
                        <a:spcBef>
                          <a:spcPct val="0"/>
                        </a:spcBef>
                        <a:spcAft>
                          <a:spcPct val="25000"/>
                        </a:spcAft>
                        <a:buClrTx/>
                        <a:buSzTx/>
                        <a:buFontTx/>
                        <a:buNone/>
                        <a:tabLst/>
                      </a:pPr>
                      <a:r>
                        <a:rPr kumimoji="0" lang="en-US" sz="1600" b="1" i="0" u="none" strike="noStrike" cap="none" normalizeH="0" baseline="0" dirty="0" err="1" smtClean="0">
                          <a:ln>
                            <a:noFill/>
                          </a:ln>
                          <a:solidFill>
                            <a:schemeClr val="bg1"/>
                          </a:solidFill>
                          <a:effectLst/>
                          <a:latin typeface="Arial" panose="020B0604020202020204" pitchFamily="34" charset="0"/>
                        </a:rPr>
                        <a:t>Romidepsin</a:t>
                      </a:r>
                      <a:r>
                        <a:rPr kumimoji="0" lang="en-US" sz="1600" b="1" i="0" u="none" strike="noStrike" cap="none" normalizeH="0" baseline="0" dirty="0" smtClean="0">
                          <a:ln>
                            <a:noFill/>
                          </a:ln>
                          <a:solidFill>
                            <a:schemeClr val="bg1"/>
                          </a:solidFill>
                          <a:effectLst/>
                          <a:latin typeface="Arial" panose="020B0604020202020204" pitchFamily="34" charset="0"/>
                        </a:rPr>
                        <a:t> + CHOP vs CHOP</a:t>
                      </a:r>
                    </a:p>
                  </a:txBody>
                  <a:tcPr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35000"/>
                        </a:spcBef>
                        <a:spcAft>
                          <a:spcPct val="25000"/>
                        </a:spcAft>
                        <a:buClr>
                          <a:schemeClr val="accent2"/>
                        </a:buClr>
                        <a:buSzTx/>
                        <a:buFont typeface="Wingdings" pitchFamily="2" charset="2"/>
                        <a:buNone/>
                        <a:tabLst/>
                        <a:defRPr/>
                      </a:pPr>
                      <a:r>
                        <a:rPr kumimoji="0" lang="en-US" sz="1600" b="1" i="0" u="none" strike="noStrike" cap="none" normalizeH="0" baseline="0" dirty="0" smtClean="0">
                          <a:ln>
                            <a:noFill/>
                          </a:ln>
                          <a:solidFill>
                            <a:schemeClr val="bg1"/>
                          </a:solidFill>
                          <a:effectLst/>
                          <a:latin typeface="Arial" panose="020B0604020202020204" pitchFamily="34" charset="0"/>
                        </a:rPr>
                        <a:t>Newly diagnosed PTCL</a:t>
                      </a:r>
                    </a:p>
                  </a:txBody>
                  <a:tcPr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35000"/>
                        </a:spcBef>
                        <a:spcAft>
                          <a:spcPct val="25000"/>
                        </a:spcAft>
                        <a:buClr>
                          <a:schemeClr val="accent2"/>
                        </a:buClr>
                        <a:buSzTx/>
                        <a:buFont typeface="Wingdings" pitchFamily="2" charset="2"/>
                        <a:buNone/>
                        <a:tabLst/>
                        <a:defRPr/>
                      </a:pPr>
                      <a:r>
                        <a:rPr kumimoji="0" lang="en-US" sz="1600" b="1" i="0" u="none" strike="noStrike" cap="none" normalizeH="0" baseline="0" dirty="0" smtClean="0">
                          <a:ln>
                            <a:noFill/>
                          </a:ln>
                          <a:solidFill>
                            <a:schemeClr val="bg1"/>
                          </a:solidFill>
                          <a:effectLst/>
                          <a:latin typeface="Arial" panose="020B0604020202020204" pitchFamily="34" charset="0"/>
                        </a:rPr>
                        <a:t>PFS</a:t>
                      </a:r>
                    </a:p>
                  </a:txBody>
                  <a:tcPr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1" fontAlgn="base" latinLnBrk="0" hangingPunct="1">
                        <a:lnSpc>
                          <a:spcPct val="100000"/>
                        </a:lnSpc>
                        <a:spcBef>
                          <a:spcPct val="35000"/>
                        </a:spcBef>
                        <a:spcAft>
                          <a:spcPct val="25000"/>
                        </a:spcAft>
                        <a:buClr>
                          <a:schemeClr val="accent2"/>
                        </a:buClr>
                        <a:buSzTx/>
                        <a:buFont typeface="Wingdings" pitchFamily="2" charset="2"/>
                        <a:buNone/>
                        <a:tabLst/>
                      </a:pPr>
                      <a:r>
                        <a:rPr kumimoji="0" lang="en-US" sz="1600" b="1" i="0" u="none" strike="noStrike" cap="none" normalizeH="0" baseline="0" dirty="0" smtClean="0">
                          <a:ln>
                            <a:noFill/>
                          </a:ln>
                          <a:solidFill>
                            <a:schemeClr val="bg1"/>
                          </a:solidFill>
                          <a:effectLst/>
                          <a:latin typeface="Arial" panose="020B0604020202020204" pitchFamily="34" charset="0"/>
                        </a:rPr>
                        <a:t>Induction</a:t>
                      </a:r>
                    </a:p>
                  </a:txBody>
                  <a:tcPr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noFill/>
                  </a:tcPr>
                </a:tc>
                <a:tc hMerge="1">
                  <a:txBody>
                    <a:bodyPr/>
                    <a:lstStyle/>
                    <a:p>
                      <a:pPr marL="0" marR="0" lvl="0" indent="0" algn="ctr" defTabSz="914400" rtl="0" eaLnBrk="1" fontAlgn="base" latinLnBrk="0" hangingPunct="1">
                        <a:lnSpc>
                          <a:spcPct val="100000"/>
                        </a:lnSpc>
                        <a:spcBef>
                          <a:spcPct val="35000"/>
                        </a:spcBef>
                        <a:spcAft>
                          <a:spcPct val="25000"/>
                        </a:spcAft>
                        <a:buClr>
                          <a:schemeClr val="accent2"/>
                        </a:buClr>
                        <a:buSzTx/>
                        <a:buFont typeface="Wingdings" pitchFamily="2" charset="2"/>
                        <a:buNone/>
                        <a:tabLst/>
                      </a:pPr>
                      <a:endParaRPr kumimoji="0" lang="en-US" sz="1800" b="0" i="0" u="none" strike="noStrike" cap="none" normalizeH="0" baseline="0" dirty="0" smtClean="0">
                        <a:ln>
                          <a:noFill/>
                        </a:ln>
                        <a:solidFill>
                          <a:schemeClr val="bg2">
                            <a:lumMod val="10000"/>
                          </a:schemeClr>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33081920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l="-8000" r="-8000"/>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722437"/>
            <a:ext cx="8229600" cy="4525963"/>
          </a:xfrm>
        </p:spPr>
        <p:txBody>
          <a:bodyPr>
            <a:normAutofit/>
          </a:bodyPr>
          <a:lstStyle/>
          <a:p>
            <a:pPr>
              <a:buClr>
                <a:srgbClr val="F09828"/>
              </a:buClr>
            </a:pPr>
            <a:r>
              <a:rPr lang="en-US" sz="2800" b="1" dirty="0" smtClean="0"/>
              <a:t>Significant advances in biology have led to well defined molecular subsets</a:t>
            </a:r>
          </a:p>
        </p:txBody>
      </p:sp>
      <p:sp>
        <p:nvSpPr>
          <p:cNvPr id="5" name="Title 1"/>
          <p:cNvSpPr txBox="1">
            <a:spLocks/>
          </p:cNvSpPr>
          <p:nvPr/>
        </p:nvSpPr>
        <p:spPr>
          <a:xfrm>
            <a:off x="0" y="480350"/>
            <a:ext cx="9144000" cy="9144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000" b="1" kern="1200">
                <a:solidFill>
                  <a:srgbClr val="FFC000"/>
                </a:solidFill>
                <a:latin typeface="Arial" panose="020B0604020202020204" pitchFamily="34" charset="0"/>
                <a:ea typeface="+mj-ea"/>
                <a:cs typeface="Arial" panose="020B0604020202020204" pitchFamily="34" charset="0"/>
              </a:defRPr>
            </a:lvl1pPr>
          </a:lstStyle>
          <a:p>
            <a:pPr>
              <a:lnSpc>
                <a:spcPct val="85000"/>
              </a:lnSpc>
            </a:pPr>
            <a:r>
              <a:rPr lang="en-US" altLang="en-US" sz="3600" dirty="0" smtClean="0">
                <a:solidFill>
                  <a:srgbClr val="F09828"/>
                </a:solidFill>
              </a:rPr>
              <a:t>Raising the Bar: Striving to Improve Initial Therapy of PTCL</a:t>
            </a:r>
            <a:endParaRPr lang="en-US" sz="3600" dirty="0">
              <a:solidFill>
                <a:srgbClr val="F09828"/>
              </a:solidFill>
            </a:endParaRPr>
          </a:p>
        </p:txBody>
      </p:sp>
    </p:spTree>
    <p:extLst>
      <p:ext uri="{BB962C8B-B14F-4D97-AF65-F5344CB8AC3E}">
        <p14:creationId xmlns:p14="http://schemas.microsoft.com/office/powerpoint/2010/main" val="18415891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a:lum/>
          </a:blip>
          <a:srcRect/>
          <a:stretch>
            <a:fillRect l="-8000" r="-8000"/>
          </a:stretch>
        </a:blipFill>
        <a:effectLst/>
      </p:bgPr>
    </p:bg>
    <p:spTree>
      <p:nvGrpSpPr>
        <p:cNvPr id="1" name=""/>
        <p:cNvGrpSpPr/>
        <p:nvPr/>
      </p:nvGrpSpPr>
      <p:grpSpPr>
        <a:xfrm>
          <a:off x="0" y="0"/>
          <a:ext cx="0" cy="0"/>
          <a:chOff x="0" y="0"/>
          <a:chExt cx="0" cy="0"/>
        </a:xfrm>
      </p:grpSpPr>
      <p:sp>
        <p:nvSpPr>
          <p:cNvPr id="58" name="Freeform 57"/>
          <p:cNvSpPr/>
          <p:nvPr/>
        </p:nvSpPr>
        <p:spPr>
          <a:xfrm>
            <a:off x="5324476" y="3289299"/>
            <a:ext cx="1193800" cy="477251"/>
          </a:xfrm>
          <a:custGeom>
            <a:avLst/>
            <a:gdLst>
              <a:gd name="connsiteX0" fmla="*/ 0 w 1127125"/>
              <a:gd name="connsiteY0" fmla="*/ 0 h 498492"/>
              <a:gd name="connsiteX1" fmla="*/ 9525 w 1127125"/>
              <a:gd name="connsiteY1" fmla="*/ 15875 h 498492"/>
              <a:gd name="connsiteX2" fmla="*/ 12700 w 1127125"/>
              <a:gd name="connsiteY2" fmla="*/ 28575 h 498492"/>
              <a:gd name="connsiteX3" fmla="*/ 25400 w 1127125"/>
              <a:gd name="connsiteY3" fmla="*/ 47625 h 498492"/>
              <a:gd name="connsiteX4" fmla="*/ 38100 w 1127125"/>
              <a:gd name="connsiteY4" fmla="*/ 69850 h 498492"/>
              <a:gd name="connsiteX5" fmla="*/ 47625 w 1127125"/>
              <a:gd name="connsiteY5" fmla="*/ 76200 h 498492"/>
              <a:gd name="connsiteX6" fmla="*/ 57150 w 1127125"/>
              <a:gd name="connsiteY6" fmla="*/ 85725 h 498492"/>
              <a:gd name="connsiteX7" fmla="*/ 85725 w 1127125"/>
              <a:gd name="connsiteY7" fmla="*/ 111125 h 498492"/>
              <a:gd name="connsiteX8" fmla="*/ 98425 w 1127125"/>
              <a:gd name="connsiteY8" fmla="*/ 130175 h 498492"/>
              <a:gd name="connsiteX9" fmla="*/ 117475 w 1127125"/>
              <a:gd name="connsiteY9" fmla="*/ 142875 h 498492"/>
              <a:gd name="connsiteX10" fmla="*/ 127000 w 1127125"/>
              <a:gd name="connsiteY10" fmla="*/ 152400 h 498492"/>
              <a:gd name="connsiteX11" fmla="*/ 139700 w 1127125"/>
              <a:gd name="connsiteY11" fmla="*/ 155575 h 498492"/>
              <a:gd name="connsiteX12" fmla="*/ 155575 w 1127125"/>
              <a:gd name="connsiteY12" fmla="*/ 158750 h 498492"/>
              <a:gd name="connsiteX13" fmla="*/ 174625 w 1127125"/>
              <a:gd name="connsiteY13" fmla="*/ 165100 h 498492"/>
              <a:gd name="connsiteX14" fmla="*/ 187325 w 1127125"/>
              <a:gd name="connsiteY14" fmla="*/ 174625 h 498492"/>
              <a:gd name="connsiteX15" fmla="*/ 206375 w 1127125"/>
              <a:gd name="connsiteY15" fmla="*/ 180975 h 498492"/>
              <a:gd name="connsiteX16" fmla="*/ 215900 w 1127125"/>
              <a:gd name="connsiteY16" fmla="*/ 184150 h 498492"/>
              <a:gd name="connsiteX17" fmla="*/ 241300 w 1127125"/>
              <a:gd name="connsiteY17" fmla="*/ 190500 h 498492"/>
              <a:gd name="connsiteX18" fmla="*/ 260350 w 1127125"/>
              <a:gd name="connsiteY18" fmla="*/ 196850 h 498492"/>
              <a:gd name="connsiteX19" fmla="*/ 285750 w 1127125"/>
              <a:gd name="connsiteY19" fmla="*/ 203200 h 498492"/>
              <a:gd name="connsiteX20" fmla="*/ 304800 w 1127125"/>
              <a:gd name="connsiteY20" fmla="*/ 212725 h 498492"/>
              <a:gd name="connsiteX21" fmla="*/ 323850 w 1127125"/>
              <a:gd name="connsiteY21" fmla="*/ 228600 h 498492"/>
              <a:gd name="connsiteX22" fmla="*/ 336550 w 1127125"/>
              <a:gd name="connsiteY22" fmla="*/ 234950 h 498492"/>
              <a:gd name="connsiteX23" fmla="*/ 361950 w 1127125"/>
              <a:gd name="connsiteY23" fmla="*/ 257175 h 498492"/>
              <a:gd name="connsiteX24" fmla="*/ 371475 w 1127125"/>
              <a:gd name="connsiteY24" fmla="*/ 263525 h 498492"/>
              <a:gd name="connsiteX25" fmla="*/ 434975 w 1127125"/>
              <a:gd name="connsiteY25" fmla="*/ 273050 h 498492"/>
              <a:gd name="connsiteX26" fmla="*/ 447675 w 1127125"/>
              <a:gd name="connsiteY26" fmla="*/ 276225 h 498492"/>
              <a:gd name="connsiteX27" fmla="*/ 463550 w 1127125"/>
              <a:gd name="connsiteY27" fmla="*/ 282575 h 498492"/>
              <a:gd name="connsiteX28" fmla="*/ 527050 w 1127125"/>
              <a:gd name="connsiteY28" fmla="*/ 279400 h 498492"/>
              <a:gd name="connsiteX29" fmla="*/ 558800 w 1127125"/>
              <a:gd name="connsiteY29" fmla="*/ 282575 h 498492"/>
              <a:gd name="connsiteX30" fmla="*/ 568325 w 1127125"/>
              <a:gd name="connsiteY30" fmla="*/ 285750 h 498492"/>
              <a:gd name="connsiteX31" fmla="*/ 577850 w 1127125"/>
              <a:gd name="connsiteY31" fmla="*/ 295275 h 498492"/>
              <a:gd name="connsiteX32" fmla="*/ 606425 w 1127125"/>
              <a:gd name="connsiteY32" fmla="*/ 314325 h 498492"/>
              <a:gd name="connsiteX33" fmla="*/ 615950 w 1127125"/>
              <a:gd name="connsiteY33" fmla="*/ 320675 h 498492"/>
              <a:gd name="connsiteX34" fmla="*/ 644525 w 1127125"/>
              <a:gd name="connsiteY34" fmla="*/ 330200 h 498492"/>
              <a:gd name="connsiteX35" fmla="*/ 654050 w 1127125"/>
              <a:gd name="connsiteY35" fmla="*/ 333375 h 498492"/>
              <a:gd name="connsiteX36" fmla="*/ 701675 w 1127125"/>
              <a:gd name="connsiteY36" fmla="*/ 339725 h 498492"/>
              <a:gd name="connsiteX37" fmla="*/ 711200 w 1127125"/>
              <a:gd name="connsiteY37" fmla="*/ 342900 h 498492"/>
              <a:gd name="connsiteX38" fmla="*/ 730250 w 1127125"/>
              <a:gd name="connsiteY38" fmla="*/ 361950 h 498492"/>
              <a:gd name="connsiteX39" fmla="*/ 739775 w 1127125"/>
              <a:gd name="connsiteY39" fmla="*/ 371475 h 498492"/>
              <a:gd name="connsiteX40" fmla="*/ 749300 w 1127125"/>
              <a:gd name="connsiteY40" fmla="*/ 377825 h 498492"/>
              <a:gd name="connsiteX41" fmla="*/ 768350 w 1127125"/>
              <a:gd name="connsiteY41" fmla="*/ 390525 h 498492"/>
              <a:gd name="connsiteX42" fmla="*/ 828675 w 1127125"/>
              <a:gd name="connsiteY42" fmla="*/ 396875 h 498492"/>
              <a:gd name="connsiteX43" fmla="*/ 847725 w 1127125"/>
              <a:gd name="connsiteY43" fmla="*/ 409575 h 498492"/>
              <a:gd name="connsiteX44" fmla="*/ 857250 w 1127125"/>
              <a:gd name="connsiteY44" fmla="*/ 412750 h 498492"/>
              <a:gd name="connsiteX45" fmla="*/ 866775 w 1127125"/>
              <a:gd name="connsiteY45" fmla="*/ 419100 h 498492"/>
              <a:gd name="connsiteX46" fmla="*/ 885825 w 1127125"/>
              <a:gd name="connsiteY46" fmla="*/ 425450 h 498492"/>
              <a:gd name="connsiteX47" fmla="*/ 895350 w 1127125"/>
              <a:gd name="connsiteY47" fmla="*/ 428625 h 498492"/>
              <a:gd name="connsiteX48" fmla="*/ 904875 w 1127125"/>
              <a:gd name="connsiteY48" fmla="*/ 431800 h 498492"/>
              <a:gd name="connsiteX49" fmla="*/ 949325 w 1127125"/>
              <a:gd name="connsiteY49" fmla="*/ 434975 h 498492"/>
              <a:gd name="connsiteX50" fmla="*/ 968375 w 1127125"/>
              <a:gd name="connsiteY50" fmla="*/ 454025 h 498492"/>
              <a:gd name="connsiteX51" fmla="*/ 996950 w 1127125"/>
              <a:gd name="connsiteY51" fmla="*/ 476250 h 498492"/>
              <a:gd name="connsiteX52" fmla="*/ 1022350 w 1127125"/>
              <a:gd name="connsiteY52" fmla="*/ 479425 h 498492"/>
              <a:gd name="connsiteX53" fmla="*/ 1047750 w 1127125"/>
              <a:gd name="connsiteY53" fmla="*/ 485775 h 498492"/>
              <a:gd name="connsiteX54" fmla="*/ 1057275 w 1127125"/>
              <a:gd name="connsiteY54" fmla="*/ 488950 h 498492"/>
              <a:gd name="connsiteX55" fmla="*/ 1085850 w 1127125"/>
              <a:gd name="connsiteY55" fmla="*/ 492125 h 498492"/>
              <a:gd name="connsiteX56" fmla="*/ 1095375 w 1127125"/>
              <a:gd name="connsiteY56" fmla="*/ 495300 h 498492"/>
              <a:gd name="connsiteX57" fmla="*/ 1127125 w 1127125"/>
              <a:gd name="connsiteY57" fmla="*/ 498475 h 498492"/>
              <a:gd name="connsiteX0" fmla="*/ 0 w 1127125"/>
              <a:gd name="connsiteY0" fmla="*/ 0 h 498492"/>
              <a:gd name="connsiteX1" fmla="*/ 9525 w 1127125"/>
              <a:gd name="connsiteY1" fmla="*/ 15875 h 498492"/>
              <a:gd name="connsiteX2" fmla="*/ 12700 w 1127125"/>
              <a:gd name="connsiteY2" fmla="*/ 28575 h 498492"/>
              <a:gd name="connsiteX3" fmla="*/ 25400 w 1127125"/>
              <a:gd name="connsiteY3" fmla="*/ 47625 h 498492"/>
              <a:gd name="connsiteX4" fmla="*/ 38100 w 1127125"/>
              <a:gd name="connsiteY4" fmla="*/ 69850 h 498492"/>
              <a:gd name="connsiteX5" fmla="*/ 47625 w 1127125"/>
              <a:gd name="connsiteY5" fmla="*/ 76200 h 498492"/>
              <a:gd name="connsiteX6" fmla="*/ 57150 w 1127125"/>
              <a:gd name="connsiteY6" fmla="*/ 85725 h 498492"/>
              <a:gd name="connsiteX7" fmla="*/ 85725 w 1127125"/>
              <a:gd name="connsiteY7" fmla="*/ 111125 h 498492"/>
              <a:gd name="connsiteX8" fmla="*/ 98425 w 1127125"/>
              <a:gd name="connsiteY8" fmla="*/ 130175 h 498492"/>
              <a:gd name="connsiteX9" fmla="*/ 117475 w 1127125"/>
              <a:gd name="connsiteY9" fmla="*/ 142875 h 498492"/>
              <a:gd name="connsiteX10" fmla="*/ 127000 w 1127125"/>
              <a:gd name="connsiteY10" fmla="*/ 152400 h 498492"/>
              <a:gd name="connsiteX11" fmla="*/ 139700 w 1127125"/>
              <a:gd name="connsiteY11" fmla="*/ 155575 h 498492"/>
              <a:gd name="connsiteX12" fmla="*/ 155575 w 1127125"/>
              <a:gd name="connsiteY12" fmla="*/ 158750 h 498492"/>
              <a:gd name="connsiteX13" fmla="*/ 174625 w 1127125"/>
              <a:gd name="connsiteY13" fmla="*/ 165100 h 498492"/>
              <a:gd name="connsiteX14" fmla="*/ 187325 w 1127125"/>
              <a:gd name="connsiteY14" fmla="*/ 174625 h 498492"/>
              <a:gd name="connsiteX15" fmla="*/ 206375 w 1127125"/>
              <a:gd name="connsiteY15" fmla="*/ 180975 h 498492"/>
              <a:gd name="connsiteX16" fmla="*/ 215900 w 1127125"/>
              <a:gd name="connsiteY16" fmla="*/ 184150 h 498492"/>
              <a:gd name="connsiteX17" fmla="*/ 241300 w 1127125"/>
              <a:gd name="connsiteY17" fmla="*/ 190500 h 498492"/>
              <a:gd name="connsiteX18" fmla="*/ 260350 w 1127125"/>
              <a:gd name="connsiteY18" fmla="*/ 196850 h 498492"/>
              <a:gd name="connsiteX19" fmla="*/ 285750 w 1127125"/>
              <a:gd name="connsiteY19" fmla="*/ 203200 h 498492"/>
              <a:gd name="connsiteX20" fmla="*/ 304800 w 1127125"/>
              <a:gd name="connsiteY20" fmla="*/ 212725 h 498492"/>
              <a:gd name="connsiteX21" fmla="*/ 323850 w 1127125"/>
              <a:gd name="connsiteY21" fmla="*/ 228600 h 498492"/>
              <a:gd name="connsiteX22" fmla="*/ 336550 w 1127125"/>
              <a:gd name="connsiteY22" fmla="*/ 234950 h 498492"/>
              <a:gd name="connsiteX23" fmla="*/ 361950 w 1127125"/>
              <a:gd name="connsiteY23" fmla="*/ 257175 h 498492"/>
              <a:gd name="connsiteX24" fmla="*/ 371475 w 1127125"/>
              <a:gd name="connsiteY24" fmla="*/ 263525 h 498492"/>
              <a:gd name="connsiteX25" fmla="*/ 434975 w 1127125"/>
              <a:gd name="connsiteY25" fmla="*/ 273050 h 498492"/>
              <a:gd name="connsiteX26" fmla="*/ 447675 w 1127125"/>
              <a:gd name="connsiteY26" fmla="*/ 276225 h 498492"/>
              <a:gd name="connsiteX27" fmla="*/ 527050 w 1127125"/>
              <a:gd name="connsiteY27" fmla="*/ 279400 h 498492"/>
              <a:gd name="connsiteX28" fmla="*/ 558800 w 1127125"/>
              <a:gd name="connsiteY28" fmla="*/ 282575 h 498492"/>
              <a:gd name="connsiteX29" fmla="*/ 568325 w 1127125"/>
              <a:gd name="connsiteY29" fmla="*/ 285750 h 498492"/>
              <a:gd name="connsiteX30" fmla="*/ 577850 w 1127125"/>
              <a:gd name="connsiteY30" fmla="*/ 295275 h 498492"/>
              <a:gd name="connsiteX31" fmla="*/ 606425 w 1127125"/>
              <a:gd name="connsiteY31" fmla="*/ 314325 h 498492"/>
              <a:gd name="connsiteX32" fmla="*/ 615950 w 1127125"/>
              <a:gd name="connsiteY32" fmla="*/ 320675 h 498492"/>
              <a:gd name="connsiteX33" fmla="*/ 644525 w 1127125"/>
              <a:gd name="connsiteY33" fmla="*/ 330200 h 498492"/>
              <a:gd name="connsiteX34" fmla="*/ 654050 w 1127125"/>
              <a:gd name="connsiteY34" fmla="*/ 333375 h 498492"/>
              <a:gd name="connsiteX35" fmla="*/ 701675 w 1127125"/>
              <a:gd name="connsiteY35" fmla="*/ 339725 h 498492"/>
              <a:gd name="connsiteX36" fmla="*/ 711200 w 1127125"/>
              <a:gd name="connsiteY36" fmla="*/ 342900 h 498492"/>
              <a:gd name="connsiteX37" fmla="*/ 730250 w 1127125"/>
              <a:gd name="connsiteY37" fmla="*/ 361950 h 498492"/>
              <a:gd name="connsiteX38" fmla="*/ 739775 w 1127125"/>
              <a:gd name="connsiteY38" fmla="*/ 371475 h 498492"/>
              <a:gd name="connsiteX39" fmla="*/ 749300 w 1127125"/>
              <a:gd name="connsiteY39" fmla="*/ 377825 h 498492"/>
              <a:gd name="connsiteX40" fmla="*/ 768350 w 1127125"/>
              <a:gd name="connsiteY40" fmla="*/ 390525 h 498492"/>
              <a:gd name="connsiteX41" fmla="*/ 828675 w 1127125"/>
              <a:gd name="connsiteY41" fmla="*/ 396875 h 498492"/>
              <a:gd name="connsiteX42" fmla="*/ 847725 w 1127125"/>
              <a:gd name="connsiteY42" fmla="*/ 409575 h 498492"/>
              <a:gd name="connsiteX43" fmla="*/ 857250 w 1127125"/>
              <a:gd name="connsiteY43" fmla="*/ 412750 h 498492"/>
              <a:gd name="connsiteX44" fmla="*/ 866775 w 1127125"/>
              <a:gd name="connsiteY44" fmla="*/ 419100 h 498492"/>
              <a:gd name="connsiteX45" fmla="*/ 885825 w 1127125"/>
              <a:gd name="connsiteY45" fmla="*/ 425450 h 498492"/>
              <a:gd name="connsiteX46" fmla="*/ 895350 w 1127125"/>
              <a:gd name="connsiteY46" fmla="*/ 428625 h 498492"/>
              <a:gd name="connsiteX47" fmla="*/ 904875 w 1127125"/>
              <a:gd name="connsiteY47" fmla="*/ 431800 h 498492"/>
              <a:gd name="connsiteX48" fmla="*/ 949325 w 1127125"/>
              <a:gd name="connsiteY48" fmla="*/ 434975 h 498492"/>
              <a:gd name="connsiteX49" fmla="*/ 968375 w 1127125"/>
              <a:gd name="connsiteY49" fmla="*/ 454025 h 498492"/>
              <a:gd name="connsiteX50" fmla="*/ 996950 w 1127125"/>
              <a:gd name="connsiteY50" fmla="*/ 476250 h 498492"/>
              <a:gd name="connsiteX51" fmla="*/ 1022350 w 1127125"/>
              <a:gd name="connsiteY51" fmla="*/ 479425 h 498492"/>
              <a:gd name="connsiteX52" fmla="*/ 1047750 w 1127125"/>
              <a:gd name="connsiteY52" fmla="*/ 485775 h 498492"/>
              <a:gd name="connsiteX53" fmla="*/ 1057275 w 1127125"/>
              <a:gd name="connsiteY53" fmla="*/ 488950 h 498492"/>
              <a:gd name="connsiteX54" fmla="*/ 1085850 w 1127125"/>
              <a:gd name="connsiteY54" fmla="*/ 492125 h 498492"/>
              <a:gd name="connsiteX55" fmla="*/ 1095375 w 1127125"/>
              <a:gd name="connsiteY55" fmla="*/ 495300 h 498492"/>
              <a:gd name="connsiteX56" fmla="*/ 1127125 w 1127125"/>
              <a:gd name="connsiteY56" fmla="*/ 498475 h 498492"/>
              <a:gd name="connsiteX0" fmla="*/ 0 w 1127125"/>
              <a:gd name="connsiteY0" fmla="*/ 0 h 498492"/>
              <a:gd name="connsiteX1" fmla="*/ 9525 w 1127125"/>
              <a:gd name="connsiteY1" fmla="*/ 15875 h 498492"/>
              <a:gd name="connsiteX2" fmla="*/ 12700 w 1127125"/>
              <a:gd name="connsiteY2" fmla="*/ 28575 h 498492"/>
              <a:gd name="connsiteX3" fmla="*/ 25400 w 1127125"/>
              <a:gd name="connsiteY3" fmla="*/ 47625 h 498492"/>
              <a:gd name="connsiteX4" fmla="*/ 38100 w 1127125"/>
              <a:gd name="connsiteY4" fmla="*/ 69850 h 498492"/>
              <a:gd name="connsiteX5" fmla="*/ 47625 w 1127125"/>
              <a:gd name="connsiteY5" fmla="*/ 76200 h 498492"/>
              <a:gd name="connsiteX6" fmla="*/ 57150 w 1127125"/>
              <a:gd name="connsiteY6" fmla="*/ 85725 h 498492"/>
              <a:gd name="connsiteX7" fmla="*/ 85725 w 1127125"/>
              <a:gd name="connsiteY7" fmla="*/ 111125 h 498492"/>
              <a:gd name="connsiteX8" fmla="*/ 98425 w 1127125"/>
              <a:gd name="connsiteY8" fmla="*/ 130175 h 498492"/>
              <a:gd name="connsiteX9" fmla="*/ 117475 w 1127125"/>
              <a:gd name="connsiteY9" fmla="*/ 142875 h 498492"/>
              <a:gd name="connsiteX10" fmla="*/ 127000 w 1127125"/>
              <a:gd name="connsiteY10" fmla="*/ 152400 h 498492"/>
              <a:gd name="connsiteX11" fmla="*/ 139700 w 1127125"/>
              <a:gd name="connsiteY11" fmla="*/ 155575 h 498492"/>
              <a:gd name="connsiteX12" fmla="*/ 155575 w 1127125"/>
              <a:gd name="connsiteY12" fmla="*/ 158750 h 498492"/>
              <a:gd name="connsiteX13" fmla="*/ 174625 w 1127125"/>
              <a:gd name="connsiteY13" fmla="*/ 165100 h 498492"/>
              <a:gd name="connsiteX14" fmla="*/ 187325 w 1127125"/>
              <a:gd name="connsiteY14" fmla="*/ 174625 h 498492"/>
              <a:gd name="connsiteX15" fmla="*/ 206375 w 1127125"/>
              <a:gd name="connsiteY15" fmla="*/ 180975 h 498492"/>
              <a:gd name="connsiteX16" fmla="*/ 215900 w 1127125"/>
              <a:gd name="connsiteY16" fmla="*/ 184150 h 498492"/>
              <a:gd name="connsiteX17" fmla="*/ 241300 w 1127125"/>
              <a:gd name="connsiteY17" fmla="*/ 190500 h 498492"/>
              <a:gd name="connsiteX18" fmla="*/ 260350 w 1127125"/>
              <a:gd name="connsiteY18" fmla="*/ 196850 h 498492"/>
              <a:gd name="connsiteX19" fmla="*/ 285750 w 1127125"/>
              <a:gd name="connsiteY19" fmla="*/ 203200 h 498492"/>
              <a:gd name="connsiteX20" fmla="*/ 304800 w 1127125"/>
              <a:gd name="connsiteY20" fmla="*/ 212725 h 498492"/>
              <a:gd name="connsiteX21" fmla="*/ 323850 w 1127125"/>
              <a:gd name="connsiteY21" fmla="*/ 228600 h 498492"/>
              <a:gd name="connsiteX22" fmla="*/ 336550 w 1127125"/>
              <a:gd name="connsiteY22" fmla="*/ 234950 h 498492"/>
              <a:gd name="connsiteX23" fmla="*/ 361950 w 1127125"/>
              <a:gd name="connsiteY23" fmla="*/ 257175 h 498492"/>
              <a:gd name="connsiteX24" fmla="*/ 371475 w 1127125"/>
              <a:gd name="connsiteY24" fmla="*/ 263525 h 498492"/>
              <a:gd name="connsiteX25" fmla="*/ 434975 w 1127125"/>
              <a:gd name="connsiteY25" fmla="*/ 273050 h 498492"/>
              <a:gd name="connsiteX26" fmla="*/ 527050 w 1127125"/>
              <a:gd name="connsiteY26" fmla="*/ 279400 h 498492"/>
              <a:gd name="connsiteX27" fmla="*/ 558800 w 1127125"/>
              <a:gd name="connsiteY27" fmla="*/ 282575 h 498492"/>
              <a:gd name="connsiteX28" fmla="*/ 568325 w 1127125"/>
              <a:gd name="connsiteY28" fmla="*/ 285750 h 498492"/>
              <a:gd name="connsiteX29" fmla="*/ 577850 w 1127125"/>
              <a:gd name="connsiteY29" fmla="*/ 295275 h 498492"/>
              <a:gd name="connsiteX30" fmla="*/ 606425 w 1127125"/>
              <a:gd name="connsiteY30" fmla="*/ 314325 h 498492"/>
              <a:gd name="connsiteX31" fmla="*/ 615950 w 1127125"/>
              <a:gd name="connsiteY31" fmla="*/ 320675 h 498492"/>
              <a:gd name="connsiteX32" fmla="*/ 644525 w 1127125"/>
              <a:gd name="connsiteY32" fmla="*/ 330200 h 498492"/>
              <a:gd name="connsiteX33" fmla="*/ 654050 w 1127125"/>
              <a:gd name="connsiteY33" fmla="*/ 333375 h 498492"/>
              <a:gd name="connsiteX34" fmla="*/ 701675 w 1127125"/>
              <a:gd name="connsiteY34" fmla="*/ 339725 h 498492"/>
              <a:gd name="connsiteX35" fmla="*/ 711200 w 1127125"/>
              <a:gd name="connsiteY35" fmla="*/ 342900 h 498492"/>
              <a:gd name="connsiteX36" fmla="*/ 730250 w 1127125"/>
              <a:gd name="connsiteY36" fmla="*/ 361950 h 498492"/>
              <a:gd name="connsiteX37" fmla="*/ 739775 w 1127125"/>
              <a:gd name="connsiteY37" fmla="*/ 371475 h 498492"/>
              <a:gd name="connsiteX38" fmla="*/ 749300 w 1127125"/>
              <a:gd name="connsiteY38" fmla="*/ 377825 h 498492"/>
              <a:gd name="connsiteX39" fmla="*/ 768350 w 1127125"/>
              <a:gd name="connsiteY39" fmla="*/ 390525 h 498492"/>
              <a:gd name="connsiteX40" fmla="*/ 828675 w 1127125"/>
              <a:gd name="connsiteY40" fmla="*/ 396875 h 498492"/>
              <a:gd name="connsiteX41" fmla="*/ 847725 w 1127125"/>
              <a:gd name="connsiteY41" fmla="*/ 409575 h 498492"/>
              <a:gd name="connsiteX42" fmla="*/ 857250 w 1127125"/>
              <a:gd name="connsiteY42" fmla="*/ 412750 h 498492"/>
              <a:gd name="connsiteX43" fmla="*/ 866775 w 1127125"/>
              <a:gd name="connsiteY43" fmla="*/ 419100 h 498492"/>
              <a:gd name="connsiteX44" fmla="*/ 885825 w 1127125"/>
              <a:gd name="connsiteY44" fmla="*/ 425450 h 498492"/>
              <a:gd name="connsiteX45" fmla="*/ 895350 w 1127125"/>
              <a:gd name="connsiteY45" fmla="*/ 428625 h 498492"/>
              <a:gd name="connsiteX46" fmla="*/ 904875 w 1127125"/>
              <a:gd name="connsiteY46" fmla="*/ 431800 h 498492"/>
              <a:gd name="connsiteX47" fmla="*/ 949325 w 1127125"/>
              <a:gd name="connsiteY47" fmla="*/ 434975 h 498492"/>
              <a:gd name="connsiteX48" fmla="*/ 968375 w 1127125"/>
              <a:gd name="connsiteY48" fmla="*/ 454025 h 498492"/>
              <a:gd name="connsiteX49" fmla="*/ 996950 w 1127125"/>
              <a:gd name="connsiteY49" fmla="*/ 476250 h 498492"/>
              <a:gd name="connsiteX50" fmla="*/ 1022350 w 1127125"/>
              <a:gd name="connsiteY50" fmla="*/ 479425 h 498492"/>
              <a:gd name="connsiteX51" fmla="*/ 1047750 w 1127125"/>
              <a:gd name="connsiteY51" fmla="*/ 485775 h 498492"/>
              <a:gd name="connsiteX52" fmla="*/ 1057275 w 1127125"/>
              <a:gd name="connsiteY52" fmla="*/ 488950 h 498492"/>
              <a:gd name="connsiteX53" fmla="*/ 1085850 w 1127125"/>
              <a:gd name="connsiteY53" fmla="*/ 492125 h 498492"/>
              <a:gd name="connsiteX54" fmla="*/ 1095375 w 1127125"/>
              <a:gd name="connsiteY54" fmla="*/ 495300 h 498492"/>
              <a:gd name="connsiteX55" fmla="*/ 1127125 w 1127125"/>
              <a:gd name="connsiteY55" fmla="*/ 498475 h 498492"/>
              <a:gd name="connsiteX0" fmla="*/ 0 w 1127125"/>
              <a:gd name="connsiteY0" fmla="*/ 0 h 498492"/>
              <a:gd name="connsiteX1" fmla="*/ 9525 w 1127125"/>
              <a:gd name="connsiteY1" fmla="*/ 15875 h 498492"/>
              <a:gd name="connsiteX2" fmla="*/ 12700 w 1127125"/>
              <a:gd name="connsiteY2" fmla="*/ 28575 h 498492"/>
              <a:gd name="connsiteX3" fmla="*/ 25400 w 1127125"/>
              <a:gd name="connsiteY3" fmla="*/ 47625 h 498492"/>
              <a:gd name="connsiteX4" fmla="*/ 38100 w 1127125"/>
              <a:gd name="connsiteY4" fmla="*/ 69850 h 498492"/>
              <a:gd name="connsiteX5" fmla="*/ 47625 w 1127125"/>
              <a:gd name="connsiteY5" fmla="*/ 76200 h 498492"/>
              <a:gd name="connsiteX6" fmla="*/ 57150 w 1127125"/>
              <a:gd name="connsiteY6" fmla="*/ 85725 h 498492"/>
              <a:gd name="connsiteX7" fmla="*/ 85725 w 1127125"/>
              <a:gd name="connsiteY7" fmla="*/ 111125 h 498492"/>
              <a:gd name="connsiteX8" fmla="*/ 98425 w 1127125"/>
              <a:gd name="connsiteY8" fmla="*/ 130175 h 498492"/>
              <a:gd name="connsiteX9" fmla="*/ 117475 w 1127125"/>
              <a:gd name="connsiteY9" fmla="*/ 142875 h 498492"/>
              <a:gd name="connsiteX10" fmla="*/ 127000 w 1127125"/>
              <a:gd name="connsiteY10" fmla="*/ 152400 h 498492"/>
              <a:gd name="connsiteX11" fmla="*/ 139700 w 1127125"/>
              <a:gd name="connsiteY11" fmla="*/ 155575 h 498492"/>
              <a:gd name="connsiteX12" fmla="*/ 155575 w 1127125"/>
              <a:gd name="connsiteY12" fmla="*/ 158750 h 498492"/>
              <a:gd name="connsiteX13" fmla="*/ 174625 w 1127125"/>
              <a:gd name="connsiteY13" fmla="*/ 165100 h 498492"/>
              <a:gd name="connsiteX14" fmla="*/ 187325 w 1127125"/>
              <a:gd name="connsiteY14" fmla="*/ 174625 h 498492"/>
              <a:gd name="connsiteX15" fmla="*/ 206375 w 1127125"/>
              <a:gd name="connsiteY15" fmla="*/ 180975 h 498492"/>
              <a:gd name="connsiteX16" fmla="*/ 215900 w 1127125"/>
              <a:gd name="connsiteY16" fmla="*/ 184150 h 498492"/>
              <a:gd name="connsiteX17" fmla="*/ 241300 w 1127125"/>
              <a:gd name="connsiteY17" fmla="*/ 190500 h 498492"/>
              <a:gd name="connsiteX18" fmla="*/ 260350 w 1127125"/>
              <a:gd name="connsiteY18" fmla="*/ 196850 h 498492"/>
              <a:gd name="connsiteX19" fmla="*/ 285750 w 1127125"/>
              <a:gd name="connsiteY19" fmla="*/ 203200 h 498492"/>
              <a:gd name="connsiteX20" fmla="*/ 304800 w 1127125"/>
              <a:gd name="connsiteY20" fmla="*/ 212725 h 498492"/>
              <a:gd name="connsiteX21" fmla="*/ 323850 w 1127125"/>
              <a:gd name="connsiteY21" fmla="*/ 228600 h 498492"/>
              <a:gd name="connsiteX22" fmla="*/ 336550 w 1127125"/>
              <a:gd name="connsiteY22" fmla="*/ 234950 h 498492"/>
              <a:gd name="connsiteX23" fmla="*/ 361950 w 1127125"/>
              <a:gd name="connsiteY23" fmla="*/ 257175 h 498492"/>
              <a:gd name="connsiteX24" fmla="*/ 371475 w 1127125"/>
              <a:gd name="connsiteY24" fmla="*/ 263525 h 498492"/>
              <a:gd name="connsiteX25" fmla="*/ 527050 w 1127125"/>
              <a:gd name="connsiteY25" fmla="*/ 279400 h 498492"/>
              <a:gd name="connsiteX26" fmla="*/ 558800 w 1127125"/>
              <a:gd name="connsiteY26" fmla="*/ 282575 h 498492"/>
              <a:gd name="connsiteX27" fmla="*/ 568325 w 1127125"/>
              <a:gd name="connsiteY27" fmla="*/ 285750 h 498492"/>
              <a:gd name="connsiteX28" fmla="*/ 577850 w 1127125"/>
              <a:gd name="connsiteY28" fmla="*/ 295275 h 498492"/>
              <a:gd name="connsiteX29" fmla="*/ 606425 w 1127125"/>
              <a:gd name="connsiteY29" fmla="*/ 314325 h 498492"/>
              <a:gd name="connsiteX30" fmla="*/ 615950 w 1127125"/>
              <a:gd name="connsiteY30" fmla="*/ 320675 h 498492"/>
              <a:gd name="connsiteX31" fmla="*/ 644525 w 1127125"/>
              <a:gd name="connsiteY31" fmla="*/ 330200 h 498492"/>
              <a:gd name="connsiteX32" fmla="*/ 654050 w 1127125"/>
              <a:gd name="connsiteY32" fmla="*/ 333375 h 498492"/>
              <a:gd name="connsiteX33" fmla="*/ 701675 w 1127125"/>
              <a:gd name="connsiteY33" fmla="*/ 339725 h 498492"/>
              <a:gd name="connsiteX34" fmla="*/ 711200 w 1127125"/>
              <a:gd name="connsiteY34" fmla="*/ 342900 h 498492"/>
              <a:gd name="connsiteX35" fmla="*/ 730250 w 1127125"/>
              <a:gd name="connsiteY35" fmla="*/ 361950 h 498492"/>
              <a:gd name="connsiteX36" fmla="*/ 739775 w 1127125"/>
              <a:gd name="connsiteY36" fmla="*/ 371475 h 498492"/>
              <a:gd name="connsiteX37" fmla="*/ 749300 w 1127125"/>
              <a:gd name="connsiteY37" fmla="*/ 377825 h 498492"/>
              <a:gd name="connsiteX38" fmla="*/ 768350 w 1127125"/>
              <a:gd name="connsiteY38" fmla="*/ 390525 h 498492"/>
              <a:gd name="connsiteX39" fmla="*/ 828675 w 1127125"/>
              <a:gd name="connsiteY39" fmla="*/ 396875 h 498492"/>
              <a:gd name="connsiteX40" fmla="*/ 847725 w 1127125"/>
              <a:gd name="connsiteY40" fmla="*/ 409575 h 498492"/>
              <a:gd name="connsiteX41" fmla="*/ 857250 w 1127125"/>
              <a:gd name="connsiteY41" fmla="*/ 412750 h 498492"/>
              <a:gd name="connsiteX42" fmla="*/ 866775 w 1127125"/>
              <a:gd name="connsiteY42" fmla="*/ 419100 h 498492"/>
              <a:gd name="connsiteX43" fmla="*/ 885825 w 1127125"/>
              <a:gd name="connsiteY43" fmla="*/ 425450 h 498492"/>
              <a:gd name="connsiteX44" fmla="*/ 895350 w 1127125"/>
              <a:gd name="connsiteY44" fmla="*/ 428625 h 498492"/>
              <a:gd name="connsiteX45" fmla="*/ 904875 w 1127125"/>
              <a:gd name="connsiteY45" fmla="*/ 431800 h 498492"/>
              <a:gd name="connsiteX46" fmla="*/ 949325 w 1127125"/>
              <a:gd name="connsiteY46" fmla="*/ 434975 h 498492"/>
              <a:gd name="connsiteX47" fmla="*/ 968375 w 1127125"/>
              <a:gd name="connsiteY47" fmla="*/ 454025 h 498492"/>
              <a:gd name="connsiteX48" fmla="*/ 996950 w 1127125"/>
              <a:gd name="connsiteY48" fmla="*/ 476250 h 498492"/>
              <a:gd name="connsiteX49" fmla="*/ 1022350 w 1127125"/>
              <a:gd name="connsiteY49" fmla="*/ 479425 h 498492"/>
              <a:gd name="connsiteX50" fmla="*/ 1047750 w 1127125"/>
              <a:gd name="connsiteY50" fmla="*/ 485775 h 498492"/>
              <a:gd name="connsiteX51" fmla="*/ 1057275 w 1127125"/>
              <a:gd name="connsiteY51" fmla="*/ 488950 h 498492"/>
              <a:gd name="connsiteX52" fmla="*/ 1085850 w 1127125"/>
              <a:gd name="connsiteY52" fmla="*/ 492125 h 498492"/>
              <a:gd name="connsiteX53" fmla="*/ 1095375 w 1127125"/>
              <a:gd name="connsiteY53" fmla="*/ 495300 h 498492"/>
              <a:gd name="connsiteX54" fmla="*/ 1127125 w 1127125"/>
              <a:gd name="connsiteY54" fmla="*/ 498475 h 498492"/>
              <a:gd name="connsiteX0" fmla="*/ 0 w 1127125"/>
              <a:gd name="connsiteY0" fmla="*/ 0 h 498492"/>
              <a:gd name="connsiteX1" fmla="*/ 9525 w 1127125"/>
              <a:gd name="connsiteY1" fmla="*/ 15875 h 498492"/>
              <a:gd name="connsiteX2" fmla="*/ 12700 w 1127125"/>
              <a:gd name="connsiteY2" fmla="*/ 28575 h 498492"/>
              <a:gd name="connsiteX3" fmla="*/ 25400 w 1127125"/>
              <a:gd name="connsiteY3" fmla="*/ 47625 h 498492"/>
              <a:gd name="connsiteX4" fmla="*/ 38100 w 1127125"/>
              <a:gd name="connsiteY4" fmla="*/ 69850 h 498492"/>
              <a:gd name="connsiteX5" fmla="*/ 47625 w 1127125"/>
              <a:gd name="connsiteY5" fmla="*/ 76200 h 498492"/>
              <a:gd name="connsiteX6" fmla="*/ 57150 w 1127125"/>
              <a:gd name="connsiteY6" fmla="*/ 85725 h 498492"/>
              <a:gd name="connsiteX7" fmla="*/ 85725 w 1127125"/>
              <a:gd name="connsiteY7" fmla="*/ 111125 h 498492"/>
              <a:gd name="connsiteX8" fmla="*/ 98425 w 1127125"/>
              <a:gd name="connsiteY8" fmla="*/ 130175 h 498492"/>
              <a:gd name="connsiteX9" fmla="*/ 117475 w 1127125"/>
              <a:gd name="connsiteY9" fmla="*/ 142875 h 498492"/>
              <a:gd name="connsiteX10" fmla="*/ 127000 w 1127125"/>
              <a:gd name="connsiteY10" fmla="*/ 152400 h 498492"/>
              <a:gd name="connsiteX11" fmla="*/ 139700 w 1127125"/>
              <a:gd name="connsiteY11" fmla="*/ 155575 h 498492"/>
              <a:gd name="connsiteX12" fmla="*/ 155575 w 1127125"/>
              <a:gd name="connsiteY12" fmla="*/ 158750 h 498492"/>
              <a:gd name="connsiteX13" fmla="*/ 174625 w 1127125"/>
              <a:gd name="connsiteY13" fmla="*/ 165100 h 498492"/>
              <a:gd name="connsiteX14" fmla="*/ 187325 w 1127125"/>
              <a:gd name="connsiteY14" fmla="*/ 174625 h 498492"/>
              <a:gd name="connsiteX15" fmla="*/ 206375 w 1127125"/>
              <a:gd name="connsiteY15" fmla="*/ 180975 h 498492"/>
              <a:gd name="connsiteX16" fmla="*/ 215900 w 1127125"/>
              <a:gd name="connsiteY16" fmla="*/ 184150 h 498492"/>
              <a:gd name="connsiteX17" fmla="*/ 241300 w 1127125"/>
              <a:gd name="connsiteY17" fmla="*/ 190500 h 498492"/>
              <a:gd name="connsiteX18" fmla="*/ 260350 w 1127125"/>
              <a:gd name="connsiteY18" fmla="*/ 196850 h 498492"/>
              <a:gd name="connsiteX19" fmla="*/ 285750 w 1127125"/>
              <a:gd name="connsiteY19" fmla="*/ 203200 h 498492"/>
              <a:gd name="connsiteX20" fmla="*/ 304800 w 1127125"/>
              <a:gd name="connsiteY20" fmla="*/ 212725 h 498492"/>
              <a:gd name="connsiteX21" fmla="*/ 323850 w 1127125"/>
              <a:gd name="connsiteY21" fmla="*/ 228600 h 498492"/>
              <a:gd name="connsiteX22" fmla="*/ 336550 w 1127125"/>
              <a:gd name="connsiteY22" fmla="*/ 234950 h 498492"/>
              <a:gd name="connsiteX23" fmla="*/ 361950 w 1127125"/>
              <a:gd name="connsiteY23" fmla="*/ 257175 h 498492"/>
              <a:gd name="connsiteX24" fmla="*/ 371475 w 1127125"/>
              <a:gd name="connsiteY24" fmla="*/ 263525 h 498492"/>
              <a:gd name="connsiteX25" fmla="*/ 533400 w 1127125"/>
              <a:gd name="connsiteY25" fmla="*/ 273050 h 498492"/>
              <a:gd name="connsiteX26" fmla="*/ 558800 w 1127125"/>
              <a:gd name="connsiteY26" fmla="*/ 282575 h 498492"/>
              <a:gd name="connsiteX27" fmla="*/ 568325 w 1127125"/>
              <a:gd name="connsiteY27" fmla="*/ 285750 h 498492"/>
              <a:gd name="connsiteX28" fmla="*/ 577850 w 1127125"/>
              <a:gd name="connsiteY28" fmla="*/ 295275 h 498492"/>
              <a:gd name="connsiteX29" fmla="*/ 606425 w 1127125"/>
              <a:gd name="connsiteY29" fmla="*/ 314325 h 498492"/>
              <a:gd name="connsiteX30" fmla="*/ 615950 w 1127125"/>
              <a:gd name="connsiteY30" fmla="*/ 320675 h 498492"/>
              <a:gd name="connsiteX31" fmla="*/ 644525 w 1127125"/>
              <a:gd name="connsiteY31" fmla="*/ 330200 h 498492"/>
              <a:gd name="connsiteX32" fmla="*/ 654050 w 1127125"/>
              <a:gd name="connsiteY32" fmla="*/ 333375 h 498492"/>
              <a:gd name="connsiteX33" fmla="*/ 701675 w 1127125"/>
              <a:gd name="connsiteY33" fmla="*/ 339725 h 498492"/>
              <a:gd name="connsiteX34" fmla="*/ 711200 w 1127125"/>
              <a:gd name="connsiteY34" fmla="*/ 342900 h 498492"/>
              <a:gd name="connsiteX35" fmla="*/ 730250 w 1127125"/>
              <a:gd name="connsiteY35" fmla="*/ 361950 h 498492"/>
              <a:gd name="connsiteX36" fmla="*/ 739775 w 1127125"/>
              <a:gd name="connsiteY36" fmla="*/ 371475 h 498492"/>
              <a:gd name="connsiteX37" fmla="*/ 749300 w 1127125"/>
              <a:gd name="connsiteY37" fmla="*/ 377825 h 498492"/>
              <a:gd name="connsiteX38" fmla="*/ 768350 w 1127125"/>
              <a:gd name="connsiteY38" fmla="*/ 390525 h 498492"/>
              <a:gd name="connsiteX39" fmla="*/ 828675 w 1127125"/>
              <a:gd name="connsiteY39" fmla="*/ 396875 h 498492"/>
              <a:gd name="connsiteX40" fmla="*/ 847725 w 1127125"/>
              <a:gd name="connsiteY40" fmla="*/ 409575 h 498492"/>
              <a:gd name="connsiteX41" fmla="*/ 857250 w 1127125"/>
              <a:gd name="connsiteY41" fmla="*/ 412750 h 498492"/>
              <a:gd name="connsiteX42" fmla="*/ 866775 w 1127125"/>
              <a:gd name="connsiteY42" fmla="*/ 419100 h 498492"/>
              <a:gd name="connsiteX43" fmla="*/ 885825 w 1127125"/>
              <a:gd name="connsiteY43" fmla="*/ 425450 h 498492"/>
              <a:gd name="connsiteX44" fmla="*/ 895350 w 1127125"/>
              <a:gd name="connsiteY44" fmla="*/ 428625 h 498492"/>
              <a:gd name="connsiteX45" fmla="*/ 904875 w 1127125"/>
              <a:gd name="connsiteY45" fmla="*/ 431800 h 498492"/>
              <a:gd name="connsiteX46" fmla="*/ 949325 w 1127125"/>
              <a:gd name="connsiteY46" fmla="*/ 434975 h 498492"/>
              <a:gd name="connsiteX47" fmla="*/ 968375 w 1127125"/>
              <a:gd name="connsiteY47" fmla="*/ 454025 h 498492"/>
              <a:gd name="connsiteX48" fmla="*/ 996950 w 1127125"/>
              <a:gd name="connsiteY48" fmla="*/ 476250 h 498492"/>
              <a:gd name="connsiteX49" fmla="*/ 1022350 w 1127125"/>
              <a:gd name="connsiteY49" fmla="*/ 479425 h 498492"/>
              <a:gd name="connsiteX50" fmla="*/ 1047750 w 1127125"/>
              <a:gd name="connsiteY50" fmla="*/ 485775 h 498492"/>
              <a:gd name="connsiteX51" fmla="*/ 1057275 w 1127125"/>
              <a:gd name="connsiteY51" fmla="*/ 488950 h 498492"/>
              <a:gd name="connsiteX52" fmla="*/ 1085850 w 1127125"/>
              <a:gd name="connsiteY52" fmla="*/ 492125 h 498492"/>
              <a:gd name="connsiteX53" fmla="*/ 1095375 w 1127125"/>
              <a:gd name="connsiteY53" fmla="*/ 495300 h 498492"/>
              <a:gd name="connsiteX54" fmla="*/ 1127125 w 1127125"/>
              <a:gd name="connsiteY54" fmla="*/ 498475 h 498492"/>
              <a:gd name="connsiteX0" fmla="*/ 0 w 1095375"/>
              <a:gd name="connsiteY0" fmla="*/ 0 h 495300"/>
              <a:gd name="connsiteX1" fmla="*/ 9525 w 1095375"/>
              <a:gd name="connsiteY1" fmla="*/ 15875 h 495300"/>
              <a:gd name="connsiteX2" fmla="*/ 12700 w 1095375"/>
              <a:gd name="connsiteY2" fmla="*/ 28575 h 495300"/>
              <a:gd name="connsiteX3" fmla="*/ 25400 w 1095375"/>
              <a:gd name="connsiteY3" fmla="*/ 47625 h 495300"/>
              <a:gd name="connsiteX4" fmla="*/ 38100 w 1095375"/>
              <a:gd name="connsiteY4" fmla="*/ 69850 h 495300"/>
              <a:gd name="connsiteX5" fmla="*/ 47625 w 1095375"/>
              <a:gd name="connsiteY5" fmla="*/ 76200 h 495300"/>
              <a:gd name="connsiteX6" fmla="*/ 57150 w 1095375"/>
              <a:gd name="connsiteY6" fmla="*/ 85725 h 495300"/>
              <a:gd name="connsiteX7" fmla="*/ 85725 w 1095375"/>
              <a:gd name="connsiteY7" fmla="*/ 111125 h 495300"/>
              <a:gd name="connsiteX8" fmla="*/ 98425 w 1095375"/>
              <a:gd name="connsiteY8" fmla="*/ 130175 h 495300"/>
              <a:gd name="connsiteX9" fmla="*/ 117475 w 1095375"/>
              <a:gd name="connsiteY9" fmla="*/ 142875 h 495300"/>
              <a:gd name="connsiteX10" fmla="*/ 127000 w 1095375"/>
              <a:gd name="connsiteY10" fmla="*/ 152400 h 495300"/>
              <a:gd name="connsiteX11" fmla="*/ 139700 w 1095375"/>
              <a:gd name="connsiteY11" fmla="*/ 155575 h 495300"/>
              <a:gd name="connsiteX12" fmla="*/ 155575 w 1095375"/>
              <a:gd name="connsiteY12" fmla="*/ 158750 h 495300"/>
              <a:gd name="connsiteX13" fmla="*/ 174625 w 1095375"/>
              <a:gd name="connsiteY13" fmla="*/ 165100 h 495300"/>
              <a:gd name="connsiteX14" fmla="*/ 187325 w 1095375"/>
              <a:gd name="connsiteY14" fmla="*/ 174625 h 495300"/>
              <a:gd name="connsiteX15" fmla="*/ 206375 w 1095375"/>
              <a:gd name="connsiteY15" fmla="*/ 180975 h 495300"/>
              <a:gd name="connsiteX16" fmla="*/ 215900 w 1095375"/>
              <a:gd name="connsiteY16" fmla="*/ 184150 h 495300"/>
              <a:gd name="connsiteX17" fmla="*/ 241300 w 1095375"/>
              <a:gd name="connsiteY17" fmla="*/ 190500 h 495300"/>
              <a:gd name="connsiteX18" fmla="*/ 260350 w 1095375"/>
              <a:gd name="connsiteY18" fmla="*/ 196850 h 495300"/>
              <a:gd name="connsiteX19" fmla="*/ 285750 w 1095375"/>
              <a:gd name="connsiteY19" fmla="*/ 203200 h 495300"/>
              <a:gd name="connsiteX20" fmla="*/ 304800 w 1095375"/>
              <a:gd name="connsiteY20" fmla="*/ 212725 h 495300"/>
              <a:gd name="connsiteX21" fmla="*/ 323850 w 1095375"/>
              <a:gd name="connsiteY21" fmla="*/ 228600 h 495300"/>
              <a:gd name="connsiteX22" fmla="*/ 336550 w 1095375"/>
              <a:gd name="connsiteY22" fmla="*/ 234950 h 495300"/>
              <a:gd name="connsiteX23" fmla="*/ 361950 w 1095375"/>
              <a:gd name="connsiteY23" fmla="*/ 257175 h 495300"/>
              <a:gd name="connsiteX24" fmla="*/ 371475 w 1095375"/>
              <a:gd name="connsiteY24" fmla="*/ 263525 h 495300"/>
              <a:gd name="connsiteX25" fmla="*/ 533400 w 1095375"/>
              <a:gd name="connsiteY25" fmla="*/ 273050 h 495300"/>
              <a:gd name="connsiteX26" fmla="*/ 558800 w 1095375"/>
              <a:gd name="connsiteY26" fmla="*/ 282575 h 495300"/>
              <a:gd name="connsiteX27" fmla="*/ 568325 w 1095375"/>
              <a:gd name="connsiteY27" fmla="*/ 285750 h 495300"/>
              <a:gd name="connsiteX28" fmla="*/ 577850 w 1095375"/>
              <a:gd name="connsiteY28" fmla="*/ 295275 h 495300"/>
              <a:gd name="connsiteX29" fmla="*/ 606425 w 1095375"/>
              <a:gd name="connsiteY29" fmla="*/ 314325 h 495300"/>
              <a:gd name="connsiteX30" fmla="*/ 615950 w 1095375"/>
              <a:gd name="connsiteY30" fmla="*/ 320675 h 495300"/>
              <a:gd name="connsiteX31" fmla="*/ 644525 w 1095375"/>
              <a:gd name="connsiteY31" fmla="*/ 330200 h 495300"/>
              <a:gd name="connsiteX32" fmla="*/ 654050 w 1095375"/>
              <a:gd name="connsiteY32" fmla="*/ 333375 h 495300"/>
              <a:gd name="connsiteX33" fmla="*/ 701675 w 1095375"/>
              <a:gd name="connsiteY33" fmla="*/ 339725 h 495300"/>
              <a:gd name="connsiteX34" fmla="*/ 711200 w 1095375"/>
              <a:gd name="connsiteY34" fmla="*/ 342900 h 495300"/>
              <a:gd name="connsiteX35" fmla="*/ 730250 w 1095375"/>
              <a:gd name="connsiteY35" fmla="*/ 361950 h 495300"/>
              <a:gd name="connsiteX36" fmla="*/ 739775 w 1095375"/>
              <a:gd name="connsiteY36" fmla="*/ 371475 h 495300"/>
              <a:gd name="connsiteX37" fmla="*/ 749300 w 1095375"/>
              <a:gd name="connsiteY37" fmla="*/ 377825 h 495300"/>
              <a:gd name="connsiteX38" fmla="*/ 768350 w 1095375"/>
              <a:gd name="connsiteY38" fmla="*/ 390525 h 495300"/>
              <a:gd name="connsiteX39" fmla="*/ 828675 w 1095375"/>
              <a:gd name="connsiteY39" fmla="*/ 396875 h 495300"/>
              <a:gd name="connsiteX40" fmla="*/ 847725 w 1095375"/>
              <a:gd name="connsiteY40" fmla="*/ 409575 h 495300"/>
              <a:gd name="connsiteX41" fmla="*/ 857250 w 1095375"/>
              <a:gd name="connsiteY41" fmla="*/ 412750 h 495300"/>
              <a:gd name="connsiteX42" fmla="*/ 866775 w 1095375"/>
              <a:gd name="connsiteY42" fmla="*/ 419100 h 495300"/>
              <a:gd name="connsiteX43" fmla="*/ 885825 w 1095375"/>
              <a:gd name="connsiteY43" fmla="*/ 425450 h 495300"/>
              <a:gd name="connsiteX44" fmla="*/ 895350 w 1095375"/>
              <a:gd name="connsiteY44" fmla="*/ 428625 h 495300"/>
              <a:gd name="connsiteX45" fmla="*/ 904875 w 1095375"/>
              <a:gd name="connsiteY45" fmla="*/ 431800 h 495300"/>
              <a:gd name="connsiteX46" fmla="*/ 949325 w 1095375"/>
              <a:gd name="connsiteY46" fmla="*/ 434975 h 495300"/>
              <a:gd name="connsiteX47" fmla="*/ 968375 w 1095375"/>
              <a:gd name="connsiteY47" fmla="*/ 454025 h 495300"/>
              <a:gd name="connsiteX48" fmla="*/ 996950 w 1095375"/>
              <a:gd name="connsiteY48" fmla="*/ 476250 h 495300"/>
              <a:gd name="connsiteX49" fmla="*/ 1022350 w 1095375"/>
              <a:gd name="connsiteY49" fmla="*/ 479425 h 495300"/>
              <a:gd name="connsiteX50" fmla="*/ 1047750 w 1095375"/>
              <a:gd name="connsiteY50" fmla="*/ 485775 h 495300"/>
              <a:gd name="connsiteX51" fmla="*/ 1057275 w 1095375"/>
              <a:gd name="connsiteY51" fmla="*/ 488950 h 495300"/>
              <a:gd name="connsiteX52" fmla="*/ 1085850 w 1095375"/>
              <a:gd name="connsiteY52" fmla="*/ 492125 h 495300"/>
              <a:gd name="connsiteX53" fmla="*/ 1095375 w 1095375"/>
              <a:gd name="connsiteY53" fmla="*/ 495300 h 495300"/>
              <a:gd name="connsiteX0" fmla="*/ 0 w 1095375"/>
              <a:gd name="connsiteY0" fmla="*/ 0 h 495300"/>
              <a:gd name="connsiteX1" fmla="*/ 9525 w 1095375"/>
              <a:gd name="connsiteY1" fmla="*/ 15875 h 495300"/>
              <a:gd name="connsiteX2" fmla="*/ 12700 w 1095375"/>
              <a:gd name="connsiteY2" fmla="*/ 28575 h 495300"/>
              <a:gd name="connsiteX3" fmla="*/ 25400 w 1095375"/>
              <a:gd name="connsiteY3" fmla="*/ 47625 h 495300"/>
              <a:gd name="connsiteX4" fmla="*/ 38100 w 1095375"/>
              <a:gd name="connsiteY4" fmla="*/ 69850 h 495300"/>
              <a:gd name="connsiteX5" fmla="*/ 47625 w 1095375"/>
              <a:gd name="connsiteY5" fmla="*/ 76200 h 495300"/>
              <a:gd name="connsiteX6" fmla="*/ 57150 w 1095375"/>
              <a:gd name="connsiteY6" fmla="*/ 85725 h 495300"/>
              <a:gd name="connsiteX7" fmla="*/ 85725 w 1095375"/>
              <a:gd name="connsiteY7" fmla="*/ 111125 h 495300"/>
              <a:gd name="connsiteX8" fmla="*/ 98425 w 1095375"/>
              <a:gd name="connsiteY8" fmla="*/ 130175 h 495300"/>
              <a:gd name="connsiteX9" fmla="*/ 117475 w 1095375"/>
              <a:gd name="connsiteY9" fmla="*/ 142875 h 495300"/>
              <a:gd name="connsiteX10" fmla="*/ 127000 w 1095375"/>
              <a:gd name="connsiteY10" fmla="*/ 152400 h 495300"/>
              <a:gd name="connsiteX11" fmla="*/ 139700 w 1095375"/>
              <a:gd name="connsiteY11" fmla="*/ 155575 h 495300"/>
              <a:gd name="connsiteX12" fmla="*/ 155575 w 1095375"/>
              <a:gd name="connsiteY12" fmla="*/ 158750 h 495300"/>
              <a:gd name="connsiteX13" fmla="*/ 174625 w 1095375"/>
              <a:gd name="connsiteY13" fmla="*/ 165100 h 495300"/>
              <a:gd name="connsiteX14" fmla="*/ 187325 w 1095375"/>
              <a:gd name="connsiteY14" fmla="*/ 174625 h 495300"/>
              <a:gd name="connsiteX15" fmla="*/ 206375 w 1095375"/>
              <a:gd name="connsiteY15" fmla="*/ 180975 h 495300"/>
              <a:gd name="connsiteX16" fmla="*/ 215900 w 1095375"/>
              <a:gd name="connsiteY16" fmla="*/ 184150 h 495300"/>
              <a:gd name="connsiteX17" fmla="*/ 241300 w 1095375"/>
              <a:gd name="connsiteY17" fmla="*/ 190500 h 495300"/>
              <a:gd name="connsiteX18" fmla="*/ 260350 w 1095375"/>
              <a:gd name="connsiteY18" fmla="*/ 196850 h 495300"/>
              <a:gd name="connsiteX19" fmla="*/ 285750 w 1095375"/>
              <a:gd name="connsiteY19" fmla="*/ 203200 h 495300"/>
              <a:gd name="connsiteX20" fmla="*/ 304800 w 1095375"/>
              <a:gd name="connsiteY20" fmla="*/ 212725 h 495300"/>
              <a:gd name="connsiteX21" fmla="*/ 323850 w 1095375"/>
              <a:gd name="connsiteY21" fmla="*/ 228600 h 495300"/>
              <a:gd name="connsiteX22" fmla="*/ 336550 w 1095375"/>
              <a:gd name="connsiteY22" fmla="*/ 234950 h 495300"/>
              <a:gd name="connsiteX23" fmla="*/ 361950 w 1095375"/>
              <a:gd name="connsiteY23" fmla="*/ 257175 h 495300"/>
              <a:gd name="connsiteX24" fmla="*/ 371475 w 1095375"/>
              <a:gd name="connsiteY24" fmla="*/ 263525 h 495300"/>
              <a:gd name="connsiteX25" fmla="*/ 533400 w 1095375"/>
              <a:gd name="connsiteY25" fmla="*/ 273050 h 495300"/>
              <a:gd name="connsiteX26" fmla="*/ 558800 w 1095375"/>
              <a:gd name="connsiteY26" fmla="*/ 282575 h 495300"/>
              <a:gd name="connsiteX27" fmla="*/ 568325 w 1095375"/>
              <a:gd name="connsiteY27" fmla="*/ 285750 h 495300"/>
              <a:gd name="connsiteX28" fmla="*/ 577850 w 1095375"/>
              <a:gd name="connsiteY28" fmla="*/ 295275 h 495300"/>
              <a:gd name="connsiteX29" fmla="*/ 606425 w 1095375"/>
              <a:gd name="connsiteY29" fmla="*/ 314325 h 495300"/>
              <a:gd name="connsiteX30" fmla="*/ 615950 w 1095375"/>
              <a:gd name="connsiteY30" fmla="*/ 320675 h 495300"/>
              <a:gd name="connsiteX31" fmla="*/ 644525 w 1095375"/>
              <a:gd name="connsiteY31" fmla="*/ 330200 h 495300"/>
              <a:gd name="connsiteX32" fmla="*/ 654050 w 1095375"/>
              <a:gd name="connsiteY32" fmla="*/ 333375 h 495300"/>
              <a:gd name="connsiteX33" fmla="*/ 701675 w 1095375"/>
              <a:gd name="connsiteY33" fmla="*/ 339725 h 495300"/>
              <a:gd name="connsiteX34" fmla="*/ 711200 w 1095375"/>
              <a:gd name="connsiteY34" fmla="*/ 342900 h 495300"/>
              <a:gd name="connsiteX35" fmla="*/ 730250 w 1095375"/>
              <a:gd name="connsiteY35" fmla="*/ 361950 h 495300"/>
              <a:gd name="connsiteX36" fmla="*/ 739775 w 1095375"/>
              <a:gd name="connsiteY36" fmla="*/ 371475 h 495300"/>
              <a:gd name="connsiteX37" fmla="*/ 749300 w 1095375"/>
              <a:gd name="connsiteY37" fmla="*/ 377825 h 495300"/>
              <a:gd name="connsiteX38" fmla="*/ 768350 w 1095375"/>
              <a:gd name="connsiteY38" fmla="*/ 390525 h 495300"/>
              <a:gd name="connsiteX39" fmla="*/ 828675 w 1095375"/>
              <a:gd name="connsiteY39" fmla="*/ 396875 h 495300"/>
              <a:gd name="connsiteX40" fmla="*/ 847725 w 1095375"/>
              <a:gd name="connsiteY40" fmla="*/ 409575 h 495300"/>
              <a:gd name="connsiteX41" fmla="*/ 857250 w 1095375"/>
              <a:gd name="connsiteY41" fmla="*/ 412750 h 495300"/>
              <a:gd name="connsiteX42" fmla="*/ 866775 w 1095375"/>
              <a:gd name="connsiteY42" fmla="*/ 419100 h 495300"/>
              <a:gd name="connsiteX43" fmla="*/ 885825 w 1095375"/>
              <a:gd name="connsiteY43" fmla="*/ 425450 h 495300"/>
              <a:gd name="connsiteX44" fmla="*/ 895350 w 1095375"/>
              <a:gd name="connsiteY44" fmla="*/ 428625 h 495300"/>
              <a:gd name="connsiteX45" fmla="*/ 904875 w 1095375"/>
              <a:gd name="connsiteY45" fmla="*/ 431800 h 495300"/>
              <a:gd name="connsiteX46" fmla="*/ 949325 w 1095375"/>
              <a:gd name="connsiteY46" fmla="*/ 434975 h 495300"/>
              <a:gd name="connsiteX47" fmla="*/ 968375 w 1095375"/>
              <a:gd name="connsiteY47" fmla="*/ 454025 h 495300"/>
              <a:gd name="connsiteX48" fmla="*/ 996950 w 1095375"/>
              <a:gd name="connsiteY48" fmla="*/ 476250 h 495300"/>
              <a:gd name="connsiteX49" fmla="*/ 1022350 w 1095375"/>
              <a:gd name="connsiteY49" fmla="*/ 479425 h 495300"/>
              <a:gd name="connsiteX50" fmla="*/ 1047750 w 1095375"/>
              <a:gd name="connsiteY50" fmla="*/ 485775 h 495300"/>
              <a:gd name="connsiteX51" fmla="*/ 1057275 w 1095375"/>
              <a:gd name="connsiteY51" fmla="*/ 488950 h 495300"/>
              <a:gd name="connsiteX52" fmla="*/ 1095375 w 1095375"/>
              <a:gd name="connsiteY52" fmla="*/ 495300 h 495300"/>
              <a:gd name="connsiteX0" fmla="*/ 0 w 1057275"/>
              <a:gd name="connsiteY0" fmla="*/ 0 h 488950"/>
              <a:gd name="connsiteX1" fmla="*/ 9525 w 1057275"/>
              <a:gd name="connsiteY1" fmla="*/ 15875 h 488950"/>
              <a:gd name="connsiteX2" fmla="*/ 12700 w 1057275"/>
              <a:gd name="connsiteY2" fmla="*/ 28575 h 488950"/>
              <a:gd name="connsiteX3" fmla="*/ 25400 w 1057275"/>
              <a:gd name="connsiteY3" fmla="*/ 47625 h 488950"/>
              <a:gd name="connsiteX4" fmla="*/ 38100 w 1057275"/>
              <a:gd name="connsiteY4" fmla="*/ 69850 h 488950"/>
              <a:gd name="connsiteX5" fmla="*/ 47625 w 1057275"/>
              <a:gd name="connsiteY5" fmla="*/ 76200 h 488950"/>
              <a:gd name="connsiteX6" fmla="*/ 57150 w 1057275"/>
              <a:gd name="connsiteY6" fmla="*/ 85725 h 488950"/>
              <a:gd name="connsiteX7" fmla="*/ 85725 w 1057275"/>
              <a:gd name="connsiteY7" fmla="*/ 111125 h 488950"/>
              <a:gd name="connsiteX8" fmla="*/ 98425 w 1057275"/>
              <a:gd name="connsiteY8" fmla="*/ 130175 h 488950"/>
              <a:gd name="connsiteX9" fmla="*/ 117475 w 1057275"/>
              <a:gd name="connsiteY9" fmla="*/ 142875 h 488950"/>
              <a:gd name="connsiteX10" fmla="*/ 127000 w 1057275"/>
              <a:gd name="connsiteY10" fmla="*/ 152400 h 488950"/>
              <a:gd name="connsiteX11" fmla="*/ 139700 w 1057275"/>
              <a:gd name="connsiteY11" fmla="*/ 155575 h 488950"/>
              <a:gd name="connsiteX12" fmla="*/ 155575 w 1057275"/>
              <a:gd name="connsiteY12" fmla="*/ 158750 h 488950"/>
              <a:gd name="connsiteX13" fmla="*/ 174625 w 1057275"/>
              <a:gd name="connsiteY13" fmla="*/ 165100 h 488950"/>
              <a:gd name="connsiteX14" fmla="*/ 187325 w 1057275"/>
              <a:gd name="connsiteY14" fmla="*/ 174625 h 488950"/>
              <a:gd name="connsiteX15" fmla="*/ 206375 w 1057275"/>
              <a:gd name="connsiteY15" fmla="*/ 180975 h 488950"/>
              <a:gd name="connsiteX16" fmla="*/ 215900 w 1057275"/>
              <a:gd name="connsiteY16" fmla="*/ 184150 h 488950"/>
              <a:gd name="connsiteX17" fmla="*/ 241300 w 1057275"/>
              <a:gd name="connsiteY17" fmla="*/ 190500 h 488950"/>
              <a:gd name="connsiteX18" fmla="*/ 260350 w 1057275"/>
              <a:gd name="connsiteY18" fmla="*/ 196850 h 488950"/>
              <a:gd name="connsiteX19" fmla="*/ 285750 w 1057275"/>
              <a:gd name="connsiteY19" fmla="*/ 203200 h 488950"/>
              <a:gd name="connsiteX20" fmla="*/ 304800 w 1057275"/>
              <a:gd name="connsiteY20" fmla="*/ 212725 h 488950"/>
              <a:gd name="connsiteX21" fmla="*/ 323850 w 1057275"/>
              <a:gd name="connsiteY21" fmla="*/ 228600 h 488950"/>
              <a:gd name="connsiteX22" fmla="*/ 336550 w 1057275"/>
              <a:gd name="connsiteY22" fmla="*/ 234950 h 488950"/>
              <a:gd name="connsiteX23" fmla="*/ 361950 w 1057275"/>
              <a:gd name="connsiteY23" fmla="*/ 257175 h 488950"/>
              <a:gd name="connsiteX24" fmla="*/ 371475 w 1057275"/>
              <a:gd name="connsiteY24" fmla="*/ 263525 h 488950"/>
              <a:gd name="connsiteX25" fmla="*/ 533400 w 1057275"/>
              <a:gd name="connsiteY25" fmla="*/ 273050 h 488950"/>
              <a:gd name="connsiteX26" fmla="*/ 558800 w 1057275"/>
              <a:gd name="connsiteY26" fmla="*/ 282575 h 488950"/>
              <a:gd name="connsiteX27" fmla="*/ 568325 w 1057275"/>
              <a:gd name="connsiteY27" fmla="*/ 285750 h 488950"/>
              <a:gd name="connsiteX28" fmla="*/ 577850 w 1057275"/>
              <a:gd name="connsiteY28" fmla="*/ 295275 h 488950"/>
              <a:gd name="connsiteX29" fmla="*/ 606425 w 1057275"/>
              <a:gd name="connsiteY29" fmla="*/ 314325 h 488950"/>
              <a:gd name="connsiteX30" fmla="*/ 615950 w 1057275"/>
              <a:gd name="connsiteY30" fmla="*/ 320675 h 488950"/>
              <a:gd name="connsiteX31" fmla="*/ 644525 w 1057275"/>
              <a:gd name="connsiteY31" fmla="*/ 330200 h 488950"/>
              <a:gd name="connsiteX32" fmla="*/ 654050 w 1057275"/>
              <a:gd name="connsiteY32" fmla="*/ 333375 h 488950"/>
              <a:gd name="connsiteX33" fmla="*/ 701675 w 1057275"/>
              <a:gd name="connsiteY33" fmla="*/ 339725 h 488950"/>
              <a:gd name="connsiteX34" fmla="*/ 711200 w 1057275"/>
              <a:gd name="connsiteY34" fmla="*/ 342900 h 488950"/>
              <a:gd name="connsiteX35" fmla="*/ 730250 w 1057275"/>
              <a:gd name="connsiteY35" fmla="*/ 361950 h 488950"/>
              <a:gd name="connsiteX36" fmla="*/ 739775 w 1057275"/>
              <a:gd name="connsiteY36" fmla="*/ 371475 h 488950"/>
              <a:gd name="connsiteX37" fmla="*/ 749300 w 1057275"/>
              <a:gd name="connsiteY37" fmla="*/ 377825 h 488950"/>
              <a:gd name="connsiteX38" fmla="*/ 768350 w 1057275"/>
              <a:gd name="connsiteY38" fmla="*/ 390525 h 488950"/>
              <a:gd name="connsiteX39" fmla="*/ 828675 w 1057275"/>
              <a:gd name="connsiteY39" fmla="*/ 396875 h 488950"/>
              <a:gd name="connsiteX40" fmla="*/ 847725 w 1057275"/>
              <a:gd name="connsiteY40" fmla="*/ 409575 h 488950"/>
              <a:gd name="connsiteX41" fmla="*/ 857250 w 1057275"/>
              <a:gd name="connsiteY41" fmla="*/ 412750 h 488950"/>
              <a:gd name="connsiteX42" fmla="*/ 866775 w 1057275"/>
              <a:gd name="connsiteY42" fmla="*/ 419100 h 488950"/>
              <a:gd name="connsiteX43" fmla="*/ 885825 w 1057275"/>
              <a:gd name="connsiteY43" fmla="*/ 425450 h 488950"/>
              <a:gd name="connsiteX44" fmla="*/ 895350 w 1057275"/>
              <a:gd name="connsiteY44" fmla="*/ 428625 h 488950"/>
              <a:gd name="connsiteX45" fmla="*/ 904875 w 1057275"/>
              <a:gd name="connsiteY45" fmla="*/ 431800 h 488950"/>
              <a:gd name="connsiteX46" fmla="*/ 949325 w 1057275"/>
              <a:gd name="connsiteY46" fmla="*/ 434975 h 488950"/>
              <a:gd name="connsiteX47" fmla="*/ 968375 w 1057275"/>
              <a:gd name="connsiteY47" fmla="*/ 454025 h 488950"/>
              <a:gd name="connsiteX48" fmla="*/ 996950 w 1057275"/>
              <a:gd name="connsiteY48" fmla="*/ 476250 h 488950"/>
              <a:gd name="connsiteX49" fmla="*/ 1022350 w 1057275"/>
              <a:gd name="connsiteY49" fmla="*/ 479425 h 488950"/>
              <a:gd name="connsiteX50" fmla="*/ 1047750 w 1057275"/>
              <a:gd name="connsiteY50" fmla="*/ 485775 h 488950"/>
              <a:gd name="connsiteX51" fmla="*/ 1057275 w 1057275"/>
              <a:gd name="connsiteY51" fmla="*/ 488950 h 488950"/>
              <a:gd name="connsiteX0" fmla="*/ 0 w 1181100"/>
              <a:gd name="connsiteY0" fmla="*/ 0 h 486251"/>
              <a:gd name="connsiteX1" fmla="*/ 9525 w 1181100"/>
              <a:gd name="connsiteY1" fmla="*/ 15875 h 486251"/>
              <a:gd name="connsiteX2" fmla="*/ 12700 w 1181100"/>
              <a:gd name="connsiteY2" fmla="*/ 28575 h 486251"/>
              <a:gd name="connsiteX3" fmla="*/ 25400 w 1181100"/>
              <a:gd name="connsiteY3" fmla="*/ 47625 h 486251"/>
              <a:gd name="connsiteX4" fmla="*/ 38100 w 1181100"/>
              <a:gd name="connsiteY4" fmla="*/ 69850 h 486251"/>
              <a:gd name="connsiteX5" fmla="*/ 47625 w 1181100"/>
              <a:gd name="connsiteY5" fmla="*/ 76200 h 486251"/>
              <a:gd name="connsiteX6" fmla="*/ 57150 w 1181100"/>
              <a:gd name="connsiteY6" fmla="*/ 85725 h 486251"/>
              <a:gd name="connsiteX7" fmla="*/ 85725 w 1181100"/>
              <a:gd name="connsiteY7" fmla="*/ 111125 h 486251"/>
              <a:gd name="connsiteX8" fmla="*/ 98425 w 1181100"/>
              <a:gd name="connsiteY8" fmla="*/ 130175 h 486251"/>
              <a:gd name="connsiteX9" fmla="*/ 117475 w 1181100"/>
              <a:gd name="connsiteY9" fmla="*/ 142875 h 486251"/>
              <a:gd name="connsiteX10" fmla="*/ 127000 w 1181100"/>
              <a:gd name="connsiteY10" fmla="*/ 152400 h 486251"/>
              <a:gd name="connsiteX11" fmla="*/ 139700 w 1181100"/>
              <a:gd name="connsiteY11" fmla="*/ 155575 h 486251"/>
              <a:gd name="connsiteX12" fmla="*/ 155575 w 1181100"/>
              <a:gd name="connsiteY12" fmla="*/ 158750 h 486251"/>
              <a:gd name="connsiteX13" fmla="*/ 174625 w 1181100"/>
              <a:gd name="connsiteY13" fmla="*/ 165100 h 486251"/>
              <a:gd name="connsiteX14" fmla="*/ 187325 w 1181100"/>
              <a:gd name="connsiteY14" fmla="*/ 174625 h 486251"/>
              <a:gd name="connsiteX15" fmla="*/ 206375 w 1181100"/>
              <a:gd name="connsiteY15" fmla="*/ 180975 h 486251"/>
              <a:gd name="connsiteX16" fmla="*/ 215900 w 1181100"/>
              <a:gd name="connsiteY16" fmla="*/ 184150 h 486251"/>
              <a:gd name="connsiteX17" fmla="*/ 241300 w 1181100"/>
              <a:gd name="connsiteY17" fmla="*/ 190500 h 486251"/>
              <a:gd name="connsiteX18" fmla="*/ 260350 w 1181100"/>
              <a:gd name="connsiteY18" fmla="*/ 196850 h 486251"/>
              <a:gd name="connsiteX19" fmla="*/ 285750 w 1181100"/>
              <a:gd name="connsiteY19" fmla="*/ 203200 h 486251"/>
              <a:gd name="connsiteX20" fmla="*/ 304800 w 1181100"/>
              <a:gd name="connsiteY20" fmla="*/ 212725 h 486251"/>
              <a:gd name="connsiteX21" fmla="*/ 323850 w 1181100"/>
              <a:gd name="connsiteY21" fmla="*/ 228600 h 486251"/>
              <a:gd name="connsiteX22" fmla="*/ 336550 w 1181100"/>
              <a:gd name="connsiteY22" fmla="*/ 234950 h 486251"/>
              <a:gd name="connsiteX23" fmla="*/ 361950 w 1181100"/>
              <a:gd name="connsiteY23" fmla="*/ 257175 h 486251"/>
              <a:gd name="connsiteX24" fmla="*/ 371475 w 1181100"/>
              <a:gd name="connsiteY24" fmla="*/ 263525 h 486251"/>
              <a:gd name="connsiteX25" fmla="*/ 533400 w 1181100"/>
              <a:gd name="connsiteY25" fmla="*/ 273050 h 486251"/>
              <a:gd name="connsiteX26" fmla="*/ 558800 w 1181100"/>
              <a:gd name="connsiteY26" fmla="*/ 282575 h 486251"/>
              <a:gd name="connsiteX27" fmla="*/ 568325 w 1181100"/>
              <a:gd name="connsiteY27" fmla="*/ 285750 h 486251"/>
              <a:gd name="connsiteX28" fmla="*/ 577850 w 1181100"/>
              <a:gd name="connsiteY28" fmla="*/ 295275 h 486251"/>
              <a:gd name="connsiteX29" fmla="*/ 606425 w 1181100"/>
              <a:gd name="connsiteY29" fmla="*/ 314325 h 486251"/>
              <a:gd name="connsiteX30" fmla="*/ 615950 w 1181100"/>
              <a:gd name="connsiteY30" fmla="*/ 320675 h 486251"/>
              <a:gd name="connsiteX31" fmla="*/ 644525 w 1181100"/>
              <a:gd name="connsiteY31" fmla="*/ 330200 h 486251"/>
              <a:gd name="connsiteX32" fmla="*/ 654050 w 1181100"/>
              <a:gd name="connsiteY32" fmla="*/ 333375 h 486251"/>
              <a:gd name="connsiteX33" fmla="*/ 701675 w 1181100"/>
              <a:gd name="connsiteY33" fmla="*/ 339725 h 486251"/>
              <a:gd name="connsiteX34" fmla="*/ 711200 w 1181100"/>
              <a:gd name="connsiteY34" fmla="*/ 342900 h 486251"/>
              <a:gd name="connsiteX35" fmla="*/ 730250 w 1181100"/>
              <a:gd name="connsiteY35" fmla="*/ 361950 h 486251"/>
              <a:gd name="connsiteX36" fmla="*/ 739775 w 1181100"/>
              <a:gd name="connsiteY36" fmla="*/ 371475 h 486251"/>
              <a:gd name="connsiteX37" fmla="*/ 749300 w 1181100"/>
              <a:gd name="connsiteY37" fmla="*/ 377825 h 486251"/>
              <a:gd name="connsiteX38" fmla="*/ 768350 w 1181100"/>
              <a:gd name="connsiteY38" fmla="*/ 390525 h 486251"/>
              <a:gd name="connsiteX39" fmla="*/ 828675 w 1181100"/>
              <a:gd name="connsiteY39" fmla="*/ 396875 h 486251"/>
              <a:gd name="connsiteX40" fmla="*/ 847725 w 1181100"/>
              <a:gd name="connsiteY40" fmla="*/ 409575 h 486251"/>
              <a:gd name="connsiteX41" fmla="*/ 857250 w 1181100"/>
              <a:gd name="connsiteY41" fmla="*/ 412750 h 486251"/>
              <a:gd name="connsiteX42" fmla="*/ 866775 w 1181100"/>
              <a:gd name="connsiteY42" fmla="*/ 419100 h 486251"/>
              <a:gd name="connsiteX43" fmla="*/ 885825 w 1181100"/>
              <a:gd name="connsiteY43" fmla="*/ 425450 h 486251"/>
              <a:gd name="connsiteX44" fmla="*/ 895350 w 1181100"/>
              <a:gd name="connsiteY44" fmla="*/ 428625 h 486251"/>
              <a:gd name="connsiteX45" fmla="*/ 904875 w 1181100"/>
              <a:gd name="connsiteY45" fmla="*/ 431800 h 486251"/>
              <a:gd name="connsiteX46" fmla="*/ 949325 w 1181100"/>
              <a:gd name="connsiteY46" fmla="*/ 434975 h 486251"/>
              <a:gd name="connsiteX47" fmla="*/ 968375 w 1181100"/>
              <a:gd name="connsiteY47" fmla="*/ 454025 h 486251"/>
              <a:gd name="connsiteX48" fmla="*/ 996950 w 1181100"/>
              <a:gd name="connsiteY48" fmla="*/ 476250 h 486251"/>
              <a:gd name="connsiteX49" fmla="*/ 1022350 w 1181100"/>
              <a:gd name="connsiteY49" fmla="*/ 479425 h 486251"/>
              <a:gd name="connsiteX50" fmla="*/ 1047750 w 1181100"/>
              <a:gd name="connsiteY50" fmla="*/ 485775 h 486251"/>
              <a:gd name="connsiteX51" fmla="*/ 1181100 w 1181100"/>
              <a:gd name="connsiteY51" fmla="*/ 473075 h 486251"/>
              <a:gd name="connsiteX0" fmla="*/ 0 w 1181100"/>
              <a:gd name="connsiteY0" fmla="*/ 0 h 479425"/>
              <a:gd name="connsiteX1" fmla="*/ 9525 w 1181100"/>
              <a:gd name="connsiteY1" fmla="*/ 15875 h 479425"/>
              <a:gd name="connsiteX2" fmla="*/ 12700 w 1181100"/>
              <a:gd name="connsiteY2" fmla="*/ 28575 h 479425"/>
              <a:gd name="connsiteX3" fmla="*/ 25400 w 1181100"/>
              <a:gd name="connsiteY3" fmla="*/ 47625 h 479425"/>
              <a:gd name="connsiteX4" fmla="*/ 38100 w 1181100"/>
              <a:gd name="connsiteY4" fmla="*/ 69850 h 479425"/>
              <a:gd name="connsiteX5" fmla="*/ 47625 w 1181100"/>
              <a:gd name="connsiteY5" fmla="*/ 76200 h 479425"/>
              <a:gd name="connsiteX6" fmla="*/ 57150 w 1181100"/>
              <a:gd name="connsiteY6" fmla="*/ 85725 h 479425"/>
              <a:gd name="connsiteX7" fmla="*/ 85725 w 1181100"/>
              <a:gd name="connsiteY7" fmla="*/ 111125 h 479425"/>
              <a:gd name="connsiteX8" fmla="*/ 98425 w 1181100"/>
              <a:gd name="connsiteY8" fmla="*/ 130175 h 479425"/>
              <a:gd name="connsiteX9" fmla="*/ 117475 w 1181100"/>
              <a:gd name="connsiteY9" fmla="*/ 142875 h 479425"/>
              <a:gd name="connsiteX10" fmla="*/ 127000 w 1181100"/>
              <a:gd name="connsiteY10" fmla="*/ 152400 h 479425"/>
              <a:gd name="connsiteX11" fmla="*/ 139700 w 1181100"/>
              <a:gd name="connsiteY11" fmla="*/ 155575 h 479425"/>
              <a:gd name="connsiteX12" fmla="*/ 155575 w 1181100"/>
              <a:gd name="connsiteY12" fmla="*/ 158750 h 479425"/>
              <a:gd name="connsiteX13" fmla="*/ 174625 w 1181100"/>
              <a:gd name="connsiteY13" fmla="*/ 165100 h 479425"/>
              <a:gd name="connsiteX14" fmla="*/ 187325 w 1181100"/>
              <a:gd name="connsiteY14" fmla="*/ 174625 h 479425"/>
              <a:gd name="connsiteX15" fmla="*/ 206375 w 1181100"/>
              <a:gd name="connsiteY15" fmla="*/ 180975 h 479425"/>
              <a:gd name="connsiteX16" fmla="*/ 215900 w 1181100"/>
              <a:gd name="connsiteY16" fmla="*/ 184150 h 479425"/>
              <a:gd name="connsiteX17" fmla="*/ 241300 w 1181100"/>
              <a:gd name="connsiteY17" fmla="*/ 190500 h 479425"/>
              <a:gd name="connsiteX18" fmla="*/ 260350 w 1181100"/>
              <a:gd name="connsiteY18" fmla="*/ 196850 h 479425"/>
              <a:gd name="connsiteX19" fmla="*/ 285750 w 1181100"/>
              <a:gd name="connsiteY19" fmla="*/ 203200 h 479425"/>
              <a:gd name="connsiteX20" fmla="*/ 304800 w 1181100"/>
              <a:gd name="connsiteY20" fmla="*/ 212725 h 479425"/>
              <a:gd name="connsiteX21" fmla="*/ 323850 w 1181100"/>
              <a:gd name="connsiteY21" fmla="*/ 228600 h 479425"/>
              <a:gd name="connsiteX22" fmla="*/ 336550 w 1181100"/>
              <a:gd name="connsiteY22" fmla="*/ 234950 h 479425"/>
              <a:gd name="connsiteX23" fmla="*/ 361950 w 1181100"/>
              <a:gd name="connsiteY23" fmla="*/ 257175 h 479425"/>
              <a:gd name="connsiteX24" fmla="*/ 371475 w 1181100"/>
              <a:gd name="connsiteY24" fmla="*/ 263525 h 479425"/>
              <a:gd name="connsiteX25" fmla="*/ 533400 w 1181100"/>
              <a:gd name="connsiteY25" fmla="*/ 273050 h 479425"/>
              <a:gd name="connsiteX26" fmla="*/ 558800 w 1181100"/>
              <a:gd name="connsiteY26" fmla="*/ 282575 h 479425"/>
              <a:gd name="connsiteX27" fmla="*/ 568325 w 1181100"/>
              <a:gd name="connsiteY27" fmla="*/ 285750 h 479425"/>
              <a:gd name="connsiteX28" fmla="*/ 577850 w 1181100"/>
              <a:gd name="connsiteY28" fmla="*/ 295275 h 479425"/>
              <a:gd name="connsiteX29" fmla="*/ 606425 w 1181100"/>
              <a:gd name="connsiteY29" fmla="*/ 314325 h 479425"/>
              <a:gd name="connsiteX30" fmla="*/ 615950 w 1181100"/>
              <a:gd name="connsiteY30" fmla="*/ 320675 h 479425"/>
              <a:gd name="connsiteX31" fmla="*/ 644525 w 1181100"/>
              <a:gd name="connsiteY31" fmla="*/ 330200 h 479425"/>
              <a:gd name="connsiteX32" fmla="*/ 654050 w 1181100"/>
              <a:gd name="connsiteY32" fmla="*/ 333375 h 479425"/>
              <a:gd name="connsiteX33" fmla="*/ 701675 w 1181100"/>
              <a:gd name="connsiteY33" fmla="*/ 339725 h 479425"/>
              <a:gd name="connsiteX34" fmla="*/ 711200 w 1181100"/>
              <a:gd name="connsiteY34" fmla="*/ 342900 h 479425"/>
              <a:gd name="connsiteX35" fmla="*/ 730250 w 1181100"/>
              <a:gd name="connsiteY35" fmla="*/ 361950 h 479425"/>
              <a:gd name="connsiteX36" fmla="*/ 739775 w 1181100"/>
              <a:gd name="connsiteY36" fmla="*/ 371475 h 479425"/>
              <a:gd name="connsiteX37" fmla="*/ 749300 w 1181100"/>
              <a:gd name="connsiteY37" fmla="*/ 377825 h 479425"/>
              <a:gd name="connsiteX38" fmla="*/ 768350 w 1181100"/>
              <a:gd name="connsiteY38" fmla="*/ 390525 h 479425"/>
              <a:gd name="connsiteX39" fmla="*/ 828675 w 1181100"/>
              <a:gd name="connsiteY39" fmla="*/ 396875 h 479425"/>
              <a:gd name="connsiteX40" fmla="*/ 847725 w 1181100"/>
              <a:gd name="connsiteY40" fmla="*/ 409575 h 479425"/>
              <a:gd name="connsiteX41" fmla="*/ 857250 w 1181100"/>
              <a:gd name="connsiteY41" fmla="*/ 412750 h 479425"/>
              <a:gd name="connsiteX42" fmla="*/ 866775 w 1181100"/>
              <a:gd name="connsiteY42" fmla="*/ 419100 h 479425"/>
              <a:gd name="connsiteX43" fmla="*/ 885825 w 1181100"/>
              <a:gd name="connsiteY43" fmla="*/ 425450 h 479425"/>
              <a:gd name="connsiteX44" fmla="*/ 895350 w 1181100"/>
              <a:gd name="connsiteY44" fmla="*/ 428625 h 479425"/>
              <a:gd name="connsiteX45" fmla="*/ 904875 w 1181100"/>
              <a:gd name="connsiteY45" fmla="*/ 431800 h 479425"/>
              <a:gd name="connsiteX46" fmla="*/ 949325 w 1181100"/>
              <a:gd name="connsiteY46" fmla="*/ 434975 h 479425"/>
              <a:gd name="connsiteX47" fmla="*/ 968375 w 1181100"/>
              <a:gd name="connsiteY47" fmla="*/ 454025 h 479425"/>
              <a:gd name="connsiteX48" fmla="*/ 996950 w 1181100"/>
              <a:gd name="connsiteY48" fmla="*/ 476250 h 479425"/>
              <a:gd name="connsiteX49" fmla="*/ 1022350 w 1181100"/>
              <a:gd name="connsiteY49" fmla="*/ 479425 h 479425"/>
              <a:gd name="connsiteX50" fmla="*/ 1181100 w 1181100"/>
              <a:gd name="connsiteY50" fmla="*/ 473075 h 479425"/>
              <a:gd name="connsiteX0" fmla="*/ 0 w 1181100"/>
              <a:gd name="connsiteY0" fmla="*/ 0 h 476250"/>
              <a:gd name="connsiteX1" fmla="*/ 9525 w 1181100"/>
              <a:gd name="connsiteY1" fmla="*/ 15875 h 476250"/>
              <a:gd name="connsiteX2" fmla="*/ 12700 w 1181100"/>
              <a:gd name="connsiteY2" fmla="*/ 28575 h 476250"/>
              <a:gd name="connsiteX3" fmla="*/ 25400 w 1181100"/>
              <a:gd name="connsiteY3" fmla="*/ 47625 h 476250"/>
              <a:gd name="connsiteX4" fmla="*/ 38100 w 1181100"/>
              <a:gd name="connsiteY4" fmla="*/ 69850 h 476250"/>
              <a:gd name="connsiteX5" fmla="*/ 47625 w 1181100"/>
              <a:gd name="connsiteY5" fmla="*/ 76200 h 476250"/>
              <a:gd name="connsiteX6" fmla="*/ 57150 w 1181100"/>
              <a:gd name="connsiteY6" fmla="*/ 85725 h 476250"/>
              <a:gd name="connsiteX7" fmla="*/ 85725 w 1181100"/>
              <a:gd name="connsiteY7" fmla="*/ 111125 h 476250"/>
              <a:gd name="connsiteX8" fmla="*/ 98425 w 1181100"/>
              <a:gd name="connsiteY8" fmla="*/ 130175 h 476250"/>
              <a:gd name="connsiteX9" fmla="*/ 117475 w 1181100"/>
              <a:gd name="connsiteY9" fmla="*/ 142875 h 476250"/>
              <a:gd name="connsiteX10" fmla="*/ 127000 w 1181100"/>
              <a:gd name="connsiteY10" fmla="*/ 152400 h 476250"/>
              <a:gd name="connsiteX11" fmla="*/ 139700 w 1181100"/>
              <a:gd name="connsiteY11" fmla="*/ 155575 h 476250"/>
              <a:gd name="connsiteX12" fmla="*/ 155575 w 1181100"/>
              <a:gd name="connsiteY12" fmla="*/ 158750 h 476250"/>
              <a:gd name="connsiteX13" fmla="*/ 174625 w 1181100"/>
              <a:gd name="connsiteY13" fmla="*/ 165100 h 476250"/>
              <a:gd name="connsiteX14" fmla="*/ 187325 w 1181100"/>
              <a:gd name="connsiteY14" fmla="*/ 174625 h 476250"/>
              <a:gd name="connsiteX15" fmla="*/ 206375 w 1181100"/>
              <a:gd name="connsiteY15" fmla="*/ 180975 h 476250"/>
              <a:gd name="connsiteX16" fmla="*/ 215900 w 1181100"/>
              <a:gd name="connsiteY16" fmla="*/ 184150 h 476250"/>
              <a:gd name="connsiteX17" fmla="*/ 241300 w 1181100"/>
              <a:gd name="connsiteY17" fmla="*/ 190500 h 476250"/>
              <a:gd name="connsiteX18" fmla="*/ 260350 w 1181100"/>
              <a:gd name="connsiteY18" fmla="*/ 196850 h 476250"/>
              <a:gd name="connsiteX19" fmla="*/ 285750 w 1181100"/>
              <a:gd name="connsiteY19" fmla="*/ 203200 h 476250"/>
              <a:gd name="connsiteX20" fmla="*/ 304800 w 1181100"/>
              <a:gd name="connsiteY20" fmla="*/ 212725 h 476250"/>
              <a:gd name="connsiteX21" fmla="*/ 323850 w 1181100"/>
              <a:gd name="connsiteY21" fmla="*/ 228600 h 476250"/>
              <a:gd name="connsiteX22" fmla="*/ 336550 w 1181100"/>
              <a:gd name="connsiteY22" fmla="*/ 234950 h 476250"/>
              <a:gd name="connsiteX23" fmla="*/ 361950 w 1181100"/>
              <a:gd name="connsiteY23" fmla="*/ 257175 h 476250"/>
              <a:gd name="connsiteX24" fmla="*/ 371475 w 1181100"/>
              <a:gd name="connsiteY24" fmla="*/ 263525 h 476250"/>
              <a:gd name="connsiteX25" fmla="*/ 533400 w 1181100"/>
              <a:gd name="connsiteY25" fmla="*/ 273050 h 476250"/>
              <a:gd name="connsiteX26" fmla="*/ 558800 w 1181100"/>
              <a:gd name="connsiteY26" fmla="*/ 282575 h 476250"/>
              <a:gd name="connsiteX27" fmla="*/ 568325 w 1181100"/>
              <a:gd name="connsiteY27" fmla="*/ 285750 h 476250"/>
              <a:gd name="connsiteX28" fmla="*/ 577850 w 1181100"/>
              <a:gd name="connsiteY28" fmla="*/ 295275 h 476250"/>
              <a:gd name="connsiteX29" fmla="*/ 606425 w 1181100"/>
              <a:gd name="connsiteY29" fmla="*/ 314325 h 476250"/>
              <a:gd name="connsiteX30" fmla="*/ 615950 w 1181100"/>
              <a:gd name="connsiteY30" fmla="*/ 320675 h 476250"/>
              <a:gd name="connsiteX31" fmla="*/ 644525 w 1181100"/>
              <a:gd name="connsiteY31" fmla="*/ 330200 h 476250"/>
              <a:gd name="connsiteX32" fmla="*/ 654050 w 1181100"/>
              <a:gd name="connsiteY32" fmla="*/ 333375 h 476250"/>
              <a:gd name="connsiteX33" fmla="*/ 701675 w 1181100"/>
              <a:gd name="connsiteY33" fmla="*/ 339725 h 476250"/>
              <a:gd name="connsiteX34" fmla="*/ 711200 w 1181100"/>
              <a:gd name="connsiteY34" fmla="*/ 342900 h 476250"/>
              <a:gd name="connsiteX35" fmla="*/ 730250 w 1181100"/>
              <a:gd name="connsiteY35" fmla="*/ 361950 h 476250"/>
              <a:gd name="connsiteX36" fmla="*/ 739775 w 1181100"/>
              <a:gd name="connsiteY36" fmla="*/ 371475 h 476250"/>
              <a:gd name="connsiteX37" fmla="*/ 749300 w 1181100"/>
              <a:gd name="connsiteY37" fmla="*/ 377825 h 476250"/>
              <a:gd name="connsiteX38" fmla="*/ 768350 w 1181100"/>
              <a:gd name="connsiteY38" fmla="*/ 390525 h 476250"/>
              <a:gd name="connsiteX39" fmla="*/ 828675 w 1181100"/>
              <a:gd name="connsiteY39" fmla="*/ 396875 h 476250"/>
              <a:gd name="connsiteX40" fmla="*/ 847725 w 1181100"/>
              <a:gd name="connsiteY40" fmla="*/ 409575 h 476250"/>
              <a:gd name="connsiteX41" fmla="*/ 857250 w 1181100"/>
              <a:gd name="connsiteY41" fmla="*/ 412750 h 476250"/>
              <a:gd name="connsiteX42" fmla="*/ 866775 w 1181100"/>
              <a:gd name="connsiteY42" fmla="*/ 419100 h 476250"/>
              <a:gd name="connsiteX43" fmla="*/ 885825 w 1181100"/>
              <a:gd name="connsiteY43" fmla="*/ 425450 h 476250"/>
              <a:gd name="connsiteX44" fmla="*/ 895350 w 1181100"/>
              <a:gd name="connsiteY44" fmla="*/ 428625 h 476250"/>
              <a:gd name="connsiteX45" fmla="*/ 904875 w 1181100"/>
              <a:gd name="connsiteY45" fmla="*/ 431800 h 476250"/>
              <a:gd name="connsiteX46" fmla="*/ 949325 w 1181100"/>
              <a:gd name="connsiteY46" fmla="*/ 434975 h 476250"/>
              <a:gd name="connsiteX47" fmla="*/ 968375 w 1181100"/>
              <a:gd name="connsiteY47" fmla="*/ 454025 h 476250"/>
              <a:gd name="connsiteX48" fmla="*/ 996950 w 1181100"/>
              <a:gd name="connsiteY48" fmla="*/ 476250 h 476250"/>
              <a:gd name="connsiteX49" fmla="*/ 1181100 w 1181100"/>
              <a:gd name="connsiteY49" fmla="*/ 473075 h 476250"/>
              <a:gd name="connsiteX0" fmla="*/ 0 w 1193800"/>
              <a:gd name="connsiteY0" fmla="*/ 0 h 477251"/>
              <a:gd name="connsiteX1" fmla="*/ 9525 w 1193800"/>
              <a:gd name="connsiteY1" fmla="*/ 15875 h 477251"/>
              <a:gd name="connsiteX2" fmla="*/ 12700 w 1193800"/>
              <a:gd name="connsiteY2" fmla="*/ 28575 h 477251"/>
              <a:gd name="connsiteX3" fmla="*/ 25400 w 1193800"/>
              <a:gd name="connsiteY3" fmla="*/ 47625 h 477251"/>
              <a:gd name="connsiteX4" fmla="*/ 38100 w 1193800"/>
              <a:gd name="connsiteY4" fmla="*/ 69850 h 477251"/>
              <a:gd name="connsiteX5" fmla="*/ 47625 w 1193800"/>
              <a:gd name="connsiteY5" fmla="*/ 76200 h 477251"/>
              <a:gd name="connsiteX6" fmla="*/ 57150 w 1193800"/>
              <a:gd name="connsiteY6" fmla="*/ 85725 h 477251"/>
              <a:gd name="connsiteX7" fmla="*/ 85725 w 1193800"/>
              <a:gd name="connsiteY7" fmla="*/ 111125 h 477251"/>
              <a:gd name="connsiteX8" fmla="*/ 98425 w 1193800"/>
              <a:gd name="connsiteY8" fmla="*/ 130175 h 477251"/>
              <a:gd name="connsiteX9" fmla="*/ 117475 w 1193800"/>
              <a:gd name="connsiteY9" fmla="*/ 142875 h 477251"/>
              <a:gd name="connsiteX10" fmla="*/ 127000 w 1193800"/>
              <a:gd name="connsiteY10" fmla="*/ 152400 h 477251"/>
              <a:gd name="connsiteX11" fmla="*/ 139700 w 1193800"/>
              <a:gd name="connsiteY11" fmla="*/ 155575 h 477251"/>
              <a:gd name="connsiteX12" fmla="*/ 155575 w 1193800"/>
              <a:gd name="connsiteY12" fmla="*/ 158750 h 477251"/>
              <a:gd name="connsiteX13" fmla="*/ 174625 w 1193800"/>
              <a:gd name="connsiteY13" fmla="*/ 165100 h 477251"/>
              <a:gd name="connsiteX14" fmla="*/ 187325 w 1193800"/>
              <a:gd name="connsiteY14" fmla="*/ 174625 h 477251"/>
              <a:gd name="connsiteX15" fmla="*/ 206375 w 1193800"/>
              <a:gd name="connsiteY15" fmla="*/ 180975 h 477251"/>
              <a:gd name="connsiteX16" fmla="*/ 215900 w 1193800"/>
              <a:gd name="connsiteY16" fmla="*/ 184150 h 477251"/>
              <a:gd name="connsiteX17" fmla="*/ 241300 w 1193800"/>
              <a:gd name="connsiteY17" fmla="*/ 190500 h 477251"/>
              <a:gd name="connsiteX18" fmla="*/ 260350 w 1193800"/>
              <a:gd name="connsiteY18" fmla="*/ 196850 h 477251"/>
              <a:gd name="connsiteX19" fmla="*/ 285750 w 1193800"/>
              <a:gd name="connsiteY19" fmla="*/ 203200 h 477251"/>
              <a:gd name="connsiteX20" fmla="*/ 304800 w 1193800"/>
              <a:gd name="connsiteY20" fmla="*/ 212725 h 477251"/>
              <a:gd name="connsiteX21" fmla="*/ 323850 w 1193800"/>
              <a:gd name="connsiteY21" fmla="*/ 228600 h 477251"/>
              <a:gd name="connsiteX22" fmla="*/ 336550 w 1193800"/>
              <a:gd name="connsiteY22" fmla="*/ 234950 h 477251"/>
              <a:gd name="connsiteX23" fmla="*/ 361950 w 1193800"/>
              <a:gd name="connsiteY23" fmla="*/ 257175 h 477251"/>
              <a:gd name="connsiteX24" fmla="*/ 371475 w 1193800"/>
              <a:gd name="connsiteY24" fmla="*/ 263525 h 477251"/>
              <a:gd name="connsiteX25" fmla="*/ 533400 w 1193800"/>
              <a:gd name="connsiteY25" fmla="*/ 273050 h 477251"/>
              <a:gd name="connsiteX26" fmla="*/ 558800 w 1193800"/>
              <a:gd name="connsiteY26" fmla="*/ 282575 h 477251"/>
              <a:gd name="connsiteX27" fmla="*/ 568325 w 1193800"/>
              <a:gd name="connsiteY27" fmla="*/ 285750 h 477251"/>
              <a:gd name="connsiteX28" fmla="*/ 577850 w 1193800"/>
              <a:gd name="connsiteY28" fmla="*/ 295275 h 477251"/>
              <a:gd name="connsiteX29" fmla="*/ 606425 w 1193800"/>
              <a:gd name="connsiteY29" fmla="*/ 314325 h 477251"/>
              <a:gd name="connsiteX30" fmla="*/ 615950 w 1193800"/>
              <a:gd name="connsiteY30" fmla="*/ 320675 h 477251"/>
              <a:gd name="connsiteX31" fmla="*/ 644525 w 1193800"/>
              <a:gd name="connsiteY31" fmla="*/ 330200 h 477251"/>
              <a:gd name="connsiteX32" fmla="*/ 654050 w 1193800"/>
              <a:gd name="connsiteY32" fmla="*/ 333375 h 477251"/>
              <a:gd name="connsiteX33" fmla="*/ 701675 w 1193800"/>
              <a:gd name="connsiteY33" fmla="*/ 339725 h 477251"/>
              <a:gd name="connsiteX34" fmla="*/ 711200 w 1193800"/>
              <a:gd name="connsiteY34" fmla="*/ 342900 h 477251"/>
              <a:gd name="connsiteX35" fmla="*/ 730250 w 1193800"/>
              <a:gd name="connsiteY35" fmla="*/ 361950 h 477251"/>
              <a:gd name="connsiteX36" fmla="*/ 739775 w 1193800"/>
              <a:gd name="connsiteY36" fmla="*/ 371475 h 477251"/>
              <a:gd name="connsiteX37" fmla="*/ 749300 w 1193800"/>
              <a:gd name="connsiteY37" fmla="*/ 377825 h 477251"/>
              <a:gd name="connsiteX38" fmla="*/ 768350 w 1193800"/>
              <a:gd name="connsiteY38" fmla="*/ 390525 h 477251"/>
              <a:gd name="connsiteX39" fmla="*/ 828675 w 1193800"/>
              <a:gd name="connsiteY39" fmla="*/ 396875 h 477251"/>
              <a:gd name="connsiteX40" fmla="*/ 847725 w 1193800"/>
              <a:gd name="connsiteY40" fmla="*/ 409575 h 477251"/>
              <a:gd name="connsiteX41" fmla="*/ 857250 w 1193800"/>
              <a:gd name="connsiteY41" fmla="*/ 412750 h 477251"/>
              <a:gd name="connsiteX42" fmla="*/ 866775 w 1193800"/>
              <a:gd name="connsiteY42" fmla="*/ 419100 h 477251"/>
              <a:gd name="connsiteX43" fmla="*/ 885825 w 1193800"/>
              <a:gd name="connsiteY43" fmla="*/ 425450 h 477251"/>
              <a:gd name="connsiteX44" fmla="*/ 895350 w 1193800"/>
              <a:gd name="connsiteY44" fmla="*/ 428625 h 477251"/>
              <a:gd name="connsiteX45" fmla="*/ 904875 w 1193800"/>
              <a:gd name="connsiteY45" fmla="*/ 431800 h 477251"/>
              <a:gd name="connsiteX46" fmla="*/ 949325 w 1193800"/>
              <a:gd name="connsiteY46" fmla="*/ 434975 h 477251"/>
              <a:gd name="connsiteX47" fmla="*/ 968375 w 1193800"/>
              <a:gd name="connsiteY47" fmla="*/ 454025 h 477251"/>
              <a:gd name="connsiteX48" fmla="*/ 996950 w 1193800"/>
              <a:gd name="connsiteY48" fmla="*/ 476250 h 477251"/>
              <a:gd name="connsiteX49" fmla="*/ 1193800 w 1193800"/>
              <a:gd name="connsiteY49" fmla="*/ 473075 h 4772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1193800" h="477251">
                <a:moveTo>
                  <a:pt x="0" y="0"/>
                </a:moveTo>
                <a:cubicBezTo>
                  <a:pt x="3175" y="5292"/>
                  <a:pt x="7019" y="10236"/>
                  <a:pt x="9525" y="15875"/>
                </a:cubicBezTo>
                <a:cubicBezTo>
                  <a:pt x="11297" y="19863"/>
                  <a:pt x="10749" y="24672"/>
                  <a:pt x="12700" y="28575"/>
                </a:cubicBezTo>
                <a:cubicBezTo>
                  <a:pt x="16113" y="35401"/>
                  <a:pt x="22987" y="40385"/>
                  <a:pt x="25400" y="47625"/>
                </a:cubicBezTo>
                <a:cubicBezTo>
                  <a:pt x="29033" y="58523"/>
                  <a:pt x="28489" y="60239"/>
                  <a:pt x="38100" y="69850"/>
                </a:cubicBezTo>
                <a:cubicBezTo>
                  <a:pt x="40798" y="72548"/>
                  <a:pt x="44694" y="73757"/>
                  <a:pt x="47625" y="76200"/>
                </a:cubicBezTo>
                <a:cubicBezTo>
                  <a:pt x="51074" y="79075"/>
                  <a:pt x="53701" y="82850"/>
                  <a:pt x="57150" y="85725"/>
                </a:cubicBezTo>
                <a:cubicBezTo>
                  <a:pt x="71465" y="97654"/>
                  <a:pt x="70288" y="87969"/>
                  <a:pt x="85725" y="111125"/>
                </a:cubicBezTo>
                <a:cubicBezTo>
                  <a:pt x="89958" y="117475"/>
                  <a:pt x="92075" y="125942"/>
                  <a:pt x="98425" y="130175"/>
                </a:cubicBezTo>
                <a:cubicBezTo>
                  <a:pt x="104775" y="134408"/>
                  <a:pt x="112079" y="137479"/>
                  <a:pt x="117475" y="142875"/>
                </a:cubicBezTo>
                <a:cubicBezTo>
                  <a:pt x="120650" y="146050"/>
                  <a:pt x="123101" y="150172"/>
                  <a:pt x="127000" y="152400"/>
                </a:cubicBezTo>
                <a:cubicBezTo>
                  <a:pt x="130789" y="154565"/>
                  <a:pt x="135440" y="154628"/>
                  <a:pt x="139700" y="155575"/>
                </a:cubicBezTo>
                <a:cubicBezTo>
                  <a:pt x="144968" y="156746"/>
                  <a:pt x="150369" y="157330"/>
                  <a:pt x="155575" y="158750"/>
                </a:cubicBezTo>
                <a:cubicBezTo>
                  <a:pt x="162033" y="160511"/>
                  <a:pt x="174625" y="165100"/>
                  <a:pt x="174625" y="165100"/>
                </a:cubicBezTo>
                <a:cubicBezTo>
                  <a:pt x="178858" y="168275"/>
                  <a:pt x="182592" y="172258"/>
                  <a:pt x="187325" y="174625"/>
                </a:cubicBezTo>
                <a:cubicBezTo>
                  <a:pt x="193312" y="177618"/>
                  <a:pt x="200025" y="178858"/>
                  <a:pt x="206375" y="180975"/>
                </a:cubicBezTo>
                <a:cubicBezTo>
                  <a:pt x="209550" y="182033"/>
                  <a:pt x="212653" y="183338"/>
                  <a:pt x="215900" y="184150"/>
                </a:cubicBezTo>
                <a:cubicBezTo>
                  <a:pt x="224367" y="186267"/>
                  <a:pt x="233021" y="187740"/>
                  <a:pt x="241300" y="190500"/>
                </a:cubicBezTo>
                <a:cubicBezTo>
                  <a:pt x="247650" y="192617"/>
                  <a:pt x="253856" y="195227"/>
                  <a:pt x="260350" y="196850"/>
                </a:cubicBezTo>
                <a:lnTo>
                  <a:pt x="285750" y="203200"/>
                </a:lnTo>
                <a:cubicBezTo>
                  <a:pt x="313047" y="221398"/>
                  <a:pt x="278510" y="199580"/>
                  <a:pt x="304800" y="212725"/>
                </a:cubicBezTo>
                <a:cubicBezTo>
                  <a:pt x="321597" y="221124"/>
                  <a:pt x="307466" y="216897"/>
                  <a:pt x="323850" y="228600"/>
                </a:cubicBezTo>
                <a:cubicBezTo>
                  <a:pt x="327701" y="231351"/>
                  <a:pt x="332317" y="232833"/>
                  <a:pt x="336550" y="234950"/>
                </a:cubicBezTo>
                <a:cubicBezTo>
                  <a:pt x="347133" y="250825"/>
                  <a:pt x="339725" y="242358"/>
                  <a:pt x="361950" y="257175"/>
                </a:cubicBezTo>
                <a:cubicBezTo>
                  <a:pt x="365125" y="259292"/>
                  <a:pt x="342900" y="260879"/>
                  <a:pt x="371475" y="263525"/>
                </a:cubicBezTo>
                <a:cubicBezTo>
                  <a:pt x="400050" y="266171"/>
                  <a:pt x="502179" y="269875"/>
                  <a:pt x="533400" y="273050"/>
                </a:cubicBezTo>
                <a:cubicBezTo>
                  <a:pt x="543983" y="274108"/>
                  <a:pt x="552979" y="280458"/>
                  <a:pt x="558800" y="282575"/>
                </a:cubicBezTo>
                <a:cubicBezTo>
                  <a:pt x="564621" y="284692"/>
                  <a:pt x="565540" y="283894"/>
                  <a:pt x="568325" y="285750"/>
                </a:cubicBezTo>
                <a:cubicBezTo>
                  <a:pt x="572061" y="288241"/>
                  <a:pt x="574306" y="292518"/>
                  <a:pt x="577850" y="295275"/>
                </a:cubicBezTo>
                <a:lnTo>
                  <a:pt x="606425" y="314325"/>
                </a:lnTo>
                <a:cubicBezTo>
                  <a:pt x="609600" y="316442"/>
                  <a:pt x="612330" y="319468"/>
                  <a:pt x="615950" y="320675"/>
                </a:cubicBezTo>
                <a:lnTo>
                  <a:pt x="644525" y="330200"/>
                </a:lnTo>
                <a:cubicBezTo>
                  <a:pt x="647700" y="331258"/>
                  <a:pt x="650720" y="333042"/>
                  <a:pt x="654050" y="333375"/>
                </a:cubicBezTo>
                <a:cubicBezTo>
                  <a:pt x="673888" y="335359"/>
                  <a:pt x="684139" y="335341"/>
                  <a:pt x="701675" y="339725"/>
                </a:cubicBezTo>
                <a:cubicBezTo>
                  <a:pt x="704922" y="340537"/>
                  <a:pt x="708025" y="341842"/>
                  <a:pt x="711200" y="342900"/>
                </a:cubicBezTo>
                <a:lnTo>
                  <a:pt x="730250" y="361950"/>
                </a:lnTo>
                <a:cubicBezTo>
                  <a:pt x="733425" y="365125"/>
                  <a:pt x="736039" y="368984"/>
                  <a:pt x="739775" y="371475"/>
                </a:cubicBezTo>
                <a:cubicBezTo>
                  <a:pt x="742950" y="373592"/>
                  <a:pt x="746369" y="375382"/>
                  <a:pt x="749300" y="377825"/>
                </a:cubicBezTo>
                <a:cubicBezTo>
                  <a:pt x="758809" y="385749"/>
                  <a:pt x="756341" y="388887"/>
                  <a:pt x="768350" y="390525"/>
                </a:cubicBezTo>
                <a:cubicBezTo>
                  <a:pt x="788384" y="393257"/>
                  <a:pt x="808567" y="394758"/>
                  <a:pt x="828675" y="396875"/>
                </a:cubicBezTo>
                <a:cubicBezTo>
                  <a:pt x="851323" y="404424"/>
                  <a:pt x="823942" y="393720"/>
                  <a:pt x="847725" y="409575"/>
                </a:cubicBezTo>
                <a:cubicBezTo>
                  <a:pt x="850510" y="411431"/>
                  <a:pt x="854257" y="411253"/>
                  <a:pt x="857250" y="412750"/>
                </a:cubicBezTo>
                <a:cubicBezTo>
                  <a:pt x="860663" y="414457"/>
                  <a:pt x="863288" y="417550"/>
                  <a:pt x="866775" y="419100"/>
                </a:cubicBezTo>
                <a:cubicBezTo>
                  <a:pt x="872892" y="421818"/>
                  <a:pt x="879475" y="423333"/>
                  <a:pt x="885825" y="425450"/>
                </a:cubicBezTo>
                <a:lnTo>
                  <a:pt x="895350" y="428625"/>
                </a:lnTo>
                <a:cubicBezTo>
                  <a:pt x="898525" y="429683"/>
                  <a:pt x="901537" y="431562"/>
                  <a:pt x="904875" y="431800"/>
                </a:cubicBezTo>
                <a:lnTo>
                  <a:pt x="949325" y="434975"/>
                </a:lnTo>
                <a:lnTo>
                  <a:pt x="968375" y="454025"/>
                </a:lnTo>
                <a:cubicBezTo>
                  <a:pt x="974997" y="460647"/>
                  <a:pt x="959379" y="473075"/>
                  <a:pt x="996950" y="476250"/>
                </a:cubicBezTo>
                <a:cubicBezTo>
                  <a:pt x="1034521" y="479425"/>
                  <a:pt x="1128183" y="474133"/>
                  <a:pt x="1193800" y="473075"/>
                </a:cubicBezTo>
              </a:path>
            </a:pathLst>
          </a:cu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Freeform 37"/>
          <p:cNvSpPr/>
          <p:nvPr/>
        </p:nvSpPr>
        <p:spPr>
          <a:xfrm>
            <a:off x="917105" y="3270737"/>
            <a:ext cx="892758" cy="633047"/>
          </a:xfrm>
          <a:custGeom>
            <a:avLst/>
            <a:gdLst>
              <a:gd name="connsiteX0" fmla="*/ 0 w 914400"/>
              <a:gd name="connsiteY0" fmla="*/ 0 h 641219"/>
              <a:gd name="connsiteX1" fmla="*/ 21643 w 914400"/>
              <a:gd name="connsiteY1" fmla="*/ 18938 h 641219"/>
              <a:gd name="connsiteX2" fmla="*/ 27054 w 914400"/>
              <a:gd name="connsiteY2" fmla="*/ 27054 h 641219"/>
              <a:gd name="connsiteX3" fmla="*/ 29759 w 914400"/>
              <a:gd name="connsiteY3" fmla="*/ 35170 h 641219"/>
              <a:gd name="connsiteX4" fmla="*/ 40580 w 914400"/>
              <a:gd name="connsiteY4" fmla="*/ 51402 h 641219"/>
              <a:gd name="connsiteX5" fmla="*/ 43286 w 914400"/>
              <a:gd name="connsiteY5" fmla="*/ 59518 h 641219"/>
              <a:gd name="connsiteX6" fmla="*/ 54107 w 914400"/>
              <a:gd name="connsiteY6" fmla="*/ 78455 h 641219"/>
              <a:gd name="connsiteX7" fmla="*/ 67633 w 914400"/>
              <a:gd name="connsiteY7" fmla="*/ 102803 h 641219"/>
              <a:gd name="connsiteX8" fmla="*/ 73044 w 914400"/>
              <a:gd name="connsiteY8" fmla="*/ 110919 h 641219"/>
              <a:gd name="connsiteX9" fmla="*/ 83865 w 914400"/>
              <a:gd name="connsiteY9" fmla="*/ 127151 h 641219"/>
              <a:gd name="connsiteX10" fmla="*/ 97392 w 914400"/>
              <a:gd name="connsiteY10" fmla="*/ 151499 h 641219"/>
              <a:gd name="connsiteX11" fmla="*/ 108213 w 914400"/>
              <a:gd name="connsiteY11" fmla="*/ 183963 h 641219"/>
              <a:gd name="connsiteX12" fmla="*/ 110919 w 914400"/>
              <a:gd name="connsiteY12" fmla="*/ 192079 h 641219"/>
              <a:gd name="connsiteX13" fmla="*/ 116329 w 914400"/>
              <a:gd name="connsiteY13" fmla="*/ 200195 h 641219"/>
              <a:gd name="connsiteX14" fmla="*/ 121740 w 914400"/>
              <a:gd name="connsiteY14" fmla="*/ 211016 h 641219"/>
              <a:gd name="connsiteX15" fmla="*/ 146088 w 914400"/>
              <a:gd name="connsiteY15" fmla="*/ 232658 h 641219"/>
              <a:gd name="connsiteX16" fmla="*/ 154204 w 914400"/>
              <a:gd name="connsiteY16" fmla="*/ 235364 h 641219"/>
              <a:gd name="connsiteX17" fmla="*/ 162320 w 914400"/>
              <a:gd name="connsiteY17" fmla="*/ 240774 h 641219"/>
              <a:gd name="connsiteX18" fmla="*/ 189373 w 914400"/>
              <a:gd name="connsiteY18" fmla="*/ 248890 h 641219"/>
              <a:gd name="connsiteX19" fmla="*/ 208310 w 914400"/>
              <a:gd name="connsiteY19" fmla="*/ 262417 h 641219"/>
              <a:gd name="connsiteX20" fmla="*/ 219132 w 914400"/>
              <a:gd name="connsiteY20" fmla="*/ 267828 h 641219"/>
              <a:gd name="connsiteX21" fmla="*/ 243480 w 914400"/>
              <a:gd name="connsiteY21" fmla="*/ 284060 h 641219"/>
              <a:gd name="connsiteX22" fmla="*/ 251596 w 914400"/>
              <a:gd name="connsiteY22" fmla="*/ 289470 h 641219"/>
              <a:gd name="connsiteX23" fmla="*/ 259712 w 914400"/>
              <a:gd name="connsiteY23" fmla="*/ 297586 h 641219"/>
              <a:gd name="connsiteX24" fmla="*/ 267828 w 914400"/>
              <a:gd name="connsiteY24" fmla="*/ 300292 h 641219"/>
              <a:gd name="connsiteX25" fmla="*/ 292175 w 914400"/>
              <a:gd name="connsiteY25" fmla="*/ 311113 h 641219"/>
              <a:gd name="connsiteX26" fmla="*/ 300291 w 914400"/>
              <a:gd name="connsiteY26" fmla="*/ 313818 h 641219"/>
              <a:gd name="connsiteX27" fmla="*/ 308407 w 914400"/>
              <a:gd name="connsiteY27" fmla="*/ 319229 h 641219"/>
              <a:gd name="connsiteX28" fmla="*/ 316523 w 914400"/>
              <a:gd name="connsiteY28" fmla="*/ 321934 h 641219"/>
              <a:gd name="connsiteX29" fmla="*/ 327345 w 914400"/>
              <a:gd name="connsiteY29" fmla="*/ 327345 h 641219"/>
              <a:gd name="connsiteX30" fmla="*/ 343577 w 914400"/>
              <a:gd name="connsiteY30" fmla="*/ 335461 h 641219"/>
              <a:gd name="connsiteX31" fmla="*/ 362514 w 914400"/>
              <a:gd name="connsiteY31" fmla="*/ 348987 h 641219"/>
              <a:gd name="connsiteX32" fmla="*/ 370630 w 914400"/>
              <a:gd name="connsiteY32" fmla="*/ 357103 h 641219"/>
              <a:gd name="connsiteX33" fmla="*/ 394978 w 914400"/>
              <a:gd name="connsiteY33" fmla="*/ 378746 h 641219"/>
              <a:gd name="connsiteX34" fmla="*/ 405799 w 914400"/>
              <a:gd name="connsiteY34" fmla="*/ 394978 h 641219"/>
              <a:gd name="connsiteX35" fmla="*/ 411210 w 914400"/>
              <a:gd name="connsiteY35" fmla="*/ 403094 h 641219"/>
              <a:gd name="connsiteX36" fmla="*/ 427442 w 914400"/>
              <a:gd name="connsiteY36" fmla="*/ 416621 h 641219"/>
              <a:gd name="connsiteX37" fmla="*/ 435558 w 914400"/>
              <a:gd name="connsiteY37" fmla="*/ 419326 h 641219"/>
              <a:gd name="connsiteX38" fmla="*/ 443674 w 914400"/>
              <a:gd name="connsiteY38" fmla="*/ 424737 h 641219"/>
              <a:gd name="connsiteX39" fmla="*/ 462611 w 914400"/>
              <a:gd name="connsiteY39" fmla="*/ 427442 h 641219"/>
              <a:gd name="connsiteX40" fmla="*/ 470727 w 914400"/>
              <a:gd name="connsiteY40" fmla="*/ 430147 h 641219"/>
              <a:gd name="connsiteX41" fmla="*/ 478843 w 914400"/>
              <a:gd name="connsiteY41" fmla="*/ 435558 h 641219"/>
              <a:gd name="connsiteX42" fmla="*/ 486959 w 914400"/>
              <a:gd name="connsiteY42" fmla="*/ 438263 h 641219"/>
              <a:gd name="connsiteX43" fmla="*/ 495075 w 914400"/>
              <a:gd name="connsiteY43" fmla="*/ 446379 h 641219"/>
              <a:gd name="connsiteX44" fmla="*/ 511307 w 914400"/>
              <a:gd name="connsiteY44" fmla="*/ 457200 h 641219"/>
              <a:gd name="connsiteX45" fmla="*/ 530244 w 914400"/>
              <a:gd name="connsiteY45" fmla="*/ 481548 h 641219"/>
              <a:gd name="connsiteX46" fmla="*/ 543771 w 914400"/>
              <a:gd name="connsiteY46" fmla="*/ 495075 h 641219"/>
              <a:gd name="connsiteX47" fmla="*/ 560003 w 914400"/>
              <a:gd name="connsiteY47" fmla="*/ 497780 h 641219"/>
              <a:gd name="connsiteX48" fmla="*/ 592467 w 914400"/>
              <a:gd name="connsiteY48" fmla="*/ 503191 h 641219"/>
              <a:gd name="connsiteX49" fmla="*/ 616815 w 914400"/>
              <a:gd name="connsiteY49" fmla="*/ 511307 h 641219"/>
              <a:gd name="connsiteX50" fmla="*/ 630341 w 914400"/>
              <a:gd name="connsiteY50" fmla="*/ 514012 h 641219"/>
              <a:gd name="connsiteX51" fmla="*/ 646573 w 914400"/>
              <a:gd name="connsiteY51" fmla="*/ 519423 h 641219"/>
              <a:gd name="connsiteX52" fmla="*/ 660100 w 914400"/>
              <a:gd name="connsiteY52" fmla="*/ 532950 h 641219"/>
              <a:gd name="connsiteX53" fmla="*/ 668216 w 914400"/>
              <a:gd name="connsiteY53" fmla="*/ 538360 h 641219"/>
              <a:gd name="connsiteX54" fmla="*/ 679037 w 914400"/>
              <a:gd name="connsiteY54" fmla="*/ 554592 h 641219"/>
              <a:gd name="connsiteX55" fmla="*/ 692564 w 914400"/>
              <a:gd name="connsiteY55" fmla="*/ 570824 h 641219"/>
              <a:gd name="connsiteX56" fmla="*/ 708796 w 914400"/>
              <a:gd name="connsiteY56" fmla="*/ 576235 h 641219"/>
              <a:gd name="connsiteX57" fmla="*/ 727733 w 914400"/>
              <a:gd name="connsiteY57" fmla="*/ 581645 h 641219"/>
              <a:gd name="connsiteX58" fmla="*/ 735849 w 914400"/>
              <a:gd name="connsiteY58" fmla="*/ 584351 h 641219"/>
              <a:gd name="connsiteX59" fmla="*/ 746670 w 914400"/>
              <a:gd name="connsiteY59" fmla="*/ 587056 h 641219"/>
              <a:gd name="connsiteX60" fmla="*/ 762902 w 914400"/>
              <a:gd name="connsiteY60" fmla="*/ 592467 h 641219"/>
              <a:gd name="connsiteX61" fmla="*/ 779134 w 914400"/>
              <a:gd name="connsiteY61" fmla="*/ 597877 h 641219"/>
              <a:gd name="connsiteX62" fmla="*/ 795366 w 914400"/>
              <a:gd name="connsiteY62" fmla="*/ 603288 h 641219"/>
              <a:gd name="connsiteX63" fmla="*/ 822419 w 914400"/>
              <a:gd name="connsiteY63" fmla="*/ 611404 h 641219"/>
              <a:gd name="connsiteX64" fmla="*/ 830535 w 914400"/>
              <a:gd name="connsiteY64" fmla="*/ 614109 h 641219"/>
              <a:gd name="connsiteX65" fmla="*/ 852178 w 914400"/>
              <a:gd name="connsiteY65" fmla="*/ 619520 h 641219"/>
              <a:gd name="connsiteX66" fmla="*/ 876526 w 914400"/>
              <a:gd name="connsiteY66" fmla="*/ 627636 h 641219"/>
              <a:gd name="connsiteX67" fmla="*/ 892758 w 914400"/>
              <a:gd name="connsiteY67" fmla="*/ 633047 h 641219"/>
              <a:gd name="connsiteX68" fmla="*/ 900874 w 914400"/>
              <a:gd name="connsiteY68" fmla="*/ 635752 h 641219"/>
              <a:gd name="connsiteX69" fmla="*/ 914400 w 914400"/>
              <a:gd name="connsiteY69" fmla="*/ 641163 h 641219"/>
              <a:gd name="connsiteX0" fmla="*/ 0 w 914400"/>
              <a:gd name="connsiteY0" fmla="*/ 0 h 641219"/>
              <a:gd name="connsiteX1" fmla="*/ 21643 w 914400"/>
              <a:gd name="connsiteY1" fmla="*/ 18938 h 641219"/>
              <a:gd name="connsiteX2" fmla="*/ 27054 w 914400"/>
              <a:gd name="connsiteY2" fmla="*/ 27054 h 641219"/>
              <a:gd name="connsiteX3" fmla="*/ 29759 w 914400"/>
              <a:gd name="connsiteY3" fmla="*/ 35170 h 641219"/>
              <a:gd name="connsiteX4" fmla="*/ 40580 w 914400"/>
              <a:gd name="connsiteY4" fmla="*/ 51402 h 641219"/>
              <a:gd name="connsiteX5" fmla="*/ 43286 w 914400"/>
              <a:gd name="connsiteY5" fmla="*/ 59518 h 641219"/>
              <a:gd name="connsiteX6" fmla="*/ 54107 w 914400"/>
              <a:gd name="connsiteY6" fmla="*/ 78455 h 641219"/>
              <a:gd name="connsiteX7" fmla="*/ 67633 w 914400"/>
              <a:gd name="connsiteY7" fmla="*/ 102803 h 641219"/>
              <a:gd name="connsiteX8" fmla="*/ 73044 w 914400"/>
              <a:gd name="connsiteY8" fmla="*/ 110919 h 641219"/>
              <a:gd name="connsiteX9" fmla="*/ 83865 w 914400"/>
              <a:gd name="connsiteY9" fmla="*/ 127151 h 641219"/>
              <a:gd name="connsiteX10" fmla="*/ 97392 w 914400"/>
              <a:gd name="connsiteY10" fmla="*/ 151499 h 641219"/>
              <a:gd name="connsiteX11" fmla="*/ 108213 w 914400"/>
              <a:gd name="connsiteY11" fmla="*/ 183963 h 641219"/>
              <a:gd name="connsiteX12" fmla="*/ 110919 w 914400"/>
              <a:gd name="connsiteY12" fmla="*/ 192079 h 641219"/>
              <a:gd name="connsiteX13" fmla="*/ 116329 w 914400"/>
              <a:gd name="connsiteY13" fmla="*/ 200195 h 641219"/>
              <a:gd name="connsiteX14" fmla="*/ 121740 w 914400"/>
              <a:gd name="connsiteY14" fmla="*/ 211016 h 641219"/>
              <a:gd name="connsiteX15" fmla="*/ 146088 w 914400"/>
              <a:gd name="connsiteY15" fmla="*/ 232658 h 641219"/>
              <a:gd name="connsiteX16" fmla="*/ 154204 w 914400"/>
              <a:gd name="connsiteY16" fmla="*/ 235364 h 641219"/>
              <a:gd name="connsiteX17" fmla="*/ 162320 w 914400"/>
              <a:gd name="connsiteY17" fmla="*/ 240774 h 641219"/>
              <a:gd name="connsiteX18" fmla="*/ 189373 w 914400"/>
              <a:gd name="connsiteY18" fmla="*/ 248890 h 641219"/>
              <a:gd name="connsiteX19" fmla="*/ 208310 w 914400"/>
              <a:gd name="connsiteY19" fmla="*/ 262417 h 641219"/>
              <a:gd name="connsiteX20" fmla="*/ 219132 w 914400"/>
              <a:gd name="connsiteY20" fmla="*/ 267828 h 641219"/>
              <a:gd name="connsiteX21" fmla="*/ 243480 w 914400"/>
              <a:gd name="connsiteY21" fmla="*/ 284060 h 641219"/>
              <a:gd name="connsiteX22" fmla="*/ 251596 w 914400"/>
              <a:gd name="connsiteY22" fmla="*/ 289470 h 641219"/>
              <a:gd name="connsiteX23" fmla="*/ 259712 w 914400"/>
              <a:gd name="connsiteY23" fmla="*/ 297586 h 641219"/>
              <a:gd name="connsiteX24" fmla="*/ 267828 w 914400"/>
              <a:gd name="connsiteY24" fmla="*/ 300292 h 641219"/>
              <a:gd name="connsiteX25" fmla="*/ 292175 w 914400"/>
              <a:gd name="connsiteY25" fmla="*/ 311113 h 641219"/>
              <a:gd name="connsiteX26" fmla="*/ 300291 w 914400"/>
              <a:gd name="connsiteY26" fmla="*/ 313818 h 641219"/>
              <a:gd name="connsiteX27" fmla="*/ 308407 w 914400"/>
              <a:gd name="connsiteY27" fmla="*/ 319229 h 641219"/>
              <a:gd name="connsiteX28" fmla="*/ 316523 w 914400"/>
              <a:gd name="connsiteY28" fmla="*/ 321934 h 641219"/>
              <a:gd name="connsiteX29" fmla="*/ 327345 w 914400"/>
              <a:gd name="connsiteY29" fmla="*/ 327345 h 641219"/>
              <a:gd name="connsiteX30" fmla="*/ 343577 w 914400"/>
              <a:gd name="connsiteY30" fmla="*/ 335461 h 641219"/>
              <a:gd name="connsiteX31" fmla="*/ 362514 w 914400"/>
              <a:gd name="connsiteY31" fmla="*/ 348987 h 641219"/>
              <a:gd name="connsiteX32" fmla="*/ 370630 w 914400"/>
              <a:gd name="connsiteY32" fmla="*/ 357103 h 641219"/>
              <a:gd name="connsiteX33" fmla="*/ 394978 w 914400"/>
              <a:gd name="connsiteY33" fmla="*/ 378746 h 641219"/>
              <a:gd name="connsiteX34" fmla="*/ 405799 w 914400"/>
              <a:gd name="connsiteY34" fmla="*/ 394978 h 641219"/>
              <a:gd name="connsiteX35" fmla="*/ 411210 w 914400"/>
              <a:gd name="connsiteY35" fmla="*/ 403094 h 641219"/>
              <a:gd name="connsiteX36" fmla="*/ 427442 w 914400"/>
              <a:gd name="connsiteY36" fmla="*/ 416621 h 641219"/>
              <a:gd name="connsiteX37" fmla="*/ 435558 w 914400"/>
              <a:gd name="connsiteY37" fmla="*/ 419326 h 641219"/>
              <a:gd name="connsiteX38" fmla="*/ 443674 w 914400"/>
              <a:gd name="connsiteY38" fmla="*/ 424737 h 641219"/>
              <a:gd name="connsiteX39" fmla="*/ 462611 w 914400"/>
              <a:gd name="connsiteY39" fmla="*/ 427442 h 641219"/>
              <a:gd name="connsiteX40" fmla="*/ 470727 w 914400"/>
              <a:gd name="connsiteY40" fmla="*/ 430147 h 641219"/>
              <a:gd name="connsiteX41" fmla="*/ 478843 w 914400"/>
              <a:gd name="connsiteY41" fmla="*/ 435558 h 641219"/>
              <a:gd name="connsiteX42" fmla="*/ 486959 w 914400"/>
              <a:gd name="connsiteY42" fmla="*/ 438263 h 641219"/>
              <a:gd name="connsiteX43" fmla="*/ 495075 w 914400"/>
              <a:gd name="connsiteY43" fmla="*/ 446379 h 641219"/>
              <a:gd name="connsiteX44" fmla="*/ 511307 w 914400"/>
              <a:gd name="connsiteY44" fmla="*/ 457200 h 641219"/>
              <a:gd name="connsiteX45" fmla="*/ 530244 w 914400"/>
              <a:gd name="connsiteY45" fmla="*/ 481548 h 641219"/>
              <a:gd name="connsiteX46" fmla="*/ 543771 w 914400"/>
              <a:gd name="connsiteY46" fmla="*/ 495075 h 641219"/>
              <a:gd name="connsiteX47" fmla="*/ 560003 w 914400"/>
              <a:gd name="connsiteY47" fmla="*/ 497780 h 641219"/>
              <a:gd name="connsiteX48" fmla="*/ 592467 w 914400"/>
              <a:gd name="connsiteY48" fmla="*/ 503191 h 641219"/>
              <a:gd name="connsiteX49" fmla="*/ 616815 w 914400"/>
              <a:gd name="connsiteY49" fmla="*/ 511307 h 641219"/>
              <a:gd name="connsiteX50" fmla="*/ 630341 w 914400"/>
              <a:gd name="connsiteY50" fmla="*/ 514012 h 641219"/>
              <a:gd name="connsiteX51" fmla="*/ 646573 w 914400"/>
              <a:gd name="connsiteY51" fmla="*/ 519423 h 641219"/>
              <a:gd name="connsiteX52" fmla="*/ 660100 w 914400"/>
              <a:gd name="connsiteY52" fmla="*/ 532950 h 641219"/>
              <a:gd name="connsiteX53" fmla="*/ 668216 w 914400"/>
              <a:gd name="connsiteY53" fmla="*/ 538360 h 641219"/>
              <a:gd name="connsiteX54" fmla="*/ 679037 w 914400"/>
              <a:gd name="connsiteY54" fmla="*/ 554592 h 641219"/>
              <a:gd name="connsiteX55" fmla="*/ 692564 w 914400"/>
              <a:gd name="connsiteY55" fmla="*/ 570824 h 641219"/>
              <a:gd name="connsiteX56" fmla="*/ 708796 w 914400"/>
              <a:gd name="connsiteY56" fmla="*/ 576235 h 641219"/>
              <a:gd name="connsiteX57" fmla="*/ 727733 w 914400"/>
              <a:gd name="connsiteY57" fmla="*/ 581645 h 641219"/>
              <a:gd name="connsiteX58" fmla="*/ 746670 w 914400"/>
              <a:gd name="connsiteY58" fmla="*/ 587056 h 641219"/>
              <a:gd name="connsiteX59" fmla="*/ 762902 w 914400"/>
              <a:gd name="connsiteY59" fmla="*/ 592467 h 641219"/>
              <a:gd name="connsiteX60" fmla="*/ 779134 w 914400"/>
              <a:gd name="connsiteY60" fmla="*/ 597877 h 641219"/>
              <a:gd name="connsiteX61" fmla="*/ 795366 w 914400"/>
              <a:gd name="connsiteY61" fmla="*/ 603288 h 641219"/>
              <a:gd name="connsiteX62" fmla="*/ 822419 w 914400"/>
              <a:gd name="connsiteY62" fmla="*/ 611404 h 641219"/>
              <a:gd name="connsiteX63" fmla="*/ 830535 w 914400"/>
              <a:gd name="connsiteY63" fmla="*/ 614109 h 641219"/>
              <a:gd name="connsiteX64" fmla="*/ 852178 w 914400"/>
              <a:gd name="connsiteY64" fmla="*/ 619520 h 641219"/>
              <a:gd name="connsiteX65" fmla="*/ 876526 w 914400"/>
              <a:gd name="connsiteY65" fmla="*/ 627636 h 641219"/>
              <a:gd name="connsiteX66" fmla="*/ 892758 w 914400"/>
              <a:gd name="connsiteY66" fmla="*/ 633047 h 641219"/>
              <a:gd name="connsiteX67" fmla="*/ 900874 w 914400"/>
              <a:gd name="connsiteY67" fmla="*/ 635752 h 641219"/>
              <a:gd name="connsiteX68" fmla="*/ 914400 w 914400"/>
              <a:gd name="connsiteY68" fmla="*/ 641163 h 641219"/>
              <a:gd name="connsiteX0" fmla="*/ 0 w 914400"/>
              <a:gd name="connsiteY0" fmla="*/ 0 h 641219"/>
              <a:gd name="connsiteX1" fmla="*/ 21643 w 914400"/>
              <a:gd name="connsiteY1" fmla="*/ 18938 h 641219"/>
              <a:gd name="connsiteX2" fmla="*/ 27054 w 914400"/>
              <a:gd name="connsiteY2" fmla="*/ 27054 h 641219"/>
              <a:gd name="connsiteX3" fmla="*/ 29759 w 914400"/>
              <a:gd name="connsiteY3" fmla="*/ 35170 h 641219"/>
              <a:gd name="connsiteX4" fmla="*/ 40580 w 914400"/>
              <a:gd name="connsiteY4" fmla="*/ 51402 h 641219"/>
              <a:gd name="connsiteX5" fmla="*/ 43286 w 914400"/>
              <a:gd name="connsiteY5" fmla="*/ 59518 h 641219"/>
              <a:gd name="connsiteX6" fmla="*/ 54107 w 914400"/>
              <a:gd name="connsiteY6" fmla="*/ 78455 h 641219"/>
              <a:gd name="connsiteX7" fmla="*/ 67633 w 914400"/>
              <a:gd name="connsiteY7" fmla="*/ 102803 h 641219"/>
              <a:gd name="connsiteX8" fmla="*/ 73044 w 914400"/>
              <a:gd name="connsiteY8" fmla="*/ 110919 h 641219"/>
              <a:gd name="connsiteX9" fmla="*/ 83865 w 914400"/>
              <a:gd name="connsiteY9" fmla="*/ 127151 h 641219"/>
              <a:gd name="connsiteX10" fmla="*/ 97392 w 914400"/>
              <a:gd name="connsiteY10" fmla="*/ 151499 h 641219"/>
              <a:gd name="connsiteX11" fmla="*/ 108213 w 914400"/>
              <a:gd name="connsiteY11" fmla="*/ 183963 h 641219"/>
              <a:gd name="connsiteX12" fmla="*/ 110919 w 914400"/>
              <a:gd name="connsiteY12" fmla="*/ 192079 h 641219"/>
              <a:gd name="connsiteX13" fmla="*/ 116329 w 914400"/>
              <a:gd name="connsiteY13" fmla="*/ 200195 h 641219"/>
              <a:gd name="connsiteX14" fmla="*/ 121740 w 914400"/>
              <a:gd name="connsiteY14" fmla="*/ 211016 h 641219"/>
              <a:gd name="connsiteX15" fmla="*/ 146088 w 914400"/>
              <a:gd name="connsiteY15" fmla="*/ 232658 h 641219"/>
              <a:gd name="connsiteX16" fmla="*/ 154204 w 914400"/>
              <a:gd name="connsiteY16" fmla="*/ 235364 h 641219"/>
              <a:gd name="connsiteX17" fmla="*/ 162320 w 914400"/>
              <a:gd name="connsiteY17" fmla="*/ 240774 h 641219"/>
              <a:gd name="connsiteX18" fmla="*/ 189373 w 914400"/>
              <a:gd name="connsiteY18" fmla="*/ 248890 h 641219"/>
              <a:gd name="connsiteX19" fmla="*/ 208310 w 914400"/>
              <a:gd name="connsiteY19" fmla="*/ 262417 h 641219"/>
              <a:gd name="connsiteX20" fmla="*/ 219132 w 914400"/>
              <a:gd name="connsiteY20" fmla="*/ 267828 h 641219"/>
              <a:gd name="connsiteX21" fmla="*/ 243480 w 914400"/>
              <a:gd name="connsiteY21" fmla="*/ 284060 h 641219"/>
              <a:gd name="connsiteX22" fmla="*/ 251596 w 914400"/>
              <a:gd name="connsiteY22" fmla="*/ 289470 h 641219"/>
              <a:gd name="connsiteX23" fmla="*/ 259712 w 914400"/>
              <a:gd name="connsiteY23" fmla="*/ 297586 h 641219"/>
              <a:gd name="connsiteX24" fmla="*/ 267828 w 914400"/>
              <a:gd name="connsiteY24" fmla="*/ 300292 h 641219"/>
              <a:gd name="connsiteX25" fmla="*/ 292175 w 914400"/>
              <a:gd name="connsiteY25" fmla="*/ 311113 h 641219"/>
              <a:gd name="connsiteX26" fmla="*/ 300291 w 914400"/>
              <a:gd name="connsiteY26" fmla="*/ 313818 h 641219"/>
              <a:gd name="connsiteX27" fmla="*/ 308407 w 914400"/>
              <a:gd name="connsiteY27" fmla="*/ 319229 h 641219"/>
              <a:gd name="connsiteX28" fmla="*/ 316523 w 914400"/>
              <a:gd name="connsiteY28" fmla="*/ 321934 h 641219"/>
              <a:gd name="connsiteX29" fmla="*/ 327345 w 914400"/>
              <a:gd name="connsiteY29" fmla="*/ 327345 h 641219"/>
              <a:gd name="connsiteX30" fmla="*/ 343577 w 914400"/>
              <a:gd name="connsiteY30" fmla="*/ 335461 h 641219"/>
              <a:gd name="connsiteX31" fmla="*/ 362514 w 914400"/>
              <a:gd name="connsiteY31" fmla="*/ 348987 h 641219"/>
              <a:gd name="connsiteX32" fmla="*/ 370630 w 914400"/>
              <a:gd name="connsiteY32" fmla="*/ 357103 h 641219"/>
              <a:gd name="connsiteX33" fmla="*/ 394978 w 914400"/>
              <a:gd name="connsiteY33" fmla="*/ 378746 h 641219"/>
              <a:gd name="connsiteX34" fmla="*/ 405799 w 914400"/>
              <a:gd name="connsiteY34" fmla="*/ 394978 h 641219"/>
              <a:gd name="connsiteX35" fmla="*/ 411210 w 914400"/>
              <a:gd name="connsiteY35" fmla="*/ 403094 h 641219"/>
              <a:gd name="connsiteX36" fmla="*/ 427442 w 914400"/>
              <a:gd name="connsiteY36" fmla="*/ 416621 h 641219"/>
              <a:gd name="connsiteX37" fmla="*/ 435558 w 914400"/>
              <a:gd name="connsiteY37" fmla="*/ 419326 h 641219"/>
              <a:gd name="connsiteX38" fmla="*/ 443674 w 914400"/>
              <a:gd name="connsiteY38" fmla="*/ 424737 h 641219"/>
              <a:gd name="connsiteX39" fmla="*/ 462611 w 914400"/>
              <a:gd name="connsiteY39" fmla="*/ 427442 h 641219"/>
              <a:gd name="connsiteX40" fmla="*/ 470727 w 914400"/>
              <a:gd name="connsiteY40" fmla="*/ 430147 h 641219"/>
              <a:gd name="connsiteX41" fmla="*/ 478843 w 914400"/>
              <a:gd name="connsiteY41" fmla="*/ 435558 h 641219"/>
              <a:gd name="connsiteX42" fmla="*/ 486959 w 914400"/>
              <a:gd name="connsiteY42" fmla="*/ 438263 h 641219"/>
              <a:gd name="connsiteX43" fmla="*/ 495075 w 914400"/>
              <a:gd name="connsiteY43" fmla="*/ 446379 h 641219"/>
              <a:gd name="connsiteX44" fmla="*/ 511307 w 914400"/>
              <a:gd name="connsiteY44" fmla="*/ 457200 h 641219"/>
              <a:gd name="connsiteX45" fmla="*/ 530244 w 914400"/>
              <a:gd name="connsiteY45" fmla="*/ 481548 h 641219"/>
              <a:gd name="connsiteX46" fmla="*/ 543771 w 914400"/>
              <a:gd name="connsiteY46" fmla="*/ 495075 h 641219"/>
              <a:gd name="connsiteX47" fmla="*/ 560003 w 914400"/>
              <a:gd name="connsiteY47" fmla="*/ 497780 h 641219"/>
              <a:gd name="connsiteX48" fmla="*/ 592467 w 914400"/>
              <a:gd name="connsiteY48" fmla="*/ 503191 h 641219"/>
              <a:gd name="connsiteX49" fmla="*/ 616815 w 914400"/>
              <a:gd name="connsiteY49" fmla="*/ 511307 h 641219"/>
              <a:gd name="connsiteX50" fmla="*/ 630341 w 914400"/>
              <a:gd name="connsiteY50" fmla="*/ 514012 h 641219"/>
              <a:gd name="connsiteX51" fmla="*/ 646573 w 914400"/>
              <a:gd name="connsiteY51" fmla="*/ 519423 h 641219"/>
              <a:gd name="connsiteX52" fmla="*/ 660100 w 914400"/>
              <a:gd name="connsiteY52" fmla="*/ 532950 h 641219"/>
              <a:gd name="connsiteX53" fmla="*/ 668216 w 914400"/>
              <a:gd name="connsiteY53" fmla="*/ 538360 h 641219"/>
              <a:gd name="connsiteX54" fmla="*/ 679037 w 914400"/>
              <a:gd name="connsiteY54" fmla="*/ 554592 h 641219"/>
              <a:gd name="connsiteX55" fmla="*/ 692564 w 914400"/>
              <a:gd name="connsiteY55" fmla="*/ 562708 h 641219"/>
              <a:gd name="connsiteX56" fmla="*/ 708796 w 914400"/>
              <a:gd name="connsiteY56" fmla="*/ 576235 h 641219"/>
              <a:gd name="connsiteX57" fmla="*/ 727733 w 914400"/>
              <a:gd name="connsiteY57" fmla="*/ 581645 h 641219"/>
              <a:gd name="connsiteX58" fmla="*/ 746670 w 914400"/>
              <a:gd name="connsiteY58" fmla="*/ 587056 h 641219"/>
              <a:gd name="connsiteX59" fmla="*/ 762902 w 914400"/>
              <a:gd name="connsiteY59" fmla="*/ 592467 h 641219"/>
              <a:gd name="connsiteX60" fmla="*/ 779134 w 914400"/>
              <a:gd name="connsiteY60" fmla="*/ 597877 h 641219"/>
              <a:gd name="connsiteX61" fmla="*/ 795366 w 914400"/>
              <a:gd name="connsiteY61" fmla="*/ 603288 h 641219"/>
              <a:gd name="connsiteX62" fmla="*/ 822419 w 914400"/>
              <a:gd name="connsiteY62" fmla="*/ 611404 h 641219"/>
              <a:gd name="connsiteX63" fmla="*/ 830535 w 914400"/>
              <a:gd name="connsiteY63" fmla="*/ 614109 h 641219"/>
              <a:gd name="connsiteX64" fmla="*/ 852178 w 914400"/>
              <a:gd name="connsiteY64" fmla="*/ 619520 h 641219"/>
              <a:gd name="connsiteX65" fmla="*/ 876526 w 914400"/>
              <a:gd name="connsiteY65" fmla="*/ 627636 h 641219"/>
              <a:gd name="connsiteX66" fmla="*/ 892758 w 914400"/>
              <a:gd name="connsiteY66" fmla="*/ 633047 h 641219"/>
              <a:gd name="connsiteX67" fmla="*/ 900874 w 914400"/>
              <a:gd name="connsiteY67" fmla="*/ 635752 h 641219"/>
              <a:gd name="connsiteX68" fmla="*/ 914400 w 914400"/>
              <a:gd name="connsiteY68" fmla="*/ 641163 h 641219"/>
              <a:gd name="connsiteX0" fmla="*/ 0 w 914400"/>
              <a:gd name="connsiteY0" fmla="*/ 0 h 641219"/>
              <a:gd name="connsiteX1" fmla="*/ 21643 w 914400"/>
              <a:gd name="connsiteY1" fmla="*/ 18938 h 641219"/>
              <a:gd name="connsiteX2" fmla="*/ 27054 w 914400"/>
              <a:gd name="connsiteY2" fmla="*/ 27054 h 641219"/>
              <a:gd name="connsiteX3" fmla="*/ 29759 w 914400"/>
              <a:gd name="connsiteY3" fmla="*/ 35170 h 641219"/>
              <a:gd name="connsiteX4" fmla="*/ 40580 w 914400"/>
              <a:gd name="connsiteY4" fmla="*/ 51402 h 641219"/>
              <a:gd name="connsiteX5" fmla="*/ 43286 w 914400"/>
              <a:gd name="connsiteY5" fmla="*/ 59518 h 641219"/>
              <a:gd name="connsiteX6" fmla="*/ 54107 w 914400"/>
              <a:gd name="connsiteY6" fmla="*/ 78455 h 641219"/>
              <a:gd name="connsiteX7" fmla="*/ 67633 w 914400"/>
              <a:gd name="connsiteY7" fmla="*/ 102803 h 641219"/>
              <a:gd name="connsiteX8" fmla="*/ 73044 w 914400"/>
              <a:gd name="connsiteY8" fmla="*/ 110919 h 641219"/>
              <a:gd name="connsiteX9" fmla="*/ 83865 w 914400"/>
              <a:gd name="connsiteY9" fmla="*/ 127151 h 641219"/>
              <a:gd name="connsiteX10" fmla="*/ 97392 w 914400"/>
              <a:gd name="connsiteY10" fmla="*/ 151499 h 641219"/>
              <a:gd name="connsiteX11" fmla="*/ 108213 w 914400"/>
              <a:gd name="connsiteY11" fmla="*/ 183963 h 641219"/>
              <a:gd name="connsiteX12" fmla="*/ 110919 w 914400"/>
              <a:gd name="connsiteY12" fmla="*/ 192079 h 641219"/>
              <a:gd name="connsiteX13" fmla="*/ 116329 w 914400"/>
              <a:gd name="connsiteY13" fmla="*/ 200195 h 641219"/>
              <a:gd name="connsiteX14" fmla="*/ 121740 w 914400"/>
              <a:gd name="connsiteY14" fmla="*/ 211016 h 641219"/>
              <a:gd name="connsiteX15" fmla="*/ 146088 w 914400"/>
              <a:gd name="connsiteY15" fmla="*/ 232658 h 641219"/>
              <a:gd name="connsiteX16" fmla="*/ 154204 w 914400"/>
              <a:gd name="connsiteY16" fmla="*/ 235364 h 641219"/>
              <a:gd name="connsiteX17" fmla="*/ 162320 w 914400"/>
              <a:gd name="connsiteY17" fmla="*/ 240774 h 641219"/>
              <a:gd name="connsiteX18" fmla="*/ 189373 w 914400"/>
              <a:gd name="connsiteY18" fmla="*/ 248890 h 641219"/>
              <a:gd name="connsiteX19" fmla="*/ 208310 w 914400"/>
              <a:gd name="connsiteY19" fmla="*/ 262417 h 641219"/>
              <a:gd name="connsiteX20" fmla="*/ 219132 w 914400"/>
              <a:gd name="connsiteY20" fmla="*/ 267828 h 641219"/>
              <a:gd name="connsiteX21" fmla="*/ 243480 w 914400"/>
              <a:gd name="connsiteY21" fmla="*/ 284060 h 641219"/>
              <a:gd name="connsiteX22" fmla="*/ 251596 w 914400"/>
              <a:gd name="connsiteY22" fmla="*/ 289470 h 641219"/>
              <a:gd name="connsiteX23" fmla="*/ 259712 w 914400"/>
              <a:gd name="connsiteY23" fmla="*/ 297586 h 641219"/>
              <a:gd name="connsiteX24" fmla="*/ 267828 w 914400"/>
              <a:gd name="connsiteY24" fmla="*/ 300292 h 641219"/>
              <a:gd name="connsiteX25" fmla="*/ 292175 w 914400"/>
              <a:gd name="connsiteY25" fmla="*/ 311113 h 641219"/>
              <a:gd name="connsiteX26" fmla="*/ 300291 w 914400"/>
              <a:gd name="connsiteY26" fmla="*/ 313818 h 641219"/>
              <a:gd name="connsiteX27" fmla="*/ 308407 w 914400"/>
              <a:gd name="connsiteY27" fmla="*/ 319229 h 641219"/>
              <a:gd name="connsiteX28" fmla="*/ 316523 w 914400"/>
              <a:gd name="connsiteY28" fmla="*/ 321934 h 641219"/>
              <a:gd name="connsiteX29" fmla="*/ 327345 w 914400"/>
              <a:gd name="connsiteY29" fmla="*/ 327345 h 641219"/>
              <a:gd name="connsiteX30" fmla="*/ 343577 w 914400"/>
              <a:gd name="connsiteY30" fmla="*/ 335461 h 641219"/>
              <a:gd name="connsiteX31" fmla="*/ 362514 w 914400"/>
              <a:gd name="connsiteY31" fmla="*/ 348987 h 641219"/>
              <a:gd name="connsiteX32" fmla="*/ 370630 w 914400"/>
              <a:gd name="connsiteY32" fmla="*/ 357103 h 641219"/>
              <a:gd name="connsiteX33" fmla="*/ 394978 w 914400"/>
              <a:gd name="connsiteY33" fmla="*/ 378746 h 641219"/>
              <a:gd name="connsiteX34" fmla="*/ 405799 w 914400"/>
              <a:gd name="connsiteY34" fmla="*/ 394978 h 641219"/>
              <a:gd name="connsiteX35" fmla="*/ 411210 w 914400"/>
              <a:gd name="connsiteY35" fmla="*/ 403094 h 641219"/>
              <a:gd name="connsiteX36" fmla="*/ 427442 w 914400"/>
              <a:gd name="connsiteY36" fmla="*/ 416621 h 641219"/>
              <a:gd name="connsiteX37" fmla="*/ 435558 w 914400"/>
              <a:gd name="connsiteY37" fmla="*/ 419326 h 641219"/>
              <a:gd name="connsiteX38" fmla="*/ 443674 w 914400"/>
              <a:gd name="connsiteY38" fmla="*/ 424737 h 641219"/>
              <a:gd name="connsiteX39" fmla="*/ 462611 w 914400"/>
              <a:gd name="connsiteY39" fmla="*/ 427442 h 641219"/>
              <a:gd name="connsiteX40" fmla="*/ 470727 w 914400"/>
              <a:gd name="connsiteY40" fmla="*/ 430147 h 641219"/>
              <a:gd name="connsiteX41" fmla="*/ 478843 w 914400"/>
              <a:gd name="connsiteY41" fmla="*/ 435558 h 641219"/>
              <a:gd name="connsiteX42" fmla="*/ 486959 w 914400"/>
              <a:gd name="connsiteY42" fmla="*/ 438263 h 641219"/>
              <a:gd name="connsiteX43" fmla="*/ 495075 w 914400"/>
              <a:gd name="connsiteY43" fmla="*/ 446379 h 641219"/>
              <a:gd name="connsiteX44" fmla="*/ 511307 w 914400"/>
              <a:gd name="connsiteY44" fmla="*/ 457200 h 641219"/>
              <a:gd name="connsiteX45" fmla="*/ 530244 w 914400"/>
              <a:gd name="connsiteY45" fmla="*/ 481548 h 641219"/>
              <a:gd name="connsiteX46" fmla="*/ 543771 w 914400"/>
              <a:gd name="connsiteY46" fmla="*/ 495075 h 641219"/>
              <a:gd name="connsiteX47" fmla="*/ 560003 w 914400"/>
              <a:gd name="connsiteY47" fmla="*/ 497780 h 641219"/>
              <a:gd name="connsiteX48" fmla="*/ 592467 w 914400"/>
              <a:gd name="connsiteY48" fmla="*/ 503191 h 641219"/>
              <a:gd name="connsiteX49" fmla="*/ 616815 w 914400"/>
              <a:gd name="connsiteY49" fmla="*/ 511307 h 641219"/>
              <a:gd name="connsiteX50" fmla="*/ 630341 w 914400"/>
              <a:gd name="connsiteY50" fmla="*/ 514012 h 641219"/>
              <a:gd name="connsiteX51" fmla="*/ 646573 w 914400"/>
              <a:gd name="connsiteY51" fmla="*/ 519423 h 641219"/>
              <a:gd name="connsiteX52" fmla="*/ 660100 w 914400"/>
              <a:gd name="connsiteY52" fmla="*/ 532950 h 641219"/>
              <a:gd name="connsiteX53" fmla="*/ 668216 w 914400"/>
              <a:gd name="connsiteY53" fmla="*/ 538360 h 641219"/>
              <a:gd name="connsiteX54" fmla="*/ 679037 w 914400"/>
              <a:gd name="connsiteY54" fmla="*/ 554592 h 641219"/>
              <a:gd name="connsiteX55" fmla="*/ 692564 w 914400"/>
              <a:gd name="connsiteY55" fmla="*/ 562708 h 641219"/>
              <a:gd name="connsiteX56" fmla="*/ 708796 w 914400"/>
              <a:gd name="connsiteY56" fmla="*/ 568119 h 641219"/>
              <a:gd name="connsiteX57" fmla="*/ 727733 w 914400"/>
              <a:gd name="connsiteY57" fmla="*/ 581645 h 641219"/>
              <a:gd name="connsiteX58" fmla="*/ 746670 w 914400"/>
              <a:gd name="connsiteY58" fmla="*/ 587056 h 641219"/>
              <a:gd name="connsiteX59" fmla="*/ 762902 w 914400"/>
              <a:gd name="connsiteY59" fmla="*/ 592467 h 641219"/>
              <a:gd name="connsiteX60" fmla="*/ 779134 w 914400"/>
              <a:gd name="connsiteY60" fmla="*/ 597877 h 641219"/>
              <a:gd name="connsiteX61" fmla="*/ 795366 w 914400"/>
              <a:gd name="connsiteY61" fmla="*/ 603288 h 641219"/>
              <a:gd name="connsiteX62" fmla="*/ 822419 w 914400"/>
              <a:gd name="connsiteY62" fmla="*/ 611404 h 641219"/>
              <a:gd name="connsiteX63" fmla="*/ 830535 w 914400"/>
              <a:gd name="connsiteY63" fmla="*/ 614109 h 641219"/>
              <a:gd name="connsiteX64" fmla="*/ 852178 w 914400"/>
              <a:gd name="connsiteY64" fmla="*/ 619520 h 641219"/>
              <a:gd name="connsiteX65" fmla="*/ 876526 w 914400"/>
              <a:gd name="connsiteY65" fmla="*/ 627636 h 641219"/>
              <a:gd name="connsiteX66" fmla="*/ 892758 w 914400"/>
              <a:gd name="connsiteY66" fmla="*/ 633047 h 641219"/>
              <a:gd name="connsiteX67" fmla="*/ 900874 w 914400"/>
              <a:gd name="connsiteY67" fmla="*/ 635752 h 641219"/>
              <a:gd name="connsiteX68" fmla="*/ 914400 w 914400"/>
              <a:gd name="connsiteY68" fmla="*/ 641163 h 641219"/>
              <a:gd name="connsiteX0" fmla="*/ 0 w 914400"/>
              <a:gd name="connsiteY0" fmla="*/ 0 h 641219"/>
              <a:gd name="connsiteX1" fmla="*/ 21643 w 914400"/>
              <a:gd name="connsiteY1" fmla="*/ 18938 h 641219"/>
              <a:gd name="connsiteX2" fmla="*/ 27054 w 914400"/>
              <a:gd name="connsiteY2" fmla="*/ 27054 h 641219"/>
              <a:gd name="connsiteX3" fmla="*/ 29759 w 914400"/>
              <a:gd name="connsiteY3" fmla="*/ 35170 h 641219"/>
              <a:gd name="connsiteX4" fmla="*/ 40580 w 914400"/>
              <a:gd name="connsiteY4" fmla="*/ 51402 h 641219"/>
              <a:gd name="connsiteX5" fmla="*/ 43286 w 914400"/>
              <a:gd name="connsiteY5" fmla="*/ 59518 h 641219"/>
              <a:gd name="connsiteX6" fmla="*/ 54107 w 914400"/>
              <a:gd name="connsiteY6" fmla="*/ 78455 h 641219"/>
              <a:gd name="connsiteX7" fmla="*/ 67633 w 914400"/>
              <a:gd name="connsiteY7" fmla="*/ 102803 h 641219"/>
              <a:gd name="connsiteX8" fmla="*/ 73044 w 914400"/>
              <a:gd name="connsiteY8" fmla="*/ 110919 h 641219"/>
              <a:gd name="connsiteX9" fmla="*/ 83865 w 914400"/>
              <a:gd name="connsiteY9" fmla="*/ 127151 h 641219"/>
              <a:gd name="connsiteX10" fmla="*/ 97392 w 914400"/>
              <a:gd name="connsiteY10" fmla="*/ 151499 h 641219"/>
              <a:gd name="connsiteX11" fmla="*/ 108213 w 914400"/>
              <a:gd name="connsiteY11" fmla="*/ 183963 h 641219"/>
              <a:gd name="connsiteX12" fmla="*/ 110919 w 914400"/>
              <a:gd name="connsiteY12" fmla="*/ 192079 h 641219"/>
              <a:gd name="connsiteX13" fmla="*/ 116329 w 914400"/>
              <a:gd name="connsiteY13" fmla="*/ 200195 h 641219"/>
              <a:gd name="connsiteX14" fmla="*/ 121740 w 914400"/>
              <a:gd name="connsiteY14" fmla="*/ 211016 h 641219"/>
              <a:gd name="connsiteX15" fmla="*/ 146088 w 914400"/>
              <a:gd name="connsiteY15" fmla="*/ 232658 h 641219"/>
              <a:gd name="connsiteX16" fmla="*/ 154204 w 914400"/>
              <a:gd name="connsiteY16" fmla="*/ 235364 h 641219"/>
              <a:gd name="connsiteX17" fmla="*/ 162320 w 914400"/>
              <a:gd name="connsiteY17" fmla="*/ 240774 h 641219"/>
              <a:gd name="connsiteX18" fmla="*/ 189373 w 914400"/>
              <a:gd name="connsiteY18" fmla="*/ 248890 h 641219"/>
              <a:gd name="connsiteX19" fmla="*/ 208310 w 914400"/>
              <a:gd name="connsiteY19" fmla="*/ 262417 h 641219"/>
              <a:gd name="connsiteX20" fmla="*/ 219132 w 914400"/>
              <a:gd name="connsiteY20" fmla="*/ 267828 h 641219"/>
              <a:gd name="connsiteX21" fmla="*/ 243480 w 914400"/>
              <a:gd name="connsiteY21" fmla="*/ 284060 h 641219"/>
              <a:gd name="connsiteX22" fmla="*/ 251596 w 914400"/>
              <a:gd name="connsiteY22" fmla="*/ 289470 h 641219"/>
              <a:gd name="connsiteX23" fmla="*/ 259712 w 914400"/>
              <a:gd name="connsiteY23" fmla="*/ 297586 h 641219"/>
              <a:gd name="connsiteX24" fmla="*/ 267828 w 914400"/>
              <a:gd name="connsiteY24" fmla="*/ 300292 h 641219"/>
              <a:gd name="connsiteX25" fmla="*/ 292175 w 914400"/>
              <a:gd name="connsiteY25" fmla="*/ 311113 h 641219"/>
              <a:gd name="connsiteX26" fmla="*/ 300291 w 914400"/>
              <a:gd name="connsiteY26" fmla="*/ 313818 h 641219"/>
              <a:gd name="connsiteX27" fmla="*/ 308407 w 914400"/>
              <a:gd name="connsiteY27" fmla="*/ 319229 h 641219"/>
              <a:gd name="connsiteX28" fmla="*/ 316523 w 914400"/>
              <a:gd name="connsiteY28" fmla="*/ 321934 h 641219"/>
              <a:gd name="connsiteX29" fmla="*/ 327345 w 914400"/>
              <a:gd name="connsiteY29" fmla="*/ 327345 h 641219"/>
              <a:gd name="connsiteX30" fmla="*/ 343577 w 914400"/>
              <a:gd name="connsiteY30" fmla="*/ 335461 h 641219"/>
              <a:gd name="connsiteX31" fmla="*/ 362514 w 914400"/>
              <a:gd name="connsiteY31" fmla="*/ 348987 h 641219"/>
              <a:gd name="connsiteX32" fmla="*/ 370630 w 914400"/>
              <a:gd name="connsiteY32" fmla="*/ 357103 h 641219"/>
              <a:gd name="connsiteX33" fmla="*/ 394978 w 914400"/>
              <a:gd name="connsiteY33" fmla="*/ 378746 h 641219"/>
              <a:gd name="connsiteX34" fmla="*/ 405799 w 914400"/>
              <a:gd name="connsiteY34" fmla="*/ 394978 h 641219"/>
              <a:gd name="connsiteX35" fmla="*/ 411210 w 914400"/>
              <a:gd name="connsiteY35" fmla="*/ 403094 h 641219"/>
              <a:gd name="connsiteX36" fmla="*/ 427442 w 914400"/>
              <a:gd name="connsiteY36" fmla="*/ 416621 h 641219"/>
              <a:gd name="connsiteX37" fmla="*/ 435558 w 914400"/>
              <a:gd name="connsiteY37" fmla="*/ 419326 h 641219"/>
              <a:gd name="connsiteX38" fmla="*/ 443674 w 914400"/>
              <a:gd name="connsiteY38" fmla="*/ 424737 h 641219"/>
              <a:gd name="connsiteX39" fmla="*/ 462611 w 914400"/>
              <a:gd name="connsiteY39" fmla="*/ 427442 h 641219"/>
              <a:gd name="connsiteX40" fmla="*/ 470727 w 914400"/>
              <a:gd name="connsiteY40" fmla="*/ 430147 h 641219"/>
              <a:gd name="connsiteX41" fmla="*/ 478843 w 914400"/>
              <a:gd name="connsiteY41" fmla="*/ 435558 h 641219"/>
              <a:gd name="connsiteX42" fmla="*/ 486959 w 914400"/>
              <a:gd name="connsiteY42" fmla="*/ 438263 h 641219"/>
              <a:gd name="connsiteX43" fmla="*/ 495075 w 914400"/>
              <a:gd name="connsiteY43" fmla="*/ 446379 h 641219"/>
              <a:gd name="connsiteX44" fmla="*/ 511307 w 914400"/>
              <a:gd name="connsiteY44" fmla="*/ 457200 h 641219"/>
              <a:gd name="connsiteX45" fmla="*/ 530244 w 914400"/>
              <a:gd name="connsiteY45" fmla="*/ 481548 h 641219"/>
              <a:gd name="connsiteX46" fmla="*/ 543771 w 914400"/>
              <a:gd name="connsiteY46" fmla="*/ 495075 h 641219"/>
              <a:gd name="connsiteX47" fmla="*/ 560003 w 914400"/>
              <a:gd name="connsiteY47" fmla="*/ 497780 h 641219"/>
              <a:gd name="connsiteX48" fmla="*/ 592467 w 914400"/>
              <a:gd name="connsiteY48" fmla="*/ 503191 h 641219"/>
              <a:gd name="connsiteX49" fmla="*/ 616815 w 914400"/>
              <a:gd name="connsiteY49" fmla="*/ 511307 h 641219"/>
              <a:gd name="connsiteX50" fmla="*/ 630341 w 914400"/>
              <a:gd name="connsiteY50" fmla="*/ 514012 h 641219"/>
              <a:gd name="connsiteX51" fmla="*/ 646573 w 914400"/>
              <a:gd name="connsiteY51" fmla="*/ 519423 h 641219"/>
              <a:gd name="connsiteX52" fmla="*/ 660100 w 914400"/>
              <a:gd name="connsiteY52" fmla="*/ 532950 h 641219"/>
              <a:gd name="connsiteX53" fmla="*/ 668216 w 914400"/>
              <a:gd name="connsiteY53" fmla="*/ 538360 h 641219"/>
              <a:gd name="connsiteX54" fmla="*/ 679037 w 914400"/>
              <a:gd name="connsiteY54" fmla="*/ 554592 h 641219"/>
              <a:gd name="connsiteX55" fmla="*/ 692564 w 914400"/>
              <a:gd name="connsiteY55" fmla="*/ 562708 h 641219"/>
              <a:gd name="connsiteX56" fmla="*/ 708796 w 914400"/>
              <a:gd name="connsiteY56" fmla="*/ 568119 h 641219"/>
              <a:gd name="connsiteX57" fmla="*/ 730438 w 914400"/>
              <a:gd name="connsiteY57" fmla="*/ 573529 h 641219"/>
              <a:gd name="connsiteX58" fmla="*/ 746670 w 914400"/>
              <a:gd name="connsiteY58" fmla="*/ 587056 h 641219"/>
              <a:gd name="connsiteX59" fmla="*/ 762902 w 914400"/>
              <a:gd name="connsiteY59" fmla="*/ 592467 h 641219"/>
              <a:gd name="connsiteX60" fmla="*/ 779134 w 914400"/>
              <a:gd name="connsiteY60" fmla="*/ 597877 h 641219"/>
              <a:gd name="connsiteX61" fmla="*/ 795366 w 914400"/>
              <a:gd name="connsiteY61" fmla="*/ 603288 h 641219"/>
              <a:gd name="connsiteX62" fmla="*/ 822419 w 914400"/>
              <a:gd name="connsiteY62" fmla="*/ 611404 h 641219"/>
              <a:gd name="connsiteX63" fmla="*/ 830535 w 914400"/>
              <a:gd name="connsiteY63" fmla="*/ 614109 h 641219"/>
              <a:gd name="connsiteX64" fmla="*/ 852178 w 914400"/>
              <a:gd name="connsiteY64" fmla="*/ 619520 h 641219"/>
              <a:gd name="connsiteX65" fmla="*/ 876526 w 914400"/>
              <a:gd name="connsiteY65" fmla="*/ 627636 h 641219"/>
              <a:gd name="connsiteX66" fmla="*/ 892758 w 914400"/>
              <a:gd name="connsiteY66" fmla="*/ 633047 h 641219"/>
              <a:gd name="connsiteX67" fmla="*/ 900874 w 914400"/>
              <a:gd name="connsiteY67" fmla="*/ 635752 h 641219"/>
              <a:gd name="connsiteX68" fmla="*/ 914400 w 914400"/>
              <a:gd name="connsiteY68" fmla="*/ 641163 h 641219"/>
              <a:gd name="connsiteX0" fmla="*/ 0 w 914400"/>
              <a:gd name="connsiteY0" fmla="*/ 0 h 641219"/>
              <a:gd name="connsiteX1" fmla="*/ 21643 w 914400"/>
              <a:gd name="connsiteY1" fmla="*/ 18938 h 641219"/>
              <a:gd name="connsiteX2" fmla="*/ 27054 w 914400"/>
              <a:gd name="connsiteY2" fmla="*/ 27054 h 641219"/>
              <a:gd name="connsiteX3" fmla="*/ 29759 w 914400"/>
              <a:gd name="connsiteY3" fmla="*/ 35170 h 641219"/>
              <a:gd name="connsiteX4" fmla="*/ 40580 w 914400"/>
              <a:gd name="connsiteY4" fmla="*/ 51402 h 641219"/>
              <a:gd name="connsiteX5" fmla="*/ 43286 w 914400"/>
              <a:gd name="connsiteY5" fmla="*/ 59518 h 641219"/>
              <a:gd name="connsiteX6" fmla="*/ 54107 w 914400"/>
              <a:gd name="connsiteY6" fmla="*/ 78455 h 641219"/>
              <a:gd name="connsiteX7" fmla="*/ 67633 w 914400"/>
              <a:gd name="connsiteY7" fmla="*/ 102803 h 641219"/>
              <a:gd name="connsiteX8" fmla="*/ 73044 w 914400"/>
              <a:gd name="connsiteY8" fmla="*/ 110919 h 641219"/>
              <a:gd name="connsiteX9" fmla="*/ 83865 w 914400"/>
              <a:gd name="connsiteY9" fmla="*/ 127151 h 641219"/>
              <a:gd name="connsiteX10" fmla="*/ 97392 w 914400"/>
              <a:gd name="connsiteY10" fmla="*/ 151499 h 641219"/>
              <a:gd name="connsiteX11" fmla="*/ 108213 w 914400"/>
              <a:gd name="connsiteY11" fmla="*/ 183963 h 641219"/>
              <a:gd name="connsiteX12" fmla="*/ 110919 w 914400"/>
              <a:gd name="connsiteY12" fmla="*/ 192079 h 641219"/>
              <a:gd name="connsiteX13" fmla="*/ 116329 w 914400"/>
              <a:gd name="connsiteY13" fmla="*/ 200195 h 641219"/>
              <a:gd name="connsiteX14" fmla="*/ 121740 w 914400"/>
              <a:gd name="connsiteY14" fmla="*/ 211016 h 641219"/>
              <a:gd name="connsiteX15" fmla="*/ 146088 w 914400"/>
              <a:gd name="connsiteY15" fmla="*/ 232658 h 641219"/>
              <a:gd name="connsiteX16" fmla="*/ 154204 w 914400"/>
              <a:gd name="connsiteY16" fmla="*/ 235364 h 641219"/>
              <a:gd name="connsiteX17" fmla="*/ 162320 w 914400"/>
              <a:gd name="connsiteY17" fmla="*/ 240774 h 641219"/>
              <a:gd name="connsiteX18" fmla="*/ 189373 w 914400"/>
              <a:gd name="connsiteY18" fmla="*/ 248890 h 641219"/>
              <a:gd name="connsiteX19" fmla="*/ 208310 w 914400"/>
              <a:gd name="connsiteY19" fmla="*/ 262417 h 641219"/>
              <a:gd name="connsiteX20" fmla="*/ 219132 w 914400"/>
              <a:gd name="connsiteY20" fmla="*/ 267828 h 641219"/>
              <a:gd name="connsiteX21" fmla="*/ 243480 w 914400"/>
              <a:gd name="connsiteY21" fmla="*/ 284060 h 641219"/>
              <a:gd name="connsiteX22" fmla="*/ 251596 w 914400"/>
              <a:gd name="connsiteY22" fmla="*/ 289470 h 641219"/>
              <a:gd name="connsiteX23" fmla="*/ 259712 w 914400"/>
              <a:gd name="connsiteY23" fmla="*/ 297586 h 641219"/>
              <a:gd name="connsiteX24" fmla="*/ 267828 w 914400"/>
              <a:gd name="connsiteY24" fmla="*/ 300292 h 641219"/>
              <a:gd name="connsiteX25" fmla="*/ 292175 w 914400"/>
              <a:gd name="connsiteY25" fmla="*/ 311113 h 641219"/>
              <a:gd name="connsiteX26" fmla="*/ 300291 w 914400"/>
              <a:gd name="connsiteY26" fmla="*/ 313818 h 641219"/>
              <a:gd name="connsiteX27" fmla="*/ 308407 w 914400"/>
              <a:gd name="connsiteY27" fmla="*/ 319229 h 641219"/>
              <a:gd name="connsiteX28" fmla="*/ 316523 w 914400"/>
              <a:gd name="connsiteY28" fmla="*/ 321934 h 641219"/>
              <a:gd name="connsiteX29" fmla="*/ 327345 w 914400"/>
              <a:gd name="connsiteY29" fmla="*/ 327345 h 641219"/>
              <a:gd name="connsiteX30" fmla="*/ 343577 w 914400"/>
              <a:gd name="connsiteY30" fmla="*/ 335461 h 641219"/>
              <a:gd name="connsiteX31" fmla="*/ 362514 w 914400"/>
              <a:gd name="connsiteY31" fmla="*/ 348987 h 641219"/>
              <a:gd name="connsiteX32" fmla="*/ 370630 w 914400"/>
              <a:gd name="connsiteY32" fmla="*/ 357103 h 641219"/>
              <a:gd name="connsiteX33" fmla="*/ 394978 w 914400"/>
              <a:gd name="connsiteY33" fmla="*/ 378746 h 641219"/>
              <a:gd name="connsiteX34" fmla="*/ 405799 w 914400"/>
              <a:gd name="connsiteY34" fmla="*/ 394978 h 641219"/>
              <a:gd name="connsiteX35" fmla="*/ 411210 w 914400"/>
              <a:gd name="connsiteY35" fmla="*/ 403094 h 641219"/>
              <a:gd name="connsiteX36" fmla="*/ 427442 w 914400"/>
              <a:gd name="connsiteY36" fmla="*/ 416621 h 641219"/>
              <a:gd name="connsiteX37" fmla="*/ 435558 w 914400"/>
              <a:gd name="connsiteY37" fmla="*/ 419326 h 641219"/>
              <a:gd name="connsiteX38" fmla="*/ 443674 w 914400"/>
              <a:gd name="connsiteY38" fmla="*/ 424737 h 641219"/>
              <a:gd name="connsiteX39" fmla="*/ 462611 w 914400"/>
              <a:gd name="connsiteY39" fmla="*/ 427442 h 641219"/>
              <a:gd name="connsiteX40" fmla="*/ 470727 w 914400"/>
              <a:gd name="connsiteY40" fmla="*/ 430147 h 641219"/>
              <a:gd name="connsiteX41" fmla="*/ 478843 w 914400"/>
              <a:gd name="connsiteY41" fmla="*/ 435558 h 641219"/>
              <a:gd name="connsiteX42" fmla="*/ 486959 w 914400"/>
              <a:gd name="connsiteY42" fmla="*/ 438263 h 641219"/>
              <a:gd name="connsiteX43" fmla="*/ 495075 w 914400"/>
              <a:gd name="connsiteY43" fmla="*/ 446379 h 641219"/>
              <a:gd name="connsiteX44" fmla="*/ 511307 w 914400"/>
              <a:gd name="connsiteY44" fmla="*/ 457200 h 641219"/>
              <a:gd name="connsiteX45" fmla="*/ 530244 w 914400"/>
              <a:gd name="connsiteY45" fmla="*/ 481548 h 641219"/>
              <a:gd name="connsiteX46" fmla="*/ 543771 w 914400"/>
              <a:gd name="connsiteY46" fmla="*/ 495075 h 641219"/>
              <a:gd name="connsiteX47" fmla="*/ 560003 w 914400"/>
              <a:gd name="connsiteY47" fmla="*/ 497780 h 641219"/>
              <a:gd name="connsiteX48" fmla="*/ 592467 w 914400"/>
              <a:gd name="connsiteY48" fmla="*/ 503191 h 641219"/>
              <a:gd name="connsiteX49" fmla="*/ 616815 w 914400"/>
              <a:gd name="connsiteY49" fmla="*/ 511307 h 641219"/>
              <a:gd name="connsiteX50" fmla="*/ 630341 w 914400"/>
              <a:gd name="connsiteY50" fmla="*/ 514012 h 641219"/>
              <a:gd name="connsiteX51" fmla="*/ 646573 w 914400"/>
              <a:gd name="connsiteY51" fmla="*/ 519423 h 641219"/>
              <a:gd name="connsiteX52" fmla="*/ 660100 w 914400"/>
              <a:gd name="connsiteY52" fmla="*/ 532950 h 641219"/>
              <a:gd name="connsiteX53" fmla="*/ 668216 w 914400"/>
              <a:gd name="connsiteY53" fmla="*/ 538360 h 641219"/>
              <a:gd name="connsiteX54" fmla="*/ 679037 w 914400"/>
              <a:gd name="connsiteY54" fmla="*/ 554592 h 641219"/>
              <a:gd name="connsiteX55" fmla="*/ 692564 w 914400"/>
              <a:gd name="connsiteY55" fmla="*/ 562708 h 641219"/>
              <a:gd name="connsiteX56" fmla="*/ 708796 w 914400"/>
              <a:gd name="connsiteY56" fmla="*/ 568119 h 641219"/>
              <a:gd name="connsiteX57" fmla="*/ 746670 w 914400"/>
              <a:gd name="connsiteY57" fmla="*/ 587056 h 641219"/>
              <a:gd name="connsiteX58" fmla="*/ 762902 w 914400"/>
              <a:gd name="connsiteY58" fmla="*/ 592467 h 641219"/>
              <a:gd name="connsiteX59" fmla="*/ 779134 w 914400"/>
              <a:gd name="connsiteY59" fmla="*/ 597877 h 641219"/>
              <a:gd name="connsiteX60" fmla="*/ 795366 w 914400"/>
              <a:gd name="connsiteY60" fmla="*/ 603288 h 641219"/>
              <a:gd name="connsiteX61" fmla="*/ 822419 w 914400"/>
              <a:gd name="connsiteY61" fmla="*/ 611404 h 641219"/>
              <a:gd name="connsiteX62" fmla="*/ 830535 w 914400"/>
              <a:gd name="connsiteY62" fmla="*/ 614109 h 641219"/>
              <a:gd name="connsiteX63" fmla="*/ 852178 w 914400"/>
              <a:gd name="connsiteY63" fmla="*/ 619520 h 641219"/>
              <a:gd name="connsiteX64" fmla="*/ 876526 w 914400"/>
              <a:gd name="connsiteY64" fmla="*/ 627636 h 641219"/>
              <a:gd name="connsiteX65" fmla="*/ 892758 w 914400"/>
              <a:gd name="connsiteY65" fmla="*/ 633047 h 641219"/>
              <a:gd name="connsiteX66" fmla="*/ 900874 w 914400"/>
              <a:gd name="connsiteY66" fmla="*/ 635752 h 641219"/>
              <a:gd name="connsiteX67" fmla="*/ 914400 w 914400"/>
              <a:gd name="connsiteY67" fmla="*/ 641163 h 641219"/>
              <a:gd name="connsiteX0" fmla="*/ 0 w 914400"/>
              <a:gd name="connsiteY0" fmla="*/ 0 h 641219"/>
              <a:gd name="connsiteX1" fmla="*/ 21643 w 914400"/>
              <a:gd name="connsiteY1" fmla="*/ 18938 h 641219"/>
              <a:gd name="connsiteX2" fmla="*/ 27054 w 914400"/>
              <a:gd name="connsiteY2" fmla="*/ 27054 h 641219"/>
              <a:gd name="connsiteX3" fmla="*/ 29759 w 914400"/>
              <a:gd name="connsiteY3" fmla="*/ 35170 h 641219"/>
              <a:gd name="connsiteX4" fmla="*/ 40580 w 914400"/>
              <a:gd name="connsiteY4" fmla="*/ 51402 h 641219"/>
              <a:gd name="connsiteX5" fmla="*/ 43286 w 914400"/>
              <a:gd name="connsiteY5" fmla="*/ 59518 h 641219"/>
              <a:gd name="connsiteX6" fmla="*/ 54107 w 914400"/>
              <a:gd name="connsiteY6" fmla="*/ 78455 h 641219"/>
              <a:gd name="connsiteX7" fmla="*/ 67633 w 914400"/>
              <a:gd name="connsiteY7" fmla="*/ 102803 h 641219"/>
              <a:gd name="connsiteX8" fmla="*/ 73044 w 914400"/>
              <a:gd name="connsiteY8" fmla="*/ 110919 h 641219"/>
              <a:gd name="connsiteX9" fmla="*/ 83865 w 914400"/>
              <a:gd name="connsiteY9" fmla="*/ 127151 h 641219"/>
              <a:gd name="connsiteX10" fmla="*/ 97392 w 914400"/>
              <a:gd name="connsiteY10" fmla="*/ 151499 h 641219"/>
              <a:gd name="connsiteX11" fmla="*/ 108213 w 914400"/>
              <a:gd name="connsiteY11" fmla="*/ 183963 h 641219"/>
              <a:gd name="connsiteX12" fmla="*/ 110919 w 914400"/>
              <a:gd name="connsiteY12" fmla="*/ 192079 h 641219"/>
              <a:gd name="connsiteX13" fmla="*/ 116329 w 914400"/>
              <a:gd name="connsiteY13" fmla="*/ 200195 h 641219"/>
              <a:gd name="connsiteX14" fmla="*/ 121740 w 914400"/>
              <a:gd name="connsiteY14" fmla="*/ 211016 h 641219"/>
              <a:gd name="connsiteX15" fmla="*/ 146088 w 914400"/>
              <a:gd name="connsiteY15" fmla="*/ 232658 h 641219"/>
              <a:gd name="connsiteX16" fmla="*/ 154204 w 914400"/>
              <a:gd name="connsiteY16" fmla="*/ 235364 h 641219"/>
              <a:gd name="connsiteX17" fmla="*/ 162320 w 914400"/>
              <a:gd name="connsiteY17" fmla="*/ 240774 h 641219"/>
              <a:gd name="connsiteX18" fmla="*/ 189373 w 914400"/>
              <a:gd name="connsiteY18" fmla="*/ 248890 h 641219"/>
              <a:gd name="connsiteX19" fmla="*/ 208310 w 914400"/>
              <a:gd name="connsiteY19" fmla="*/ 262417 h 641219"/>
              <a:gd name="connsiteX20" fmla="*/ 219132 w 914400"/>
              <a:gd name="connsiteY20" fmla="*/ 267828 h 641219"/>
              <a:gd name="connsiteX21" fmla="*/ 243480 w 914400"/>
              <a:gd name="connsiteY21" fmla="*/ 284060 h 641219"/>
              <a:gd name="connsiteX22" fmla="*/ 251596 w 914400"/>
              <a:gd name="connsiteY22" fmla="*/ 289470 h 641219"/>
              <a:gd name="connsiteX23" fmla="*/ 259712 w 914400"/>
              <a:gd name="connsiteY23" fmla="*/ 297586 h 641219"/>
              <a:gd name="connsiteX24" fmla="*/ 267828 w 914400"/>
              <a:gd name="connsiteY24" fmla="*/ 300292 h 641219"/>
              <a:gd name="connsiteX25" fmla="*/ 292175 w 914400"/>
              <a:gd name="connsiteY25" fmla="*/ 311113 h 641219"/>
              <a:gd name="connsiteX26" fmla="*/ 300291 w 914400"/>
              <a:gd name="connsiteY26" fmla="*/ 313818 h 641219"/>
              <a:gd name="connsiteX27" fmla="*/ 308407 w 914400"/>
              <a:gd name="connsiteY27" fmla="*/ 319229 h 641219"/>
              <a:gd name="connsiteX28" fmla="*/ 316523 w 914400"/>
              <a:gd name="connsiteY28" fmla="*/ 321934 h 641219"/>
              <a:gd name="connsiteX29" fmla="*/ 327345 w 914400"/>
              <a:gd name="connsiteY29" fmla="*/ 327345 h 641219"/>
              <a:gd name="connsiteX30" fmla="*/ 343577 w 914400"/>
              <a:gd name="connsiteY30" fmla="*/ 335461 h 641219"/>
              <a:gd name="connsiteX31" fmla="*/ 362514 w 914400"/>
              <a:gd name="connsiteY31" fmla="*/ 348987 h 641219"/>
              <a:gd name="connsiteX32" fmla="*/ 370630 w 914400"/>
              <a:gd name="connsiteY32" fmla="*/ 357103 h 641219"/>
              <a:gd name="connsiteX33" fmla="*/ 394978 w 914400"/>
              <a:gd name="connsiteY33" fmla="*/ 378746 h 641219"/>
              <a:gd name="connsiteX34" fmla="*/ 405799 w 914400"/>
              <a:gd name="connsiteY34" fmla="*/ 394978 h 641219"/>
              <a:gd name="connsiteX35" fmla="*/ 411210 w 914400"/>
              <a:gd name="connsiteY35" fmla="*/ 403094 h 641219"/>
              <a:gd name="connsiteX36" fmla="*/ 427442 w 914400"/>
              <a:gd name="connsiteY36" fmla="*/ 416621 h 641219"/>
              <a:gd name="connsiteX37" fmla="*/ 435558 w 914400"/>
              <a:gd name="connsiteY37" fmla="*/ 419326 h 641219"/>
              <a:gd name="connsiteX38" fmla="*/ 443674 w 914400"/>
              <a:gd name="connsiteY38" fmla="*/ 424737 h 641219"/>
              <a:gd name="connsiteX39" fmla="*/ 462611 w 914400"/>
              <a:gd name="connsiteY39" fmla="*/ 427442 h 641219"/>
              <a:gd name="connsiteX40" fmla="*/ 470727 w 914400"/>
              <a:gd name="connsiteY40" fmla="*/ 430147 h 641219"/>
              <a:gd name="connsiteX41" fmla="*/ 478843 w 914400"/>
              <a:gd name="connsiteY41" fmla="*/ 435558 h 641219"/>
              <a:gd name="connsiteX42" fmla="*/ 486959 w 914400"/>
              <a:gd name="connsiteY42" fmla="*/ 438263 h 641219"/>
              <a:gd name="connsiteX43" fmla="*/ 495075 w 914400"/>
              <a:gd name="connsiteY43" fmla="*/ 446379 h 641219"/>
              <a:gd name="connsiteX44" fmla="*/ 511307 w 914400"/>
              <a:gd name="connsiteY44" fmla="*/ 457200 h 641219"/>
              <a:gd name="connsiteX45" fmla="*/ 530244 w 914400"/>
              <a:gd name="connsiteY45" fmla="*/ 481548 h 641219"/>
              <a:gd name="connsiteX46" fmla="*/ 543771 w 914400"/>
              <a:gd name="connsiteY46" fmla="*/ 495075 h 641219"/>
              <a:gd name="connsiteX47" fmla="*/ 560003 w 914400"/>
              <a:gd name="connsiteY47" fmla="*/ 497780 h 641219"/>
              <a:gd name="connsiteX48" fmla="*/ 592467 w 914400"/>
              <a:gd name="connsiteY48" fmla="*/ 503191 h 641219"/>
              <a:gd name="connsiteX49" fmla="*/ 616815 w 914400"/>
              <a:gd name="connsiteY49" fmla="*/ 511307 h 641219"/>
              <a:gd name="connsiteX50" fmla="*/ 630341 w 914400"/>
              <a:gd name="connsiteY50" fmla="*/ 514012 h 641219"/>
              <a:gd name="connsiteX51" fmla="*/ 646573 w 914400"/>
              <a:gd name="connsiteY51" fmla="*/ 519423 h 641219"/>
              <a:gd name="connsiteX52" fmla="*/ 660100 w 914400"/>
              <a:gd name="connsiteY52" fmla="*/ 532950 h 641219"/>
              <a:gd name="connsiteX53" fmla="*/ 668216 w 914400"/>
              <a:gd name="connsiteY53" fmla="*/ 538360 h 641219"/>
              <a:gd name="connsiteX54" fmla="*/ 679037 w 914400"/>
              <a:gd name="connsiteY54" fmla="*/ 554592 h 641219"/>
              <a:gd name="connsiteX55" fmla="*/ 692564 w 914400"/>
              <a:gd name="connsiteY55" fmla="*/ 562708 h 641219"/>
              <a:gd name="connsiteX56" fmla="*/ 708796 w 914400"/>
              <a:gd name="connsiteY56" fmla="*/ 568119 h 641219"/>
              <a:gd name="connsiteX57" fmla="*/ 746670 w 914400"/>
              <a:gd name="connsiteY57" fmla="*/ 578940 h 641219"/>
              <a:gd name="connsiteX58" fmla="*/ 762902 w 914400"/>
              <a:gd name="connsiteY58" fmla="*/ 592467 h 641219"/>
              <a:gd name="connsiteX59" fmla="*/ 779134 w 914400"/>
              <a:gd name="connsiteY59" fmla="*/ 597877 h 641219"/>
              <a:gd name="connsiteX60" fmla="*/ 795366 w 914400"/>
              <a:gd name="connsiteY60" fmla="*/ 603288 h 641219"/>
              <a:gd name="connsiteX61" fmla="*/ 822419 w 914400"/>
              <a:gd name="connsiteY61" fmla="*/ 611404 h 641219"/>
              <a:gd name="connsiteX62" fmla="*/ 830535 w 914400"/>
              <a:gd name="connsiteY62" fmla="*/ 614109 h 641219"/>
              <a:gd name="connsiteX63" fmla="*/ 852178 w 914400"/>
              <a:gd name="connsiteY63" fmla="*/ 619520 h 641219"/>
              <a:gd name="connsiteX64" fmla="*/ 876526 w 914400"/>
              <a:gd name="connsiteY64" fmla="*/ 627636 h 641219"/>
              <a:gd name="connsiteX65" fmla="*/ 892758 w 914400"/>
              <a:gd name="connsiteY65" fmla="*/ 633047 h 641219"/>
              <a:gd name="connsiteX66" fmla="*/ 900874 w 914400"/>
              <a:gd name="connsiteY66" fmla="*/ 635752 h 641219"/>
              <a:gd name="connsiteX67" fmla="*/ 914400 w 914400"/>
              <a:gd name="connsiteY67" fmla="*/ 641163 h 641219"/>
              <a:gd name="connsiteX0" fmla="*/ 0 w 914400"/>
              <a:gd name="connsiteY0" fmla="*/ 0 h 641219"/>
              <a:gd name="connsiteX1" fmla="*/ 21643 w 914400"/>
              <a:gd name="connsiteY1" fmla="*/ 18938 h 641219"/>
              <a:gd name="connsiteX2" fmla="*/ 27054 w 914400"/>
              <a:gd name="connsiteY2" fmla="*/ 27054 h 641219"/>
              <a:gd name="connsiteX3" fmla="*/ 29759 w 914400"/>
              <a:gd name="connsiteY3" fmla="*/ 35170 h 641219"/>
              <a:gd name="connsiteX4" fmla="*/ 40580 w 914400"/>
              <a:gd name="connsiteY4" fmla="*/ 51402 h 641219"/>
              <a:gd name="connsiteX5" fmla="*/ 43286 w 914400"/>
              <a:gd name="connsiteY5" fmla="*/ 59518 h 641219"/>
              <a:gd name="connsiteX6" fmla="*/ 54107 w 914400"/>
              <a:gd name="connsiteY6" fmla="*/ 78455 h 641219"/>
              <a:gd name="connsiteX7" fmla="*/ 67633 w 914400"/>
              <a:gd name="connsiteY7" fmla="*/ 102803 h 641219"/>
              <a:gd name="connsiteX8" fmla="*/ 73044 w 914400"/>
              <a:gd name="connsiteY8" fmla="*/ 110919 h 641219"/>
              <a:gd name="connsiteX9" fmla="*/ 83865 w 914400"/>
              <a:gd name="connsiteY9" fmla="*/ 127151 h 641219"/>
              <a:gd name="connsiteX10" fmla="*/ 97392 w 914400"/>
              <a:gd name="connsiteY10" fmla="*/ 151499 h 641219"/>
              <a:gd name="connsiteX11" fmla="*/ 108213 w 914400"/>
              <a:gd name="connsiteY11" fmla="*/ 183963 h 641219"/>
              <a:gd name="connsiteX12" fmla="*/ 110919 w 914400"/>
              <a:gd name="connsiteY12" fmla="*/ 192079 h 641219"/>
              <a:gd name="connsiteX13" fmla="*/ 116329 w 914400"/>
              <a:gd name="connsiteY13" fmla="*/ 200195 h 641219"/>
              <a:gd name="connsiteX14" fmla="*/ 121740 w 914400"/>
              <a:gd name="connsiteY14" fmla="*/ 211016 h 641219"/>
              <a:gd name="connsiteX15" fmla="*/ 146088 w 914400"/>
              <a:gd name="connsiteY15" fmla="*/ 232658 h 641219"/>
              <a:gd name="connsiteX16" fmla="*/ 154204 w 914400"/>
              <a:gd name="connsiteY16" fmla="*/ 235364 h 641219"/>
              <a:gd name="connsiteX17" fmla="*/ 162320 w 914400"/>
              <a:gd name="connsiteY17" fmla="*/ 240774 h 641219"/>
              <a:gd name="connsiteX18" fmla="*/ 189373 w 914400"/>
              <a:gd name="connsiteY18" fmla="*/ 248890 h 641219"/>
              <a:gd name="connsiteX19" fmla="*/ 208310 w 914400"/>
              <a:gd name="connsiteY19" fmla="*/ 262417 h 641219"/>
              <a:gd name="connsiteX20" fmla="*/ 219132 w 914400"/>
              <a:gd name="connsiteY20" fmla="*/ 267828 h 641219"/>
              <a:gd name="connsiteX21" fmla="*/ 243480 w 914400"/>
              <a:gd name="connsiteY21" fmla="*/ 284060 h 641219"/>
              <a:gd name="connsiteX22" fmla="*/ 251596 w 914400"/>
              <a:gd name="connsiteY22" fmla="*/ 289470 h 641219"/>
              <a:gd name="connsiteX23" fmla="*/ 259712 w 914400"/>
              <a:gd name="connsiteY23" fmla="*/ 297586 h 641219"/>
              <a:gd name="connsiteX24" fmla="*/ 267828 w 914400"/>
              <a:gd name="connsiteY24" fmla="*/ 300292 h 641219"/>
              <a:gd name="connsiteX25" fmla="*/ 292175 w 914400"/>
              <a:gd name="connsiteY25" fmla="*/ 311113 h 641219"/>
              <a:gd name="connsiteX26" fmla="*/ 300291 w 914400"/>
              <a:gd name="connsiteY26" fmla="*/ 313818 h 641219"/>
              <a:gd name="connsiteX27" fmla="*/ 308407 w 914400"/>
              <a:gd name="connsiteY27" fmla="*/ 319229 h 641219"/>
              <a:gd name="connsiteX28" fmla="*/ 316523 w 914400"/>
              <a:gd name="connsiteY28" fmla="*/ 321934 h 641219"/>
              <a:gd name="connsiteX29" fmla="*/ 327345 w 914400"/>
              <a:gd name="connsiteY29" fmla="*/ 327345 h 641219"/>
              <a:gd name="connsiteX30" fmla="*/ 343577 w 914400"/>
              <a:gd name="connsiteY30" fmla="*/ 335461 h 641219"/>
              <a:gd name="connsiteX31" fmla="*/ 362514 w 914400"/>
              <a:gd name="connsiteY31" fmla="*/ 348987 h 641219"/>
              <a:gd name="connsiteX32" fmla="*/ 370630 w 914400"/>
              <a:gd name="connsiteY32" fmla="*/ 357103 h 641219"/>
              <a:gd name="connsiteX33" fmla="*/ 394978 w 914400"/>
              <a:gd name="connsiteY33" fmla="*/ 378746 h 641219"/>
              <a:gd name="connsiteX34" fmla="*/ 405799 w 914400"/>
              <a:gd name="connsiteY34" fmla="*/ 394978 h 641219"/>
              <a:gd name="connsiteX35" fmla="*/ 411210 w 914400"/>
              <a:gd name="connsiteY35" fmla="*/ 403094 h 641219"/>
              <a:gd name="connsiteX36" fmla="*/ 427442 w 914400"/>
              <a:gd name="connsiteY36" fmla="*/ 416621 h 641219"/>
              <a:gd name="connsiteX37" fmla="*/ 435558 w 914400"/>
              <a:gd name="connsiteY37" fmla="*/ 419326 h 641219"/>
              <a:gd name="connsiteX38" fmla="*/ 443674 w 914400"/>
              <a:gd name="connsiteY38" fmla="*/ 424737 h 641219"/>
              <a:gd name="connsiteX39" fmla="*/ 462611 w 914400"/>
              <a:gd name="connsiteY39" fmla="*/ 427442 h 641219"/>
              <a:gd name="connsiteX40" fmla="*/ 470727 w 914400"/>
              <a:gd name="connsiteY40" fmla="*/ 430147 h 641219"/>
              <a:gd name="connsiteX41" fmla="*/ 478843 w 914400"/>
              <a:gd name="connsiteY41" fmla="*/ 435558 h 641219"/>
              <a:gd name="connsiteX42" fmla="*/ 486959 w 914400"/>
              <a:gd name="connsiteY42" fmla="*/ 438263 h 641219"/>
              <a:gd name="connsiteX43" fmla="*/ 495075 w 914400"/>
              <a:gd name="connsiteY43" fmla="*/ 446379 h 641219"/>
              <a:gd name="connsiteX44" fmla="*/ 511307 w 914400"/>
              <a:gd name="connsiteY44" fmla="*/ 457200 h 641219"/>
              <a:gd name="connsiteX45" fmla="*/ 530244 w 914400"/>
              <a:gd name="connsiteY45" fmla="*/ 481548 h 641219"/>
              <a:gd name="connsiteX46" fmla="*/ 543771 w 914400"/>
              <a:gd name="connsiteY46" fmla="*/ 495075 h 641219"/>
              <a:gd name="connsiteX47" fmla="*/ 560003 w 914400"/>
              <a:gd name="connsiteY47" fmla="*/ 497780 h 641219"/>
              <a:gd name="connsiteX48" fmla="*/ 592467 w 914400"/>
              <a:gd name="connsiteY48" fmla="*/ 503191 h 641219"/>
              <a:gd name="connsiteX49" fmla="*/ 616815 w 914400"/>
              <a:gd name="connsiteY49" fmla="*/ 511307 h 641219"/>
              <a:gd name="connsiteX50" fmla="*/ 630341 w 914400"/>
              <a:gd name="connsiteY50" fmla="*/ 514012 h 641219"/>
              <a:gd name="connsiteX51" fmla="*/ 646573 w 914400"/>
              <a:gd name="connsiteY51" fmla="*/ 519423 h 641219"/>
              <a:gd name="connsiteX52" fmla="*/ 660100 w 914400"/>
              <a:gd name="connsiteY52" fmla="*/ 532950 h 641219"/>
              <a:gd name="connsiteX53" fmla="*/ 668216 w 914400"/>
              <a:gd name="connsiteY53" fmla="*/ 538360 h 641219"/>
              <a:gd name="connsiteX54" fmla="*/ 679037 w 914400"/>
              <a:gd name="connsiteY54" fmla="*/ 554592 h 641219"/>
              <a:gd name="connsiteX55" fmla="*/ 692564 w 914400"/>
              <a:gd name="connsiteY55" fmla="*/ 562708 h 641219"/>
              <a:gd name="connsiteX56" fmla="*/ 708796 w 914400"/>
              <a:gd name="connsiteY56" fmla="*/ 568119 h 641219"/>
              <a:gd name="connsiteX57" fmla="*/ 746670 w 914400"/>
              <a:gd name="connsiteY57" fmla="*/ 578940 h 641219"/>
              <a:gd name="connsiteX58" fmla="*/ 771018 w 914400"/>
              <a:gd name="connsiteY58" fmla="*/ 581646 h 641219"/>
              <a:gd name="connsiteX59" fmla="*/ 779134 w 914400"/>
              <a:gd name="connsiteY59" fmla="*/ 597877 h 641219"/>
              <a:gd name="connsiteX60" fmla="*/ 795366 w 914400"/>
              <a:gd name="connsiteY60" fmla="*/ 603288 h 641219"/>
              <a:gd name="connsiteX61" fmla="*/ 822419 w 914400"/>
              <a:gd name="connsiteY61" fmla="*/ 611404 h 641219"/>
              <a:gd name="connsiteX62" fmla="*/ 830535 w 914400"/>
              <a:gd name="connsiteY62" fmla="*/ 614109 h 641219"/>
              <a:gd name="connsiteX63" fmla="*/ 852178 w 914400"/>
              <a:gd name="connsiteY63" fmla="*/ 619520 h 641219"/>
              <a:gd name="connsiteX64" fmla="*/ 876526 w 914400"/>
              <a:gd name="connsiteY64" fmla="*/ 627636 h 641219"/>
              <a:gd name="connsiteX65" fmla="*/ 892758 w 914400"/>
              <a:gd name="connsiteY65" fmla="*/ 633047 h 641219"/>
              <a:gd name="connsiteX66" fmla="*/ 900874 w 914400"/>
              <a:gd name="connsiteY66" fmla="*/ 635752 h 641219"/>
              <a:gd name="connsiteX67" fmla="*/ 914400 w 914400"/>
              <a:gd name="connsiteY67" fmla="*/ 641163 h 641219"/>
              <a:gd name="connsiteX0" fmla="*/ 0 w 914400"/>
              <a:gd name="connsiteY0" fmla="*/ 0 h 641219"/>
              <a:gd name="connsiteX1" fmla="*/ 21643 w 914400"/>
              <a:gd name="connsiteY1" fmla="*/ 18938 h 641219"/>
              <a:gd name="connsiteX2" fmla="*/ 27054 w 914400"/>
              <a:gd name="connsiteY2" fmla="*/ 27054 h 641219"/>
              <a:gd name="connsiteX3" fmla="*/ 29759 w 914400"/>
              <a:gd name="connsiteY3" fmla="*/ 35170 h 641219"/>
              <a:gd name="connsiteX4" fmla="*/ 40580 w 914400"/>
              <a:gd name="connsiteY4" fmla="*/ 51402 h 641219"/>
              <a:gd name="connsiteX5" fmla="*/ 43286 w 914400"/>
              <a:gd name="connsiteY5" fmla="*/ 59518 h 641219"/>
              <a:gd name="connsiteX6" fmla="*/ 54107 w 914400"/>
              <a:gd name="connsiteY6" fmla="*/ 78455 h 641219"/>
              <a:gd name="connsiteX7" fmla="*/ 67633 w 914400"/>
              <a:gd name="connsiteY7" fmla="*/ 102803 h 641219"/>
              <a:gd name="connsiteX8" fmla="*/ 73044 w 914400"/>
              <a:gd name="connsiteY8" fmla="*/ 110919 h 641219"/>
              <a:gd name="connsiteX9" fmla="*/ 83865 w 914400"/>
              <a:gd name="connsiteY9" fmla="*/ 127151 h 641219"/>
              <a:gd name="connsiteX10" fmla="*/ 97392 w 914400"/>
              <a:gd name="connsiteY10" fmla="*/ 151499 h 641219"/>
              <a:gd name="connsiteX11" fmla="*/ 108213 w 914400"/>
              <a:gd name="connsiteY11" fmla="*/ 183963 h 641219"/>
              <a:gd name="connsiteX12" fmla="*/ 110919 w 914400"/>
              <a:gd name="connsiteY12" fmla="*/ 192079 h 641219"/>
              <a:gd name="connsiteX13" fmla="*/ 116329 w 914400"/>
              <a:gd name="connsiteY13" fmla="*/ 200195 h 641219"/>
              <a:gd name="connsiteX14" fmla="*/ 121740 w 914400"/>
              <a:gd name="connsiteY14" fmla="*/ 211016 h 641219"/>
              <a:gd name="connsiteX15" fmla="*/ 146088 w 914400"/>
              <a:gd name="connsiteY15" fmla="*/ 232658 h 641219"/>
              <a:gd name="connsiteX16" fmla="*/ 154204 w 914400"/>
              <a:gd name="connsiteY16" fmla="*/ 235364 h 641219"/>
              <a:gd name="connsiteX17" fmla="*/ 162320 w 914400"/>
              <a:gd name="connsiteY17" fmla="*/ 240774 h 641219"/>
              <a:gd name="connsiteX18" fmla="*/ 189373 w 914400"/>
              <a:gd name="connsiteY18" fmla="*/ 248890 h 641219"/>
              <a:gd name="connsiteX19" fmla="*/ 208310 w 914400"/>
              <a:gd name="connsiteY19" fmla="*/ 262417 h 641219"/>
              <a:gd name="connsiteX20" fmla="*/ 219132 w 914400"/>
              <a:gd name="connsiteY20" fmla="*/ 267828 h 641219"/>
              <a:gd name="connsiteX21" fmla="*/ 243480 w 914400"/>
              <a:gd name="connsiteY21" fmla="*/ 284060 h 641219"/>
              <a:gd name="connsiteX22" fmla="*/ 251596 w 914400"/>
              <a:gd name="connsiteY22" fmla="*/ 289470 h 641219"/>
              <a:gd name="connsiteX23" fmla="*/ 259712 w 914400"/>
              <a:gd name="connsiteY23" fmla="*/ 297586 h 641219"/>
              <a:gd name="connsiteX24" fmla="*/ 267828 w 914400"/>
              <a:gd name="connsiteY24" fmla="*/ 300292 h 641219"/>
              <a:gd name="connsiteX25" fmla="*/ 292175 w 914400"/>
              <a:gd name="connsiteY25" fmla="*/ 311113 h 641219"/>
              <a:gd name="connsiteX26" fmla="*/ 300291 w 914400"/>
              <a:gd name="connsiteY26" fmla="*/ 313818 h 641219"/>
              <a:gd name="connsiteX27" fmla="*/ 308407 w 914400"/>
              <a:gd name="connsiteY27" fmla="*/ 319229 h 641219"/>
              <a:gd name="connsiteX28" fmla="*/ 316523 w 914400"/>
              <a:gd name="connsiteY28" fmla="*/ 321934 h 641219"/>
              <a:gd name="connsiteX29" fmla="*/ 327345 w 914400"/>
              <a:gd name="connsiteY29" fmla="*/ 327345 h 641219"/>
              <a:gd name="connsiteX30" fmla="*/ 343577 w 914400"/>
              <a:gd name="connsiteY30" fmla="*/ 335461 h 641219"/>
              <a:gd name="connsiteX31" fmla="*/ 362514 w 914400"/>
              <a:gd name="connsiteY31" fmla="*/ 348987 h 641219"/>
              <a:gd name="connsiteX32" fmla="*/ 370630 w 914400"/>
              <a:gd name="connsiteY32" fmla="*/ 357103 h 641219"/>
              <a:gd name="connsiteX33" fmla="*/ 394978 w 914400"/>
              <a:gd name="connsiteY33" fmla="*/ 378746 h 641219"/>
              <a:gd name="connsiteX34" fmla="*/ 405799 w 914400"/>
              <a:gd name="connsiteY34" fmla="*/ 394978 h 641219"/>
              <a:gd name="connsiteX35" fmla="*/ 411210 w 914400"/>
              <a:gd name="connsiteY35" fmla="*/ 403094 h 641219"/>
              <a:gd name="connsiteX36" fmla="*/ 427442 w 914400"/>
              <a:gd name="connsiteY36" fmla="*/ 416621 h 641219"/>
              <a:gd name="connsiteX37" fmla="*/ 435558 w 914400"/>
              <a:gd name="connsiteY37" fmla="*/ 419326 h 641219"/>
              <a:gd name="connsiteX38" fmla="*/ 443674 w 914400"/>
              <a:gd name="connsiteY38" fmla="*/ 424737 h 641219"/>
              <a:gd name="connsiteX39" fmla="*/ 462611 w 914400"/>
              <a:gd name="connsiteY39" fmla="*/ 427442 h 641219"/>
              <a:gd name="connsiteX40" fmla="*/ 470727 w 914400"/>
              <a:gd name="connsiteY40" fmla="*/ 430147 h 641219"/>
              <a:gd name="connsiteX41" fmla="*/ 478843 w 914400"/>
              <a:gd name="connsiteY41" fmla="*/ 435558 h 641219"/>
              <a:gd name="connsiteX42" fmla="*/ 486959 w 914400"/>
              <a:gd name="connsiteY42" fmla="*/ 438263 h 641219"/>
              <a:gd name="connsiteX43" fmla="*/ 495075 w 914400"/>
              <a:gd name="connsiteY43" fmla="*/ 446379 h 641219"/>
              <a:gd name="connsiteX44" fmla="*/ 511307 w 914400"/>
              <a:gd name="connsiteY44" fmla="*/ 457200 h 641219"/>
              <a:gd name="connsiteX45" fmla="*/ 530244 w 914400"/>
              <a:gd name="connsiteY45" fmla="*/ 481548 h 641219"/>
              <a:gd name="connsiteX46" fmla="*/ 543771 w 914400"/>
              <a:gd name="connsiteY46" fmla="*/ 495075 h 641219"/>
              <a:gd name="connsiteX47" fmla="*/ 560003 w 914400"/>
              <a:gd name="connsiteY47" fmla="*/ 497780 h 641219"/>
              <a:gd name="connsiteX48" fmla="*/ 592467 w 914400"/>
              <a:gd name="connsiteY48" fmla="*/ 503191 h 641219"/>
              <a:gd name="connsiteX49" fmla="*/ 616815 w 914400"/>
              <a:gd name="connsiteY49" fmla="*/ 511307 h 641219"/>
              <a:gd name="connsiteX50" fmla="*/ 630341 w 914400"/>
              <a:gd name="connsiteY50" fmla="*/ 514012 h 641219"/>
              <a:gd name="connsiteX51" fmla="*/ 646573 w 914400"/>
              <a:gd name="connsiteY51" fmla="*/ 519423 h 641219"/>
              <a:gd name="connsiteX52" fmla="*/ 660100 w 914400"/>
              <a:gd name="connsiteY52" fmla="*/ 532950 h 641219"/>
              <a:gd name="connsiteX53" fmla="*/ 668216 w 914400"/>
              <a:gd name="connsiteY53" fmla="*/ 538360 h 641219"/>
              <a:gd name="connsiteX54" fmla="*/ 679037 w 914400"/>
              <a:gd name="connsiteY54" fmla="*/ 554592 h 641219"/>
              <a:gd name="connsiteX55" fmla="*/ 692564 w 914400"/>
              <a:gd name="connsiteY55" fmla="*/ 562708 h 641219"/>
              <a:gd name="connsiteX56" fmla="*/ 708796 w 914400"/>
              <a:gd name="connsiteY56" fmla="*/ 568119 h 641219"/>
              <a:gd name="connsiteX57" fmla="*/ 746670 w 914400"/>
              <a:gd name="connsiteY57" fmla="*/ 578940 h 641219"/>
              <a:gd name="connsiteX58" fmla="*/ 768312 w 914400"/>
              <a:gd name="connsiteY58" fmla="*/ 589762 h 641219"/>
              <a:gd name="connsiteX59" fmla="*/ 779134 w 914400"/>
              <a:gd name="connsiteY59" fmla="*/ 597877 h 641219"/>
              <a:gd name="connsiteX60" fmla="*/ 795366 w 914400"/>
              <a:gd name="connsiteY60" fmla="*/ 603288 h 641219"/>
              <a:gd name="connsiteX61" fmla="*/ 822419 w 914400"/>
              <a:gd name="connsiteY61" fmla="*/ 611404 h 641219"/>
              <a:gd name="connsiteX62" fmla="*/ 830535 w 914400"/>
              <a:gd name="connsiteY62" fmla="*/ 614109 h 641219"/>
              <a:gd name="connsiteX63" fmla="*/ 852178 w 914400"/>
              <a:gd name="connsiteY63" fmla="*/ 619520 h 641219"/>
              <a:gd name="connsiteX64" fmla="*/ 876526 w 914400"/>
              <a:gd name="connsiteY64" fmla="*/ 627636 h 641219"/>
              <a:gd name="connsiteX65" fmla="*/ 892758 w 914400"/>
              <a:gd name="connsiteY65" fmla="*/ 633047 h 641219"/>
              <a:gd name="connsiteX66" fmla="*/ 900874 w 914400"/>
              <a:gd name="connsiteY66" fmla="*/ 635752 h 641219"/>
              <a:gd name="connsiteX67" fmla="*/ 914400 w 914400"/>
              <a:gd name="connsiteY67" fmla="*/ 641163 h 641219"/>
              <a:gd name="connsiteX0" fmla="*/ 0 w 914400"/>
              <a:gd name="connsiteY0" fmla="*/ 0 h 641219"/>
              <a:gd name="connsiteX1" fmla="*/ 21643 w 914400"/>
              <a:gd name="connsiteY1" fmla="*/ 18938 h 641219"/>
              <a:gd name="connsiteX2" fmla="*/ 27054 w 914400"/>
              <a:gd name="connsiteY2" fmla="*/ 27054 h 641219"/>
              <a:gd name="connsiteX3" fmla="*/ 29759 w 914400"/>
              <a:gd name="connsiteY3" fmla="*/ 35170 h 641219"/>
              <a:gd name="connsiteX4" fmla="*/ 40580 w 914400"/>
              <a:gd name="connsiteY4" fmla="*/ 51402 h 641219"/>
              <a:gd name="connsiteX5" fmla="*/ 43286 w 914400"/>
              <a:gd name="connsiteY5" fmla="*/ 59518 h 641219"/>
              <a:gd name="connsiteX6" fmla="*/ 54107 w 914400"/>
              <a:gd name="connsiteY6" fmla="*/ 78455 h 641219"/>
              <a:gd name="connsiteX7" fmla="*/ 67633 w 914400"/>
              <a:gd name="connsiteY7" fmla="*/ 102803 h 641219"/>
              <a:gd name="connsiteX8" fmla="*/ 73044 w 914400"/>
              <a:gd name="connsiteY8" fmla="*/ 110919 h 641219"/>
              <a:gd name="connsiteX9" fmla="*/ 83865 w 914400"/>
              <a:gd name="connsiteY9" fmla="*/ 127151 h 641219"/>
              <a:gd name="connsiteX10" fmla="*/ 97392 w 914400"/>
              <a:gd name="connsiteY10" fmla="*/ 151499 h 641219"/>
              <a:gd name="connsiteX11" fmla="*/ 108213 w 914400"/>
              <a:gd name="connsiteY11" fmla="*/ 183963 h 641219"/>
              <a:gd name="connsiteX12" fmla="*/ 110919 w 914400"/>
              <a:gd name="connsiteY12" fmla="*/ 192079 h 641219"/>
              <a:gd name="connsiteX13" fmla="*/ 116329 w 914400"/>
              <a:gd name="connsiteY13" fmla="*/ 200195 h 641219"/>
              <a:gd name="connsiteX14" fmla="*/ 121740 w 914400"/>
              <a:gd name="connsiteY14" fmla="*/ 211016 h 641219"/>
              <a:gd name="connsiteX15" fmla="*/ 146088 w 914400"/>
              <a:gd name="connsiteY15" fmla="*/ 232658 h 641219"/>
              <a:gd name="connsiteX16" fmla="*/ 154204 w 914400"/>
              <a:gd name="connsiteY16" fmla="*/ 235364 h 641219"/>
              <a:gd name="connsiteX17" fmla="*/ 162320 w 914400"/>
              <a:gd name="connsiteY17" fmla="*/ 240774 h 641219"/>
              <a:gd name="connsiteX18" fmla="*/ 189373 w 914400"/>
              <a:gd name="connsiteY18" fmla="*/ 248890 h 641219"/>
              <a:gd name="connsiteX19" fmla="*/ 208310 w 914400"/>
              <a:gd name="connsiteY19" fmla="*/ 262417 h 641219"/>
              <a:gd name="connsiteX20" fmla="*/ 219132 w 914400"/>
              <a:gd name="connsiteY20" fmla="*/ 267828 h 641219"/>
              <a:gd name="connsiteX21" fmla="*/ 243480 w 914400"/>
              <a:gd name="connsiteY21" fmla="*/ 284060 h 641219"/>
              <a:gd name="connsiteX22" fmla="*/ 251596 w 914400"/>
              <a:gd name="connsiteY22" fmla="*/ 289470 h 641219"/>
              <a:gd name="connsiteX23" fmla="*/ 259712 w 914400"/>
              <a:gd name="connsiteY23" fmla="*/ 297586 h 641219"/>
              <a:gd name="connsiteX24" fmla="*/ 267828 w 914400"/>
              <a:gd name="connsiteY24" fmla="*/ 300292 h 641219"/>
              <a:gd name="connsiteX25" fmla="*/ 292175 w 914400"/>
              <a:gd name="connsiteY25" fmla="*/ 311113 h 641219"/>
              <a:gd name="connsiteX26" fmla="*/ 300291 w 914400"/>
              <a:gd name="connsiteY26" fmla="*/ 313818 h 641219"/>
              <a:gd name="connsiteX27" fmla="*/ 308407 w 914400"/>
              <a:gd name="connsiteY27" fmla="*/ 319229 h 641219"/>
              <a:gd name="connsiteX28" fmla="*/ 316523 w 914400"/>
              <a:gd name="connsiteY28" fmla="*/ 321934 h 641219"/>
              <a:gd name="connsiteX29" fmla="*/ 327345 w 914400"/>
              <a:gd name="connsiteY29" fmla="*/ 327345 h 641219"/>
              <a:gd name="connsiteX30" fmla="*/ 343577 w 914400"/>
              <a:gd name="connsiteY30" fmla="*/ 335461 h 641219"/>
              <a:gd name="connsiteX31" fmla="*/ 362514 w 914400"/>
              <a:gd name="connsiteY31" fmla="*/ 348987 h 641219"/>
              <a:gd name="connsiteX32" fmla="*/ 370630 w 914400"/>
              <a:gd name="connsiteY32" fmla="*/ 357103 h 641219"/>
              <a:gd name="connsiteX33" fmla="*/ 394978 w 914400"/>
              <a:gd name="connsiteY33" fmla="*/ 378746 h 641219"/>
              <a:gd name="connsiteX34" fmla="*/ 405799 w 914400"/>
              <a:gd name="connsiteY34" fmla="*/ 394978 h 641219"/>
              <a:gd name="connsiteX35" fmla="*/ 411210 w 914400"/>
              <a:gd name="connsiteY35" fmla="*/ 403094 h 641219"/>
              <a:gd name="connsiteX36" fmla="*/ 427442 w 914400"/>
              <a:gd name="connsiteY36" fmla="*/ 416621 h 641219"/>
              <a:gd name="connsiteX37" fmla="*/ 435558 w 914400"/>
              <a:gd name="connsiteY37" fmla="*/ 419326 h 641219"/>
              <a:gd name="connsiteX38" fmla="*/ 443674 w 914400"/>
              <a:gd name="connsiteY38" fmla="*/ 424737 h 641219"/>
              <a:gd name="connsiteX39" fmla="*/ 462611 w 914400"/>
              <a:gd name="connsiteY39" fmla="*/ 427442 h 641219"/>
              <a:gd name="connsiteX40" fmla="*/ 470727 w 914400"/>
              <a:gd name="connsiteY40" fmla="*/ 430147 h 641219"/>
              <a:gd name="connsiteX41" fmla="*/ 478843 w 914400"/>
              <a:gd name="connsiteY41" fmla="*/ 435558 h 641219"/>
              <a:gd name="connsiteX42" fmla="*/ 486959 w 914400"/>
              <a:gd name="connsiteY42" fmla="*/ 438263 h 641219"/>
              <a:gd name="connsiteX43" fmla="*/ 495075 w 914400"/>
              <a:gd name="connsiteY43" fmla="*/ 446379 h 641219"/>
              <a:gd name="connsiteX44" fmla="*/ 511307 w 914400"/>
              <a:gd name="connsiteY44" fmla="*/ 457200 h 641219"/>
              <a:gd name="connsiteX45" fmla="*/ 530244 w 914400"/>
              <a:gd name="connsiteY45" fmla="*/ 481548 h 641219"/>
              <a:gd name="connsiteX46" fmla="*/ 543771 w 914400"/>
              <a:gd name="connsiteY46" fmla="*/ 495075 h 641219"/>
              <a:gd name="connsiteX47" fmla="*/ 560003 w 914400"/>
              <a:gd name="connsiteY47" fmla="*/ 497780 h 641219"/>
              <a:gd name="connsiteX48" fmla="*/ 592467 w 914400"/>
              <a:gd name="connsiteY48" fmla="*/ 503191 h 641219"/>
              <a:gd name="connsiteX49" fmla="*/ 616815 w 914400"/>
              <a:gd name="connsiteY49" fmla="*/ 511307 h 641219"/>
              <a:gd name="connsiteX50" fmla="*/ 630341 w 914400"/>
              <a:gd name="connsiteY50" fmla="*/ 514012 h 641219"/>
              <a:gd name="connsiteX51" fmla="*/ 646573 w 914400"/>
              <a:gd name="connsiteY51" fmla="*/ 519423 h 641219"/>
              <a:gd name="connsiteX52" fmla="*/ 660100 w 914400"/>
              <a:gd name="connsiteY52" fmla="*/ 532950 h 641219"/>
              <a:gd name="connsiteX53" fmla="*/ 668216 w 914400"/>
              <a:gd name="connsiteY53" fmla="*/ 538360 h 641219"/>
              <a:gd name="connsiteX54" fmla="*/ 679037 w 914400"/>
              <a:gd name="connsiteY54" fmla="*/ 554592 h 641219"/>
              <a:gd name="connsiteX55" fmla="*/ 692564 w 914400"/>
              <a:gd name="connsiteY55" fmla="*/ 562708 h 641219"/>
              <a:gd name="connsiteX56" fmla="*/ 708796 w 914400"/>
              <a:gd name="connsiteY56" fmla="*/ 568119 h 641219"/>
              <a:gd name="connsiteX57" fmla="*/ 746670 w 914400"/>
              <a:gd name="connsiteY57" fmla="*/ 578940 h 641219"/>
              <a:gd name="connsiteX58" fmla="*/ 768312 w 914400"/>
              <a:gd name="connsiteY58" fmla="*/ 589762 h 641219"/>
              <a:gd name="connsiteX59" fmla="*/ 795366 w 914400"/>
              <a:gd name="connsiteY59" fmla="*/ 603288 h 641219"/>
              <a:gd name="connsiteX60" fmla="*/ 822419 w 914400"/>
              <a:gd name="connsiteY60" fmla="*/ 611404 h 641219"/>
              <a:gd name="connsiteX61" fmla="*/ 830535 w 914400"/>
              <a:gd name="connsiteY61" fmla="*/ 614109 h 641219"/>
              <a:gd name="connsiteX62" fmla="*/ 852178 w 914400"/>
              <a:gd name="connsiteY62" fmla="*/ 619520 h 641219"/>
              <a:gd name="connsiteX63" fmla="*/ 876526 w 914400"/>
              <a:gd name="connsiteY63" fmla="*/ 627636 h 641219"/>
              <a:gd name="connsiteX64" fmla="*/ 892758 w 914400"/>
              <a:gd name="connsiteY64" fmla="*/ 633047 h 641219"/>
              <a:gd name="connsiteX65" fmla="*/ 900874 w 914400"/>
              <a:gd name="connsiteY65" fmla="*/ 635752 h 641219"/>
              <a:gd name="connsiteX66" fmla="*/ 914400 w 914400"/>
              <a:gd name="connsiteY66" fmla="*/ 641163 h 641219"/>
              <a:gd name="connsiteX0" fmla="*/ 0 w 914400"/>
              <a:gd name="connsiteY0" fmla="*/ 0 h 641219"/>
              <a:gd name="connsiteX1" fmla="*/ 21643 w 914400"/>
              <a:gd name="connsiteY1" fmla="*/ 18938 h 641219"/>
              <a:gd name="connsiteX2" fmla="*/ 27054 w 914400"/>
              <a:gd name="connsiteY2" fmla="*/ 27054 h 641219"/>
              <a:gd name="connsiteX3" fmla="*/ 29759 w 914400"/>
              <a:gd name="connsiteY3" fmla="*/ 35170 h 641219"/>
              <a:gd name="connsiteX4" fmla="*/ 40580 w 914400"/>
              <a:gd name="connsiteY4" fmla="*/ 51402 h 641219"/>
              <a:gd name="connsiteX5" fmla="*/ 43286 w 914400"/>
              <a:gd name="connsiteY5" fmla="*/ 59518 h 641219"/>
              <a:gd name="connsiteX6" fmla="*/ 54107 w 914400"/>
              <a:gd name="connsiteY6" fmla="*/ 78455 h 641219"/>
              <a:gd name="connsiteX7" fmla="*/ 67633 w 914400"/>
              <a:gd name="connsiteY7" fmla="*/ 102803 h 641219"/>
              <a:gd name="connsiteX8" fmla="*/ 73044 w 914400"/>
              <a:gd name="connsiteY8" fmla="*/ 110919 h 641219"/>
              <a:gd name="connsiteX9" fmla="*/ 83865 w 914400"/>
              <a:gd name="connsiteY9" fmla="*/ 127151 h 641219"/>
              <a:gd name="connsiteX10" fmla="*/ 97392 w 914400"/>
              <a:gd name="connsiteY10" fmla="*/ 151499 h 641219"/>
              <a:gd name="connsiteX11" fmla="*/ 108213 w 914400"/>
              <a:gd name="connsiteY11" fmla="*/ 183963 h 641219"/>
              <a:gd name="connsiteX12" fmla="*/ 110919 w 914400"/>
              <a:gd name="connsiteY12" fmla="*/ 192079 h 641219"/>
              <a:gd name="connsiteX13" fmla="*/ 116329 w 914400"/>
              <a:gd name="connsiteY13" fmla="*/ 200195 h 641219"/>
              <a:gd name="connsiteX14" fmla="*/ 121740 w 914400"/>
              <a:gd name="connsiteY14" fmla="*/ 211016 h 641219"/>
              <a:gd name="connsiteX15" fmla="*/ 146088 w 914400"/>
              <a:gd name="connsiteY15" fmla="*/ 232658 h 641219"/>
              <a:gd name="connsiteX16" fmla="*/ 154204 w 914400"/>
              <a:gd name="connsiteY16" fmla="*/ 235364 h 641219"/>
              <a:gd name="connsiteX17" fmla="*/ 162320 w 914400"/>
              <a:gd name="connsiteY17" fmla="*/ 240774 h 641219"/>
              <a:gd name="connsiteX18" fmla="*/ 189373 w 914400"/>
              <a:gd name="connsiteY18" fmla="*/ 248890 h 641219"/>
              <a:gd name="connsiteX19" fmla="*/ 208310 w 914400"/>
              <a:gd name="connsiteY19" fmla="*/ 262417 h 641219"/>
              <a:gd name="connsiteX20" fmla="*/ 219132 w 914400"/>
              <a:gd name="connsiteY20" fmla="*/ 267828 h 641219"/>
              <a:gd name="connsiteX21" fmla="*/ 243480 w 914400"/>
              <a:gd name="connsiteY21" fmla="*/ 284060 h 641219"/>
              <a:gd name="connsiteX22" fmla="*/ 251596 w 914400"/>
              <a:gd name="connsiteY22" fmla="*/ 289470 h 641219"/>
              <a:gd name="connsiteX23" fmla="*/ 259712 w 914400"/>
              <a:gd name="connsiteY23" fmla="*/ 297586 h 641219"/>
              <a:gd name="connsiteX24" fmla="*/ 267828 w 914400"/>
              <a:gd name="connsiteY24" fmla="*/ 300292 h 641219"/>
              <a:gd name="connsiteX25" fmla="*/ 292175 w 914400"/>
              <a:gd name="connsiteY25" fmla="*/ 311113 h 641219"/>
              <a:gd name="connsiteX26" fmla="*/ 300291 w 914400"/>
              <a:gd name="connsiteY26" fmla="*/ 313818 h 641219"/>
              <a:gd name="connsiteX27" fmla="*/ 308407 w 914400"/>
              <a:gd name="connsiteY27" fmla="*/ 319229 h 641219"/>
              <a:gd name="connsiteX28" fmla="*/ 316523 w 914400"/>
              <a:gd name="connsiteY28" fmla="*/ 321934 h 641219"/>
              <a:gd name="connsiteX29" fmla="*/ 327345 w 914400"/>
              <a:gd name="connsiteY29" fmla="*/ 327345 h 641219"/>
              <a:gd name="connsiteX30" fmla="*/ 343577 w 914400"/>
              <a:gd name="connsiteY30" fmla="*/ 335461 h 641219"/>
              <a:gd name="connsiteX31" fmla="*/ 362514 w 914400"/>
              <a:gd name="connsiteY31" fmla="*/ 348987 h 641219"/>
              <a:gd name="connsiteX32" fmla="*/ 370630 w 914400"/>
              <a:gd name="connsiteY32" fmla="*/ 357103 h 641219"/>
              <a:gd name="connsiteX33" fmla="*/ 394978 w 914400"/>
              <a:gd name="connsiteY33" fmla="*/ 378746 h 641219"/>
              <a:gd name="connsiteX34" fmla="*/ 405799 w 914400"/>
              <a:gd name="connsiteY34" fmla="*/ 394978 h 641219"/>
              <a:gd name="connsiteX35" fmla="*/ 411210 w 914400"/>
              <a:gd name="connsiteY35" fmla="*/ 403094 h 641219"/>
              <a:gd name="connsiteX36" fmla="*/ 427442 w 914400"/>
              <a:gd name="connsiteY36" fmla="*/ 416621 h 641219"/>
              <a:gd name="connsiteX37" fmla="*/ 435558 w 914400"/>
              <a:gd name="connsiteY37" fmla="*/ 419326 h 641219"/>
              <a:gd name="connsiteX38" fmla="*/ 443674 w 914400"/>
              <a:gd name="connsiteY38" fmla="*/ 424737 h 641219"/>
              <a:gd name="connsiteX39" fmla="*/ 462611 w 914400"/>
              <a:gd name="connsiteY39" fmla="*/ 427442 h 641219"/>
              <a:gd name="connsiteX40" fmla="*/ 470727 w 914400"/>
              <a:gd name="connsiteY40" fmla="*/ 430147 h 641219"/>
              <a:gd name="connsiteX41" fmla="*/ 478843 w 914400"/>
              <a:gd name="connsiteY41" fmla="*/ 435558 h 641219"/>
              <a:gd name="connsiteX42" fmla="*/ 486959 w 914400"/>
              <a:gd name="connsiteY42" fmla="*/ 438263 h 641219"/>
              <a:gd name="connsiteX43" fmla="*/ 495075 w 914400"/>
              <a:gd name="connsiteY43" fmla="*/ 446379 h 641219"/>
              <a:gd name="connsiteX44" fmla="*/ 511307 w 914400"/>
              <a:gd name="connsiteY44" fmla="*/ 457200 h 641219"/>
              <a:gd name="connsiteX45" fmla="*/ 530244 w 914400"/>
              <a:gd name="connsiteY45" fmla="*/ 481548 h 641219"/>
              <a:gd name="connsiteX46" fmla="*/ 543771 w 914400"/>
              <a:gd name="connsiteY46" fmla="*/ 495075 h 641219"/>
              <a:gd name="connsiteX47" fmla="*/ 560003 w 914400"/>
              <a:gd name="connsiteY47" fmla="*/ 497780 h 641219"/>
              <a:gd name="connsiteX48" fmla="*/ 592467 w 914400"/>
              <a:gd name="connsiteY48" fmla="*/ 503191 h 641219"/>
              <a:gd name="connsiteX49" fmla="*/ 616815 w 914400"/>
              <a:gd name="connsiteY49" fmla="*/ 511307 h 641219"/>
              <a:gd name="connsiteX50" fmla="*/ 630341 w 914400"/>
              <a:gd name="connsiteY50" fmla="*/ 514012 h 641219"/>
              <a:gd name="connsiteX51" fmla="*/ 646573 w 914400"/>
              <a:gd name="connsiteY51" fmla="*/ 519423 h 641219"/>
              <a:gd name="connsiteX52" fmla="*/ 660100 w 914400"/>
              <a:gd name="connsiteY52" fmla="*/ 532950 h 641219"/>
              <a:gd name="connsiteX53" fmla="*/ 668216 w 914400"/>
              <a:gd name="connsiteY53" fmla="*/ 538360 h 641219"/>
              <a:gd name="connsiteX54" fmla="*/ 679037 w 914400"/>
              <a:gd name="connsiteY54" fmla="*/ 554592 h 641219"/>
              <a:gd name="connsiteX55" fmla="*/ 692564 w 914400"/>
              <a:gd name="connsiteY55" fmla="*/ 562708 h 641219"/>
              <a:gd name="connsiteX56" fmla="*/ 708796 w 914400"/>
              <a:gd name="connsiteY56" fmla="*/ 568119 h 641219"/>
              <a:gd name="connsiteX57" fmla="*/ 746670 w 914400"/>
              <a:gd name="connsiteY57" fmla="*/ 578940 h 641219"/>
              <a:gd name="connsiteX58" fmla="*/ 768312 w 914400"/>
              <a:gd name="connsiteY58" fmla="*/ 589762 h 641219"/>
              <a:gd name="connsiteX59" fmla="*/ 795366 w 914400"/>
              <a:gd name="connsiteY59" fmla="*/ 595172 h 641219"/>
              <a:gd name="connsiteX60" fmla="*/ 822419 w 914400"/>
              <a:gd name="connsiteY60" fmla="*/ 611404 h 641219"/>
              <a:gd name="connsiteX61" fmla="*/ 830535 w 914400"/>
              <a:gd name="connsiteY61" fmla="*/ 614109 h 641219"/>
              <a:gd name="connsiteX62" fmla="*/ 852178 w 914400"/>
              <a:gd name="connsiteY62" fmla="*/ 619520 h 641219"/>
              <a:gd name="connsiteX63" fmla="*/ 876526 w 914400"/>
              <a:gd name="connsiteY63" fmla="*/ 627636 h 641219"/>
              <a:gd name="connsiteX64" fmla="*/ 892758 w 914400"/>
              <a:gd name="connsiteY64" fmla="*/ 633047 h 641219"/>
              <a:gd name="connsiteX65" fmla="*/ 900874 w 914400"/>
              <a:gd name="connsiteY65" fmla="*/ 635752 h 641219"/>
              <a:gd name="connsiteX66" fmla="*/ 914400 w 914400"/>
              <a:gd name="connsiteY66" fmla="*/ 641163 h 641219"/>
              <a:gd name="connsiteX0" fmla="*/ 0 w 900874"/>
              <a:gd name="connsiteY0" fmla="*/ 0 h 635752"/>
              <a:gd name="connsiteX1" fmla="*/ 21643 w 900874"/>
              <a:gd name="connsiteY1" fmla="*/ 18938 h 635752"/>
              <a:gd name="connsiteX2" fmla="*/ 27054 w 900874"/>
              <a:gd name="connsiteY2" fmla="*/ 27054 h 635752"/>
              <a:gd name="connsiteX3" fmla="*/ 29759 w 900874"/>
              <a:gd name="connsiteY3" fmla="*/ 35170 h 635752"/>
              <a:gd name="connsiteX4" fmla="*/ 40580 w 900874"/>
              <a:gd name="connsiteY4" fmla="*/ 51402 h 635752"/>
              <a:gd name="connsiteX5" fmla="*/ 43286 w 900874"/>
              <a:gd name="connsiteY5" fmla="*/ 59518 h 635752"/>
              <a:gd name="connsiteX6" fmla="*/ 54107 w 900874"/>
              <a:gd name="connsiteY6" fmla="*/ 78455 h 635752"/>
              <a:gd name="connsiteX7" fmla="*/ 67633 w 900874"/>
              <a:gd name="connsiteY7" fmla="*/ 102803 h 635752"/>
              <a:gd name="connsiteX8" fmla="*/ 73044 w 900874"/>
              <a:gd name="connsiteY8" fmla="*/ 110919 h 635752"/>
              <a:gd name="connsiteX9" fmla="*/ 83865 w 900874"/>
              <a:gd name="connsiteY9" fmla="*/ 127151 h 635752"/>
              <a:gd name="connsiteX10" fmla="*/ 97392 w 900874"/>
              <a:gd name="connsiteY10" fmla="*/ 151499 h 635752"/>
              <a:gd name="connsiteX11" fmla="*/ 108213 w 900874"/>
              <a:gd name="connsiteY11" fmla="*/ 183963 h 635752"/>
              <a:gd name="connsiteX12" fmla="*/ 110919 w 900874"/>
              <a:gd name="connsiteY12" fmla="*/ 192079 h 635752"/>
              <a:gd name="connsiteX13" fmla="*/ 116329 w 900874"/>
              <a:gd name="connsiteY13" fmla="*/ 200195 h 635752"/>
              <a:gd name="connsiteX14" fmla="*/ 121740 w 900874"/>
              <a:gd name="connsiteY14" fmla="*/ 211016 h 635752"/>
              <a:gd name="connsiteX15" fmla="*/ 146088 w 900874"/>
              <a:gd name="connsiteY15" fmla="*/ 232658 h 635752"/>
              <a:gd name="connsiteX16" fmla="*/ 154204 w 900874"/>
              <a:gd name="connsiteY16" fmla="*/ 235364 h 635752"/>
              <a:gd name="connsiteX17" fmla="*/ 162320 w 900874"/>
              <a:gd name="connsiteY17" fmla="*/ 240774 h 635752"/>
              <a:gd name="connsiteX18" fmla="*/ 189373 w 900874"/>
              <a:gd name="connsiteY18" fmla="*/ 248890 h 635752"/>
              <a:gd name="connsiteX19" fmla="*/ 208310 w 900874"/>
              <a:gd name="connsiteY19" fmla="*/ 262417 h 635752"/>
              <a:gd name="connsiteX20" fmla="*/ 219132 w 900874"/>
              <a:gd name="connsiteY20" fmla="*/ 267828 h 635752"/>
              <a:gd name="connsiteX21" fmla="*/ 243480 w 900874"/>
              <a:gd name="connsiteY21" fmla="*/ 284060 h 635752"/>
              <a:gd name="connsiteX22" fmla="*/ 251596 w 900874"/>
              <a:gd name="connsiteY22" fmla="*/ 289470 h 635752"/>
              <a:gd name="connsiteX23" fmla="*/ 259712 w 900874"/>
              <a:gd name="connsiteY23" fmla="*/ 297586 h 635752"/>
              <a:gd name="connsiteX24" fmla="*/ 267828 w 900874"/>
              <a:gd name="connsiteY24" fmla="*/ 300292 h 635752"/>
              <a:gd name="connsiteX25" fmla="*/ 292175 w 900874"/>
              <a:gd name="connsiteY25" fmla="*/ 311113 h 635752"/>
              <a:gd name="connsiteX26" fmla="*/ 300291 w 900874"/>
              <a:gd name="connsiteY26" fmla="*/ 313818 h 635752"/>
              <a:gd name="connsiteX27" fmla="*/ 308407 w 900874"/>
              <a:gd name="connsiteY27" fmla="*/ 319229 h 635752"/>
              <a:gd name="connsiteX28" fmla="*/ 316523 w 900874"/>
              <a:gd name="connsiteY28" fmla="*/ 321934 h 635752"/>
              <a:gd name="connsiteX29" fmla="*/ 327345 w 900874"/>
              <a:gd name="connsiteY29" fmla="*/ 327345 h 635752"/>
              <a:gd name="connsiteX30" fmla="*/ 343577 w 900874"/>
              <a:gd name="connsiteY30" fmla="*/ 335461 h 635752"/>
              <a:gd name="connsiteX31" fmla="*/ 362514 w 900874"/>
              <a:gd name="connsiteY31" fmla="*/ 348987 h 635752"/>
              <a:gd name="connsiteX32" fmla="*/ 370630 w 900874"/>
              <a:gd name="connsiteY32" fmla="*/ 357103 h 635752"/>
              <a:gd name="connsiteX33" fmla="*/ 394978 w 900874"/>
              <a:gd name="connsiteY33" fmla="*/ 378746 h 635752"/>
              <a:gd name="connsiteX34" fmla="*/ 405799 w 900874"/>
              <a:gd name="connsiteY34" fmla="*/ 394978 h 635752"/>
              <a:gd name="connsiteX35" fmla="*/ 411210 w 900874"/>
              <a:gd name="connsiteY35" fmla="*/ 403094 h 635752"/>
              <a:gd name="connsiteX36" fmla="*/ 427442 w 900874"/>
              <a:gd name="connsiteY36" fmla="*/ 416621 h 635752"/>
              <a:gd name="connsiteX37" fmla="*/ 435558 w 900874"/>
              <a:gd name="connsiteY37" fmla="*/ 419326 h 635752"/>
              <a:gd name="connsiteX38" fmla="*/ 443674 w 900874"/>
              <a:gd name="connsiteY38" fmla="*/ 424737 h 635752"/>
              <a:gd name="connsiteX39" fmla="*/ 462611 w 900874"/>
              <a:gd name="connsiteY39" fmla="*/ 427442 h 635752"/>
              <a:gd name="connsiteX40" fmla="*/ 470727 w 900874"/>
              <a:gd name="connsiteY40" fmla="*/ 430147 h 635752"/>
              <a:gd name="connsiteX41" fmla="*/ 478843 w 900874"/>
              <a:gd name="connsiteY41" fmla="*/ 435558 h 635752"/>
              <a:gd name="connsiteX42" fmla="*/ 486959 w 900874"/>
              <a:gd name="connsiteY42" fmla="*/ 438263 h 635752"/>
              <a:gd name="connsiteX43" fmla="*/ 495075 w 900874"/>
              <a:gd name="connsiteY43" fmla="*/ 446379 h 635752"/>
              <a:gd name="connsiteX44" fmla="*/ 511307 w 900874"/>
              <a:gd name="connsiteY44" fmla="*/ 457200 h 635752"/>
              <a:gd name="connsiteX45" fmla="*/ 530244 w 900874"/>
              <a:gd name="connsiteY45" fmla="*/ 481548 h 635752"/>
              <a:gd name="connsiteX46" fmla="*/ 543771 w 900874"/>
              <a:gd name="connsiteY46" fmla="*/ 495075 h 635752"/>
              <a:gd name="connsiteX47" fmla="*/ 560003 w 900874"/>
              <a:gd name="connsiteY47" fmla="*/ 497780 h 635752"/>
              <a:gd name="connsiteX48" fmla="*/ 592467 w 900874"/>
              <a:gd name="connsiteY48" fmla="*/ 503191 h 635752"/>
              <a:gd name="connsiteX49" fmla="*/ 616815 w 900874"/>
              <a:gd name="connsiteY49" fmla="*/ 511307 h 635752"/>
              <a:gd name="connsiteX50" fmla="*/ 630341 w 900874"/>
              <a:gd name="connsiteY50" fmla="*/ 514012 h 635752"/>
              <a:gd name="connsiteX51" fmla="*/ 646573 w 900874"/>
              <a:gd name="connsiteY51" fmla="*/ 519423 h 635752"/>
              <a:gd name="connsiteX52" fmla="*/ 660100 w 900874"/>
              <a:gd name="connsiteY52" fmla="*/ 532950 h 635752"/>
              <a:gd name="connsiteX53" fmla="*/ 668216 w 900874"/>
              <a:gd name="connsiteY53" fmla="*/ 538360 h 635752"/>
              <a:gd name="connsiteX54" fmla="*/ 679037 w 900874"/>
              <a:gd name="connsiteY54" fmla="*/ 554592 h 635752"/>
              <a:gd name="connsiteX55" fmla="*/ 692564 w 900874"/>
              <a:gd name="connsiteY55" fmla="*/ 562708 h 635752"/>
              <a:gd name="connsiteX56" fmla="*/ 708796 w 900874"/>
              <a:gd name="connsiteY56" fmla="*/ 568119 h 635752"/>
              <a:gd name="connsiteX57" fmla="*/ 746670 w 900874"/>
              <a:gd name="connsiteY57" fmla="*/ 578940 h 635752"/>
              <a:gd name="connsiteX58" fmla="*/ 768312 w 900874"/>
              <a:gd name="connsiteY58" fmla="*/ 589762 h 635752"/>
              <a:gd name="connsiteX59" fmla="*/ 795366 w 900874"/>
              <a:gd name="connsiteY59" fmla="*/ 595172 h 635752"/>
              <a:gd name="connsiteX60" fmla="*/ 822419 w 900874"/>
              <a:gd name="connsiteY60" fmla="*/ 611404 h 635752"/>
              <a:gd name="connsiteX61" fmla="*/ 830535 w 900874"/>
              <a:gd name="connsiteY61" fmla="*/ 614109 h 635752"/>
              <a:gd name="connsiteX62" fmla="*/ 852178 w 900874"/>
              <a:gd name="connsiteY62" fmla="*/ 619520 h 635752"/>
              <a:gd name="connsiteX63" fmla="*/ 876526 w 900874"/>
              <a:gd name="connsiteY63" fmla="*/ 627636 h 635752"/>
              <a:gd name="connsiteX64" fmla="*/ 892758 w 900874"/>
              <a:gd name="connsiteY64" fmla="*/ 633047 h 635752"/>
              <a:gd name="connsiteX65" fmla="*/ 900874 w 900874"/>
              <a:gd name="connsiteY65" fmla="*/ 635752 h 635752"/>
              <a:gd name="connsiteX0" fmla="*/ 0 w 900874"/>
              <a:gd name="connsiteY0" fmla="*/ 0 h 635752"/>
              <a:gd name="connsiteX1" fmla="*/ 21643 w 900874"/>
              <a:gd name="connsiteY1" fmla="*/ 18938 h 635752"/>
              <a:gd name="connsiteX2" fmla="*/ 27054 w 900874"/>
              <a:gd name="connsiteY2" fmla="*/ 27054 h 635752"/>
              <a:gd name="connsiteX3" fmla="*/ 29759 w 900874"/>
              <a:gd name="connsiteY3" fmla="*/ 35170 h 635752"/>
              <a:gd name="connsiteX4" fmla="*/ 40580 w 900874"/>
              <a:gd name="connsiteY4" fmla="*/ 51402 h 635752"/>
              <a:gd name="connsiteX5" fmla="*/ 43286 w 900874"/>
              <a:gd name="connsiteY5" fmla="*/ 59518 h 635752"/>
              <a:gd name="connsiteX6" fmla="*/ 54107 w 900874"/>
              <a:gd name="connsiteY6" fmla="*/ 78455 h 635752"/>
              <a:gd name="connsiteX7" fmla="*/ 67633 w 900874"/>
              <a:gd name="connsiteY7" fmla="*/ 102803 h 635752"/>
              <a:gd name="connsiteX8" fmla="*/ 73044 w 900874"/>
              <a:gd name="connsiteY8" fmla="*/ 110919 h 635752"/>
              <a:gd name="connsiteX9" fmla="*/ 83865 w 900874"/>
              <a:gd name="connsiteY9" fmla="*/ 127151 h 635752"/>
              <a:gd name="connsiteX10" fmla="*/ 97392 w 900874"/>
              <a:gd name="connsiteY10" fmla="*/ 151499 h 635752"/>
              <a:gd name="connsiteX11" fmla="*/ 108213 w 900874"/>
              <a:gd name="connsiteY11" fmla="*/ 183963 h 635752"/>
              <a:gd name="connsiteX12" fmla="*/ 110919 w 900874"/>
              <a:gd name="connsiteY12" fmla="*/ 192079 h 635752"/>
              <a:gd name="connsiteX13" fmla="*/ 116329 w 900874"/>
              <a:gd name="connsiteY13" fmla="*/ 200195 h 635752"/>
              <a:gd name="connsiteX14" fmla="*/ 121740 w 900874"/>
              <a:gd name="connsiteY14" fmla="*/ 211016 h 635752"/>
              <a:gd name="connsiteX15" fmla="*/ 146088 w 900874"/>
              <a:gd name="connsiteY15" fmla="*/ 232658 h 635752"/>
              <a:gd name="connsiteX16" fmla="*/ 154204 w 900874"/>
              <a:gd name="connsiteY16" fmla="*/ 235364 h 635752"/>
              <a:gd name="connsiteX17" fmla="*/ 162320 w 900874"/>
              <a:gd name="connsiteY17" fmla="*/ 240774 h 635752"/>
              <a:gd name="connsiteX18" fmla="*/ 189373 w 900874"/>
              <a:gd name="connsiteY18" fmla="*/ 248890 h 635752"/>
              <a:gd name="connsiteX19" fmla="*/ 208310 w 900874"/>
              <a:gd name="connsiteY19" fmla="*/ 262417 h 635752"/>
              <a:gd name="connsiteX20" fmla="*/ 219132 w 900874"/>
              <a:gd name="connsiteY20" fmla="*/ 267828 h 635752"/>
              <a:gd name="connsiteX21" fmla="*/ 243480 w 900874"/>
              <a:gd name="connsiteY21" fmla="*/ 284060 h 635752"/>
              <a:gd name="connsiteX22" fmla="*/ 251596 w 900874"/>
              <a:gd name="connsiteY22" fmla="*/ 289470 h 635752"/>
              <a:gd name="connsiteX23" fmla="*/ 259712 w 900874"/>
              <a:gd name="connsiteY23" fmla="*/ 297586 h 635752"/>
              <a:gd name="connsiteX24" fmla="*/ 267828 w 900874"/>
              <a:gd name="connsiteY24" fmla="*/ 300292 h 635752"/>
              <a:gd name="connsiteX25" fmla="*/ 292175 w 900874"/>
              <a:gd name="connsiteY25" fmla="*/ 311113 h 635752"/>
              <a:gd name="connsiteX26" fmla="*/ 300291 w 900874"/>
              <a:gd name="connsiteY26" fmla="*/ 313818 h 635752"/>
              <a:gd name="connsiteX27" fmla="*/ 308407 w 900874"/>
              <a:gd name="connsiteY27" fmla="*/ 319229 h 635752"/>
              <a:gd name="connsiteX28" fmla="*/ 316523 w 900874"/>
              <a:gd name="connsiteY28" fmla="*/ 321934 h 635752"/>
              <a:gd name="connsiteX29" fmla="*/ 327345 w 900874"/>
              <a:gd name="connsiteY29" fmla="*/ 327345 h 635752"/>
              <a:gd name="connsiteX30" fmla="*/ 343577 w 900874"/>
              <a:gd name="connsiteY30" fmla="*/ 335461 h 635752"/>
              <a:gd name="connsiteX31" fmla="*/ 362514 w 900874"/>
              <a:gd name="connsiteY31" fmla="*/ 348987 h 635752"/>
              <a:gd name="connsiteX32" fmla="*/ 370630 w 900874"/>
              <a:gd name="connsiteY32" fmla="*/ 357103 h 635752"/>
              <a:gd name="connsiteX33" fmla="*/ 394978 w 900874"/>
              <a:gd name="connsiteY33" fmla="*/ 378746 h 635752"/>
              <a:gd name="connsiteX34" fmla="*/ 405799 w 900874"/>
              <a:gd name="connsiteY34" fmla="*/ 394978 h 635752"/>
              <a:gd name="connsiteX35" fmla="*/ 411210 w 900874"/>
              <a:gd name="connsiteY35" fmla="*/ 403094 h 635752"/>
              <a:gd name="connsiteX36" fmla="*/ 427442 w 900874"/>
              <a:gd name="connsiteY36" fmla="*/ 416621 h 635752"/>
              <a:gd name="connsiteX37" fmla="*/ 435558 w 900874"/>
              <a:gd name="connsiteY37" fmla="*/ 419326 h 635752"/>
              <a:gd name="connsiteX38" fmla="*/ 443674 w 900874"/>
              <a:gd name="connsiteY38" fmla="*/ 424737 h 635752"/>
              <a:gd name="connsiteX39" fmla="*/ 462611 w 900874"/>
              <a:gd name="connsiteY39" fmla="*/ 427442 h 635752"/>
              <a:gd name="connsiteX40" fmla="*/ 470727 w 900874"/>
              <a:gd name="connsiteY40" fmla="*/ 430147 h 635752"/>
              <a:gd name="connsiteX41" fmla="*/ 478843 w 900874"/>
              <a:gd name="connsiteY41" fmla="*/ 435558 h 635752"/>
              <a:gd name="connsiteX42" fmla="*/ 486959 w 900874"/>
              <a:gd name="connsiteY42" fmla="*/ 438263 h 635752"/>
              <a:gd name="connsiteX43" fmla="*/ 495075 w 900874"/>
              <a:gd name="connsiteY43" fmla="*/ 446379 h 635752"/>
              <a:gd name="connsiteX44" fmla="*/ 511307 w 900874"/>
              <a:gd name="connsiteY44" fmla="*/ 457200 h 635752"/>
              <a:gd name="connsiteX45" fmla="*/ 530244 w 900874"/>
              <a:gd name="connsiteY45" fmla="*/ 481548 h 635752"/>
              <a:gd name="connsiteX46" fmla="*/ 543771 w 900874"/>
              <a:gd name="connsiteY46" fmla="*/ 495075 h 635752"/>
              <a:gd name="connsiteX47" fmla="*/ 560003 w 900874"/>
              <a:gd name="connsiteY47" fmla="*/ 497780 h 635752"/>
              <a:gd name="connsiteX48" fmla="*/ 592467 w 900874"/>
              <a:gd name="connsiteY48" fmla="*/ 503191 h 635752"/>
              <a:gd name="connsiteX49" fmla="*/ 616815 w 900874"/>
              <a:gd name="connsiteY49" fmla="*/ 511307 h 635752"/>
              <a:gd name="connsiteX50" fmla="*/ 630341 w 900874"/>
              <a:gd name="connsiteY50" fmla="*/ 514012 h 635752"/>
              <a:gd name="connsiteX51" fmla="*/ 646573 w 900874"/>
              <a:gd name="connsiteY51" fmla="*/ 519423 h 635752"/>
              <a:gd name="connsiteX52" fmla="*/ 660100 w 900874"/>
              <a:gd name="connsiteY52" fmla="*/ 532950 h 635752"/>
              <a:gd name="connsiteX53" fmla="*/ 668216 w 900874"/>
              <a:gd name="connsiteY53" fmla="*/ 538360 h 635752"/>
              <a:gd name="connsiteX54" fmla="*/ 679037 w 900874"/>
              <a:gd name="connsiteY54" fmla="*/ 554592 h 635752"/>
              <a:gd name="connsiteX55" fmla="*/ 692564 w 900874"/>
              <a:gd name="connsiteY55" fmla="*/ 562708 h 635752"/>
              <a:gd name="connsiteX56" fmla="*/ 708796 w 900874"/>
              <a:gd name="connsiteY56" fmla="*/ 568119 h 635752"/>
              <a:gd name="connsiteX57" fmla="*/ 746670 w 900874"/>
              <a:gd name="connsiteY57" fmla="*/ 578940 h 635752"/>
              <a:gd name="connsiteX58" fmla="*/ 768312 w 900874"/>
              <a:gd name="connsiteY58" fmla="*/ 587057 h 635752"/>
              <a:gd name="connsiteX59" fmla="*/ 795366 w 900874"/>
              <a:gd name="connsiteY59" fmla="*/ 595172 h 635752"/>
              <a:gd name="connsiteX60" fmla="*/ 822419 w 900874"/>
              <a:gd name="connsiteY60" fmla="*/ 611404 h 635752"/>
              <a:gd name="connsiteX61" fmla="*/ 830535 w 900874"/>
              <a:gd name="connsiteY61" fmla="*/ 614109 h 635752"/>
              <a:gd name="connsiteX62" fmla="*/ 852178 w 900874"/>
              <a:gd name="connsiteY62" fmla="*/ 619520 h 635752"/>
              <a:gd name="connsiteX63" fmla="*/ 876526 w 900874"/>
              <a:gd name="connsiteY63" fmla="*/ 627636 h 635752"/>
              <a:gd name="connsiteX64" fmla="*/ 892758 w 900874"/>
              <a:gd name="connsiteY64" fmla="*/ 633047 h 635752"/>
              <a:gd name="connsiteX65" fmla="*/ 900874 w 900874"/>
              <a:gd name="connsiteY65" fmla="*/ 635752 h 635752"/>
              <a:gd name="connsiteX0" fmla="*/ 0 w 892758"/>
              <a:gd name="connsiteY0" fmla="*/ 0 h 633047"/>
              <a:gd name="connsiteX1" fmla="*/ 21643 w 892758"/>
              <a:gd name="connsiteY1" fmla="*/ 18938 h 633047"/>
              <a:gd name="connsiteX2" fmla="*/ 27054 w 892758"/>
              <a:gd name="connsiteY2" fmla="*/ 27054 h 633047"/>
              <a:gd name="connsiteX3" fmla="*/ 29759 w 892758"/>
              <a:gd name="connsiteY3" fmla="*/ 35170 h 633047"/>
              <a:gd name="connsiteX4" fmla="*/ 40580 w 892758"/>
              <a:gd name="connsiteY4" fmla="*/ 51402 h 633047"/>
              <a:gd name="connsiteX5" fmla="*/ 43286 w 892758"/>
              <a:gd name="connsiteY5" fmla="*/ 59518 h 633047"/>
              <a:gd name="connsiteX6" fmla="*/ 54107 w 892758"/>
              <a:gd name="connsiteY6" fmla="*/ 78455 h 633047"/>
              <a:gd name="connsiteX7" fmla="*/ 67633 w 892758"/>
              <a:gd name="connsiteY7" fmla="*/ 102803 h 633047"/>
              <a:gd name="connsiteX8" fmla="*/ 73044 w 892758"/>
              <a:gd name="connsiteY8" fmla="*/ 110919 h 633047"/>
              <a:gd name="connsiteX9" fmla="*/ 83865 w 892758"/>
              <a:gd name="connsiteY9" fmla="*/ 127151 h 633047"/>
              <a:gd name="connsiteX10" fmla="*/ 97392 w 892758"/>
              <a:gd name="connsiteY10" fmla="*/ 151499 h 633047"/>
              <a:gd name="connsiteX11" fmla="*/ 108213 w 892758"/>
              <a:gd name="connsiteY11" fmla="*/ 183963 h 633047"/>
              <a:gd name="connsiteX12" fmla="*/ 110919 w 892758"/>
              <a:gd name="connsiteY12" fmla="*/ 192079 h 633047"/>
              <a:gd name="connsiteX13" fmla="*/ 116329 w 892758"/>
              <a:gd name="connsiteY13" fmla="*/ 200195 h 633047"/>
              <a:gd name="connsiteX14" fmla="*/ 121740 w 892758"/>
              <a:gd name="connsiteY14" fmla="*/ 211016 h 633047"/>
              <a:gd name="connsiteX15" fmla="*/ 146088 w 892758"/>
              <a:gd name="connsiteY15" fmla="*/ 232658 h 633047"/>
              <a:gd name="connsiteX16" fmla="*/ 154204 w 892758"/>
              <a:gd name="connsiteY16" fmla="*/ 235364 h 633047"/>
              <a:gd name="connsiteX17" fmla="*/ 162320 w 892758"/>
              <a:gd name="connsiteY17" fmla="*/ 240774 h 633047"/>
              <a:gd name="connsiteX18" fmla="*/ 189373 w 892758"/>
              <a:gd name="connsiteY18" fmla="*/ 248890 h 633047"/>
              <a:gd name="connsiteX19" fmla="*/ 208310 w 892758"/>
              <a:gd name="connsiteY19" fmla="*/ 262417 h 633047"/>
              <a:gd name="connsiteX20" fmla="*/ 219132 w 892758"/>
              <a:gd name="connsiteY20" fmla="*/ 267828 h 633047"/>
              <a:gd name="connsiteX21" fmla="*/ 243480 w 892758"/>
              <a:gd name="connsiteY21" fmla="*/ 284060 h 633047"/>
              <a:gd name="connsiteX22" fmla="*/ 251596 w 892758"/>
              <a:gd name="connsiteY22" fmla="*/ 289470 h 633047"/>
              <a:gd name="connsiteX23" fmla="*/ 259712 w 892758"/>
              <a:gd name="connsiteY23" fmla="*/ 297586 h 633047"/>
              <a:gd name="connsiteX24" fmla="*/ 267828 w 892758"/>
              <a:gd name="connsiteY24" fmla="*/ 300292 h 633047"/>
              <a:gd name="connsiteX25" fmla="*/ 292175 w 892758"/>
              <a:gd name="connsiteY25" fmla="*/ 311113 h 633047"/>
              <a:gd name="connsiteX26" fmla="*/ 300291 w 892758"/>
              <a:gd name="connsiteY26" fmla="*/ 313818 h 633047"/>
              <a:gd name="connsiteX27" fmla="*/ 308407 w 892758"/>
              <a:gd name="connsiteY27" fmla="*/ 319229 h 633047"/>
              <a:gd name="connsiteX28" fmla="*/ 316523 w 892758"/>
              <a:gd name="connsiteY28" fmla="*/ 321934 h 633047"/>
              <a:gd name="connsiteX29" fmla="*/ 327345 w 892758"/>
              <a:gd name="connsiteY29" fmla="*/ 327345 h 633047"/>
              <a:gd name="connsiteX30" fmla="*/ 343577 w 892758"/>
              <a:gd name="connsiteY30" fmla="*/ 335461 h 633047"/>
              <a:gd name="connsiteX31" fmla="*/ 362514 w 892758"/>
              <a:gd name="connsiteY31" fmla="*/ 348987 h 633047"/>
              <a:gd name="connsiteX32" fmla="*/ 370630 w 892758"/>
              <a:gd name="connsiteY32" fmla="*/ 357103 h 633047"/>
              <a:gd name="connsiteX33" fmla="*/ 394978 w 892758"/>
              <a:gd name="connsiteY33" fmla="*/ 378746 h 633047"/>
              <a:gd name="connsiteX34" fmla="*/ 405799 w 892758"/>
              <a:gd name="connsiteY34" fmla="*/ 394978 h 633047"/>
              <a:gd name="connsiteX35" fmla="*/ 411210 w 892758"/>
              <a:gd name="connsiteY35" fmla="*/ 403094 h 633047"/>
              <a:gd name="connsiteX36" fmla="*/ 427442 w 892758"/>
              <a:gd name="connsiteY36" fmla="*/ 416621 h 633047"/>
              <a:gd name="connsiteX37" fmla="*/ 435558 w 892758"/>
              <a:gd name="connsiteY37" fmla="*/ 419326 h 633047"/>
              <a:gd name="connsiteX38" fmla="*/ 443674 w 892758"/>
              <a:gd name="connsiteY38" fmla="*/ 424737 h 633047"/>
              <a:gd name="connsiteX39" fmla="*/ 462611 w 892758"/>
              <a:gd name="connsiteY39" fmla="*/ 427442 h 633047"/>
              <a:gd name="connsiteX40" fmla="*/ 470727 w 892758"/>
              <a:gd name="connsiteY40" fmla="*/ 430147 h 633047"/>
              <a:gd name="connsiteX41" fmla="*/ 478843 w 892758"/>
              <a:gd name="connsiteY41" fmla="*/ 435558 h 633047"/>
              <a:gd name="connsiteX42" fmla="*/ 486959 w 892758"/>
              <a:gd name="connsiteY42" fmla="*/ 438263 h 633047"/>
              <a:gd name="connsiteX43" fmla="*/ 495075 w 892758"/>
              <a:gd name="connsiteY43" fmla="*/ 446379 h 633047"/>
              <a:gd name="connsiteX44" fmla="*/ 511307 w 892758"/>
              <a:gd name="connsiteY44" fmla="*/ 457200 h 633047"/>
              <a:gd name="connsiteX45" fmla="*/ 530244 w 892758"/>
              <a:gd name="connsiteY45" fmla="*/ 481548 h 633047"/>
              <a:gd name="connsiteX46" fmla="*/ 543771 w 892758"/>
              <a:gd name="connsiteY46" fmla="*/ 495075 h 633047"/>
              <a:gd name="connsiteX47" fmla="*/ 560003 w 892758"/>
              <a:gd name="connsiteY47" fmla="*/ 497780 h 633047"/>
              <a:gd name="connsiteX48" fmla="*/ 592467 w 892758"/>
              <a:gd name="connsiteY48" fmla="*/ 503191 h 633047"/>
              <a:gd name="connsiteX49" fmla="*/ 616815 w 892758"/>
              <a:gd name="connsiteY49" fmla="*/ 511307 h 633047"/>
              <a:gd name="connsiteX50" fmla="*/ 630341 w 892758"/>
              <a:gd name="connsiteY50" fmla="*/ 514012 h 633047"/>
              <a:gd name="connsiteX51" fmla="*/ 646573 w 892758"/>
              <a:gd name="connsiteY51" fmla="*/ 519423 h 633047"/>
              <a:gd name="connsiteX52" fmla="*/ 660100 w 892758"/>
              <a:gd name="connsiteY52" fmla="*/ 532950 h 633047"/>
              <a:gd name="connsiteX53" fmla="*/ 668216 w 892758"/>
              <a:gd name="connsiteY53" fmla="*/ 538360 h 633047"/>
              <a:gd name="connsiteX54" fmla="*/ 679037 w 892758"/>
              <a:gd name="connsiteY54" fmla="*/ 554592 h 633047"/>
              <a:gd name="connsiteX55" fmla="*/ 692564 w 892758"/>
              <a:gd name="connsiteY55" fmla="*/ 562708 h 633047"/>
              <a:gd name="connsiteX56" fmla="*/ 708796 w 892758"/>
              <a:gd name="connsiteY56" fmla="*/ 568119 h 633047"/>
              <a:gd name="connsiteX57" fmla="*/ 746670 w 892758"/>
              <a:gd name="connsiteY57" fmla="*/ 578940 h 633047"/>
              <a:gd name="connsiteX58" fmla="*/ 768312 w 892758"/>
              <a:gd name="connsiteY58" fmla="*/ 587057 h 633047"/>
              <a:gd name="connsiteX59" fmla="*/ 795366 w 892758"/>
              <a:gd name="connsiteY59" fmla="*/ 595172 h 633047"/>
              <a:gd name="connsiteX60" fmla="*/ 822419 w 892758"/>
              <a:gd name="connsiteY60" fmla="*/ 611404 h 633047"/>
              <a:gd name="connsiteX61" fmla="*/ 830535 w 892758"/>
              <a:gd name="connsiteY61" fmla="*/ 614109 h 633047"/>
              <a:gd name="connsiteX62" fmla="*/ 852178 w 892758"/>
              <a:gd name="connsiteY62" fmla="*/ 619520 h 633047"/>
              <a:gd name="connsiteX63" fmla="*/ 876526 w 892758"/>
              <a:gd name="connsiteY63" fmla="*/ 627636 h 633047"/>
              <a:gd name="connsiteX64" fmla="*/ 892758 w 892758"/>
              <a:gd name="connsiteY64" fmla="*/ 633047 h 6330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892758" h="633047">
                <a:moveTo>
                  <a:pt x="0" y="0"/>
                </a:moveTo>
                <a:cubicBezTo>
                  <a:pt x="7308" y="5847"/>
                  <a:pt x="15543" y="11619"/>
                  <a:pt x="21643" y="18938"/>
                </a:cubicBezTo>
                <a:cubicBezTo>
                  <a:pt x="23725" y="21436"/>
                  <a:pt x="25250" y="24349"/>
                  <a:pt x="27054" y="27054"/>
                </a:cubicBezTo>
                <a:cubicBezTo>
                  <a:pt x="27956" y="29759"/>
                  <a:pt x="28374" y="32677"/>
                  <a:pt x="29759" y="35170"/>
                </a:cubicBezTo>
                <a:cubicBezTo>
                  <a:pt x="32917" y="40854"/>
                  <a:pt x="38523" y="45233"/>
                  <a:pt x="40580" y="51402"/>
                </a:cubicBezTo>
                <a:cubicBezTo>
                  <a:pt x="41482" y="54107"/>
                  <a:pt x="42163" y="56897"/>
                  <a:pt x="43286" y="59518"/>
                </a:cubicBezTo>
                <a:cubicBezTo>
                  <a:pt x="47406" y="69132"/>
                  <a:pt x="48671" y="70302"/>
                  <a:pt x="54107" y="78455"/>
                </a:cubicBezTo>
                <a:cubicBezTo>
                  <a:pt x="58868" y="92740"/>
                  <a:pt x="55231" y="84199"/>
                  <a:pt x="67633" y="102803"/>
                </a:cubicBezTo>
                <a:lnTo>
                  <a:pt x="73044" y="110919"/>
                </a:lnTo>
                <a:cubicBezTo>
                  <a:pt x="81991" y="137765"/>
                  <a:pt x="66980" y="96759"/>
                  <a:pt x="83865" y="127151"/>
                </a:cubicBezTo>
                <a:cubicBezTo>
                  <a:pt x="100417" y="156943"/>
                  <a:pt x="78581" y="132688"/>
                  <a:pt x="97392" y="151499"/>
                </a:cubicBezTo>
                <a:lnTo>
                  <a:pt x="108213" y="183963"/>
                </a:lnTo>
                <a:cubicBezTo>
                  <a:pt x="109115" y="186668"/>
                  <a:pt x="109337" y="189706"/>
                  <a:pt x="110919" y="192079"/>
                </a:cubicBezTo>
                <a:cubicBezTo>
                  <a:pt x="112722" y="194784"/>
                  <a:pt x="114716" y="197372"/>
                  <a:pt x="116329" y="200195"/>
                </a:cubicBezTo>
                <a:cubicBezTo>
                  <a:pt x="118330" y="203696"/>
                  <a:pt x="119221" y="207867"/>
                  <a:pt x="121740" y="211016"/>
                </a:cubicBezTo>
                <a:cubicBezTo>
                  <a:pt x="126523" y="216995"/>
                  <a:pt x="137446" y="228337"/>
                  <a:pt x="146088" y="232658"/>
                </a:cubicBezTo>
                <a:cubicBezTo>
                  <a:pt x="148639" y="233933"/>
                  <a:pt x="151653" y="234089"/>
                  <a:pt x="154204" y="235364"/>
                </a:cubicBezTo>
                <a:cubicBezTo>
                  <a:pt x="157112" y="236818"/>
                  <a:pt x="159349" y="239454"/>
                  <a:pt x="162320" y="240774"/>
                </a:cubicBezTo>
                <a:cubicBezTo>
                  <a:pt x="170792" y="244539"/>
                  <a:pt x="180377" y="246641"/>
                  <a:pt x="189373" y="248890"/>
                </a:cubicBezTo>
                <a:cubicBezTo>
                  <a:pt x="219035" y="263722"/>
                  <a:pt x="182715" y="244135"/>
                  <a:pt x="208310" y="262417"/>
                </a:cubicBezTo>
                <a:cubicBezTo>
                  <a:pt x="211592" y="264761"/>
                  <a:pt x="215674" y="265753"/>
                  <a:pt x="219132" y="267828"/>
                </a:cubicBezTo>
                <a:cubicBezTo>
                  <a:pt x="219157" y="267843"/>
                  <a:pt x="239410" y="281347"/>
                  <a:pt x="243480" y="284060"/>
                </a:cubicBezTo>
                <a:cubicBezTo>
                  <a:pt x="246185" y="285863"/>
                  <a:pt x="249297" y="287171"/>
                  <a:pt x="251596" y="289470"/>
                </a:cubicBezTo>
                <a:cubicBezTo>
                  <a:pt x="254301" y="292175"/>
                  <a:pt x="256529" y="295464"/>
                  <a:pt x="259712" y="297586"/>
                </a:cubicBezTo>
                <a:cubicBezTo>
                  <a:pt x="262085" y="299168"/>
                  <a:pt x="265277" y="299017"/>
                  <a:pt x="267828" y="300292"/>
                </a:cubicBezTo>
                <a:cubicBezTo>
                  <a:pt x="293544" y="313150"/>
                  <a:pt x="250312" y="297158"/>
                  <a:pt x="292175" y="311113"/>
                </a:cubicBezTo>
                <a:lnTo>
                  <a:pt x="300291" y="313818"/>
                </a:lnTo>
                <a:cubicBezTo>
                  <a:pt x="302996" y="315622"/>
                  <a:pt x="305499" y="317775"/>
                  <a:pt x="308407" y="319229"/>
                </a:cubicBezTo>
                <a:cubicBezTo>
                  <a:pt x="310958" y="320504"/>
                  <a:pt x="313902" y="320811"/>
                  <a:pt x="316523" y="321934"/>
                </a:cubicBezTo>
                <a:cubicBezTo>
                  <a:pt x="320230" y="323523"/>
                  <a:pt x="323843" y="325344"/>
                  <a:pt x="327345" y="327345"/>
                </a:cubicBezTo>
                <a:cubicBezTo>
                  <a:pt x="342030" y="335736"/>
                  <a:pt x="328697" y="330500"/>
                  <a:pt x="343577" y="335461"/>
                </a:cubicBezTo>
                <a:cubicBezTo>
                  <a:pt x="364679" y="356563"/>
                  <a:pt x="337588" y="331183"/>
                  <a:pt x="362514" y="348987"/>
                </a:cubicBezTo>
                <a:cubicBezTo>
                  <a:pt x="365627" y="351211"/>
                  <a:pt x="367691" y="354654"/>
                  <a:pt x="370630" y="357103"/>
                </a:cubicBezTo>
                <a:cubicBezTo>
                  <a:pt x="382827" y="367267"/>
                  <a:pt x="381827" y="359018"/>
                  <a:pt x="394978" y="378746"/>
                </a:cubicBezTo>
                <a:lnTo>
                  <a:pt x="405799" y="394978"/>
                </a:lnTo>
                <a:cubicBezTo>
                  <a:pt x="407603" y="397683"/>
                  <a:pt x="408911" y="400795"/>
                  <a:pt x="411210" y="403094"/>
                </a:cubicBezTo>
                <a:cubicBezTo>
                  <a:pt x="417192" y="409076"/>
                  <a:pt x="419910" y="412855"/>
                  <a:pt x="427442" y="416621"/>
                </a:cubicBezTo>
                <a:cubicBezTo>
                  <a:pt x="429993" y="417896"/>
                  <a:pt x="432853" y="418424"/>
                  <a:pt x="435558" y="419326"/>
                </a:cubicBezTo>
                <a:cubicBezTo>
                  <a:pt x="438263" y="421130"/>
                  <a:pt x="440560" y="423803"/>
                  <a:pt x="443674" y="424737"/>
                </a:cubicBezTo>
                <a:cubicBezTo>
                  <a:pt x="449781" y="426569"/>
                  <a:pt x="456358" y="426192"/>
                  <a:pt x="462611" y="427442"/>
                </a:cubicBezTo>
                <a:cubicBezTo>
                  <a:pt x="465407" y="428001"/>
                  <a:pt x="468022" y="429245"/>
                  <a:pt x="470727" y="430147"/>
                </a:cubicBezTo>
                <a:cubicBezTo>
                  <a:pt x="473432" y="431951"/>
                  <a:pt x="475935" y="434104"/>
                  <a:pt x="478843" y="435558"/>
                </a:cubicBezTo>
                <a:cubicBezTo>
                  <a:pt x="481394" y="436833"/>
                  <a:pt x="484586" y="436681"/>
                  <a:pt x="486959" y="438263"/>
                </a:cubicBezTo>
                <a:cubicBezTo>
                  <a:pt x="490142" y="440385"/>
                  <a:pt x="492055" y="444030"/>
                  <a:pt x="495075" y="446379"/>
                </a:cubicBezTo>
                <a:cubicBezTo>
                  <a:pt x="500208" y="450371"/>
                  <a:pt x="506709" y="452602"/>
                  <a:pt x="511307" y="457200"/>
                </a:cubicBezTo>
                <a:cubicBezTo>
                  <a:pt x="524022" y="469915"/>
                  <a:pt x="517300" y="462131"/>
                  <a:pt x="530244" y="481548"/>
                </a:cubicBezTo>
                <a:cubicBezTo>
                  <a:pt x="534366" y="487731"/>
                  <a:pt x="536042" y="492499"/>
                  <a:pt x="543771" y="495075"/>
                </a:cubicBezTo>
                <a:cubicBezTo>
                  <a:pt x="548975" y="496810"/>
                  <a:pt x="554592" y="496878"/>
                  <a:pt x="560003" y="497780"/>
                </a:cubicBezTo>
                <a:cubicBezTo>
                  <a:pt x="585351" y="506232"/>
                  <a:pt x="538122" y="491115"/>
                  <a:pt x="592467" y="503191"/>
                </a:cubicBezTo>
                <a:cubicBezTo>
                  <a:pt x="600818" y="505047"/>
                  <a:pt x="608426" y="509629"/>
                  <a:pt x="616815" y="511307"/>
                </a:cubicBezTo>
                <a:cubicBezTo>
                  <a:pt x="621324" y="512209"/>
                  <a:pt x="625905" y="512802"/>
                  <a:pt x="630341" y="514012"/>
                </a:cubicBezTo>
                <a:cubicBezTo>
                  <a:pt x="635843" y="515513"/>
                  <a:pt x="646573" y="519423"/>
                  <a:pt x="646573" y="519423"/>
                </a:cubicBezTo>
                <a:cubicBezTo>
                  <a:pt x="668220" y="533855"/>
                  <a:pt x="642060" y="514911"/>
                  <a:pt x="660100" y="532950"/>
                </a:cubicBezTo>
                <a:cubicBezTo>
                  <a:pt x="662399" y="535249"/>
                  <a:pt x="665511" y="536557"/>
                  <a:pt x="668216" y="538360"/>
                </a:cubicBezTo>
                <a:cubicBezTo>
                  <a:pt x="671823" y="543771"/>
                  <a:pt x="674979" y="550534"/>
                  <a:pt x="679037" y="554592"/>
                </a:cubicBezTo>
                <a:cubicBezTo>
                  <a:pt x="683095" y="558650"/>
                  <a:pt x="687604" y="560454"/>
                  <a:pt x="692564" y="562708"/>
                </a:cubicBezTo>
                <a:cubicBezTo>
                  <a:pt x="697524" y="564962"/>
                  <a:pt x="699778" y="565414"/>
                  <a:pt x="708796" y="568119"/>
                </a:cubicBezTo>
                <a:cubicBezTo>
                  <a:pt x="717814" y="570824"/>
                  <a:pt x="736751" y="575784"/>
                  <a:pt x="746670" y="578940"/>
                </a:cubicBezTo>
                <a:cubicBezTo>
                  <a:pt x="756589" y="582096"/>
                  <a:pt x="760196" y="584352"/>
                  <a:pt x="768312" y="587057"/>
                </a:cubicBezTo>
                <a:cubicBezTo>
                  <a:pt x="776428" y="589762"/>
                  <a:pt x="786348" y="591114"/>
                  <a:pt x="795366" y="595172"/>
                </a:cubicBezTo>
                <a:cubicBezTo>
                  <a:pt x="804384" y="599230"/>
                  <a:pt x="816558" y="608248"/>
                  <a:pt x="822419" y="611404"/>
                </a:cubicBezTo>
                <a:cubicBezTo>
                  <a:pt x="828281" y="614560"/>
                  <a:pt x="827769" y="613417"/>
                  <a:pt x="830535" y="614109"/>
                </a:cubicBezTo>
                <a:cubicBezTo>
                  <a:pt x="837749" y="615913"/>
                  <a:pt x="845123" y="617168"/>
                  <a:pt x="852178" y="619520"/>
                </a:cubicBezTo>
                <a:lnTo>
                  <a:pt x="876526" y="627636"/>
                </a:lnTo>
                <a:lnTo>
                  <a:pt x="892758" y="633047"/>
                </a:lnTo>
              </a:path>
            </a:pathLst>
          </a:cu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0" y="352425"/>
            <a:ext cx="9144000" cy="1143000"/>
          </a:xfrm>
        </p:spPr>
        <p:txBody>
          <a:bodyPr>
            <a:noAutofit/>
          </a:bodyPr>
          <a:lstStyle/>
          <a:p>
            <a:pPr>
              <a:lnSpc>
                <a:spcPct val="85000"/>
              </a:lnSpc>
            </a:pPr>
            <a:r>
              <a:rPr lang="en-US" sz="3200" dirty="0" smtClean="0"/>
              <a:t>PFS and OS of PTCL Compared to Matched </a:t>
            </a:r>
            <a:r>
              <a:rPr lang="fr-FR" sz="3200" dirty="0" smtClean="0"/>
              <a:t>Diffuse Large B-Cell Lymphoma </a:t>
            </a:r>
            <a:r>
              <a:rPr lang="fr-FR" sz="3200" dirty="0"/>
              <a:t>(DLBCL</a:t>
            </a:r>
            <a:r>
              <a:rPr lang="fr-FR" sz="3200" dirty="0" smtClean="0"/>
              <a:t>)</a:t>
            </a:r>
            <a:r>
              <a:rPr lang="en-US" sz="3200" dirty="0" smtClean="0"/>
              <a:t> Patients in the Modern Era (US study)</a:t>
            </a:r>
            <a:endParaRPr lang="en-US" sz="3200" dirty="0"/>
          </a:p>
        </p:txBody>
      </p:sp>
      <p:sp>
        <p:nvSpPr>
          <p:cNvPr id="3" name="TextBox 2"/>
          <p:cNvSpPr txBox="1"/>
          <p:nvPr/>
        </p:nvSpPr>
        <p:spPr>
          <a:xfrm>
            <a:off x="352425" y="6427785"/>
            <a:ext cx="4203202" cy="276999"/>
          </a:xfrm>
          <a:prstGeom prst="rect">
            <a:avLst/>
          </a:prstGeom>
          <a:noFill/>
        </p:spPr>
        <p:txBody>
          <a:bodyPr wrap="none" rtlCol="0">
            <a:spAutoFit/>
          </a:bodyPr>
          <a:lstStyle/>
          <a:p>
            <a:r>
              <a:rPr lang="nb-NO" sz="1200" b="1" dirty="0">
                <a:solidFill>
                  <a:schemeClr val="bg1"/>
                </a:solidFill>
                <a:latin typeface="Arial" panose="020B0604020202020204" pitchFamily="34" charset="0"/>
              </a:rPr>
              <a:t>Abramson JS, et al. </a:t>
            </a:r>
            <a:r>
              <a:rPr lang="nb-NO" sz="1200" b="1" i="1" dirty="0">
                <a:solidFill>
                  <a:schemeClr val="bg1"/>
                </a:solidFill>
                <a:latin typeface="Arial" panose="020B0604020202020204" pitchFamily="34" charset="0"/>
              </a:rPr>
              <a:t>Ann Oncol</a:t>
            </a:r>
            <a:r>
              <a:rPr lang="nb-NO" sz="1200" b="1" dirty="0">
                <a:solidFill>
                  <a:schemeClr val="bg1"/>
                </a:solidFill>
                <a:latin typeface="Arial" panose="020B0604020202020204" pitchFamily="34" charset="0"/>
              </a:rPr>
              <a:t>. 2014;25(11):2211-2217. </a:t>
            </a:r>
            <a:endParaRPr lang="en-US" sz="1200" b="1" dirty="0">
              <a:solidFill>
                <a:schemeClr val="bg1"/>
              </a:solidFill>
              <a:latin typeface="Arial" panose="020B0604020202020204" pitchFamily="34" charset="0"/>
            </a:endParaRPr>
          </a:p>
        </p:txBody>
      </p:sp>
      <p:sp>
        <p:nvSpPr>
          <p:cNvPr id="4" name="TextBox 3"/>
          <p:cNvSpPr txBox="1"/>
          <p:nvPr/>
        </p:nvSpPr>
        <p:spPr>
          <a:xfrm>
            <a:off x="0" y="1600200"/>
            <a:ext cx="9144000" cy="461665"/>
          </a:xfrm>
          <a:prstGeom prst="rect">
            <a:avLst/>
          </a:prstGeom>
          <a:noFill/>
        </p:spPr>
        <p:txBody>
          <a:bodyPr wrap="square" rtlCol="0">
            <a:spAutoFit/>
          </a:bodyPr>
          <a:lstStyle/>
          <a:p>
            <a:pPr algn="ctr"/>
            <a:r>
              <a:rPr lang="en-US" sz="2400" dirty="0" smtClean="0">
                <a:solidFill>
                  <a:schemeClr val="bg1"/>
                </a:solidFill>
                <a:latin typeface="Arial" panose="020B0604020202020204" pitchFamily="34" charset="0"/>
              </a:rPr>
              <a:t>Patient treatment 2000-2011</a:t>
            </a:r>
            <a:endParaRPr lang="en-US" sz="2400" dirty="0">
              <a:solidFill>
                <a:schemeClr val="bg1"/>
              </a:solidFill>
              <a:latin typeface="Arial" panose="020B0604020202020204" pitchFamily="34" charset="0"/>
            </a:endParaRPr>
          </a:p>
        </p:txBody>
      </p:sp>
      <p:sp>
        <p:nvSpPr>
          <p:cNvPr id="5" name="TextBox 4"/>
          <p:cNvSpPr txBox="1"/>
          <p:nvPr/>
        </p:nvSpPr>
        <p:spPr>
          <a:xfrm>
            <a:off x="609600" y="2209800"/>
            <a:ext cx="8001000" cy="707886"/>
          </a:xfrm>
          <a:prstGeom prst="rect">
            <a:avLst/>
          </a:prstGeom>
          <a:noFill/>
        </p:spPr>
        <p:txBody>
          <a:bodyPr wrap="square" rtlCol="0">
            <a:spAutoFit/>
          </a:bodyPr>
          <a:lstStyle/>
          <a:p>
            <a:pPr algn="ctr"/>
            <a:r>
              <a:rPr lang="en-US" sz="2000" b="1" dirty="0" smtClean="0">
                <a:solidFill>
                  <a:schemeClr val="bg1"/>
                </a:solidFill>
                <a:latin typeface="Arial" panose="020B0604020202020204" pitchFamily="34" charset="0"/>
              </a:rPr>
              <a:t>Achieving a complete response (CR) to front-line therapy significant on multivariate analyses</a:t>
            </a:r>
            <a:endParaRPr lang="en-US" sz="2000" b="1" dirty="0">
              <a:solidFill>
                <a:schemeClr val="bg1"/>
              </a:solidFill>
              <a:latin typeface="Arial" panose="020B0604020202020204" pitchFamily="34" charset="0"/>
            </a:endParaRPr>
          </a:p>
        </p:txBody>
      </p:sp>
      <p:sp>
        <p:nvSpPr>
          <p:cNvPr id="7" name="TextBox 6"/>
          <p:cNvSpPr txBox="1"/>
          <p:nvPr/>
        </p:nvSpPr>
        <p:spPr>
          <a:xfrm>
            <a:off x="914400" y="5486400"/>
            <a:ext cx="3505200" cy="276999"/>
          </a:xfrm>
          <a:prstGeom prst="rect">
            <a:avLst/>
          </a:prstGeom>
          <a:noFill/>
        </p:spPr>
        <p:txBody>
          <a:bodyPr wrap="square" rtlCol="0">
            <a:spAutoFit/>
          </a:bodyPr>
          <a:lstStyle/>
          <a:p>
            <a:pPr algn="ctr"/>
            <a:r>
              <a:rPr lang="en-US" sz="1200" b="1" dirty="0" smtClean="0">
                <a:solidFill>
                  <a:schemeClr val="bg1"/>
                </a:solidFill>
                <a:latin typeface="Arial" panose="020B0604020202020204" pitchFamily="34" charset="0"/>
                <a:cs typeface="Arial" panose="020B0604020202020204" pitchFamily="34" charset="0"/>
              </a:rPr>
              <a:t>Progression-Free Survival Time, Months</a:t>
            </a:r>
            <a:endParaRPr lang="en-US" sz="1200" b="1" dirty="0">
              <a:solidFill>
                <a:schemeClr val="bg1"/>
              </a:solidFill>
              <a:latin typeface="Arial" panose="020B0604020202020204" pitchFamily="34" charset="0"/>
              <a:cs typeface="Arial" panose="020B0604020202020204" pitchFamily="34" charset="0"/>
            </a:endParaRPr>
          </a:p>
        </p:txBody>
      </p:sp>
      <p:sp>
        <p:nvSpPr>
          <p:cNvPr id="9" name="TextBox 8"/>
          <p:cNvSpPr txBox="1"/>
          <p:nvPr/>
        </p:nvSpPr>
        <p:spPr>
          <a:xfrm>
            <a:off x="5334000" y="5514201"/>
            <a:ext cx="3505200" cy="276999"/>
          </a:xfrm>
          <a:prstGeom prst="rect">
            <a:avLst/>
          </a:prstGeom>
          <a:noFill/>
        </p:spPr>
        <p:txBody>
          <a:bodyPr wrap="square" rtlCol="0">
            <a:spAutoFit/>
          </a:bodyPr>
          <a:lstStyle/>
          <a:p>
            <a:pPr algn="ctr"/>
            <a:r>
              <a:rPr lang="en-US" sz="1200" b="1" dirty="0" smtClean="0">
                <a:solidFill>
                  <a:schemeClr val="bg1"/>
                </a:solidFill>
                <a:latin typeface="Arial" panose="020B0604020202020204" pitchFamily="34" charset="0"/>
                <a:cs typeface="Arial" panose="020B0604020202020204" pitchFamily="34" charset="0"/>
              </a:rPr>
              <a:t>Overall Survival Time, Months</a:t>
            </a:r>
            <a:endParaRPr lang="en-US" sz="1200" b="1" dirty="0">
              <a:solidFill>
                <a:schemeClr val="bg1"/>
              </a:solidFill>
              <a:latin typeface="Arial" panose="020B0604020202020204" pitchFamily="34" charset="0"/>
              <a:cs typeface="Arial" panose="020B0604020202020204" pitchFamily="34" charset="0"/>
            </a:endParaRPr>
          </a:p>
        </p:txBody>
      </p:sp>
      <p:sp>
        <p:nvSpPr>
          <p:cNvPr id="10" name="TextBox 9"/>
          <p:cNvSpPr txBox="1"/>
          <p:nvPr/>
        </p:nvSpPr>
        <p:spPr>
          <a:xfrm rot="16200000">
            <a:off x="-852101" y="4204899"/>
            <a:ext cx="2286001" cy="276999"/>
          </a:xfrm>
          <a:prstGeom prst="rect">
            <a:avLst/>
          </a:prstGeom>
          <a:noFill/>
        </p:spPr>
        <p:txBody>
          <a:bodyPr wrap="square" rtlCol="0">
            <a:spAutoFit/>
          </a:bodyPr>
          <a:lstStyle/>
          <a:p>
            <a:pPr algn="ctr"/>
            <a:r>
              <a:rPr lang="en-US" sz="1200" b="1" dirty="0" smtClean="0">
                <a:solidFill>
                  <a:schemeClr val="bg1"/>
                </a:solidFill>
                <a:latin typeface="Arial" panose="020B0604020202020204" pitchFamily="34" charset="0"/>
                <a:cs typeface="Arial" panose="020B0604020202020204" pitchFamily="34" charset="0"/>
              </a:rPr>
              <a:t>Survival Probability</a:t>
            </a:r>
            <a:endParaRPr lang="en-US" sz="1200" b="1" dirty="0">
              <a:solidFill>
                <a:schemeClr val="bg1"/>
              </a:solidFill>
              <a:latin typeface="Arial" panose="020B0604020202020204" pitchFamily="34" charset="0"/>
              <a:cs typeface="Arial" panose="020B0604020202020204" pitchFamily="34" charset="0"/>
            </a:endParaRPr>
          </a:p>
        </p:txBody>
      </p:sp>
      <p:sp>
        <p:nvSpPr>
          <p:cNvPr id="11" name="TextBox 10"/>
          <p:cNvSpPr txBox="1"/>
          <p:nvPr/>
        </p:nvSpPr>
        <p:spPr>
          <a:xfrm rot="16200000">
            <a:off x="3637167" y="4137411"/>
            <a:ext cx="2286001" cy="276999"/>
          </a:xfrm>
          <a:prstGeom prst="rect">
            <a:avLst/>
          </a:prstGeom>
          <a:noFill/>
        </p:spPr>
        <p:txBody>
          <a:bodyPr wrap="square" rtlCol="0">
            <a:spAutoFit/>
          </a:bodyPr>
          <a:lstStyle/>
          <a:p>
            <a:pPr algn="ctr"/>
            <a:r>
              <a:rPr lang="en-US" sz="1200" b="1" dirty="0" smtClean="0">
                <a:solidFill>
                  <a:schemeClr val="bg1"/>
                </a:solidFill>
                <a:latin typeface="Arial" panose="020B0604020202020204" pitchFamily="34" charset="0"/>
                <a:cs typeface="Arial" panose="020B0604020202020204" pitchFamily="34" charset="0"/>
              </a:rPr>
              <a:t>Survival Probability</a:t>
            </a:r>
            <a:endParaRPr lang="en-US" sz="1200" b="1" dirty="0">
              <a:solidFill>
                <a:schemeClr val="bg1"/>
              </a:solidFill>
              <a:latin typeface="Arial" panose="020B0604020202020204" pitchFamily="34" charset="0"/>
              <a:cs typeface="Arial" panose="020B0604020202020204" pitchFamily="34" charset="0"/>
            </a:endParaRPr>
          </a:p>
        </p:txBody>
      </p:sp>
      <p:sp>
        <p:nvSpPr>
          <p:cNvPr id="12" name="TextBox 11"/>
          <p:cNvSpPr txBox="1"/>
          <p:nvPr/>
        </p:nvSpPr>
        <p:spPr>
          <a:xfrm>
            <a:off x="2971800" y="3200400"/>
            <a:ext cx="1524000" cy="650947"/>
          </a:xfrm>
          <a:prstGeom prst="rect">
            <a:avLst/>
          </a:prstGeom>
          <a:noFill/>
        </p:spPr>
        <p:txBody>
          <a:bodyPr wrap="square" rtlCol="0">
            <a:spAutoFit/>
          </a:bodyPr>
          <a:lstStyle/>
          <a:p>
            <a:pPr algn="r">
              <a:lnSpc>
                <a:spcPct val="110000"/>
              </a:lnSpc>
            </a:pPr>
            <a:r>
              <a:rPr lang="en-US" sz="1100" b="1" dirty="0" smtClean="0">
                <a:solidFill>
                  <a:schemeClr val="bg1"/>
                </a:solidFill>
                <a:latin typeface="Arial" panose="020B0604020202020204" pitchFamily="34" charset="0"/>
                <a:cs typeface="Arial" panose="020B0604020202020204" pitchFamily="34" charset="0"/>
              </a:rPr>
              <a:t>Log-rank </a:t>
            </a:r>
            <a:r>
              <a:rPr lang="en-US" sz="1100" b="1" i="1" dirty="0" smtClean="0">
                <a:solidFill>
                  <a:schemeClr val="bg1"/>
                </a:solidFill>
                <a:latin typeface="Arial" panose="020B0604020202020204" pitchFamily="34" charset="0"/>
                <a:cs typeface="Arial" panose="020B0604020202020204" pitchFamily="34" charset="0"/>
              </a:rPr>
              <a:t>P</a:t>
            </a:r>
            <a:r>
              <a:rPr lang="en-US" sz="1100" b="1" dirty="0" smtClean="0">
                <a:solidFill>
                  <a:schemeClr val="bg1"/>
                </a:solidFill>
                <a:latin typeface="Arial" panose="020B0604020202020204" pitchFamily="34" charset="0"/>
                <a:cs typeface="Arial" panose="020B0604020202020204" pitchFamily="34" charset="0"/>
              </a:rPr>
              <a:t>&lt;.0001</a:t>
            </a:r>
          </a:p>
          <a:p>
            <a:pPr algn="r">
              <a:lnSpc>
                <a:spcPct val="110000"/>
              </a:lnSpc>
            </a:pPr>
            <a:r>
              <a:rPr lang="en-US" sz="1100" b="1" dirty="0" smtClean="0">
                <a:solidFill>
                  <a:schemeClr val="bg1"/>
                </a:solidFill>
                <a:latin typeface="Arial" panose="020B0604020202020204" pitchFamily="34" charset="0"/>
                <a:cs typeface="Arial" panose="020B0604020202020204" pitchFamily="34" charset="0"/>
              </a:rPr>
              <a:t>DLBCL (0.5043)</a:t>
            </a:r>
          </a:p>
          <a:p>
            <a:pPr algn="r">
              <a:lnSpc>
                <a:spcPct val="110000"/>
              </a:lnSpc>
            </a:pPr>
            <a:r>
              <a:rPr lang="en-US" sz="1100" b="1" dirty="0" smtClean="0">
                <a:solidFill>
                  <a:schemeClr val="bg1"/>
                </a:solidFill>
                <a:latin typeface="Arial" panose="020B0604020202020204" pitchFamily="34" charset="0"/>
                <a:cs typeface="Arial" panose="020B0604020202020204" pitchFamily="34" charset="0"/>
              </a:rPr>
              <a:t>PTCL (0.2340)</a:t>
            </a:r>
            <a:endParaRPr lang="en-US" sz="1100" b="1" dirty="0">
              <a:solidFill>
                <a:schemeClr val="bg1"/>
              </a:solidFill>
              <a:latin typeface="Arial" panose="020B0604020202020204" pitchFamily="34" charset="0"/>
              <a:cs typeface="Arial" panose="020B0604020202020204" pitchFamily="34" charset="0"/>
            </a:endParaRPr>
          </a:p>
        </p:txBody>
      </p:sp>
      <p:cxnSp>
        <p:nvCxnSpPr>
          <p:cNvPr id="13" name="Straight Connector 12"/>
          <p:cNvCxnSpPr/>
          <p:nvPr/>
        </p:nvCxnSpPr>
        <p:spPr>
          <a:xfrm>
            <a:off x="3124200" y="3518660"/>
            <a:ext cx="182880" cy="0"/>
          </a:xfrm>
          <a:prstGeom prst="line">
            <a:avLst/>
          </a:prstGeom>
          <a:ln w="1905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3126376" y="3690255"/>
            <a:ext cx="182880" cy="0"/>
          </a:xfrm>
          <a:prstGeom prst="line">
            <a:avLst/>
          </a:prstGeom>
          <a:ln w="19050">
            <a:solidFill>
              <a:srgbClr val="66FFFF"/>
            </a:solidFill>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7391400" y="3206929"/>
            <a:ext cx="1524000" cy="650947"/>
          </a:xfrm>
          <a:prstGeom prst="rect">
            <a:avLst/>
          </a:prstGeom>
          <a:noFill/>
        </p:spPr>
        <p:txBody>
          <a:bodyPr wrap="square" rtlCol="0">
            <a:spAutoFit/>
          </a:bodyPr>
          <a:lstStyle/>
          <a:p>
            <a:pPr algn="r">
              <a:lnSpc>
                <a:spcPct val="110000"/>
              </a:lnSpc>
            </a:pPr>
            <a:r>
              <a:rPr lang="en-US" sz="1100" b="1" dirty="0" smtClean="0">
                <a:solidFill>
                  <a:schemeClr val="bg1"/>
                </a:solidFill>
                <a:latin typeface="Arial" panose="020B0604020202020204" pitchFamily="34" charset="0"/>
                <a:cs typeface="Arial" panose="020B0604020202020204" pitchFamily="34" charset="0"/>
              </a:rPr>
              <a:t>Log-rank </a:t>
            </a:r>
            <a:r>
              <a:rPr lang="en-US" sz="1100" b="1" i="1" dirty="0" smtClean="0">
                <a:solidFill>
                  <a:schemeClr val="bg1"/>
                </a:solidFill>
                <a:latin typeface="Arial" panose="020B0604020202020204" pitchFamily="34" charset="0"/>
                <a:cs typeface="Arial" panose="020B0604020202020204" pitchFamily="34" charset="0"/>
              </a:rPr>
              <a:t>P</a:t>
            </a:r>
            <a:r>
              <a:rPr lang="en-US" sz="1100" b="1" dirty="0">
                <a:solidFill>
                  <a:schemeClr val="bg1"/>
                </a:solidFill>
                <a:latin typeface="Arial" panose="020B0604020202020204" pitchFamily="34" charset="0"/>
                <a:cs typeface="Arial" panose="020B0604020202020204" pitchFamily="34" charset="0"/>
              </a:rPr>
              <a:t> </a:t>
            </a:r>
            <a:r>
              <a:rPr lang="en-US" sz="1100" b="1" dirty="0" smtClean="0">
                <a:solidFill>
                  <a:schemeClr val="bg1"/>
                </a:solidFill>
                <a:latin typeface="Arial" panose="020B0604020202020204" pitchFamily="34" charset="0"/>
                <a:cs typeface="Arial" panose="020B0604020202020204" pitchFamily="34" charset="0"/>
              </a:rPr>
              <a:t>= .0014</a:t>
            </a:r>
          </a:p>
          <a:p>
            <a:pPr algn="r">
              <a:lnSpc>
                <a:spcPct val="110000"/>
              </a:lnSpc>
            </a:pPr>
            <a:r>
              <a:rPr lang="en-US" sz="1100" b="1" dirty="0" smtClean="0">
                <a:solidFill>
                  <a:schemeClr val="bg1"/>
                </a:solidFill>
                <a:latin typeface="Arial" panose="020B0604020202020204" pitchFamily="34" charset="0"/>
                <a:cs typeface="Arial" panose="020B0604020202020204" pitchFamily="34" charset="0"/>
              </a:rPr>
              <a:t>DLBCL (0.6746)</a:t>
            </a:r>
          </a:p>
          <a:p>
            <a:pPr algn="r">
              <a:lnSpc>
                <a:spcPct val="110000"/>
              </a:lnSpc>
            </a:pPr>
            <a:r>
              <a:rPr lang="en-US" sz="1100" b="1" dirty="0" smtClean="0">
                <a:solidFill>
                  <a:schemeClr val="bg1"/>
                </a:solidFill>
                <a:latin typeface="Arial" panose="020B0604020202020204" pitchFamily="34" charset="0"/>
                <a:cs typeface="Arial" panose="020B0604020202020204" pitchFamily="34" charset="0"/>
              </a:rPr>
              <a:t>PTCL (0.4435)</a:t>
            </a:r>
            <a:endParaRPr lang="en-US" sz="1100" b="1" dirty="0">
              <a:solidFill>
                <a:schemeClr val="bg1"/>
              </a:solidFill>
              <a:latin typeface="Arial" panose="020B0604020202020204" pitchFamily="34" charset="0"/>
              <a:cs typeface="Arial" panose="020B0604020202020204" pitchFamily="34" charset="0"/>
            </a:endParaRPr>
          </a:p>
        </p:txBody>
      </p:sp>
      <p:cxnSp>
        <p:nvCxnSpPr>
          <p:cNvPr id="17" name="Straight Connector 16"/>
          <p:cNvCxnSpPr/>
          <p:nvPr/>
        </p:nvCxnSpPr>
        <p:spPr>
          <a:xfrm>
            <a:off x="7543800" y="3525189"/>
            <a:ext cx="182880" cy="0"/>
          </a:xfrm>
          <a:prstGeom prst="line">
            <a:avLst/>
          </a:prstGeom>
          <a:ln w="1905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7545976" y="3696784"/>
            <a:ext cx="182880" cy="0"/>
          </a:xfrm>
          <a:prstGeom prst="line">
            <a:avLst/>
          </a:prstGeom>
          <a:ln w="19050">
            <a:solidFill>
              <a:srgbClr val="66FFFF"/>
            </a:solidFill>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330927" y="2895600"/>
            <a:ext cx="650964" cy="3068148"/>
          </a:xfrm>
          <a:prstGeom prst="rect">
            <a:avLst/>
          </a:prstGeom>
          <a:noFill/>
        </p:spPr>
        <p:txBody>
          <a:bodyPr wrap="square" rtlCol="0">
            <a:spAutoFit/>
          </a:bodyPr>
          <a:lstStyle/>
          <a:p>
            <a:pPr algn="r">
              <a:lnSpc>
                <a:spcPct val="293000"/>
              </a:lnSpc>
            </a:pPr>
            <a:r>
              <a:rPr lang="en-US" sz="1100" b="1" dirty="0" smtClean="0">
                <a:solidFill>
                  <a:schemeClr val="bg1"/>
                </a:solidFill>
                <a:latin typeface="Arial" panose="020B0604020202020204" pitchFamily="34" charset="0"/>
                <a:cs typeface="Arial" panose="020B0604020202020204" pitchFamily="34" charset="0"/>
              </a:rPr>
              <a:t>1.00 –</a:t>
            </a:r>
          </a:p>
          <a:p>
            <a:pPr algn="r">
              <a:lnSpc>
                <a:spcPct val="293000"/>
              </a:lnSpc>
            </a:pPr>
            <a:r>
              <a:rPr lang="en-US" sz="1100" b="1" dirty="0" smtClean="0">
                <a:solidFill>
                  <a:schemeClr val="bg1"/>
                </a:solidFill>
                <a:latin typeface="Arial" panose="020B0604020202020204" pitchFamily="34" charset="0"/>
                <a:cs typeface="Arial" panose="020B0604020202020204" pitchFamily="34" charset="0"/>
              </a:rPr>
              <a:t>0.75 –</a:t>
            </a:r>
          </a:p>
          <a:p>
            <a:pPr algn="r">
              <a:lnSpc>
                <a:spcPct val="293000"/>
              </a:lnSpc>
            </a:pPr>
            <a:r>
              <a:rPr lang="en-US" sz="1100" b="1" dirty="0" smtClean="0">
                <a:solidFill>
                  <a:schemeClr val="bg1"/>
                </a:solidFill>
                <a:latin typeface="Arial" panose="020B0604020202020204" pitchFamily="34" charset="0"/>
                <a:cs typeface="Arial" panose="020B0604020202020204" pitchFamily="34" charset="0"/>
              </a:rPr>
              <a:t>0.50 –</a:t>
            </a:r>
          </a:p>
          <a:p>
            <a:pPr algn="r">
              <a:lnSpc>
                <a:spcPct val="293000"/>
              </a:lnSpc>
            </a:pPr>
            <a:r>
              <a:rPr lang="en-US" sz="1100" b="1" dirty="0" smtClean="0">
                <a:solidFill>
                  <a:schemeClr val="bg1"/>
                </a:solidFill>
                <a:latin typeface="Arial" panose="020B0604020202020204" pitchFamily="34" charset="0"/>
                <a:cs typeface="Arial" panose="020B0604020202020204" pitchFamily="34" charset="0"/>
              </a:rPr>
              <a:t>0.25 –</a:t>
            </a:r>
          </a:p>
          <a:p>
            <a:pPr algn="r">
              <a:lnSpc>
                <a:spcPct val="293000"/>
              </a:lnSpc>
            </a:pPr>
            <a:r>
              <a:rPr lang="en-US" sz="1100" b="1" dirty="0" smtClean="0">
                <a:solidFill>
                  <a:schemeClr val="bg1"/>
                </a:solidFill>
                <a:latin typeface="Arial" panose="020B0604020202020204" pitchFamily="34" charset="0"/>
                <a:cs typeface="Arial" panose="020B0604020202020204" pitchFamily="34" charset="0"/>
              </a:rPr>
              <a:t>0.00 –</a:t>
            </a:r>
          </a:p>
          <a:p>
            <a:pPr algn="r">
              <a:lnSpc>
                <a:spcPct val="293000"/>
              </a:lnSpc>
            </a:pPr>
            <a:endParaRPr lang="en-US" sz="1100" b="1" dirty="0" smtClean="0">
              <a:solidFill>
                <a:schemeClr val="bg1"/>
              </a:solidFill>
              <a:latin typeface="Arial" panose="020B0604020202020204" pitchFamily="34" charset="0"/>
              <a:cs typeface="Arial" panose="020B0604020202020204" pitchFamily="34" charset="0"/>
            </a:endParaRPr>
          </a:p>
        </p:txBody>
      </p:sp>
      <p:sp>
        <p:nvSpPr>
          <p:cNvPr id="20" name="TextBox 19"/>
          <p:cNvSpPr txBox="1"/>
          <p:nvPr/>
        </p:nvSpPr>
        <p:spPr>
          <a:xfrm>
            <a:off x="4750527" y="2899943"/>
            <a:ext cx="650964" cy="3068148"/>
          </a:xfrm>
          <a:prstGeom prst="rect">
            <a:avLst/>
          </a:prstGeom>
          <a:noFill/>
        </p:spPr>
        <p:txBody>
          <a:bodyPr wrap="square" rtlCol="0">
            <a:spAutoFit/>
          </a:bodyPr>
          <a:lstStyle/>
          <a:p>
            <a:pPr algn="r">
              <a:lnSpc>
                <a:spcPct val="293000"/>
              </a:lnSpc>
            </a:pPr>
            <a:r>
              <a:rPr lang="en-US" sz="1100" b="1" dirty="0" smtClean="0">
                <a:solidFill>
                  <a:schemeClr val="bg1"/>
                </a:solidFill>
                <a:latin typeface="Arial" panose="020B0604020202020204" pitchFamily="34" charset="0"/>
                <a:cs typeface="Arial" panose="020B0604020202020204" pitchFamily="34" charset="0"/>
              </a:rPr>
              <a:t>1.00 –</a:t>
            </a:r>
          </a:p>
          <a:p>
            <a:pPr algn="r">
              <a:lnSpc>
                <a:spcPct val="293000"/>
              </a:lnSpc>
            </a:pPr>
            <a:r>
              <a:rPr lang="en-US" sz="1100" b="1" dirty="0" smtClean="0">
                <a:solidFill>
                  <a:schemeClr val="bg1"/>
                </a:solidFill>
                <a:latin typeface="Arial" panose="020B0604020202020204" pitchFamily="34" charset="0"/>
                <a:cs typeface="Arial" panose="020B0604020202020204" pitchFamily="34" charset="0"/>
              </a:rPr>
              <a:t>0.75 –</a:t>
            </a:r>
          </a:p>
          <a:p>
            <a:pPr algn="r">
              <a:lnSpc>
                <a:spcPct val="293000"/>
              </a:lnSpc>
            </a:pPr>
            <a:r>
              <a:rPr lang="en-US" sz="1100" b="1" dirty="0" smtClean="0">
                <a:solidFill>
                  <a:schemeClr val="bg1"/>
                </a:solidFill>
                <a:latin typeface="Arial" panose="020B0604020202020204" pitchFamily="34" charset="0"/>
                <a:cs typeface="Arial" panose="020B0604020202020204" pitchFamily="34" charset="0"/>
              </a:rPr>
              <a:t>0.50 –</a:t>
            </a:r>
          </a:p>
          <a:p>
            <a:pPr algn="r">
              <a:lnSpc>
                <a:spcPct val="293000"/>
              </a:lnSpc>
            </a:pPr>
            <a:r>
              <a:rPr lang="en-US" sz="1100" b="1" dirty="0" smtClean="0">
                <a:solidFill>
                  <a:schemeClr val="bg1"/>
                </a:solidFill>
                <a:latin typeface="Arial" panose="020B0604020202020204" pitchFamily="34" charset="0"/>
                <a:cs typeface="Arial" panose="020B0604020202020204" pitchFamily="34" charset="0"/>
              </a:rPr>
              <a:t>0.25 –</a:t>
            </a:r>
          </a:p>
          <a:p>
            <a:pPr algn="r">
              <a:lnSpc>
                <a:spcPct val="293000"/>
              </a:lnSpc>
            </a:pPr>
            <a:r>
              <a:rPr lang="en-US" sz="1100" b="1" dirty="0" smtClean="0">
                <a:solidFill>
                  <a:schemeClr val="bg1"/>
                </a:solidFill>
                <a:latin typeface="Arial" panose="020B0604020202020204" pitchFamily="34" charset="0"/>
                <a:cs typeface="Arial" panose="020B0604020202020204" pitchFamily="34" charset="0"/>
              </a:rPr>
              <a:t>0.00 –</a:t>
            </a:r>
          </a:p>
          <a:p>
            <a:pPr algn="r">
              <a:lnSpc>
                <a:spcPct val="293000"/>
              </a:lnSpc>
            </a:pPr>
            <a:endParaRPr lang="en-US" sz="1100" b="1" dirty="0" smtClean="0">
              <a:solidFill>
                <a:schemeClr val="bg1"/>
              </a:solidFill>
              <a:latin typeface="Arial" panose="020B0604020202020204" pitchFamily="34" charset="0"/>
              <a:cs typeface="Arial" panose="020B0604020202020204" pitchFamily="34" charset="0"/>
            </a:endParaRPr>
          </a:p>
        </p:txBody>
      </p:sp>
      <p:sp>
        <p:nvSpPr>
          <p:cNvPr id="19" name="TextBox 18"/>
          <p:cNvSpPr txBox="1"/>
          <p:nvPr/>
        </p:nvSpPr>
        <p:spPr>
          <a:xfrm>
            <a:off x="788127" y="5307873"/>
            <a:ext cx="3962400" cy="261610"/>
          </a:xfrm>
          <a:prstGeom prst="rect">
            <a:avLst/>
          </a:prstGeom>
          <a:noFill/>
        </p:spPr>
        <p:txBody>
          <a:bodyPr wrap="square" rtlCol="0">
            <a:spAutoFit/>
          </a:bodyPr>
          <a:lstStyle/>
          <a:p>
            <a:r>
              <a:rPr lang="en-US" sz="1100" b="1" dirty="0" smtClean="0">
                <a:solidFill>
                  <a:schemeClr val="bg1"/>
                </a:solidFill>
                <a:latin typeface="Arial" panose="020B0604020202020204" pitchFamily="34" charset="0"/>
                <a:cs typeface="Arial" panose="020B0604020202020204" pitchFamily="34" charset="0"/>
              </a:rPr>
              <a:t>0       6       12     18     24     30     36      42     48     54     60</a:t>
            </a:r>
            <a:endParaRPr lang="en-US" sz="1100" b="1" dirty="0">
              <a:solidFill>
                <a:schemeClr val="bg1"/>
              </a:solidFill>
              <a:latin typeface="Arial" panose="020B0604020202020204" pitchFamily="34" charset="0"/>
              <a:cs typeface="Arial" panose="020B0604020202020204" pitchFamily="34" charset="0"/>
            </a:endParaRPr>
          </a:p>
        </p:txBody>
      </p:sp>
      <p:sp>
        <p:nvSpPr>
          <p:cNvPr id="22" name="TextBox 21"/>
          <p:cNvSpPr txBox="1"/>
          <p:nvPr/>
        </p:nvSpPr>
        <p:spPr>
          <a:xfrm>
            <a:off x="5181600" y="5288106"/>
            <a:ext cx="3962400" cy="261610"/>
          </a:xfrm>
          <a:prstGeom prst="rect">
            <a:avLst/>
          </a:prstGeom>
          <a:noFill/>
        </p:spPr>
        <p:txBody>
          <a:bodyPr wrap="square" rtlCol="0">
            <a:spAutoFit/>
          </a:bodyPr>
          <a:lstStyle/>
          <a:p>
            <a:r>
              <a:rPr lang="en-US" sz="1100" b="1" dirty="0" smtClean="0">
                <a:solidFill>
                  <a:schemeClr val="bg1"/>
                </a:solidFill>
                <a:latin typeface="Arial" panose="020B0604020202020204" pitchFamily="34" charset="0"/>
                <a:cs typeface="Arial" panose="020B0604020202020204" pitchFamily="34" charset="0"/>
              </a:rPr>
              <a:t>0       6       12     18     24     30     36      42     48     54     60</a:t>
            </a:r>
            <a:endParaRPr lang="en-US" sz="1100" b="1" dirty="0">
              <a:solidFill>
                <a:schemeClr val="bg1"/>
              </a:solidFill>
              <a:latin typeface="Arial" panose="020B0604020202020204" pitchFamily="34" charset="0"/>
              <a:cs typeface="Arial" panose="020B0604020202020204" pitchFamily="34" charset="0"/>
            </a:endParaRPr>
          </a:p>
        </p:txBody>
      </p:sp>
      <p:cxnSp>
        <p:nvCxnSpPr>
          <p:cNvPr id="23" name="Straight Connector 22"/>
          <p:cNvCxnSpPr/>
          <p:nvPr/>
        </p:nvCxnSpPr>
        <p:spPr>
          <a:xfrm>
            <a:off x="914400" y="5265420"/>
            <a:ext cx="0" cy="64008"/>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1280160" y="5265420"/>
            <a:ext cx="0" cy="64008"/>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1630680" y="5265420"/>
            <a:ext cx="0" cy="64008"/>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1981200" y="5265420"/>
            <a:ext cx="0" cy="64008"/>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2346960" y="5265420"/>
            <a:ext cx="0" cy="64008"/>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2697480" y="5265420"/>
            <a:ext cx="0" cy="64008"/>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3048000" y="5265420"/>
            <a:ext cx="0" cy="64008"/>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3398520" y="5265420"/>
            <a:ext cx="0" cy="64008"/>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3756660" y="5265420"/>
            <a:ext cx="0" cy="64008"/>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4114800" y="5265420"/>
            <a:ext cx="0" cy="64008"/>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4472940" y="5265420"/>
            <a:ext cx="0" cy="64008"/>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891540" y="3214549"/>
            <a:ext cx="0" cy="205849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H="1" flipV="1">
            <a:off x="913309" y="5265421"/>
            <a:ext cx="3559633" cy="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5296991" y="3222169"/>
            <a:ext cx="0" cy="205849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H="1" flipV="1">
            <a:off x="5303519" y="5273041"/>
            <a:ext cx="3584448" cy="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5318760" y="5280660"/>
            <a:ext cx="0" cy="64008"/>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5684520" y="5280660"/>
            <a:ext cx="0" cy="64008"/>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6035040" y="5280660"/>
            <a:ext cx="0" cy="64008"/>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6385560" y="5280660"/>
            <a:ext cx="0" cy="64008"/>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6751320" y="5280660"/>
            <a:ext cx="0" cy="64008"/>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7101840" y="5280660"/>
            <a:ext cx="0" cy="64008"/>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7452360" y="5280660"/>
            <a:ext cx="0" cy="64008"/>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7802880" y="5280660"/>
            <a:ext cx="0" cy="64008"/>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8161020" y="5280660"/>
            <a:ext cx="0" cy="64008"/>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8519160" y="5280660"/>
            <a:ext cx="0" cy="64008"/>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8877300" y="5280660"/>
            <a:ext cx="0" cy="64008"/>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52" name="Freeform 51"/>
          <p:cNvSpPr/>
          <p:nvPr/>
        </p:nvSpPr>
        <p:spPr>
          <a:xfrm>
            <a:off x="1807158" y="3901079"/>
            <a:ext cx="654688" cy="129856"/>
          </a:xfrm>
          <a:custGeom>
            <a:avLst/>
            <a:gdLst>
              <a:gd name="connsiteX0" fmla="*/ 0 w 638457"/>
              <a:gd name="connsiteY0" fmla="*/ 5411 h 129856"/>
              <a:gd name="connsiteX1" fmla="*/ 32464 w 638457"/>
              <a:gd name="connsiteY1" fmla="*/ 2706 h 129856"/>
              <a:gd name="connsiteX2" fmla="*/ 40580 w 638457"/>
              <a:gd name="connsiteY2" fmla="*/ 0 h 129856"/>
              <a:gd name="connsiteX3" fmla="*/ 78455 w 638457"/>
              <a:gd name="connsiteY3" fmla="*/ 2706 h 129856"/>
              <a:gd name="connsiteX4" fmla="*/ 108213 w 638457"/>
              <a:gd name="connsiteY4" fmla="*/ 8116 h 129856"/>
              <a:gd name="connsiteX5" fmla="*/ 124445 w 638457"/>
              <a:gd name="connsiteY5" fmla="*/ 16232 h 129856"/>
              <a:gd name="connsiteX6" fmla="*/ 140677 w 638457"/>
              <a:gd name="connsiteY6" fmla="*/ 32464 h 129856"/>
              <a:gd name="connsiteX7" fmla="*/ 167731 w 638457"/>
              <a:gd name="connsiteY7" fmla="*/ 40580 h 129856"/>
              <a:gd name="connsiteX8" fmla="*/ 211016 w 638457"/>
              <a:gd name="connsiteY8" fmla="*/ 43285 h 129856"/>
              <a:gd name="connsiteX9" fmla="*/ 286765 w 638457"/>
              <a:gd name="connsiteY9" fmla="*/ 48696 h 129856"/>
              <a:gd name="connsiteX10" fmla="*/ 302997 w 638457"/>
              <a:gd name="connsiteY10" fmla="*/ 54107 h 129856"/>
              <a:gd name="connsiteX11" fmla="*/ 311113 w 638457"/>
              <a:gd name="connsiteY11" fmla="*/ 56812 h 129856"/>
              <a:gd name="connsiteX12" fmla="*/ 335461 w 638457"/>
              <a:gd name="connsiteY12" fmla="*/ 59517 h 129856"/>
              <a:gd name="connsiteX13" fmla="*/ 351693 w 638457"/>
              <a:gd name="connsiteY13" fmla="*/ 64928 h 129856"/>
              <a:gd name="connsiteX14" fmla="*/ 359809 w 638457"/>
              <a:gd name="connsiteY14" fmla="*/ 70339 h 129856"/>
              <a:gd name="connsiteX15" fmla="*/ 386862 w 638457"/>
              <a:gd name="connsiteY15" fmla="*/ 78455 h 129856"/>
              <a:gd name="connsiteX16" fmla="*/ 403094 w 638457"/>
              <a:gd name="connsiteY16" fmla="*/ 83865 h 129856"/>
              <a:gd name="connsiteX17" fmla="*/ 419326 w 638457"/>
              <a:gd name="connsiteY17" fmla="*/ 89276 h 129856"/>
              <a:gd name="connsiteX18" fmla="*/ 427442 w 638457"/>
              <a:gd name="connsiteY18" fmla="*/ 91981 h 129856"/>
              <a:gd name="connsiteX19" fmla="*/ 449084 w 638457"/>
              <a:gd name="connsiteY19" fmla="*/ 94687 h 129856"/>
              <a:gd name="connsiteX20" fmla="*/ 459906 w 638457"/>
              <a:gd name="connsiteY20" fmla="*/ 97392 h 129856"/>
              <a:gd name="connsiteX21" fmla="*/ 492370 w 638457"/>
              <a:gd name="connsiteY21" fmla="*/ 100097 h 129856"/>
              <a:gd name="connsiteX22" fmla="*/ 514012 w 638457"/>
              <a:gd name="connsiteY22" fmla="*/ 105508 h 129856"/>
              <a:gd name="connsiteX23" fmla="*/ 527539 w 638457"/>
              <a:gd name="connsiteY23" fmla="*/ 102803 h 129856"/>
              <a:gd name="connsiteX24" fmla="*/ 573529 w 638457"/>
              <a:gd name="connsiteY24" fmla="*/ 105508 h 129856"/>
              <a:gd name="connsiteX25" fmla="*/ 587056 w 638457"/>
              <a:gd name="connsiteY25" fmla="*/ 108213 h 129856"/>
              <a:gd name="connsiteX26" fmla="*/ 565413 w 638457"/>
              <a:gd name="connsiteY26" fmla="*/ 110919 h 129856"/>
              <a:gd name="connsiteX27" fmla="*/ 578940 w 638457"/>
              <a:gd name="connsiteY27" fmla="*/ 113624 h 129856"/>
              <a:gd name="connsiteX28" fmla="*/ 619520 w 638457"/>
              <a:gd name="connsiteY28" fmla="*/ 121740 h 129856"/>
              <a:gd name="connsiteX29" fmla="*/ 627636 w 638457"/>
              <a:gd name="connsiteY29" fmla="*/ 127151 h 129856"/>
              <a:gd name="connsiteX30" fmla="*/ 638457 w 638457"/>
              <a:gd name="connsiteY30" fmla="*/ 129856 h 129856"/>
              <a:gd name="connsiteX0" fmla="*/ 0 w 638457"/>
              <a:gd name="connsiteY0" fmla="*/ 5411 h 129856"/>
              <a:gd name="connsiteX1" fmla="*/ 32464 w 638457"/>
              <a:gd name="connsiteY1" fmla="*/ 2706 h 129856"/>
              <a:gd name="connsiteX2" fmla="*/ 40580 w 638457"/>
              <a:gd name="connsiteY2" fmla="*/ 0 h 129856"/>
              <a:gd name="connsiteX3" fmla="*/ 78455 w 638457"/>
              <a:gd name="connsiteY3" fmla="*/ 2706 h 129856"/>
              <a:gd name="connsiteX4" fmla="*/ 108213 w 638457"/>
              <a:gd name="connsiteY4" fmla="*/ 8116 h 129856"/>
              <a:gd name="connsiteX5" fmla="*/ 124445 w 638457"/>
              <a:gd name="connsiteY5" fmla="*/ 16232 h 129856"/>
              <a:gd name="connsiteX6" fmla="*/ 140677 w 638457"/>
              <a:gd name="connsiteY6" fmla="*/ 32464 h 129856"/>
              <a:gd name="connsiteX7" fmla="*/ 167731 w 638457"/>
              <a:gd name="connsiteY7" fmla="*/ 40580 h 129856"/>
              <a:gd name="connsiteX8" fmla="*/ 211016 w 638457"/>
              <a:gd name="connsiteY8" fmla="*/ 43285 h 129856"/>
              <a:gd name="connsiteX9" fmla="*/ 286765 w 638457"/>
              <a:gd name="connsiteY9" fmla="*/ 48696 h 129856"/>
              <a:gd name="connsiteX10" fmla="*/ 302997 w 638457"/>
              <a:gd name="connsiteY10" fmla="*/ 54107 h 129856"/>
              <a:gd name="connsiteX11" fmla="*/ 311113 w 638457"/>
              <a:gd name="connsiteY11" fmla="*/ 56812 h 129856"/>
              <a:gd name="connsiteX12" fmla="*/ 335461 w 638457"/>
              <a:gd name="connsiteY12" fmla="*/ 59517 h 129856"/>
              <a:gd name="connsiteX13" fmla="*/ 351693 w 638457"/>
              <a:gd name="connsiteY13" fmla="*/ 64928 h 129856"/>
              <a:gd name="connsiteX14" fmla="*/ 359809 w 638457"/>
              <a:gd name="connsiteY14" fmla="*/ 70339 h 129856"/>
              <a:gd name="connsiteX15" fmla="*/ 386862 w 638457"/>
              <a:gd name="connsiteY15" fmla="*/ 78455 h 129856"/>
              <a:gd name="connsiteX16" fmla="*/ 403094 w 638457"/>
              <a:gd name="connsiteY16" fmla="*/ 83865 h 129856"/>
              <a:gd name="connsiteX17" fmla="*/ 419326 w 638457"/>
              <a:gd name="connsiteY17" fmla="*/ 89276 h 129856"/>
              <a:gd name="connsiteX18" fmla="*/ 427442 w 638457"/>
              <a:gd name="connsiteY18" fmla="*/ 91981 h 129856"/>
              <a:gd name="connsiteX19" fmla="*/ 449084 w 638457"/>
              <a:gd name="connsiteY19" fmla="*/ 94687 h 129856"/>
              <a:gd name="connsiteX20" fmla="*/ 459906 w 638457"/>
              <a:gd name="connsiteY20" fmla="*/ 97392 h 129856"/>
              <a:gd name="connsiteX21" fmla="*/ 492370 w 638457"/>
              <a:gd name="connsiteY21" fmla="*/ 100097 h 129856"/>
              <a:gd name="connsiteX22" fmla="*/ 514012 w 638457"/>
              <a:gd name="connsiteY22" fmla="*/ 105508 h 129856"/>
              <a:gd name="connsiteX23" fmla="*/ 527539 w 638457"/>
              <a:gd name="connsiteY23" fmla="*/ 102803 h 129856"/>
              <a:gd name="connsiteX24" fmla="*/ 573529 w 638457"/>
              <a:gd name="connsiteY24" fmla="*/ 105508 h 129856"/>
              <a:gd name="connsiteX25" fmla="*/ 587056 w 638457"/>
              <a:gd name="connsiteY25" fmla="*/ 108213 h 129856"/>
              <a:gd name="connsiteX26" fmla="*/ 565413 w 638457"/>
              <a:gd name="connsiteY26" fmla="*/ 110919 h 129856"/>
              <a:gd name="connsiteX27" fmla="*/ 619520 w 638457"/>
              <a:gd name="connsiteY27" fmla="*/ 121740 h 129856"/>
              <a:gd name="connsiteX28" fmla="*/ 627636 w 638457"/>
              <a:gd name="connsiteY28" fmla="*/ 127151 h 129856"/>
              <a:gd name="connsiteX29" fmla="*/ 638457 w 638457"/>
              <a:gd name="connsiteY29" fmla="*/ 129856 h 129856"/>
              <a:gd name="connsiteX0" fmla="*/ 0 w 638457"/>
              <a:gd name="connsiteY0" fmla="*/ 5411 h 129856"/>
              <a:gd name="connsiteX1" fmla="*/ 32464 w 638457"/>
              <a:gd name="connsiteY1" fmla="*/ 2706 h 129856"/>
              <a:gd name="connsiteX2" fmla="*/ 40580 w 638457"/>
              <a:gd name="connsiteY2" fmla="*/ 0 h 129856"/>
              <a:gd name="connsiteX3" fmla="*/ 78455 w 638457"/>
              <a:gd name="connsiteY3" fmla="*/ 2706 h 129856"/>
              <a:gd name="connsiteX4" fmla="*/ 108213 w 638457"/>
              <a:gd name="connsiteY4" fmla="*/ 8116 h 129856"/>
              <a:gd name="connsiteX5" fmla="*/ 124445 w 638457"/>
              <a:gd name="connsiteY5" fmla="*/ 16232 h 129856"/>
              <a:gd name="connsiteX6" fmla="*/ 140677 w 638457"/>
              <a:gd name="connsiteY6" fmla="*/ 32464 h 129856"/>
              <a:gd name="connsiteX7" fmla="*/ 167731 w 638457"/>
              <a:gd name="connsiteY7" fmla="*/ 40580 h 129856"/>
              <a:gd name="connsiteX8" fmla="*/ 211016 w 638457"/>
              <a:gd name="connsiteY8" fmla="*/ 43285 h 129856"/>
              <a:gd name="connsiteX9" fmla="*/ 286765 w 638457"/>
              <a:gd name="connsiteY9" fmla="*/ 48696 h 129856"/>
              <a:gd name="connsiteX10" fmla="*/ 302997 w 638457"/>
              <a:gd name="connsiteY10" fmla="*/ 54107 h 129856"/>
              <a:gd name="connsiteX11" fmla="*/ 311113 w 638457"/>
              <a:gd name="connsiteY11" fmla="*/ 56812 h 129856"/>
              <a:gd name="connsiteX12" fmla="*/ 335461 w 638457"/>
              <a:gd name="connsiteY12" fmla="*/ 59517 h 129856"/>
              <a:gd name="connsiteX13" fmla="*/ 351693 w 638457"/>
              <a:gd name="connsiteY13" fmla="*/ 64928 h 129856"/>
              <a:gd name="connsiteX14" fmla="*/ 359809 w 638457"/>
              <a:gd name="connsiteY14" fmla="*/ 70339 h 129856"/>
              <a:gd name="connsiteX15" fmla="*/ 386862 w 638457"/>
              <a:gd name="connsiteY15" fmla="*/ 78455 h 129856"/>
              <a:gd name="connsiteX16" fmla="*/ 403094 w 638457"/>
              <a:gd name="connsiteY16" fmla="*/ 83865 h 129856"/>
              <a:gd name="connsiteX17" fmla="*/ 419326 w 638457"/>
              <a:gd name="connsiteY17" fmla="*/ 89276 h 129856"/>
              <a:gd name="connsiteX18" fmla="*/ 427442 w 638457"/>
              <a:gd name="connsiteY18" fmla="*/ 91981 h 129856"/>
              <a:gd name="connsiteX19" fmla="*/ 449084 w 638457"/>
              <a:gd name="connsiteY19" fmla="*/ 94687 h 129856"/>
              <a:gd name="connsiteX20" fmla="*/ 459906 w 638457"/>
              <a:gd name="connsiteY20" fmla="*/ 97392 h 129856"/>
              <a:gd name="connsiteX21" fmla="*/ 492370 w 638457"/>
              <a:gd name="connsiteY21" fmla="*/ 100097 h 129856"/>
              <a:gd name="connsiteX22" fmla="*/ 514012 w 638457"/>
              <a:gd name="connsiteY22" fmla="*/ 105508 h 129856"/>
              <a:gd name="connsiteX23" fmla="*/ 527539 w 638457"/>
              <a:gd name="connsiteY23" fmla="*/ 102803 h 129856"/>
              <a:gd name="connsiteX24" fmla="*/ 573529 w 638457"/>
              <a:gd name="connsiteY24" fmla="*/ 105508 h 129856"/>
              <a:gd name="connsiteX25" fmla="*/ 587056 w 638457"/>
              <a:gd name="connsiteY25" fmla="*/ 108213 h 129856"/>
              <a:gd name="connsiteX26" fmla="*/ 619520 w 638457"/>
              <a:gd name="connsiteY26" fmla="*/ 121740 h 129856"/>
              <a:gd name="connsiteX27" fmla="*/ 627636 w 638457"/>
              <a:gd name="connsiteY27" fmla="*/ 127151 h 129856"/>
              <a:gd name="connsiteX28" fmla="*/ 638457 w 638457"/>
              <a:gd name="connsiteY28" fmla="*/ 129856 h 129856"/>
              <a:gd name="connsiteX0" fmla="*/ 0 w 651983"/>
              <a:gd name="connsiteY0" fmla="*/ 5411 h 127195"/>
              <a:gd name="connsiteX1" fmla="*/ 32464 w 651983"/>
              <a:gd name="connsiteY1" fmla="*/ 2706 h 127195"/>
              <a:gd name="connsiteX2" fmla="*/ 40580 w 651983"/>
              <a:gd name="connsiteY2" fmla="*/ 0 h 127195"/>
              <a:gd name="connsiteX3" fmla="*/ 78455 w 651983"/>
              <a:gd name="connsiteY3" fmla="*/ 2706 h 127195"/>
              <a:gd name="connsiteX4" fmla="*/ 108213 w 651983"/>
              <a:gd name="connsiteY4" fmla="*/ 8116 h 127195"/>
              <a:gd name="connsiteX5" fmla="*/ 124445 w 651983"/>
              <a:gd name="connsiteY5" fmla="*/ 16232 h 127195"/>
              <a:gd name="connsiteX6" fmla="*/ 140677 w 651983"/>
              <a:gd name="connsiteY6" fmla="*/ 32464 h 127195"/>
              <a:gd name="connsiteX7" fmla="*/ 167731 w 651983"/>
              <a:gd name="connsiteY7" fmla="*/ 40580 h 127195"/>
              <a:gd name="connsiteX8" fmla="*/ 211016 w 651983"/>
              <a:gd name="connsiteY8" fmla="*/ 43285 h 127195"/>
              <a:gd name="connsiteX9" fmla="*/ 286765 w 651983"/>
              <a:gd name="connsiteY9" fmla="*/ 48696 h 127195"/>
              <a:gd name="connsiteX10" fmla="*/ 302997 w 651983"/>
              <a:gd name="connsiteY10" fmla="*/ 54107 h 127195"/>
              <a:gd name="connsiteX11" fmla="*/ 311113 w 651983"/>
              <a:gd name="connsiteY11" fmla="*/ 56812 h 127195"/>
              <a:gd name="connsiteX12" fmla="*/ 335461 w 651983"/>
              <a:gd name="connsiteY12" fmla="*/ 59517 h 127195"/>
              <a:gd name="connsiteX13" fmla="*/ 351693 w 651983"/>
              <a:gd name="connsiteY13" fmla="*/ 64928 h 127195"/>
              <a:gd name="connsiteX14" fmla="*/ 359809 w 651983"/>
              <a:gd name="connsiteY14" fmla="*/ 70339 h 127195"/>
              <a:gd name="connsiteX15" fmla="*/ 386862 w 651983"/>
              <a:gd name="connsiteY15" fmla="*/ 78455 h 127195"/>
              <a:gd name="connsiteX16" fmla="*/ 403094 w 651983"/>
              <a:gd name="connsiteY16" fmla="*/ 83865 h 127195"/>
              <a:gd name="connsiteX17" fmla="*/ 419326 w 651983"/>
              <a:gd name="connsiteY17" fmla="*/ 89276 h 127195"/>
              <a:gd name="connsiteX18" fmla="*/ 427442 w 651983"/>
              <a:gd name="connsiteY18" fmla="*/ 91981 h 127195"/>
              <a:gd name="connsiteX19" fmla="*/ 449084 w 651983"/>
              <a:gd name="connsiteY19" fmla="*/ 94687 h 127195"/>
              <a:gd name="connsiteX20" fmla="*/ 459906 w 651983"/>
              <a:gd name="connsiteY20" fmla="*/ 97392 h 127195"/>
              <a:gd name="connsiteX21" fmla="*/ 492370 w 651983"/>
              <a:gd name="connsiteY21" fmla="*/ 100097 h 127195"/>
              <a:gd name="connsiteX22" fmla="*/ 514012 w 651983"/>
              <a:gd name="connsiteY22" fmla="*/ 105508 h 127195"/>
              <a:gd name="connsiteX23" fmla="*/ 527539 w 651983"/>
              <a:gd name="connsiteY23" fmla="*/ 102803 h 127195"/>
              <a:gd name="connsiteX24" fmla="*/ 573529 w 651983"/>
              <a:gd name="connsiteY24" fmla="*/ 105508 h 127195"/>
              <a:gd name="connsiteX25" fmla="*/ 587056 w 651983"/>
              <a:gd name="connsiteY25" fmla="*/ 108213 h 127195"/>
              <a:gd name="connsiteX26" fmla="*/ 619520 w 651983"/>
              <a:gd name="connsiteY26" fmla="*/ 121740 h 127195"/>
              <a:gd name="connsiteX27" fmla="*/ 627636 w 651983"/>
              <a:gd name="connsiteY27" fmla="*/ 127151 h 127195"/>
              <a:gd name="connsiteX28" fmla="*/ 651983 w 651983"/>
              <a:gd name="connsiteY28" fmla="*/ 124445 h 127195"/>
              <a:gd name="connsiteX0" fmla="*/ 0 w 654688"/>
              <a:gd name="connsiteY0" fmla="*/ 5411 h 129856"/>
              <a:gd name="connsiteX1" fmla="*/ 32464 w 654688"/>
              <a:gd name="connsiteY1" fmla="*/ 2706 h 129856"/>
              <a:gd name="connsiteX2" fmla="*/ 40580 w 654688"/>
              <a:gd name="connsiteY2" fmla="*/ 0 h 129856"/>
              <a:gd name="connsiteX3" fmla="*/ 78455 w 654688"/>
              <a:gd name="connsiteY3" fmla="*/ 2706 h 129856"/>
              <a:gd name="connsiteX4" fmla="*/ 108213 w 654688"/>
              <a:gd name="connsiteY4" fmla="*/ 8116 h 129856"/>
              <a:gd name="connsiteX5" fmla="*/ 124445 w 654688"/>
              <a:gd name="connsiteY5" fmla="*/ 16232 h 129856"/>
              <a:gd name="connsiteX6" fmla="*/ 140677 w 654688"/>
              <a:gd name="connsiteY6" fmla="*/ 32464 h 129856"/>
              <a:gd name="connsiteX7" fmla="*/ 167731 w 654688"/>
              <a:gd name="connsiteY7" fmla="*/ 40580 h 129856"/>
              <a:gd name="connsiteX8" fmla="*/ 211016 w 654688"/>
              <a:gd name="connsiteY8" fmla="*/ 43285 h 129856"/>
              <a:gd name="connsiteX9" fmla="*/ 286765 w 654688"/>
              <a:gd name="connsiteY9" fmla="*/ 48696 h 129856"/>
              <a:gd name="connsiteX10" fmla="*/ 302997 w 654688"/>
              <a:gd name="connsiteY10" fmla="*/ 54107 h 129856"/>
              <a:gd name="connsiteX11" fmla="*/ 311113 w 654688"/>
              <a:gd name="connsiteY11" fmla="*/ 56812 h 129856"/>
              <a:gd name="connsiteX12" fmla="*/ 335461 w 654688"/>
              <a:gd name="connsiteY12" fmla="*/ 59517 h 129856"/>
              <a:gd name="connsiteX13" fmla="*/ 351693 w 654688"/>
              <a:gd name="connsiteY13" fmla="*/ 64928 h 129856"/>
              <a:gd name="connsiteX14" fmla="*/ 359809 w 654688"/>
              <a:gd name="connsiteY14" fmla="*/ 70339 h 129856"/>
              <a:gd name="connsiteX15" fmla="*/ 386862 w 654688"/>
              <a:gd name="connsiteY15" fmla="*/ 78455 h 129856"/>
              <a:gd name="connsiteX16" fmla="*/ 403094 w 654688"/>
              <a:gd name="connsiteY16" fmla="*/ 83865 h 129856"/>
              <a:gd name="connsiteX17" fmla="*/ 419326 w 654688"/>
              <a:gd name="connsiteY17" fmla="*/ 89276 h 129856"/>
              <a:gd name="connsiteX18" fmla="*/ 427442 w 654688"/>
              <a:gd name="connsiteY18" fmla="*/ 91981 h 129856"/>
              <a:gd name="connsiteX19" fmla="*/ 449084 w 654688"/>
              <a:gd name="connsiteY19" fmla="*/ 94687 h 129856"/>
              <a:gd name="connsiteX20" fmla="*/ 459906 w 654688"/>
              <a:gd name="connsiteY20" fmla="*/ 97392 h 129856"/>
              <a:gd name="connsiteX21" fmla="*/ 492370 w 654688"/>
              <a:gd name="connsiteY21" fmla="*/ 100097 h 129856"/>
              <a:gd name="connsiteX22" fmla="*/ 514012 w 654688"/>
              <a:gd name="connsiteY22" fmla="*/ 105508 h 129856"/>
              <a:gd name="connsiteX23" fmla="*/ 527539 w 654688"/>
              <a:gd name="connsiteY23" fmla="*/ 102803 h 129856"/>
              <a:gd name="connsiteX24" fmla="*/ 573529 w 654688"/>
              <a:gd name="connsiteY24" fmla="*/ 105508 h 129856"/>
              <a:gd name="connsiteX25" fmla="*/ 587056 w 654688"/>
              <a:gd name="connsiteY25" fmla="*/ 108213 h 129856"/>
              <a:gd name="connsiteX26" fmla="*/ 619520 w 654688"/>
              <a:gd name="connsiteY26" fmla="*/ 121740 h 129856"/>
              <a:gd name="connsiteX27" fmla="*/ 627636 w 654688"/>
              <a:gd name="connsiteY27" fmla="*/ 127151 h 129856"/>
              <a:gd name="connsiteX28" fmla="*/ 654688 w 654688"/>
              <a:gd name="connsiteY28" fmla="*/ 129856 h 129856"/>
              <a:gd name="connsiteX0" fmla="*/ 0 w 654688"/>
              <a:gd name="connsiteY0" fmla="*/ 5411 h 129856"/>
              <a:gd name="connsiteX1" fmla="*/ 32464 w 654688"/>
              <a:gd name="connsiteY1" fmla="*/ 2706 h 129856"/>
              <a:gd name="connsiteX2" fmla="*/ 40580 w 654688"/>
              <a:gd name="connsiteY2" fmla="*/ 0 h 129856"/>
              <a:gd name="connsiteX3" fmla="*/ 78455 w 654688"/>
              <a:gd name="connsiteY3" fmla="*/ 2706 h 129856"/>
              <a:gd name="connsiteX4" fmla="*/ 108213 w 654688"/>
              <a:gd name="connsiteY4" fmla="*/ 8116 h 129856"/>
              <a:gd name="connsiteX5" fmla="*/ 140677 w 654688"/>
              <a:gd name="connsiteY5" fmla="*/ 32464 h 129856"/>
              <a:gd name="connsiteX6" fmla="*/ 167731 w 654688"/>
              <a:gd name="connsiteY6" fmla="*/ 40580 h 129856"/>
              <a:gd name="connsiteX7" fmla="*/ 211016 w 654688"/>
              <a:gd name="connsiteY7" fmla="*/ 43285 h 129856"/>
              <a:gd name="connsiteX8" fmla="*/ 286765 w 654688"/>
              <a:gd name="connsiteY8" fmla="*/ 48696 h 129856"/>
              <a:gd name="connsiteX9" fmla="*/ 302997 w 654688"/>
              <a:gd name="connsiteY9" fmla="*/ 54107 h 129856"/>
              <a:gd name="connsiteX10" fmla="*/ 311113 w 654688"/>
              <a:gd name="connsiteY10" fmla="*/ 56812 h 129856"/>
              <a:gd name="connsiteX11" fmla="*/ 335461 w 654688"/>
              <a:gd name="connsiteY11" fmla="*/ 59517 h 129856"/>
              <a:gd name="connsiteX12" fmla="*/ 351693 w 654688"/>
              <a:gd name="connsiteY12" fmla="*/ 64928 h 129856"/>
              <a:gd name="connsiteX13" fmla="*/ 359809 w 654688"/>
              <a:gd name="connsiteY13" fmla="*/ 70339 h 129856"/>
              <a:gd name="connsiteX14" fmla="*/ 386862 w 654688"/>
              <a:gd name="connsiteY14" fmla="*/ 78455 h 129856"/>
              <a:gd name="connsiteX15" fmla="*/ 403094 w 654688"/>
              <a:gd name="connsiteY15" fmla="*/ 83865 h 129856"/>
              <a:gd name="connsiteX16" fmla="*/ 419326 w 654688"/>
              <a:gd name="connsiteY16" fmla="*/ 89276 h 129856"/>
              <a:gd name="connsiteX17" fmla="*/ 427442 w 654688"/>
              <a:gd name="connsiteY17" fmla="*/ 91981 h 129856"/>
              <a:gd name="connsiteX18" fmla="*/ 449084 w 654688"/>
              <a:gd name="connsiteY18" fmla="*/ 94687 h 129856"/>
              <a:gd name="connsiteX19" fmla="*/ 459906 w 654688"/>
              <a:gd name="connsiteY19" fmla="*/ 97392 h 129856"/>
              <a:gd name="connsiteX20" fmla="*/ 492370 w 654688"/>
              <a:gd name="connsiteY20" fmla="*/ 100097 h 129856"/>
              <a:gd name="connsiteX21" fmla="*/ 514012 w 654688"/>
              <a:gd name="connsiteY21" fmla="*/ 105508 h 129856"/>
              <a:gd name="connsiteX22" fmla="*/ 527539 w 654688"/>
              <a:gd name="connsiteY22" fmla="*/ 102803 h 129856"/>
              <a:gd name="connsiteX23" fmla="*/ 573529 w 654688"/>
              <a:gd name="connsiteY23" fmla="*/ 105508 h 129856"/>
              <a:gd name="connsiteX24" fmla="*/ 587056 w 654688"/>
              <a:gd name="connsiteY24" fmla="*/ 108213 h 129856"/>
              <a:gd name="connsiteX25" fmla="*/ 619520 w 654688"/>
              <a:gd name="connsiteY25" fmla="*/ 121740 h 129856"/>
              <a:gd name="connsiteX26" fmla="*/ 627636 w 654688"/>
              <a:gd name="connsiteY26" fmla="*/ 127151 h 129856"/>
              <a:gd name="connsiteX27" fmla="*/ 654688 w 654688"/>
              <a:gd name="connsiteY27" fmla="*/ 129856 h 129856"/>
              <a:gd name="connsiteX0" fmla="*/ 0 w 654688"/>
              <a:gd name="connsiteY0" fmla="*/ 5411 h 129856"/>
              <a:gd name="connsiteX1" fmla="*/ 32464 w 654688"/>
              <a:gd name="connsiteY1" fmla="*/ 2706 h 129856"/>
              <a:gd name="connsiteX2" fmla="*/ 40580 w 654688"/>
              <a:gd name="connsiteY2" fmla="*/ 0 h 129856"/>
              <a:gd name="connsiteX3" fmla="*/ 81160 w 654688"/>
              <a:gd name="connsiteY3" fmla="*/ 2706 h 129856"/>
              <a:gd name="connsiteX4" fmla="*/ 108213 w 654688"/>
              <a:gd name="connsiteY4" fmla="*/ 8116 h 129856"/>
              <a:gd name="connsiteX5" fmla="*/ 140677 w 654688"/>
              <a:gd name="connsiteY5" fmla="*/ 32464 h 129856"/>
              <a:gd name="connsiteX6" fmla="*/ 167731 w 654688"/>
              <a:gd name="connsiteY6" fmla="*/ 40580 h 129856"/>
              <a:gd name="connsiteX7" fmla="*/ 211016 w 654688"/>
              <a:gd name="connsiteY7" fmla="*/ 43285 h 129856"/>
              <a:gd name="connsiteX8" fmla="*/ 286765 w 654688"/>
              <a:gd name="connsiteY8" fmla="*/ 48696 h 129856"/>
              <a:gd name="connsiteX9" fmla="*/ 302997 w 654688"/>
              <a:gd name="connsiteY9" fmla="*/ 54107 h 129856"/>
              <a:gd name="connsiteX10" fmla="*/ 311113 w 654688"/>
              <a:gd name="connsiteY10" fmla="*/ 56812 h 129856"/>
              <a:gd name="connsiteX11" fmla="*/ 335461 w 654688"/>
              <a:gd name="connsiteY11" fmla="*/ 59517 h 129856"/>
              <a:gd name="connsiteX12" fmla="*/ 351693 w 654688"/>
              <a:gd name="connsiteY12" fmla="*/ 64928 h 129856"/>
              <a:gd name="connsiteX13" fmla="*/ 359809 w 654688"/>
              <a:gd name="connsiteY13" fmla="*/ 70339 h 129856"/>
              <a:gd name="connsiteX14" fmla="*/ 386862 w 654688"/>
              <a:gd name="connsiteY14" fmla="*/ 78455 h 129856"/>
              <a:gd name="connsiteX15" fmla="*/ 403094 w 654688"/>
              <a:gd name="connsiteY15" fmla="*/ 83865 h 129856"/>
              <a:gd name="connsiteX16" fmla="*/ 419326 w 654688"/>
              <a:gd name="connsiteY16" fmla="*/ 89276 h 129856"/>
              <a:gd name="connsiteX17" fmla="*/ 427442 w 654688"/>
              <a:gd name="connsiteY17" fmla="*/ 91981 h 129856"/>
              <a:gd name="connsiteX18" fmla="*/ 449084 w 654688"/>
              <a:gd name="connsiteY18" fmla="*/ 94687 h 129856"/>
              <a:gd name="connsiteX19" fmla="*/ 459906 w 654688"/>
              <a:gd name="connsiteY19" fmla="*/ 97392 h 129856"/>
              <a:gd name="connsiteX20" fmla="*/ 492370 w 654688"/>
              <a:gd name="connsiteY20" fmla="*/ 100097 h 129856"/>
              <a:gd name="connsiteX21" fmla="*/ 514012 w 654688"/>
              <a:gd name="connsiteY21" fmla="*/ 105508 h 129856"/>
              <a:gd name="connsiteX22" fmla="*/ 527539 w 654688"/>
              <a:gd name="connsiteY22" fmla="*/ 102803 h 129856"/>
              <a:gd name="connsiteX23" fmla="*/ 573529 w 654688"/>
              <a:gd name="connsiteY23" fmla="*/ 105508 h 129856"/>
              <a:gd name="connsiteX24" fmla="*/ 587056 w 654688"/>
              <a:gd name="connsiteY24" fmla="*/ 108213 h 129856"/>
              <a:gd name="connsiteX25" fmla="*/ 619520 w 654688"/>
              <a:gd name="connsiteY25" fmla="*/ 121740 h 129856"/>
              <a:gd name="connsiteX26" fmla="*/ 627636 w 654688"/>
              <a:gd name="connsiteY26" fmla="*/ 127151 h 129856"/>
              <a:gd name="connsiteX27" fmla="*/ 654688 w 654688"/>
              <a:gd name="connsiteY27" fmla="*/ 129856 h 129856"/>
              <a:gd name="connsiteX0" fmla="*/ 0 w 654688"/>
              <a:gd name="connsiteY0" fmla="*/ 5411 h 129856"/>
              <a:gd name="connsiteX1" fmla="*/ 32464 w 654688"/>
              <a:gd name="connsiteY1" fmla="*/ 2706 h 129856"/>
              <a:gd name="connsiteX2" fmla="*/ 40580 w 654688"/>
              <a:gd name="connsiteY2" fmla="*/ 0 h 129856"/>
              <a:gd name="connsiteX3" fmla="*/ 81160 w 654688"/>
              <a:gd name="connsiteY3" fmla="*/ 2706 h 129856"/>
              <a:gd name="connsiteX4" fmla="*/ 105508 w 654688"/>
              <a:gd name="connsiteY4" fmla="*/ 10822 h 129856"/>
              <a:gd name="connsiteX5" fmla="*/ 140677 w 654688"/>
              <a:gd name="connsiteY5" fmla="*/ 32464 h 129856"/>
              <a:gd name="connsiteX6" fmla="*/ 167731 w 654688"/>
              <a:gd name="connsiteY6" fmla="*/ 40580 h 129856"/>
              <a:gd name="connsiteX7" fmla="*/ 211016 w 654688"/>
              <a:gd name="connsiteY7" fmla="*/ 43285 h 129856"/>
              <a:gd name="connsiteX8" fmla="*/ 286765 w 654688"/>
              <a:gd name="connsiteY8" fmla="*/ 48696 h 129856"/>
              <a:gd name="connsiteX9" fmla="*/ 302997 w 654688"/>
              <a:gd name="connsiteY9" fmla="*/ 54107 h 129856"/>
              <a:gd name="connsiteX10" fmla="*/ 311113 w 654688"/>
              <a:gd name="connsiteY10" fmla="*/ 56812 h 129856"/>
              <a:gd name="connsiteX11" fmla="*/ 335461 w 654688"/>
              <a:gd name="connsiteY11" fmla="*/ 59517 h 129856"/>
              <a:gd name="connsiteX12" fmla="*/ 351693 w 654688"/>
              <a:gd name="connsiteY12" fmla="*/ 64928 h 129856"/>
              <a:gd name="connsiteX13" fmla="*/ 359809 w 654688"/>
              <a:gd name="connsiteY13" fmla="*/ 70339 h 129856"/>
              <a:gd name="connsiteX14" fmla="*/ 386862 w 654688"/>
              <a:gd name="connsiteY14" fmla="*/ 78455 h 129856"/>
              <a:gd name="connsiteX15" fmla="*/ 403094 w 654688"/>
              <a:gd name="connsiteY15" fmla="*/ 83865 h 129856"/>
              <a:gd name="connsiteX16" fmla="*/ 419326 w 654688"/>
              <a:gd name="connsiteY16" fmla="*/ 89276 h 129856"/>
              <a:gd name="connsiteX17" fmla="*/ 427442 w 654688"/>
              <a:gd name="connsiteY17" fmla="*/ 91981 h 129856"/>
              <a:gd name="connsiteX18" fmla="*/ 449084 w 654688"/>
              <a:gd name="connsiteY18" fmla="*/ 94687 h 129856"/>
              <a:gd name="connsiteX19" fmla="*/ 459906 w 654688"/>
              <a:gd name="connsiteY19" fmla="*/ 97392 h 129856"/>
              <a:gd name="connsiteX20" fmla="*/ 492370 w 654688"/>
              <a:gd name="connsiteY20" fmla="*/ 100097 h 129856"/>
              <a:gd name="connsiteX21" fmla="*/ 514012 w 654688"/>
              <a:gd name="connsiteY21" fmla="*/ 105508 h 129856"/>
              <a:gd name="connsiteX22" fmla="*/ 527539 w 654688"/>
              <a:gd name="connsiteY22" fmla="*/ 102803 h 129856"/>
              <a:gd name="connsiteX23" fmla="*/ 573529 w 654688"/>
              <a:gd name="connsiteY23" fmla="*/ 105508 h 129856"/>
              <a:gd name="connsiteX24" fmla="*/ 587056 w 654688"/>
              <a:gd name="connsiteY24" fmla="*/ 108213 h 129856"/>
              <a:gd name="connsiteX25" fmla="*/ 619520 w 654688"/>
              <a:gd name="connsiteY25" fmla="*/ 121740 h 129856"/>
              <a:gd name="connsiteX26" fmla="*/ 627636 w 654688"/>
              <a:gd name="connsiteY26" fmla="*/ 127151 h 129856"/>
              <a:gd name="connsiteX27" fmla="*/ 654688 w 654688"/>
              <a:gd name="connsiteY27" fmla="*/ 129856 h 129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654688" h="129856">
                <a:moveTo>
                  <a:pt x="0" y="5411"/>
                </a:moveTo>
                <a:cubicBezTo>
                  <a:pt x="10821" y="4509"/>
                  <a:pt x="21700" y="4141"/>
                  <a:pt x="32464" y="2706"/>
                </a:cubicBezTo>
                <a:cubicBezTo>
                  <a:pt x="35291" y="2329"/>
                  <a:pt x="32464" y="0"/>
                  <a:pt x="40580" y="0"/>
                </a:cubicBezTo>
                <a:cubicBezTo>
                  <a:pt x="48696" y="0"/>
                  <a:pt x="70339" y="902"/>
                  <a:pt x="81160" y="2706"/>
                </a:cubicBezTo>
                <a:cubicBezTo>
                  <a:pt x="91981" y="4510"/>
                  <a:pt x="95589" y="5862"/>
                  <a:pt x="105508" y="10822"/>
                </a:cubicBezTo>
                <a:cubicBezTo>
                  <a:pt x="115427" y="15782"/>
                  <a:pt x="130307" y="27504"/>
                  <a:pt x="140677" y="32464"/>
                </a:cubicBezTo>
                <a:cubicBezTo>
                  <a:pt x="151048" y="37424"/>
                  <a:pt x="161886" y="39996"/>
                  <a:pt x="167731" y="40580"/>
                </a:cubicBezTo>
                <a:cubicBezTo>
                  <a:pt x="182116" y="42018"/>
                  <a:pt x="196588" y="42383"/>
                  <a:pt x="211016" y="43285"/>
                </a:cubicBezTo>
                <a:cubicBezTo>
                  <a:pt x="247432" y="52391"/>
                  <a:pt x="191438" y="39163"/>
                  <a:pt x="286765" y="48696"/>
                </a:cubicBezTo>
                <a:cubicBezTo>
                  <a:pt x="292440" y="49264"/>
                  <a:pt x="297586" y="52303"/>
                  <a:pt x="302997" y="54107"/>
                </a:cubicBezTo>
                <a:cubicBezTo>
                  <a:pt x="305702" y="55009"/>
                  <a:pt x="308279" y="56497"/>
                  <a:pt x="311113" y="56812"/>
                </a:cubicBezTo>
                <a:lnTo>
                  <a:pt x="335461" y="59517"/>
                </a:lnTo>
                <a:cubicBezTo>
                  <a:pt x="340872" y="61321"/>
                  <a:pt x="346948" y="61764"/>
                  <a:pt x="351693" y="64928"/>
                </a:cubicBezTo>
                <a:cubicBezTo>
                  <a:pt x="354398" y="66732"/>
                  <a:pt x="356838" y="69018"/>
                  <a:pt x="359809" y="70339"/>
                </a:cubicBezTo>
                <a:cubicBezTo>
                  <a:pt x="373036" y="76218"/>
                  <a:pt x="374766" y="74826"/>
                  <a:pt x="386862" y="78455"/>
                </a:cubicBezTo>
                <a:cubicBezTo>
                  <a:pt x="392325" y="80094"/>
                  <a:pt x="397683" y="82061"/>
                  <a:pt x="403094" y="83865"/>
                </a:cubicBezTo>
                <a:lnTo>
                  <a:pt x="419326" y="89276"/>
                </a:lnTo>
                <a:cubicBezTo>
                  <a:pt x="422031" y="90178"/>
                  <a:pt x="424612" y="91627"/>
                  <a:pt x="427442" y="91981"/>
                </a:cubicBezTo>
                <a:cubicBezTo>
                  <a:pt x="434656" y="92883"/>
                  <a:pt x="441913" y="93492"/>
                  <a:pt x="449084" y="94687"/>
                </a:cubicBezTo>
                <a:cubicBezTo>
                  <a:pt x="452752" y="95298"/>
                  <a:pt x="456216" y="96931"/>
                  <a:pt x="459906" y="97392"/>
                </a:cubicBezTo>
                <a:cubicBezTo>
                  <a:pt x="470681" y="98739"/>
                  <a:pt x="481549" y="99195"/>
                  <a:pt x="492370" y="100097"/>
                </a:cubicBezTo>
                <a:cubicBezTo>
                  <a:pt x="498776" y="102233"/>
                  <a:pt x="507480" y="105508"/>
                  <a:pt x="514012" y="105508"/>
                </a:cubicBezTo>
                <a:cubicBezTo>
                  <a:pt x="518610" y="105508"/>
                  <a:pt x="523030" y="103705"/>
                  <a:pt x="527539" y="102803"/>
                </a:cubicBezTo>
                <a:cubicBezTo>
                  <a:pt x="542869" y="103705"/>
                  <a:pt x="558236" y="104118"/>
                  <a:pt x="573529" y="105508"/>
                </a:cubicBezTo>
                <a:cubicBezTo>
                  <a:pt x="578108" y="105924"/>
                  <a:pt x="579391" y="105508"/>
                  <a:pt x="587056" y="108213"/>
                </a:cubicBezTo>
                <a:cubicBezTo>
                  <a:pt x="594721" y="110918"/>
                  <a:pt x="612757" y="118584"/>
                  <a:pt x="619520" y="121740"/>
                </a:cubicBezTo>
                <a:cubicBezTo>
                  <a:pt x="622225" y="123544"/>
                  <a:pt x="621775" y="125798"/>
                  <a:pt x="627636" y="127151"/>
                </a:cubicBezTo>
                <a:cubicBezTo>
                  <a:pt x="633497" y="128504"/>
                  <a:pt x="654688" y="129856"/>
                  <a:pt x="654688" y="129856"/>
                </a:cubicBezTo>
              </a:path>
            </a:pathLst>
          </a:cu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Freeform 52"/>
          <p:cNvSpPr/>
          <p:nvPr/>
        </p:nvSpPr>
        <p:spPr>
          <a:xfrm>
            <a:off x="2445614" y="4030934"/>
            <a:ext cx="1314788" cy="35170"/>
          </a:xfrm>
          <a:custGeom>
            <a:avLst/>
            <a:gdLst>
              <a:gd name="connsiteX0" fmla="*/ 0 w 1314788"/>
              <a:gd name="connsiteY0" fmla="*/ 0 h 40580"/>
              <a:gd name="connsiteX1" fmla="*/ 1314788 w 1314788"/>
              <a:gd name="connsiteY1" fmla="*/ 40580 h 40580"/>
              <a:gd name="connsiteX2" fmla="*/ 1314788 w 1314788"/>
              <a:gd name="connsiteY2" fmla="*/ 40580 h 40580"/>
              <a:gd name="connsiteX0" fmla="*/ 0 w 1314788"/>
              <a:gd name="connsiteY0" fmla="*/ 0 h 40580"/>
              <a:gd name="connsiteX1" fmla="*/ 654689 w 1314788"/>
              <a:gd name="connsiteY1" fmla="*/ 13527 h 40580"/>
              <a:gd name="connsiteX2" fmla="*/ 1314788 w 1314788"/>
              <a:gd name="connsiteY2" fmla="*/ 40580 h 40580"/>
              <a:gd name="connsiteX3" fmla="*/ 1314788 w 1314788"/>
              <a:gd name="connsiteY3" fmla="*/ 40580 h 40580"/>
              <a:gd name="connsiteX0" fmla="*/ 0 w 1314788"/>
              <a:gd name="connsiteY0" fmla="*/ 0 h 35170"/>
              <a:gd name="connsiteX1" fmla="*/ 654689 w 1314788"/>
              <a:gd name="connsiteY1" fmla="*/ 8117 h 35170"/>
              <a:gd name="connsiteX2" fmla="*/ 1314788 w 1314788"/>
              <a:gd name="connsiteY2" fmla="*/ 35170 h 35170"/>
              <a:gd name="connsiteX3" fmla="*/ 1314788 w 1314788"/>
              <a:gd name="connsiteY3" fmla="*/ 35170 h 35170"/>
            </a:gdLst>
            <a:ahLst/>
            <a:cxnLst>
              <a:cxn ang="0">
                <a:pos x="connsiteX0" y="connsiteY0"/>
              </a:cxn>
              <a:cxn ang="0">
                <a:pos x="connsiteX1" y="connsiteY1"/>
              </a:cxn>
              <a:cxn ang="0">
                <a:pos x="connsiteX2" y="connsiteY2"/>
              </a:cxn>
              <a:cxn ang="0">
                <a:pos x="connsiteX3" y="connsiteY3"/>
              </a:cxn>
            </a:cxnLst>
            <a:rect l="l" t="t" r="r" b="b"/>
            <a:pathLst>
              <a:path w="1314788" h="35170">
                <a:moveTo>
                  <a:pt x="0" y="0"/>
                </a:moveTo>
                <a:lnTo>
                  <a:pt x="654689" y="8117"/>
                </a:lnTo>
                <a:lnTo>
                  <a:pt x="1314788" y="35170"/>
                </a:lnTo>
                <a:lnTo>
                  <a:pt x="1314788" y="35170"/>
                </a:lnTo>
              </a:path>
            </a:pathLst>
          </a:cu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Freeform 53"/>
          <p:cNvSpPr/>
          <p:nvPr/>
        </p:nvSpPr>
        <p:spPr>
          <a:xfrm>
            <a:off x="3746876" y="4066103"/>
            <a:ext cx="729612" cy="178551"/>
          </a:xfrm>
          <a:custGeom>
            <a:avLst/>
            <a:gdLst>
              <a:gd name="connsiteX0" fmla="*/ 0 w 716912"/>
              <a:gd name="connsiteY0" fmla="*/ 2705 h 178552"/>
              <a:gd name="connsiteX1" fmla="*/ 18938 w 716912"/>
              <a:gd name="connsiteY1" fmla="*/ 0 h 178552"/>
              <a:gd name="connsiteX2" fmla="*/ 35170 w 716912"/>
              <a:gd name="connsiteY2" fmla="*/ 2705 h 178552"/>
              <a:gd name="connsiteX3" fmla="*/ 59518 w 716912"/>
              <a:gd name="connsiteY3" fmla="*/ 5410 h 178552"/>
              <a:gd name="connsiteX4" fmla="*/ 86571 w 716912"/>
              <a:gd name="connsiteY4" fmla="*/ 13526 h 178552"/>
              <a:gd name="connsiteX5" fmla="*/ 94687 w 716912"/>
              <a:gd name="connsiteY5" fmla="*/ 16232 h 178552"/>
              <a:gd name="connsiteX6" fmla="*/ 102803 w 716912"/>
              <a:gd name="connsiteY6" fmla="*/ 21642 h 178552"/>
              <a:gd name="connsiteX7" fmla="*/ 124445 w 716912"/>
              <a:gd name="connsiteY7" fmla="*/ 32464 h 178552"/>
              <a:gd name="connsiteX8" fmla="*/ 148793 w 716912"/>
              <a:gd name="connsiteY8" fmla="*/ 45990 h 178552"/>
              <a:gd name="connsiteX9" fmla="*/ 165025 w 716912"/>
              <a:gd name="connsiteY9" fmla="*/ 62222 h 178552"/>
              <a:gd name="connsiteX10" fmla="*/ 173141 w 716912"/>
              <a:gd name="connsiteY10" fmla="*/ 70338 h 178552"/>
              <a:gd name="connsiteX11" fmla="*/ 183963 w 716912"/>
              <a:gd name="connsiteY11" fmla="*/ 86570 h 178552"/>
              <a:gd name="connsiteX12" fmla="*/ 189373 w 716912"/>
              <a:gd name="connsiteY12" fmla="*/ 94686 h 178552"/>
              <a:gd name="connsiteX13" fmla="*/ 213721 w 716912"/>
              <a:gd name="connsiteY13" fmla="*/ 116329 h 178552"/>
              <a:gd name="connsiteX14" fmla="*/ 221837 w 716912"/>
              <a:gd name="connsiteY14" fmla="*/ 124445 h 178552"/>
              <a:gd name="connsiteX15" fmla="*/ 248890 w 716912"/>
              <a:gd name="connsiteY15" fmla="*/ 140677 h 178552"/>
              <a:gd name="connsiteX16" fmla="*/ 259712 w 716912"/>
              <a:gd name="connsiteY16" fmla="*/ 143382 h 178552"/>
              <a:gd name="connsiteX17" fmla="*/ 267828 w 716912"/>
              <a:gd name="connsiteY17" fmla="*/ 146087 h 178552"/>
              <a:gd name="connsiteX18" fmla="*/ 281354 w 716912"/>
              <a:gd name="connsiteY18" fmla="*/ 148793 h 178552"/>
              <a:gd name="connsiteX19" fmla="*/ 308407 w 716912"/>
              <a:gd name="connsiteY19" fmla="*/ 154203 h 178552"/>
              <a:gd name="connsiteX20" fmla="*/ 321934 w 716912"/>
              <a:gd name="connsiteY20" fmla="*/ 156909 h 178552"/>
              <a:gd name="connsiteX21" fmla="*/ 330050 w 716912"/>
              <a:gd name="connsiteY21" fmla="*/ 159614 h 178552"/>
              <a:gd name="connsiteX22" fmla="*/ 376041 w 716912"/>
              <a:gd name="connsiteY22" fmla="*/ 162319 h 178552"/>
              <a:gd name="connsiteX23" fmla="*/ 500486 w 716912"/>
              <a:gd name="connsiteY23" fmla="*/ 165025 h 178552"/>
              <a:gd name="connsiteX24" fmla="*/ 549181 w 716912"/>
              <a:gd name="connsiteY24" fmla="*/ 167730 h 178552"/>
              <a:gd name="connsiteX25" fmla="*/ 592467 w 716912"/>
              <a:gd name="connsiteY25" fmla="*/ 173141 h 178552"/>
              <a:gd name="connsiteX26" fmla="*/ 614109 w 716912"/>
              <a:gd name="connsiteY26" fmla="*/ 175846 h 178552"/>
              <a:gd name="connsiteX27" fmla="*/ 716912 w 716912"/>
              <a:gd name="connsiteY27" fmla="*/ 178551 h 178552"/>
              <a:gd name="connsiteX0" fmla="*/ 0 w 716912"/>
              <a:gd name="connsiteY0" fmla="*/ 2705 h 178551"/>
              <a:gd name="connsiteX1" fmla="*/ 18938 w 716912"/>
              <a:gd name="connsiteY1" fmla="*/ 0 h 178551"/>
              <a:gd name="connsiteX2" fmla="*/ 35170 w 716912"/>
              <a:gd name="connsiteY2" fmla="*/ 2705 h 178551"/>
              <a:gd name="connsiteX3" fmla="*/ 59518 w 716912"/>
              <a:gd name="connsiteY3" fmla="*/ 5410 h 178551"/>
              <a:gd name="connsiteX4" fmla="*/ 86571 w 716912"/>
              <a:gd name="connsiteY4" fmla="*/ 13526 h 178551"/>
              <a:gd name="connsiteX5" fmla="*/ 94687 w 716912"/>
              <a:gd name="connsiteY5" fmla="*/ 16232 h 178551"/>
              <a:gd name="connsiteX6" fmla="*/ 102803 w 716912"/>
              <a:gd name="connsiteY6" fmla="*/ 21642 h 178551"/>
              <a:gd name="connsiteX7" fmla="*/ 124445 w 716912"/>
              <a:gd name="connsiteY7" fmla="*/ 32464 h 178551"/>
              <a:gd name="connsiteX8" fmla="*/ 148793 w 716912"/>
              <a:gd name="connsiteY8" fmla="*/ 45990 h 178551"/>
              <a:gd name="connsiteX9" fmla="*/ 165025 w 716912"/>
              <a:gd name="connsiteY9" fmla="*/ 62222 h 178551"/>
              <a:gd name="connsiteX10" fmla="*/ 173141 w 716912"/>
              <a:gd name="connsiteY10" fmla="*/ 70338 h 178551"/>
              <a:gd name="connsiteX11" fmla="*/ 183963 w 716912"/>
              <a:gd name="connsiteY11" fmla="*/ 86570 h 178551"/>
              <a:gd name="connsiteX12" fmla="*/ 189373 w 716912"/>
              <a:gd name="connsiteY12" fmla="*/ 94686 h 178551"/>
              <a:gd name="connsiteX13" fmla="*/ 213721 w 716912"/>
              <a:gd name="connsiteY13" fmla="*/ 116329 h 178551"/>
              <a:gd name="connsiteX14" fmla="*/ 221837 w 716912"/>
              <a:gd name="connsiteY14" fmla="*/ 124445 h 178551"/>
              <a:gd name="connsiteX15" fmla="*/ 248890 w 716912"/>
              <a:gd name="connsiteY15" fmla="*/ 140677 h 178551"/>
              <a:gd name="connsiteX16" fmla="*/ 259712 w 716912"/>
              <a:gd name="connsiteY16" fmla="*/ 143382 h 178551"/>
              <a:gd name="connsiteX17" fmla="*/ 267828 w 716912"/>
              <a:gd name="connsiteY17" fmla="*/ 146087 h 178551"/>
              <a:gd name="connsiteX18" fmla="*/ 281354 w 716912"/>
              <a:gd name="connsiteY18" fmla="*/ 148793 h 178551"/>
              <a:gd name="connsiteX19" fmla="*/ 308407 w 716912"/>
              <a:gd name="connsiteY19" fmla="*/ 154203 h 178551"/>
              <a:gd name="connsiteX20" fmla="*/ 321934 w 716912"/>
              <a:gd name="connsiteY20" fmla="*/ 156909 h 178551"/>
              <a:gd name="connsiteX21" fmla="*/ 330050 w 716912"/>
              <a:gd name="connsiteY21" fmla="*/ 159614 h 178551"/>
              <a:gd name="connsiteX22" fmla="*/ 376041 w 716912"/>
              <a:gd name="connsiteY22" fmla="*/ 162319 h 178551"/>
              <a:gd name="connsiteX23" fmla="*/ 500486 w 716912"/>
              <a:gd name="connsiteY23" fmla="*/ 165025 h 178551"/>
              <a:gd name="connsiteX24" fmla="*/ 549181 w 716912"/>
              <a:gd name="connsiteY24" fmla="*/ 167730 h 178551"/>
              <a:gd name="connsiteX25" fmla="*/ 614109 w 716912"/>
              <a:gd name="connsiteY25" fmla="*/ 175846 h 178551"/>
              <a:gd name="connsiteX26" fmla="*/ 716912 w 716912"/>
              <a:gd name="connsiteY26" fmla="*/ 178551 h 178551"/>
              <a:gd name="connsiteX0" fmla="*/ 0 w 716912"/>
              <a:gd name="connsiteY0" fmla="*/ 2705 h 178551"/>
              <a:gd name="connsiteX1" fmla="*/ 18938 w 716912"/>
              <a:gd name="connsiteY1" fmla="*/ 0 h 178551"/>
              <a:gd name="connsiteX2" fmla="*/ 35170 w 716912"/>
              <a:gd name="connsiteY2" fmla="*/ 2705 h 178551"/>
              <a:gd name="connsiteX3" fmla="*/ 59518 w 716912"/>
              <a:gd name="connsiteY3" fmla="*/ 5410 h 178551"/>
              <a:gd name="connsiteX4" fmla="*/ 86571 w 716912"/>
              <a:gd name="connsiteY4" fmla="*/ 13526 h 178551"/>
              <a:gd name="connsiteX5" fmla="*/ 94687 w 716912"/>
              <a:gd name="connsiteY5" fmla="*/ 16232 h 178551"/>
              <a:gd name="connsiteX6" fmla="*/ 102803 w 716912"/>
              <a:gd name="connsiteY6" fmla="*/ 21642 h 178551"/>
              <a:gd name="connsiteX7" fmla="*/ 124445 w 716912"/>
              <a:gd name="connsiteY7" fmla="*/ 32464 h 178551"/>
              <a:gd name="connsiteX8" fmla="*/ 148793 w 716912"/>
              <a:gd name="connsiteY8" fmla="*/ 45990 h 178551"/>
              <a:gd name="connsiteX9" fmla="*/ 165025 w 716912"/>
              <a:gd name="connsiteY9" fmla="*/ 62222 h 178551"/>
              <a:gd name="connsiteX10" fmla="*/ 173141 w 716912"/>
              <a:gd name="connsiteY10" fmla="*/ 70338 h 178551"/>
              <a:gd name="connsiteX11" fmla="*/ 183963 w 716912"/>
              <a:gd name="connsiteY11" fmla="*/ 86570 h 178551"/>
              <a:gd name="connsiteX12" fmla="*/ 189373 w 716912"/>
              <a:gd name="connsiteY12" fmla="*/ 94686 h 178551"/>
              <a:gd name="connsiteX13" fmla="*/ 213721 w 716912"/>
              <a:gd name="connsiteY13" fmla="*/ 116329 h 178551"/>
              <a:gd name="connsiteX14" fmla="*/ 221837 w 716912"/>
              <a:gd name="connsiteY14" fmla="*/ 124445 h 178551"/>
              <a:gd name="connsiteX15" fmla="*/ 248890 w 716912"/>
              <a:gd name="connsiteY15" fmla="*/ 140677 h 178551"/>
              <a:gd name="connsiteX16" fmla="*/ 259712 w 716912"/>
              <a:gd name="connsiteY16" fmla="*/ 143382 h 178551"/>
              <a:gd name="connsiteX17" fmla="*/ 267828 w 716912"/>
              <a:gd name="connsiteY17" fmla="*/ 146087 h 178551"/>
              <a:gd name="connsiteX18" fmla="*/ 281354 w 716912"/>
              <a:gd name="connsiteY18" fmla="*/ 148793 h 178551"/>
              <a:gd name="connsiteX19" fmla="*/ 308407 w 716912"/>
              <a:gd name="connsiteY19" fmla="*/ 154203 h 178551"/>
              <a:gd name="connsiteX20" fmla="*/ 321934 w 716912"/>
              <a:gd name="connsiteY20" fmla="*/ 156909 h 178551"/>
              <a:gd name="connsiteX21" fmla="*/ 330050 w 716912"/>
              <a:gd name="connsiteY21" fmla="*/ 159614 h 178551"/>
              <a:gd name="connsiteX22" fmla="*/ 376041 w 716912"/>
              <a:gd name="connsiteY22" fmla="*/ 162319 h 178551"/>
              <a:gd name="connsiteX23" fmla="*/ 500486 w 716912"/>
              <a:gd name="connsiteY23" fmla="*/ 165025 h 178551"/>
              <a:gd name="connsiteX24" fmla="*/ 549181 w 716912"/>
              <a:gd name="connsiteY24" fmla="*/ 167730 h 178551"/>
              <a:gd name="connsiteX25" fmla="*/ 716912 w 716912"/>
              <a:gd name="connsiteY25" fmla="*/ 178551 h 178551"/>
              <a:gd name="connsiteX0" fmla="*/ 0 w 729612"/>
              <a:gd name="connsiteY0" fmla="*/ 2705 h 178551"/>
              <a:gd name="connsiteX1" fmla="*/ 18938 w 729612"/>
              <a:gd name="connsiteY1" fmla="*/ 0 h 178551"/>
              <a:gd name="connsiteX2" fmla="*/ 35170 w 729612"/>
              <a:gd name="connsiteY2" fmla="*/ 2705 h 178551"/>
              <a:gd name="connsiteX3" fmla="*/ 59518 w 729612"/>
              <a:gd name="connsiteY3" fmla="*/ 5410 h 178551"/>
              <a:gd name="connsiteX4" fmla="*/ 86571 w 729612"/>
              <a:gd name="connsiteY4" fmla="*/ 13526 h 178551"/>
              <a:gd name="connsiteX5" fmla="*/ 94687 w 729612"/>
              <a:gd name="connsiteY5" fmla="*/ 16232 h 178551"/>
              <a:gd name="connsiteX6" fmla="*/ 102803 w 729612"/>
              <a:gd name="connsiteY6" fmla="*/ 21642 h 178551"/>
              <a:gd name="connsiteX7" fmla="*/ 124445 w 729612"/>
              <a:gd name="connsiteY7" fmla="*/ 32464 h 178551"/>
              <a:gd name="connsiteX8" fmla="*/ 148793 w 729612"/>
              <a:gd name="connsiteY8" fmla="*/ 45990 h 178551"/>
              <a:gd name="connsiteX9" fmla="*/ 165025 w 729612"/>
              <a:gd name="connsiteY9" fmla="*/ 62222 h 178551"/>
              <a:gd name="connsiteX10" fmla="*/ 173141 w 729612"/>
              <a:gd name="connsiteY10" fmla="*/ 70338 h 178551"/>
              <a:gd name="connsiteX11" fmla="*/ 183963 w 729612"/>
              <a:gd name="connsiteY11" fmla="*/ 86570 h 178551"/>
              <a:gd name="connsiteX12" fmla="*/ 189373 w 729612"/>
              <a:gd name="connsiteY12" fmla="*/ 94686 h 178551"/>
              <a:gd name="connsiteX13" fmla="*/ 213721 w 729612"/>
              <a:gd name="connsiteY13" fmla="*/ 116329 h 178551"/>
              <a:gd name="connsiteX14" fmla="*/ 221837 w 729612"/>
              <a:gd name="connsiteY14" fmla="*/ 124445 h 178551"/>
              <a:gd name="connsiteX15" fmla="*/ 248890 w 729612"/>
              <a:gd name="connsiteY15" fmla="*/ 140677 h 178551"/>
              <a:gd name="connsiteX16" fmla="*/ 259712 w 729612"/>
              <a:gd name="connsiteY16" fmla="*/ 143382 h 178551"/>
              <a:gd name="connsiteX17" fmla="*/ 267828 w 729612"/>
              <a:gd name="connsiteY17" fmla="*/ 146087 h 178551"/>
              <a:gd name="connsiteX18" fmla="*/ 281354 w 729612"/>
              <a:gd name="connsiteY18" fmla="*/ 148793 h 178551"/>
              <a:gd name="connsiteX19" fmla="*/ 308407 w 729612"/>
              <a:gd name="connsiteY19" fmla="*/ 154203 h 178551"/>
              <a:gd name="connsiteX20" fmla="*/ 321934 w 729612"/>
              <a:gd name="connsiteY20" fmla="*/ 156909 h 178551"/>
              <a:gd name="connsiteX21" fmla="*/ 330050 w 729612"/>
              <a:gd name="connsiteY21" fmla="*/ 159614 h 178551"/>
              <a:gd name="connsiteX22" fmla="*/ 376041 w 729612"/>
              <a:gd name="connsiteY22" fmla="*/ 162319 h 178551"/>
              <a:gd name="connsiteX23" fmla="*/ 500486 w 729612"/>
              <a:gd name="connsiteY23" fmla="*/ 165025 h 178551"/>
              <a:gd name="connsiteX24" fmla="*/ 549181 w 729612"/>
              <a:gd name="connsiteY24" fmla="*/ 167730 h 178551"/>
              <a:gd name="connsiteX25" fmla="*/ 729612 w 729612"/>
              <a:gd name="connsiteY25" fmla="*/ 178551 h 178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729612" h="178551">
                <a:moveTo>
                  <a:pt x="0" y="2705"/>
                </a:moveTo>
                <a:cubicBezTo>
                  <a:pt x="6313" y="1803"/>
                  <a:pt x="12561" y="0"/>
                  <a:pt x="18938" y="0"/>
                </a:cubicBezTo>
                <a:cubicBezTo>
                  <a:pt x="24423" y="0"/>
                  <a:pt x="29733" y="1980"/>
                  <a:pt x="35170" y="2705"/>
                </a:cubicBezTo>
                <a:cubicBezTo>
                  <a:pt x="43264" y="3784"/>
                  <a:pt x="51402" y="4508"/>
                  <a:pt x="59518" y="5410"/>
                </a:cubicBezTo>
                <a:cubicBezTo>
                  <a:pt x="75866" y="9498"/>
                  <a:pt x="66821" y="6943"/>
                  <a:pt x="86571" y="13526"/>
                </a:cubicBezTo>
                <a:cubicBezTo>
                  <a:pt x="89276" y="14428"/>
                  <a:pt x="92314" y="14650"/>
                  <a:pt x="94687" y="16232"/>
                </a:cubicBezTo>
                <a:cubicBezTo>
                  <a:pt x="97392" y="18035"/>
                  <a:pt x="99949" y="20085"/>
                  <a:pt x="102803" y="21642"/>
                </a:cubicBezTo>
                <a:cubicBezTo>
                  <a:pt x="109884" y="25504"/>
                  <a:pt x="117734" y="27990"/>
                  <a:pt x="124445" y="32464"/>
                </a:cubicBezTo>
                <a:cubicBezTo>
                  <a:pt x="143050" y="44867"/>
                  <a:pt x="134508" y="41229"/>
                  <a:pt x="148793" y="45990"/>
                </a:cubicBezTo>
                <a:lnTo>
                  <a:pt x="165025" y="62222"/>
                </a:lnTo>
                <a:cubicBezTo>
                  <a:pt x="167730" y="64927"/>
                  <a:pt x="171019" y="67155"/>
                  <a:pt x="173141" y="70338"/>
                </a:cubicBezTo>
                <a:lnTo>
                  <a:pt x="183963" y="86570"/>
                </a:lnTo>
                <a:cubicBezTo>
                  <a:pt x="185766" y="89275"/>
                  <a:pt x="187074" y="92387"/>
                  <a:pt x="189373" y="94686"/>
                </a:cubicBezTo>
                <a:cubicBezTo>
                  <a:pt x="241987" y="147300"/>
                  <a:pt x="184756" y="92191"/>
                  <a:pt x="213721" y="116329"/>
                </a:cubicBezTo>
                <a:cubicBezTo>
                  <a:pt x="216660" y="118778"/>
                  <a:pt x="218817" y="122096"/>
                  <a:pt x="221837" y="124445"/>
                </a:cubicBezTo>
                <a:cubicBezTo>
                  <a:pt x="227692" y="128998"/>
                  <a:pt x="240770" y="137632"/>
                  <a:pt x="248890" y="140677"/>
                </a:cubicBezTo>
                <a:cubicBezTo>
                  <a:pt x="252372" y="141983"/>
                  <a:pt x="256137" y="142361"/>
                  <a:pt x="259712" y="143382"/>
                </a:cubicBezTo>
                <a:cubicBezTo>
                  <a:pt x="262454" y="144165"/>
                  <a:pt x="265062" y="145395"/>
                  <a:pt x="267828" y="146087"/>
                </a:cubicBezTo>
                <a:cubicBezTo>
                  <a:pt x="272289" y="147202"/>
                  <a:pt x="276865" y="147795"/>
                  <a:pt x="281354" y="148793"/>
                </a:cubicBezTo>
                <a:cubicBezTo>
                  <a:pt x="313640" y="155968"/>
                  <a:pt x="264696" y="146255"/>
                  <a:pt x="308407" y="154203"/>
                </a:cubicBezTo>
                <a:cubicBezTo>
                  <a:pt x="312931" y="155026"/>
                  <a:pt x="317473" y="155794"/>
                  <a:pt x="321934" y="156909"/>
                </a:cubicBezTo>
                <a:cubicBezTo>
                  <a:pt x="324700" y="157601"/>
                  <a:pt x="327213" y="159330"/>
                  <a:pt x="330050" y="159614"/>
                </a:cubicBezTo>
                <a:cubicBezTo>
                  <a:pt x="345331" y="161142"/>
                  <a:pt x="360692" y="161832"/>
                  <a:pt x="376041" y="162319"/>
                </a:cubicBezTo>
                <a:cubicBezTo>
                  <a:pt x="417512" y="163636"/>
                  <a:pt x="459004" y="164123"/>
                  <a:pt x="500486" y="165025"/>
                </a:cubicBezTo>
                <a:cubicBezTo>
                  <a:pt x="516718" y="165927"/>
                  <a:pt x="510993" y="165476"/>
                  <a:pt x="549181" y="167730"/>
                </a:cubicBezTo>
                <a:lnTo>
                  <a:pt x="729612" y="178551"/>
                </a:lnTo>
              </a:path>
            </a:pathLst>
          </a:cu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Freeform 54"/>
          <p:cNvSpPr/>
          <p:nvPr/>
        </p:nvSpPr>
        <p:spPr>
          <a:xfrm>
            <a:off x="914400" y="3267074"/>
            <a:ext cx="596900" cy="847725"/>
          </a:xfrm>
          <a:custGeom>
            <a:avLst/>
            <a:gdLst>
              <a:gd name="connsiteX0" fmla="*/ 0 w 441325"/>
              <a:gd name="connsiteY0" fmla="*/ 0 h 736600"/>
              <a:gd name="connsiteX1" fmla="*/ 12700 w 441325"/>
              <a:gd name="connsiteY1" fmla="*/ 15875 h 736600"/>
              <a:gd name="connsiteX2" fmla="*/ 15875 w 441325"/>
              <a:gd name="connsiteY2" fmla="*/ 25400 h 736600"/>
              <a:gd name="connsiteX3" fmla="*/ 22225 w 441325"/>
              <a:gd name="connsiteY3" fmla="*/ 34925 h 736600"/>
              <a:gd name="connsiteX4" fmla="*/ 25400 w 441325"/>
              <a:gd name="connsiteY4" fmla="*/ 44450 h 736600"/>
              <a:gd name="connsiteX5" fmla="*/ 38100 w 441325"/>
              <a:gd name="connsiteY5" fmla="*/ 63500 h 736600"/>
              <a:gd name="connsiteX6" fmla="*/ 41275 w 441325"/>
              <a:gd name="connsiteY6" fmla="*/ 73025 h 736600"/>
              <a:gd name="connsiteX7" fmla="*/ 50800 w 441325"/>
              <a:gd name="connsiteY7" fmla="*/ 85725 h 736600"/>
              <a:gd name="connsiteX8" fmla="*/ 63500 w 441325"/>
              <a:gd name="connsiteY8" fmla="*/ 104775 h 736600"/>
              <a:gd name="connsiteX9" fmla="*/ 69850 w 441325"/>
              <a:gd name="connsiteY9" fmla="*/ 114300 h 736600"/>
              <a:gd name="connsiteX10" fmla="*/ 79375 w 441325"/>
              <a:gd name="connsiteY10" fmla="*/ 133350 h 736600"/>
              <a:gd name="connsiteX11" fmla="*/ 85725 w 441325"/>
              <a:gd name="connsiteY11" fmla="*/ 152400 h 736600"/>
              <a:gd name="connsiteX12" fmla="*/ 92075 w 441325"/>
              <a:gd name="connsiteY12" fmla="*/ 161925 h 736600"/>
              <a:gd name="connsiteX13" fmla="*/ 95250 w 441325"/>
              <a:gd name="connsiteY13" fmla="*/ 171450 h 736600"/>
              <a:gd name="connsiteX14" fmla="*/ 104775 w 441325"/>
              <a:gd name="connsiteY14" fmla="*/ 180975 h 736600"/>
              <a:gd name="connsiteX15" fmla="*/ 111125 w 441325"/>
              <a:gd name="connsiteY15" fmla="*/ 190500 h 736600"/>
              <a:gd name="connsiteX16" fmla="*/ 139700 w 441325"/>
              <a:gd name="connsiteY16" fmla="*/ 203200 h 736600"/>
              <a:gd name="connsiteX17" fmla="*/ 149225 w 441325"/>
              <a:gd name="connsiteY17" fmla="*/ 209550 h 736600"/>
              <a:gd name="connsiteX18" fmla="*/ 158750 w 441325"/>
              <a:gd name="connsiteY18" fmla="*/ 238125 h 736600"/>
              <a:gd name="connsiteX19" fmla="*/ 161925 w 441325"/>
              <a:gd name="connsiteY19" fmla="*/ 247650 h 736600"/>
              <a:gd name="connsiteX20" fmla="*/ 168275 w 441325"/>
              <a:gd name="connsiteY20" fmla="*/ 257175 h 736600"/>
              <a:gd name="connsiteX21" fmla="*/ 174625 w 441325"/>
              <a:gd name="connsiteY21" fmla="*/ 307975 h 736600"/>
              <a:gd name="connsiteX22" fmla="*/ 180975 w 441325"/>
              <a:gd name="connsiteY22" fmla="*/ 333375 h 736600"/>
              <a:gd name="connsiteX23" fmla="*/ 187325 w 441325"/>
              <a:gd name="connsiteY23" fmla="*/ 358775 h 736600"/>
              <a:gd name="connsiteX24" fmla="*/ 190500 w 441325"/>
              <a:gd name="connsiteY24" fmla="*/ 371475 h 736600"/>
              <a:gd name="connsiteX25" fmla="*/ 193675 w 441325"/>
              <a:gd name="connsiteY25" fmla="*/ 384175 h 736600"/>
              <a:gd name="connsiteX26" fmla="*/ 200025 w 441325"/>
              <a:gd name="connsiteY26" fmla="*/ 393700 h 736600"/>
              <a:gd name="connsiteX27" fmla="*/ 222250 w 441325"/>
              <a:gd name="connsiteY27" fmla="*/ 415925 h 736600"/>
              <a:gd name="connsiteX28" fmla="*/ 231775 w 441325"/>
              <a:gd name="connsiteY28" fmla="*/ 425450 h 736600"/>
              <a:gd name="connsiteX29" fmla="*/ 250825 w 441325"/>
              <a:gd name="connsiteY29" fmla="*/ 444500 h 736600"/>
              <a:gd name="connsiteX30" fmla="*/ 260350 w 441325"/>
              <a:gd name="connsiteY30" fmla="*/ 454025 h 736600"/>
              <a:gd name="connsiteX31" fmla="*/ 273050 w 441325"/>
              <a:gd name="connsiteY31" fmla="*/ 473075 h 736600"/>
              <a:gd name="connsiteX32" fmla="*/ 279400 w 441325"/>
              <a:gd name="connsiteY32" fmla="*/ 482600 h 736600"/>
              <a:gd name="connsiteX33" fmla="*/ 298450 w 441325"/>
              <a:gd name="connsiteY33" fmla="*/ 495300 h 736600"/>
              <a:gd name="connsiteX34" fmla="*/ 307975 w 441325"/>
              <a:gd name="connsiteY34" fmla="*/ 514350 h 736600"/>
              <a:gd name="connsiteX35" fmla="*/ 317500 w 441325"/>
              <a:gd name="connsiteY35" fmla="*/ 523875 h 736600"/>
              <a:gd name="connsiteX36" fmla="*/ 330200 w 441325"/>
              <a:gd name="connsiteY36" fmla="*/ 555625 h 736600"/>
              <a:gd name="connsiteX37" fmla="*/ 333375 w 441325"/>
              <a:gd name="connsiteY37" fmla="*/ 565150 h 736600"/>
              <a:gd name="connsiteX38" fmla="*/ 346075 w 441325"/>
              <a:gd name="connsiteY38" fmla="*/ 584200 h 736600"/>
              <a:gd name="connsiteX39" fmla="*/ 349250 w 441325"/>
              <a:gd name="connsiteY39" fmla="*/ 603250 h 736600"/>
              <a:gd name="connsiteX40" fmla="*/ 352425 w 441325"/>
              <a:gd name="connsiteY40" fmla="*/ 612775 h 736600"/>
              <a:gd name="connsiteX41" fmla="*/ 355600 w 441325"/>
              <a:gd name="connsiteY41" fmla="*/ 638175 h 736600"/>
              <a:gd name="connsiteX42" fmla="*/ 365125 w 441325"/>
              <a:gd name="connsiteY42" fmla="*/ 644525 h 736600"/>
              <a:gd name="connsiteX43" fmla="*/ 384175 w 441325"/>
              <a:gd name="connsiteY43" fmla="*/ 663575 h 736600"/>
              <a:gd name="connsiteX44" fmla="*/ 393700 w 441325"/>
              <a:gd name="connsiteY44" fmla="*/ 669925 h 736600"/>
              <a:gd name="connsiteX45" fmla="*/ 419100 w 441325"/>
              <a:gd name="connsiteY45" fmla="*/ 698500 h 736600"/>
              <a:gd name="connsiteX46" fmla="*/ 422275 w 441325"/>
              <a:gd name="connsiteY46" fmla="*/ 708025 h 736600"/>
              <a:gd name="connsiteX47" fmla="*/ 431800 w 441325"/>
              <a:gd name="connsiteY47" fmla="*/ 720725 h 736600"/>
              <a:gd name="connsiteX48" fmla="*/ 441325 w 441325"/>
              <a:gd name="connsiteY48" fmla="*/ 736600 h 736600"/>
              <a:gd name="connsiteX0" fmla="*/ 0 w 431800"/>
              <a:gd name="connsiteY0" fmla="*/ 0 h 720725"/>
              <a:gd name="connsiteX1" fmla="*/ 12700 w 431800"/>
              <a:gd name="connsiteY1" fmla="*/ 15875 h 720725"/>
              <a:gd name="connsiteX2" fmla="*/ 15875 w 431800"/>
              <a:gd name="connsiteY2" fmla="*/ 25400 h 720725"/>
              <a:gd name="connsiteX3" fmla="*/ 22225 w 431800"/>
              <a:gd name="connsiteY3" fmla="*/ 34925 h 720725"/>
              <a:gd name="connsiteX4" fmla="*/ 25400 w 431800"/>
              <a:gd name="connsiteY4" fmla="*/ 44450 h 720725"/>
              <a:gd name="connsiteX5" fmla="*/ 38100 w 431800"/>
              <a:gd name="connsiteY5" fmla="*/ 63500 h 720725"/>
              <a:gd name="connsiteX6" fmla="*/ 41275 w 431800"/>
              <a:gd name="connsiteY6" fmla="*/ 73025 h 720725"/>
              <a:gd name="connsiteX7" fmla="*/ 50800 w 431800"/>
              <a:gd name="connsiteY7" fmla="*/ 85725 h 720725"/>
              <a:gd name="connsiteX8" fmla="*/ 63500 w 431800"/>
              <a:gd name="connsiteY8" fmla="*/ 104775 h 720725"/>
              <a:gd name="connsiteX9" fmla="*/ 69850 w 431800"/>
              <a:gd name="connsiteY9" fmla="*/ 114300 h 720725"/>
              <a:gd name="connsiteX10" fmla="*/ 79375 w 431800"/>
              <a:gd name="connsiteY10" fmla="*/ 133350 h 720725"/>
              <a:gd name="connsiteX11" fmla="*/ 85725 w 431800"/>
              <a:gd name="connsiteY11" fmla="*/ 152400 h 720725"/>
              <a:gd name="connsiteX12" fmla="*/ 92075 w 431800"/>
              <a:gd name="connsiteY12" fmla="*/ 161925 h 720725"/>
              <a:gd name="connsiteX13" fmla="*/ 95250 w 431800"/>
              <a:gd name="connsiteY13" fmla="*/ 171450 h 720725"/>
              <a:gd name="connsiteX14" fmla="*/ 104775 w 431800"/>
              <a:gd name="connsiteY14" fmla="*/ 180975 h 720725"/>
              <a:gd name="connsiteX15" fmla="*/ 111125 w 431800"/>
              <a:gd name="connsiteY15" fmla="*/ 190500 h 720725"/>
              <a:gd name="connsiteX16" fmla="*/ 139700 w 431800"/>
              <a:gd name="connsiteY16" fmla="*/ 203200 h 720725"/>
              <a:gd name="connsiteX17" fmla="*/ 149225 w 431800"/>
              <a:gd name="connsiteY17" fmla="*/ 209550 h 720725"/>
              <a:gd name="connsiteX18" fmla="*/ 158750 w 431800"/>
              <a:gd name="connsiteY18" fmla="*/ 238125 h 720725"/>
              <a:gd name="connsiteX19" fmla="*/ 161925 w 431800"/>
              <a:gd name="connsiteY19" fmla="*/ 247650 h 720725"/>
              <a:gd name="connsiteX20" fmla="*/ 168275 w 431800"/>
              <a:gd name="connsiteY20" fmla="*/ 257175 h 720725"/>
              <a:gd name="connsiteX21" fmla="*/ 174625 w 431800"/>
              <a:gd name="connsiteY21" fmla="*/ 307975 h 720725"/>
              <a:gd name="connsiteX22" fmla="*/ 180975 w 431800"/>
              <a:gd name="connsiteY22" fmla="*/ 333375 h 720725"/>
              <a:gd name="connsiteX23" fmla="*/ 187325 w 431800"/>
              <a:gd name="connsiteY23" fmla="*/ 358775 h 720725"/>
              <a:gd name="connsiteX24" fmla="*/ 190500 w 431800"/>
              <a:gd name="connsiteY24" fmla="*/ 371475 h 720725"/>
              <a:gd name="connsiteX25" fmla="*/ 193675 w 431800"/>
              <a:gd name="connsiteY25" fmla="*/ 384175 h 720725"/>
              <a:gd name="connsiteX26" fmla="*/ 200025 w 431800"/>
              <a:gd name="connsiteY26" fmla="*/ 393700 h 720725"/>
              <a:gd name="connsiteX27" fmla="*/ 222250 w 431800"/>
              <a:gd name="connsiteY27" fmla="*/ 415925 h 720725"/>
              <a:gd name="connsiteX28" fmla="*/ 231775 w 431800"/>
              <a:gd name="connsiteY28" fmla="*/ 425450 h 720725"/>
              <a:gd name="connsiteX29" fmla="*/ 250825 w 431800"/>
              <a:gd name="connsiteY29" fmla="*/ 444500 h 720725"/>
              <a:gd name="connsiteX30" fmla="*/ 260350 w 431800"/>
              <a:gd name="connsiteY30" fmla="*/ 454025 h 720725"/>
              <a:gd name="connsiteX31" fmla="*/ 273050 w 431800"/>
              <a:gd name="connsiteY31" fmla="*/ 473075 h 720725"/>
              <a:gd name="connsiteX32" fmla="*/ 279400 w 431800"/>
              <a:gd name="connsiteY32" fmla="*/ 482600 h 720725"/>
              <a:gd name="connsiteX33" fmla="*/ 298450 w 431800"/>
              <a:gd name="connsiteY33" fmla="*/ 495300 h 720725"/>
              <a:gd name="connsiteX34" fmla="*/ 307975 w 431800"/>
              <a:gd name="connsiteY34" fmla="*/ 514350 h 720725"/>
              <a:gd name="connsiteX35" fmla="*/ 317500 w 431800"/>
              <a:gd name="connsiteY35" fmla="*/ 523875 h 720725"/>
              <a:gd name="connsiteX36" fmla="*/ 330200 w 431800"/>
              <a:gd name="connsiteY36" fmla="*/ 555625 h 720725"/>
              <a:gd name="connsiteX37" fmla="*/ 333375 w 431800"/>
              <a:gd name="connsiteY37" fmla="*/ 565150 h 720725"/>
              <a:gd name="connsiteX38" fmla="*/ 346075 w 431800"/>
              <a:gd name="connsiteY38" fmla="*/ 584200 h 720725"/>
              <a:gd name="connsiteX39" fmla="*/ 349250 w 431800"/>
              <a:gd name="connsiteY39" fmla="*/ 603250 h 720725"/>
              <a:gd name="connsiteX40" fmla="*/ 352425 w 431800"/>
              <a:gd name="connsiteY40" fmla="*/ 612775 h 720725"/>
              <a:gd name="connsiteX41" fmla="*/ 355600 w 431800"/>
              <a:gd name="connsiteY41" fmla="*/ 638175 h 720725"/>
              <a:gd name="connsiteX42" fmla="*/ 365125 w 431800"/>
              <a:gd name="connsiteY42" fmla="*/ 644525 h 720725"/>
              <a:gd name="connsiteX43" fmla="*/ 384175 w 431800"/>
              <a:gd name="connsiteY43" fmla="*/ 663575 h 720725"/>
              <a:gd name="connsiteX44" fmla="*/ 393700 w 431800"/>
              <a:gd name="connsiteY44" fmla="*/ 669925 h 720725"/>
              <a:gd name="connsiteX45" fmla="*/ 419100 w 431800"/>
              <a:gd name="connsiteY45" fmla="*/ 698500 h 720725"/>
              <a:gd name="connsiteX46" fmla="*/ 422275 w 431800"/>
              <a:gd name="connsiteY46" fmla="*/ 708025 h 720725"/>
              <a:gd name="connsiteX47" fmla="*/ 431800 w 431800"/>
              <a:gd name="connsiteY47" fmla="*/ 720725 h 720725"/>
              <a:gd name="connsiteX0" fmla="*/ 0 w 431800"/>
              <a:gd name="connsiteY0" fmla="*/ 0 h 720725"/>
              <a:gd name="connsiteX1" fmla="*/ 12700 w 431800"/>
              <a:gd name="connsiteY1" fmla="*/ 15875 h 720725"/>
              <a:gd name="connsiteX2" fmla="*/ 15875 w 431800"/>
              <a:gd name="connsiteY2" fmla="*/ 25400 h 720725"/>
              <a:gd name="connsiteX3" fmla="*/ 22225 w 431800"/>
              <a:gd name="connsiteY3" fmla="*/ 34925 h 720725"/>
              <a:gd name="connsiteX4" fmla="*/ 25400 w 431800"/>
              <a:gd name="connsiteY4" fmla="*/ 44450 h 720725"/>
              <a:gd name="connsiteX5" fmla="*/ 38100 w 431800"/>
              <a:gd name="connsiteY5" fmla="*/ 63500 h 720725"/>
              <a:gd name="connsiteX6" fmla="*/ 41275 w 431800"/>
              <a:gd name="connsiteY6" fmla="*/ 73025 h 720725"/>
              <a:gd name="connsiteX7" fmla="*/ 50800 w 431800"/>
              <a:gd name="connsiteY7" fmla="*/ 85725 h 720725"/>
              <a:gd name="connsiteX8" fmla="*/ 63500 w 431800"/>
              <a:gd name="connsiteY8" fmla="*/ 104775 h 720725"/>
              <a:gd name="connsiteX9" fmla="*/ 69850 w 431800"/>
              <a:gd name="connsiteY9" fmla="*/ 114300 h 720725"/>
              <a:gd name="connsiteX10" fmla="*/ 79375 w 431800"/>
              <a:gd name="connsiteY10" fmla="*/ 133350 h 720725"/>
              <a:gd name="connsiteX11" fmla="*/ 85725 w 431800"/>
              <a:gd name="connsiteY11" fmla="*/ 152400 h 720725"/>
              <a:gd name="connsiteX12" fmla="*/ 92075 w 431800"/>
              <a:gd name="connsiteY12" fmla="*/ 161925 h 720725"/>
              <a:gd name="connsiteX13" fmla="*/ 95250 w 431800"/>
              <a:gd name="connsiteY13" fmla="*/ 171450 h 720725"/>
              <a:gd name="connsiteX14" fmla="*/ 104775 w 431800"/>
              <a:gd name="connsiteY14" fmla="*/ 180975 h 720725"/>
              <a:gd name="connsiteX15" fmla="*/ 111125 w 431800"/>
              <a:gd name="connsiteY15" fmla="*/ 190500 h 720725"/>
              <a:gd name="connsiteX16" fmla="*/ 139700 w 431800"/>
              <a:gd name="connsiteY16" fmla="*/ 203200 h 720725"/>
              <a:gd name="connsiteX17" fmla="*/ 149225 w 431800"/>
              <a:gd name="connsiteY17" fmla="*/ 209550 h 720725"/>
              <a:gd name="connsiteX18" fmla="*/ 158750 w 431800"/>
              <a:gd name="connsiteY18" fmla="*/ 238125 h 720725"/>
              <a:gd name="connsiteX19" fmla="*/ 161925 w 431800"/>
              <a:gd name="connsiteY19" fmla="*/ 247650 h 720725"/>
              <a:gd name="connsiteX20" fmla="*/ 168275 w 431800"/>
              <a:gd name="connsiteY20" fmla="*/ 257175 h 720725"/>
              <a:gd name="connsiteX21" fmla="*/ 174625 w 431800"/>
              <a:gd name="connsiteY21" fmla="*/ 307975 h 720725"/>
              <a:gd name="connsiteX22" fmla="*/ 180975 w 431800"/>
              <a:gd name="connsiteY22" fmla="*/ 333375 h 720725"/>
              <a:gd name="connsiteX23" fmla="*/ 187325 w 431800"/>
              <a:gd name="connsiteY23" fmla="*/ 358775 h 720725"/>
              <a:gd name="connsiteX24" fmla="*/ 190500 w 431800"/>
              <a:gd name="connsiteY24" fmla="*/ 371475 h 720725"/>
              <a:gd name="connsiteX25" fmla="*/ 193675 w 431800"/>
              <a:gd name="connsiteY25" fmla="*/ 384175 h 720725"/>
              <a:gd name="connsiteX26" fmla="*/ 200025 w 431800"/>
              <a:gd name="connsiteY26" fmla="*/ 393700 h 720725"/>
              <a:gd name="connsiteX27" fmla="*/ 222250 w 431800"/>
              <a:gd name="connsiteY27" fmla="*/ 415925 h 720725"/>
              <a:gd name="connsiteX28" fmla="*/ 231775 w 431800"/>
              <a:gd name="connsiteY28" fmla="*/ 425450 h 720725"/>
              <a:gd name="connsiteX29" fmla="*/ 250825 w 431800"/>
              <a:gd name="connsiteY29" fmla="*/ 444500 h 720725"/>
              <a:gd name="connsiteX30" fmla="*/ 260350 w 431800"/>
              <a:gd name="connsiteY30" fmla="*/ 454025 h 720725"/>
              <a:gd name="connsiteX31" fmla="*/ 273050 w 431800"/>
              <a:gd name="connsiteY31" fmla="*/ 473075 h 720725"/>
              <a:gd name="connsiteX32" fmla="*/ 279400 w 431800"/>
              <a:gd name="connsiteY32" fmla="*/ 482600 h 720725"/>
              <a:gd name="connsiteX33" fmla="*/ 298450 w 431800"/>
              <a:gd name="connsiteY33" fmla="*/ 495300 h 720725"/>
              <a:gd name="connsiteX34" fmla="*/ 307975 w 431800"/>
              <a:gd name="connsiteY34" fmla="*/ 514350 h 720725"/>
              <a:gd name="connsiteX35" fmla="*/ 317500 w 431800"/>
              <a:gd name="connsiteY35" fmla="*/ 523875 h 720725"/>
              <a:gd name="connsiteX36" fmla="*/ 330200 w 431800"/>
              <a:gd name="connsiteY36" fmla="*/ 555625 h 720725"/>
              <a:gd name="connsiteX37" fmla="*/ 333375 w 431800"/>
              <a:gd name="connsiteY37" fmla="*/ 565150 h 720725"/>
              <a:gd name="connsiteX38" fmla="*/ 346075 w 431800"/>
              <a:gd name="connsiteY38" fmla="*/ 584200 h 720725"/>
              <a:gd name="connsiteX39" fmla="*/ 349250 w 431800"/>
              <a:gd name="connsiteY39" fmla="*/ 603250 h 720725"/>
              <a:gd name="connsiteX40" fmla="*/ 352425 w 431800"/>
              <a:gd name="connsiteY40" fmla="*/ 612775 h 720725"/>
              <a:gd name="connsiteX41" fmla="*/ 355600 w 431800"/>
              <a:gd name="connsiteY41" fmla="*/ 638175 h 720725"/>
              <a:gd name="connsiteX42" fmla="*/ 365125 w 431800"/>
              <a:gd name="connsiteY42" fmla="*/ 644525 h 720725"/>
              <a:gd name="connsiteX43" fmla="*/ 384175 w 431800"/>
              <a:gd name="connsiteY43" fmla="*/ 663575 h 720725"/>
              <a:gd name="connsiteX44" fmla="*/ 393700 w 431800"/>
              <a:gd name="connsiteY44" fmla="*/ 669925 h 720725"/>
              <a:gd name="connsiteX45" fmla="*/ 422275 w 431800"/>
              <a:gd name="connsiteY45" fmla="*/ 708025 h 720725"/>
              <a:gd name="connsiteX46" fmla="*/ 431800 w 431800"/>
              <a:gd name="connsiteY46" fmla="*/ 720725 h 720725"/>
              <a:gd name="connsiteX0" fmla="*/ 0 w 431800"/>
              <a:gd name="connsiteY0" fmla="*/ 0 h 720725"/>
              <a:gd name="connsiteX1" fmla="*/ 12700 w 431800"/>
              <a:gd name="connsiteY1" fmla="*/ 15875 h 720725"/>
              <a:gd name="connsiteX2" fmla="*/ 15875 w 431800"/>
              <a:gd name="connsiteY2" fmla="*/ 25400 h 720725"/>
              <a:gd name="connsiteX3" fmla="*/ 22225 w 431800"/>
              <a:gd name="connsiteY3" fmla="*/ 34925 h 720725"/>
              <a:gd name="connsiteX4" fmla="*/ 25400 w 431800"/>
              <a:gd name="connsiteY4" fmla="*/ 44450 h 720725"/>
              <a:gd name="connsiteX5" fmla="*/ 38100 w 431800"/>
              <a:gd name="connsiteY5" fmla="*/ 63500 h 720725"/>
              <a:gd name="connsiteX6" fmla="*/ 41275 w 431800"/>
              <a:gd name="connsiteY6" fmla="*/ 73025 h 720725"/>
              <a:gd name="connsiteX7" fmla="*/ 50800 w 431800"/>
              <a:gd name="connsiteY7" fmla="*/ 85725 h 720725"/>
              <a:gd name="connsiteX8" fmla="*/ 63500 w 431800"/>
              <a:gd name="connsiteY8" fmla="*/ 104775 h 720725"/>
              <a:gd name="connsiteX9" fmla="*/ 69850 w 431800"/>
              <a:gd name="connsiteY9" fmla="*/ 114300 h 720725"/>
              <a:gd name="connsiteX10" fmla="*/ 79375 w 431800"/>
              <a:gd name="connsiteY10" fmla="*/ 133350 h 720725"/>
              <a:gd name="connsiteX11" fmla="*/ 85725 w 431800"/>
              <a:gd name="connsiteY11" fmla="*/ 152400 h 720725"/>
              <a:gd name="connsiteX12" fmla="*/ 92075 w 431800"/>
              <a:gd name="connsiteY12" fmla="*/ 161925 h 720725"/>
              <a:gd name="connsiteX13" fmla="*/ 95250 w 431800"/>
              <a:gd name="connsiteY13" fmla="*/ 171450 h 720725"/>
              <a:gd name="connsiteX14" fmla="*/ 104775 w 431800"/>
              <a:gd name="connsiteY14" fmla="*/ 180975 h 720725"/>
              <a:gd name="connsiteX15" fmla="*/ 111125 w 431800"/>
              <a:gd name="connsiteY15" fmla="*/ 190500 h 720725"/>
              <a:gd name="connsiteX16" fmla="*/ 139700 w 431800"/>
              <a:gd name="connsiteY16" fmla="*/ 203200 h 720725"/>
              <a:gd name="connsiteX17" fmla="*/ 149225 w 431800"/>
              <a:gd name="connsiteY17" fmla="*/ 209550 h 720725"/>
              <a:gd name="connsiteX18" fmla="*/ 158750 w 431800"/>
              <a:gd name="connsiteY18" fmla="*/ 238125 h 720725"/>
              <a:gd name="connsiteX19" fmla="*/ 161925 w 431800"/>
              <a:gd name="connsiteY19" fmla="*/ 247650 h 720725"/>
              <a:gd name="connsiteX20" fmla="*/ 168275 w 431800"/>
              <a:gd name="connsiteY20" fmla="*/ 257175 h 720725"/>
              <a:gd name="connsiteX21" fmla="*/ 174625 w 431800"/>
              <a:gd name="connsiteY21" fmla="*/ 307975 h 720725"/>
              <a:gd name="connsiteX22" fmla="*/ 180975 w 431800"/>
              <a:gd name="connsiteY22" fmla="*/ 333375 h 720725"/>
              <a:gd name="connsiteX23" fmla="*/ 187325 w 431800"/>
              <a:gd name="connsiteY23" fmla="*/ 358775 h 720725"/>
              <a:gd name="connsiteX24" fmla="*/ 190500 w 431800"/>
              <a:gd name="connsiteY24" fmla="*/ 371475 h 720725"/>
              <a:gd name="connsiteX25" fmla="*/ 193675 w 431800"/>
              <a:gd name="connsiteY25" fmla="*/ 384175 h 720725"/>
              <a:gd name="connsiteX26" fmla="*/ 200025 w 431800"/>
              <a:gd name="connsiteY26" fmla="*/ 393700 h 720725"/>
              <a:gd name="connsiteX27" fmla="*/ 222250 w 431800"/>
              <a:gd name="connsiteY27" fmla="*/ 415925 h 720725"/>
              <a:gd name="connsiteX28" fmla="*/ 231775 w 431800"/>
              <a:gd name="connsiteY28" fmla="*/ 425450 h 720725"/>
              <a:gd name="connsiteX29" fmla="*/ 250825 w 431800"/>
              <a:gd name="connsiteY29" fmla="*/ 444500 h 720725"/>
              <a:gd name="connsiteX30" fmla="*/ 260350 w 431800"/>
              <a:gd name="connsiteY30" fmla="*/ 454025 h 720725"/>
              <a:gd name="connsiteX31" fmla="*/ 273050 w 431800"/>
              <a:gd name="connsiteY31" fmla="*/ 473075 h 720725"/>
              <a:gd name="connsiteX32" fmla="*/ 279400 w 431800"/>
              <a:gd name="connsiteY32" fmla="*/ 482600 h 720725"/>
              <a:gd name="connsiteX33" fmla="*/ 298450 w 431800"/>
              <a:gd name="connsiteY33" fmla="*/ 495300 h 720725"/>
              <a:gd name="connsiteX34" fmla="*/ 307975 w 431800"/>
              <a:gd name="connsiteY34" fmla="*/ 514350 h 720725"/>
              <a:gd name="connsiteX35" fmla="*/ 317500 w 431800"/>
              <a:gd name="connsiteY35" fmla="*/ 523875 h 720725"/>
              <a:gd name="connsiteX36" fmla="*/ 330200 w 431800"/>
              <a:gd name="connsiteY36" fmla="*/ 555625 h 720725"/>
              <a:gd name="connsiteX37" fmla="*/ 333375 w 431800"/>
              <a:gd name="connsiteY37" fmla="*/ 565150 h 720725"/>
              <a:gd name="connsiteX38" fmla="*/ 346075 w 431800"/>
              <a:gd name="connsiteY38" fmla="*/ 584200 h 720725"/>
              <a:gd name="connsiteX39" fmla="*/ 349250 w 431800"/>
              <a:gd name="connsiteY39" fmla="*/ 603250 h 720725"/>
              <a:gd name="connsiteX40" fmla="*/ 352425 w 431800"/>
              <a:gd name="connsiteY40" fmla="*/ 612775 h 720725"/>
              <a:gd name="connsiteX41" fmla="*/ 355600 w 431800"/>
              <a:gd name="connsiteY41" fmla="*/ 638175 h 720725"/>
              <a:gd name="connsiteX42" fmla="*/ 365125 w 431800"/>
              <a:gd name="connsiteY42" fmla="*/ 644525 h 720725"/>
              <a:gd name="connsiteX43" fmla="*/ 384175 w 431800"/>
              <a:gd name="connsiteY43" fmla="*/ 663575 h 720725"/>
              <a:gd name="connsiteX44" fmla="*/ 393700 w 431800"/>
              <a:gd name="connsiteY44" fmla="*/ 669925 h 720725"/>
              <a:gd name="connsiteX45" fmla="*/ 431800 w 431800"/>
              <a:gd name="connsiteY45" fmla="*/ 720725 h 720725"/>
              <a:gd name="connsiteX0" fmla="*/ 0 w 596900"/>
              <a:gd name="connsiteY0" fmla="*/ 0 h 847725"/>
              <a:gd name="connsiteX1" fmla="*/ 12700 w 596900"/>
              <a:gd name="connsiteY1" fmla="*/ 15875 h 847725"/>
              <a:gd name="connsiteX2" fmla="*/ 15875 w 596900"/>
              <a:gd name="connsiteY2" fmla="*/ 25400 h 847725"/>
              <a:gd name="connsiteX3" fmla="*/ 22225 w 596900"/>
              <a:gd name="connsiteY3" fmla="*/ 34925 h 847725"/>
              <a:gd name="connsiteX4" fmla="*/ 25400 w 596900"/>
              <a:gd name="connsiteY4" fmla="*/ 44450 h 847725"/>
              <a:gd name="connsiteX5" fmla="*/ 38100 w 596900"/>
              <a:gd name="connsiteY5" fmla="*/ 63500 h 847725"/>
              <a:gd name="connsiteX6" fmla="*/ 41275 w 596900"/>
              <a:gd name="connsiteY6" fmla="*/ 73025 h 847725"/>
              <a:gd name="connsiteX7" fmla="*/ 50800 w 596900"/>
              <a:gd name="connsiteY7" fmla="*/ 85725 h 847725"/>
              <a:gd name="connsiteX8" fmla="*/ 63500 w 596900"/>
              <a:gd name="connsiteY8" fmla="*/ 104775 h 847725"/>
              <a:gd name="connsiteX9" fmla="*/ 69850 w 596900"/>
              <a:gd name="connsiteY9" fmla="*/ 114300 h 847725"/>
              <a:gd name="connsiteX10" fmla="*/ 79375 w 596900"/>
              <a:gd name="connsiteY10" fmla="*/ 133350 h 847725"/>
              <a:gd name="connsiteX11" fmla="*/ 85725 w 596900"/>
              <a:gd name="connsiteY11" fmla="*/ 152400 h 847725"/>
              <a:gd name="connsiteX12" fmla="*/ 92075 w 596900"/>
              <a:gd name="connsiteY12" fmla="*/ 161925 h 847725"/>
              <a:gd name="connsiteX13" fmla="*/ 95250 w 596900"/>
              <a:gd name="connsiteY13" fmla="*/ 171450 h 847725"/>
              <a:gd name="connsiteX14" fmla="*/ 104775 w 596900"/>
              <a:gd name="connsiteY14" fmla="*/ 180975 h 847725"/>
              <a:gd name="connsiteX15" fmla="*/ 111125 w 596900"/>
              <a:gd name="connsiteY15" fmla="*/ 190500 h 847725"/>
              <a:gd name="connsiteX16" fmla="*/ 139700 w 596900"/>
              <a:gd name="connsiteY16" fmla="*/ 203200 h 847725"/>
              <a:gd name="connsiteX17" fmla="*/ 149225 w 596900"/>
              <a:gd name="connsiteY17" fmla="*/ 209550 h 847725"/>
              <a:gd name="connsiteX18" fmla="*/ 158750 w 596900"/>
              <a:gd name="connsiteY18" fmla="*/ 238125 h 847725"/>
              <a:gd name="connsiteX19" fmla="*/ 161925 w 596900"/>
              <a:gd name="connsiteY19" fmla="*/ 247650 h 847725"/>
              <a:gd name="connsiteX20" fmla="*/ 168275 w 596900"/>
              <a:gd name="connsiteY20" fmla="*/ 257175 h 847725"/>
              <a:gd name="connsiteX21" fmla="*/ 174625 w 596900"/>
              <a:gd name="connsiteY21" fmla="*/ 307975 h 847725"/>
              <a:gd name="connsiteX22" fmla="*/ 180975 w 596900"/>
              <a:gd name="connsiteY22" fmla="*/ 333375 h 847725"/>
              <a:gd name="connsiteX23" fmla="*/ 187325 w 596900"/>
              <a:gd name="connsiteY23" fmla="*/ 358775 h 847725"/>
              <a:gd name="connsiteX24" fmla="*/ 190500 w 596900"/>
              <a:gd name="connsiteY24" fmla="*/ 371475 h 847725"/>
              <a:gd name="connsiteX25" fmla="*/ 193675 w 596900"/>
              <a:gd name="connsiteY25" fmla="*/ 384175 h 847725"/>
              <a:gd name="connsiteX26" fmla="*/ 200025 w 596900"/>
              <a:gd name="connsiteY26" fmla="*/ 393700 h 847725"/>
              <a:gd name="connsiteX27" fmla="*/ 222250 w 596900"/>
              <a:gd name="connsiteY27" fmla="*/ 415925 h 847725"/>
              <a:gd name="connsiteX28" fmla="*/ 231775 w 596900"/>
              <a:gd name="connsiteY28" fmla="*/ 425450 h 847725"/>
              <a:gd name="connsiteX29" fmla="*/ 250825 w 596900"/>
              <a:gd name="connsiteY29" fmla="*/ 444500 h 847725"/>
              <a:gd name="connsiteX30" fmla="*/ 260350 w 596900"/>
              <a:gd name="connsiteY30" fmla="*/ 454025 h 847725"/>
              <a:gd name="connsiteX31" fmla="*/ 273050 w 596900"/>
              <a:gd name="connsiteY31" fmla="*/ 473075 h 847725"/>
              <a:gd name="connsiteX32" fmla="*/ 279400 w 596900"/>
              <a:gd name="connsiteY32" fmla="*/ 482600 h 847725"/>
              <a:gd name="connsiteX33" fmla="*/ 298450 w 596900"/>
              <a:gd name="connsiteY33" fmla="*/ 495300 h 847725"/>
              <a:gd name="connsiteX34" fmla="*/ 307975 w 596900"/>
              <a:gd name="connsiteY34" fmla="*/ 514350 h 847725"/>
              <a:gd name="connsiteX35" fmla="*/ 317500 w 596900"/>
              <a:gd name="connsiteY35" fmla="*/ 523875 h 847725"/>
              <a:gd name="connsiteX36" fmla="*/ 330200 w 596900"/>
              <a:gd name="connsiteY36" fmla="*/ 555625 h 847725"/>
              <a:gd name="connsiteX37" fmla="*/ 333375 w 596900"/>
              <a:gd name="connsiteY37" fmla="*/ 565150 h 847725"/>
              <a:gd name="connsiteX38" fmla="*/ 346075 w 596900"/>
              <a:gd name="connsiteY38" fmla="*/ 584200 h 847725"/>
              <a:gd name="connsiteX39" fmla="*/ 349250 w 596900"/>
              <a:gd name="connsiteY39" fmla="*/ 603250 h 847725"/>
              <a:gd name="connsiteX40" fmla="*/ 352425 w 596900"/>
              <a:gd name="connsiteY40" fmla="*/ 612775 h 847725"/>
              <a:gd name="connsiteX41" fmla="*/ 355600 w 596900"/>
              <a:gd name="connsiteY41" fmla="*/ 638175 h 847725"/>
              <a:gd name="connsiteX42" fmla="*/ 365125 w 596900"/>
              <a:gd name="connsiteY42" fmla="*/ 644525 h 847725"/>
              <a:gd name="connsiteX43" fmla="*/ 384175 w 596900"/>
              <a:gd name="connsiteY43" fmla="*/ 663575 h 847725"/>
              <a:gd name="connsiteX44" fmla="*/ 393700 w 596900"/>
              <a:gd name="connsiteY44" fmla="*/ 669925 h 847725"/>
              <a:gd name="connsiteX45" fmla="*/ 596900 w 596900"/>
              <a:gd name="connsiteY45" fmla="*/ 847725 h 847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596900" h="847725">
                <a:moveTo>
                  <a:pt x="0" y="0"/>
                </a:moveTo>
                <a:cubicBezTo>
                  <a:pt x="4233" y="5292"/>
                  <a:pt x="9108" y="10128"/>
                  <a:pt x="12700" y="15875"/>
                </a:cubicBezTo>
                <a:cubicBezTo>
                  <a:pt x="14474" y="18713"/>
                  <a:pt x="14378" y="22407"/>
                  <a:pt x="15875" y="25400"/>
                </a:cubicBezTo>
                <a:cubicBezTo>
                  <a:pt x="17582" y="28813"/>
                  <a:pt x="20518" y="31512"/>
                  <a:pt x="22225" y="34925"/>
                </a:cubicBezTo>
                <a:cubicBezTo>
                  <a:pt x="23722" y="37918"/>
                  <a:pt x="23775" y="41524"/>
                  <a:pt x="25400" y="44450"/>
                </a:cubicBezTo>
                <a:cubicBezTo>
                  <a:pt x="29106" y="51121"/>
                  <a:pt x="35687" y="56260"/>
                  <a:pt x="38100" y="63500"/>
                </a:cubicBezTo>
                <a:cubicBezTo>
                  <a:pt x="39158" y="66675"/>
                  <a:pt x="39615" y="70119"/>
                  <a:pt x="41275" y="73025"/>
                </a:cubicBezTo>
                <a:cubicBezTo>
                  <a:pt x="43900" y="77619"/>
                  <a:pt x="47765" y="81390"/>
                  <a:pt x="50800" y="85725"/>
                </a:cubicBezTo>
                <a:cubicBezTo>
                  <a:pt x="55177" y="91977"/>
                  <a:pt x="59267" y="98425"/>
                  <a:pt x="63500" y="104775"/>
                </a:cubicBezTo>
                <a:cubicBezTo>
                  <a:pt x="65617" y="107950"/>
                  <a:pt x="68643" y="110680"/>
                  <a:pt x="69850" y="114300"/>
                </a:cubicBezTo>
                <a:cubicBezTo>
                  <a:pt x="81429" y="149038"/>
                  <a:pt x="62962" y="96421"/>
                  <a:pt x="79375" y="133350"/>
                </a:cubicBezTo>
                <a:cubicBezTo>
                  <a:pt x="82093" y="139467"/>
                  <a:pt x="82012" y="146831"/>
                  <a:pt x="85725" y="152400"/>
                </a:cubicBezTo>
                <a:cubicBezTo>
                  <a:pt x="87842" y="155575"/>
                  <a:pt x="90368" y="158512"/>
                  <a:pt x="92075" y="161925"/>
                </a:cubicBezTo>
                <a:cubicBezTo>
                  <a:pt x="93572" y="164918"/>
                  <a:pt x="93394" y="168665"/>
                  <a:pt x="95250" y="171450"/>
                </a:cubicBezTo>
                <a:cubicBezTo>
                  <a:pt x="97741" y="175186"/>
                  <a:pt x="101900" y="177526"/>
                  <a:pt x="104775" y="180975"/>
                </a:cubicBezTo>
                <a:cubicBezTo>
                  <a:pt x="107218" y="183906"/>
                  <a:pt x="108427" y="187802"/>
                  <a:pt x="111125" y="190500"/>
                </a:cubicBezTo>
                <a:cubicBezTo>
                  <a:pt x="124049" y="203424"/>
                  <a:pt x="120837" y="190625"/>
                  <a:pt x="139700" y="203200"/>
                </a:cubicBezTo>
                <a:lnTo>
                  <a:pt x="149225" y="209550"/>
                </a:lnTo>
                <a:lnTo>
                  <a:pt x="158750" y="238125"/>
                </a:lnTo>
                <a:cubicBezTo>
                  <a:pt x="159808" y="241300"/>
                  <a:pt x="160069" y="244865"/>
                  <a:pt x="161925" y="247650"/>
                </a:cubicBezTo>
                <a:lnTo>
                  <a:pt x="168275" y="257175"/>
                </a:lnTo>
                <a:cubicBezTo>
                  <a:pt x="170392" y="274108"/>
                  <a:pt x="172212" y="291081"/>
                  <a:pt x="174625" y="307975"/>
                </a:cubicBezTo>
                <a:cubicBezTo>
                  <a:pt x="177732" y="329722"/>
                  <a:pt x="176543" y="317124"/>
                  <a:pt x="180975" y="333375"/>
                </a:cubicBezTo>
                <a:cubicBezTo>
                  <a:pt x="183271" y="341795"/>
                  <a:pt x="185208" y="350308"/>
                  <a:pt x="187325" y="358775"/>
                </a:cubicBezTo>
                <a:lnTo>
                  <a:pt x="190500" y="371475"/>
                </a:lnTo>
                <a:cubicBezTo>
                  <a:pt x="191558" y="375708"/>
                  <a:pt x="191254" y="380544"/>
                  <a:pt x="193675" y="384175"/>
                </a:cubicBezTo>
                <a:cubicBezTo>
                  <a:pt x="195792" y="387350"/>
                  <a:pt x="197472" y="390864"/>
                  <a:pt x="200025" y="393700"/>
                </a:cubicBezTo>
                <a:cubicBezTo>
                  <a:pt x="207034" y="401487"/>
                  <a:pt x="214842" y="408517"/>
                  <a:pt x="222250" y="415925"/>
                </a:cubicBezTo>
                <a:lnTo>
                  <a:pt x="231775" y="425450"/>
                </a:lnTo>
                <a:lnTo>
                  <a:pt x="250825" y="444500"/>
                </a:lnTo>
                <a:cubicBezTo>
                  <a:pt x="254000" y="447675"/>
                  <a:pt x="257859" y="450289"/>
                  <a:pt x="260350" y="454025"/>
                </a:cubicBezTo>
                <a:lnTo>
                  <a:pt x="273050" y="473075"/>
                </a:lnTo>
                <a:cubicBezTo>
                  <a:pt x="275167" y="476250"/>
                  <a:pt x="276225" y="480483"/>
                  <a:pt x="279400" y="482600"/>
                </a:cubicBezTo>
                <a:lnTo>
                  <a:pt x="298450" y="495300"/>
                </a:lnTo>
                <a:cubicBezTo>
                  <a:pt x="301632" y="504846"/>
                  <a:pt x="301136" y="506144"/>
                  <a:pt x="307975" y="514350"/>
                </a:cubicBezTo>
                <a:cubicBezTo>
                  <a:pt x="310850" y="517799"/>
                  <a:pt x="314890" y="520221"/>
                  <a:pt x="317500" y="523875"/>
                </a:cubicBezTo>
                <a:cubicBezTo>
                  <a:pt x="323340" y="532050"/>
                  <a:pt x="327308" y="546950"/>
                  <a:pt x="330200" y="555625"/>
                </a:cubicBezTo>
                <a:cubicBezTo>
                  <a:pt x="331258" y="558800"/>
                  <a:pt x="331519" y="562365"/>
                  <a:pt x="333375" y="565150"/>
                </a:cubicBezTo>
                <a:lnTo>
                  <a:pt x="346075" y="584200"/>
                </a:lnTo>
                <a:cubicBezTo>
                  <a:pt x="347133" y="590550"/>
                  <a:pt x="347853" y="596966"/>
                  <a:pt x="349250" y="603250"/>
                </a:cubicBezTo>
                <a:cubicBezTo>
                  <a:pt x="349976" y="606517"/>
                  <a:pt x="351826" y="609482"/>
                  <a:pt x="352425" y="612775"/>
                </a:cubicBezTo>
                <a:cubicBezTo>
                  <a:pt x="353951" y="621170"/>
                  <a:pt x="352431" y="630253"/>
                  <a:pt x="355600" y="638175"/>
                </a:cubicBezTo>
                <a:cubicBezTo>
                  <a:pt x="357017" y="641718"/>
                  <a:pt x="362273" y="641990"/>
                  <a:pt x="365125" y="644525"/>
                </a:cubicBezTo>
                <a:cubicBezTo>
                  <a:pt x="371837" y="650491"/>
                  <a:pt x="376703" y="658594"/>
                  <a:pt x="384175" y="663575"/>
                </a:cubicBezTo>
                <a:cubicBezTo>
                  <a:pt x="387350" y="665692"/>
                  <a:pt x="358246" y="639233"/>
                  <a:pt x="393700" y="669925"/>
                </a:cubicBezTo>
                <a:cubicBezTo>
                  <a:pt x="429154" y="700617"/>
                  <a:pt x="588963" y="837142"/>
                  <a:pt x="596900" y="847725"/>
                </a:cubicBezTo>
              </a:path>
            </a:pathLst>
          </a:custGeom>
          <a:noFill/>
          <a:ln w="38100">
            <a:solidFill>
              <a:srgbClr val="66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Freeform 55"/>
          <p:cNvSpPr/>
          <p:nvPr/>
        </p:nvSpPr>
        <p:spPr>
          <a:xfrm>
            <a:off x="1501776" y="4111625"/>
            <a:ext cx="2178050" cy="577850"/>
          </a:xfrm>
          <a:custGeom>
            <a:avLst/>
            <a:gdLst>
              <a:gd name="connsiteX0" fmla="*/ 0 w 1895475"/>
              <a:gd name="connsiteY0" fmla="*/ 0 h 577850"/>
              <a:gd name="connsiteX1" fmla="*/ 15875 w 1895475"/>
              <a:gd name="connsiteY1" fmla="*/ 6350 h 577850"/>
              <a:gd name="connsiteX2" fmla="*/ 41275 w 1895475"/>
              <a:gd name="connsiteY2" fmla="*/ 12700 h 577850"/>
              <a:gd name="connsiteX3" fmla="*/ 50800 w 1895475"/>
              <a:gd name="connsiteY3" fmla="*/ 15875 h 577850"/>
              <a:gd name="connsiteX4" fmla="*/ 60325 w 1895475"/>
              <a:gd name="connsiteY4" fmla="*/ 38100 h 577850"/>
              <a:gd name="connsiteX5" fmla="*/ 69850 w 1895475"/>
              <a:gd name="connsiteY5" fmla="*/ 66675 h 577850"/>
              <a:gd name="connsiteX6" fmla="*/ 73025 w 1895475"/>
              <a:gd name="connsiteY6" fmla="*/ 76200 h 577850"/>
              <a:gd name="connsiteX7" fmla="*/ 82550 w 1895475"/>
              <a:gd name="connsiteY7" fmla="*/ 107950 h 577850"/>
              <a:gd name="connsiteX8" fmla="*/ 92075 w 1895475"/>
              <a:gd name="connsiteY8" fmla="*/ 117475 h 577850"/>
              <a:gd name="connsiteX9" fmla="*/ 101600 w 1895475"/>
              <a:gd name="connsiteY9" fmla="*/ 136525 h 577850"/>
              <a:gd name="connsiteX10" fmla="*/ 111125 w 1895475"/>
              <a:gd name="connsiteY10" fmla="*/ 146050 h 577850"/>
              <a:gd name="connsiteX11" fmla="*/ 136525 w 1895475"/>
              <a:gd name="connsiteY11" fmla="*/ 168275 h 577850"/>
              <a:gd name="connsiteX12" fmla="*/ 225425 w 1895475"/>
              <a:gd name="connsiteY12" fmla="*/ 174625 h 577850"/>
              <a:gd name="connsiteX13" fmla="*/ 244475 w 1895475"/>
              <a:gd name="connsiteY13" fmla="*/ 187325 h 577850"/>
              <a:gd name="connsiteX14" fmla="*/ 254000 w 1895475"/>
              <a:gd name="connsiteY14" fmla="*/ 190500 h 577850"/>
              <a:gd name="connsiteX15" fmla="*/ 273050 w 1895475"/>
              <a:gd name="connsiteY15" fmla="*/ 203200 h 577850"/>
              <a:gd name="connsiteX16" fmla="*/ 282575 w 1895475"/>
              <a:gd name="connsiteY16" fmla="*/ 206375 h 577850"/>
              <a:gd name="connsiteX17" fmla="*/ 301625 w 1895475"/>
              <a:gd name="connsiteY17" fmla="*/ 219075 h 577850"/>
              <a:gd name="connsiteX18" fmla="*/ 311150 w 1895475"/>
              <a:gd name="connsiteY18" fmla="*/ 222250 h 577850"/>
              <a:gd name="connsiteX19" fmla="*/ 330200 w 1895475"/>
              <a:gd name="connsiteY19" fmla="*/ 234950 h 577850"/>
              <a:gd name="connsiteX20" fmla="*/ 339725 w 1895475"/>
              <a:gd name="connsiteY20" fmla="*/ 241300 h 577850"/>
              <a:gd name="connsiteX21" fmla="*/ 377825 w 1895475"/>
              <a:gd name="connsiteY21" fmla="*/ 250825 h 577850"/>
              <a:gd name="connsiteX22" fmla="*/ 387350 w 1895475"/>
              <a:gd name="connsiteY22" fmla="*/ 254000 h 577850"/>
              <a:gd name="connsiteX23" fmla="*/ 415925 w 1895475"/>
              <a:gd name="connsiteY23" fmla="*/ 260350 h 577850"/>
              <a:gd name="connsiteX24" fmla="*/ 422275 w 1895475"/>
              <a:gd name="connsiteY24" fmla="*/ 269875 h 577850"/>
              <a:gd name="connsiteX25" fmla="*/ 441325 w 1895475"/>
              <a:gd name="connsiteY25" fmla="*/ 279400 h 577850"/>
              <a:gd name="connsiteX26" fmla="*/ 450850 w 1895475"/>
              <a:gd name="connsiteY26" fmla="*/ 285750 h 577850"/>
              <a:gd name="connsiteX27" fmla="*/ 460375 w 1895475"/>
              <a:gd name="connsiteY27" fmla="*/ 288925 h 577850"/>
              <a:gd name="connsiteX28" fmla="*/ 469900 w 1895475"/>
              <a:gd name="connsiteY28" fmla="*/ 295275 h 577850"/>
              <a:gd name="connsiteX29" fmla="*/ 488950 w 1895475"/>
              <a:gd name="connsiteY29" fmla="*/ 301625 h 577850"/>
              <a:gd name="connsiteX30" fmla="*/ 498475 w 1895475"/>
              <a:gd name="connsiteY30" fmla="*/ 304800 h 577850"/>
              <a:gd name="connsiteX31" fmla="*/ 523875 w 1895475"/>
              <a:gd name="connsiteY31" fmla="*/ 311150 h 577850"/>
              <a:gd name="connsiteX32" fmla="*/ 561975 w 1895475"/>
              <a:gd name="connsiteY32" fmla="*/ 323850 h 577850"/>
              <a:gd name="connsiteX33" fmla="*/ 571500 w 1895475"/>
              <a:gd name="connsiteY33" fmla="*/ 327025 h 577850"/>
              <a:gd name="connsiteX34" fmla="*/ 581025 w 1895475"/>
              <a:gd name="connsiteY34" fmla="*/ 330200 h 577850"/>
              <a:gd name="connsiteX35" fmla="*/ 593725 w 1895475"/>
              <a:gd name="connsiteY35" fmla="*/ 339725 h 577850"/>
              <a:gd name="connsiteX36" fmla="*/ 612775 w 1895475"/>
              <a:gd name="connsiteY36" fmla="*/ 355600 h 577850"/>
              <a:gd name="connsiteX37" fmla="*/ 631825 w 1895475"/>
              <a:gd name="connsiteY37" fmla="*/ 361950 h 577850"/>
              <a:gd name="connsiteX38" fmla="*/ 650875 w 1895475"/>
              <a:gd name="connsiteY38" fmla="*/ 371475 h 577850"/>
              <a:gd name="connsiteX39" fmla="*/ 666750 w 1895475"/>
              <a:gd name="connsiteY39" fmla="*/ 384175 h 577850"/>
              <a:gd name="connsiteX40" fmla="*/ 685800 w 1895475"/>
              <a:gd name="connsiteY40" fmla="*/ 396875 h 577850"/>
              <a:gd name="connsiteX41" fmla="*/ 701675 w 1895475"/>
              <a:gd name="connsiteY41" fmla="*/ 400050 h 577850"/>
              <a:gd name="connsiteX42" fmla="*/ 711200 w 1895475"/>
              <a:gd name="connsiteY42" fmla="*/ 403225 h 577850"/>
              <a:gd name="connsiteX43" fmla="*/ 742950 w 1895475"/>
              <a:gd name="connsiteY43" fmla="*/ 406400 h 577850"/>
              <a:gd name="connsiteX44" fmla="*/ 762000 w 1895475"/>
              <a:gd name="connsiteY44" fmla="*/ 409575 h 577850"/>
              <a:gd name="connsiteX45" fmla="*/ 771525 w 1895475"/>
              <a:gd name="connsiteY45" fmla="*/ 412750 h 577850"/>
              <a:gd name="connsiteX46" fmla="*/ 784225 w 1895475"/>
              <a:gd name="connsiteY46" fmla="*/ 415925 h 577850"/>
              <a:gd name="connsiteX47" fmla="*/ 819150 w 1895475"/>
              <a:gd name="connsiteY47" fmla="*/ 422275 h 577850"/>
              <a:gd name="connsiteX48" fmla="*/ 831850 w 1895475"/>
              <a:gd name="connsiteY48" fmla="*/ 425450 h 577850"/>
              <a:gd name="connsiteX49" fmla="*/ 841375 w 1895475"/>
              <a:gd name="connsiteY49" fmla="*/ 428625 h 577850"/>
              <a:gd name="connsiteX50" fmla="*/ 863600 w 1895475"/>
              <a:gd name="connsiteY50" fmla="*/ 431800 h 577850"/>
              <a:gd name="connsiteX51" fmla="*/ 892175 w 1895475"/>
              <a:gd name="connsiteY51" fmla="*/ 444500 h 577850"/>
              <a:gd name="connsiteX52" fmla="*/ 901700 w 1895475"/>
              <a:gd name="connsiteY52" fmla="*/ 447675 h 577850"/>
              <a:gd name="connsiteX53" fmla="*/ 911225 w 1895475"/>
              <a:gd name="connsiteY53" fmla="*/ 454025 h 577850"/>
              <a:gd name="connsiteX54" fmla="*/ 942975 w 1895475"/>
              <a:gd name="connsiteY54" fmla="*/ 460375 h 577850"/>
              <a:gd name="connsiteX55" fmla="*/ 958850 w 1895475"/>
              <a:gd name="connsiteY55" fmla="*/ 463550 h 577850"/>
              <a:gd name="connsiteX56" fmla="*/ 974725 w 1895475"/>
              <a:gd name="connsiteY56" fmla="*/ 466725 h 577850"/>
              <a:gd name="connsiteX57" fmla="*/ 987425 w 1895475"/>
              <a:gd name="connsiteY57" fmla="*/ 469900 h 577850"/>
              <a:gd name="connsiteX58" fmla="*/ 1022350 w 1895475"/>
              <a:gd name="connsiteY58" fmla="*/ 473075 h 577850"/>
              <a:gd name="connsiteX59" fmla="*/ 1111250 w 1895475"/>
              <a:gd name="connsiteY59" fmla="*/ 479425 h 577850"/>
              <a:gd name="connsiteX60" fmla="*/ 1149350 w 1895475"/>
              <a:gd name="connsiteY60" fmla="*/ 482600 h 577850"/>
              <a:gd name="connsiteX61" fmla="*/ 1174750 w 1895475"/>
              <a:gd name="connsiteY61" fmla="*/ 488950 h 577850"/>
              <a:gd name="connsiteX62" fmla="*/ 1187450 w 1895475"/>
              <a:gd name="connsiteY62" fmla="*/ 492125 h 577850"/>
              <a:gd name="connsiteX63" fmla="*/ 1228725 w 1895475"/>
              <a:gd name="connsiteY63" fmla="*/ 498475 h 577850"/>
              <a:gd name="connsiteX64" fmla="*/ 1247775 w 1895475"/>
              <a:gd name="connsiteY64" fmla="*/ 501650 h 577850"/>
              <a:gd name="connsiteX65" fmla="*/ 1333500 w 1895475"/>
              <a:gd name="connsiteY65" fmla="*/ 504825 h 577850"/>
              <a:gd name="connsiteX66" fmla="*/ 1428750 w 1895475"/>
              <a:gd name="connsiteY66" fmla="*/ 511175 h 577850"/>
              <a:gd name="connsiteX67" fmla="*/ 1438275 w 1895475"/>
              <a:gd name="connsiteY67" fmla="*/ 514350 h 577850"/>
              <a:gd name="connsiteX68" fmla="*/ 1489075 w 1895475"/>
              <a:gd name="connsiteY68" fmla="*/ 520700 h 577850"/>
              <a:gd name="connsiteX69" fmla="*/ 1562100 w 1895475"/>
              <a:gd name="connsiteY69" fmla="*/ 527050 h 577850"/>
              <a:gd name="connsiteX70" fmla="*/ 1571625 w 1895475"/>
              <a:gd name="connsiteY70" fmla="*/ 530225 h 577850"/>
              <a:gd name="connsiteX71" fmla="*/ 1593850 w 1895475"/>
              <a:gd name="connsiteY71" fmla="*/ 533400 h 577850"/>
              <a:gd name="connsiteX72" fmla="*/ 1638300 w 1895475"/>
              <a:gd name="connsiteY72" fmla="*/ 539750 h 577850"/>
              <a:gd name="connsiteX73" fmla="*/ 1647825 w 1895475"/>
              <a:gd name="connsiteY73" fmla="*/ 542925 h 577850"/>
              <a:gd name="connsiteX74" fmla="*/ 1673225 w 1895475"/>
              <a:gd name="connsiteY74" fmla="*/ 549275 h 577850"/>
              <a:gd name="connsiteX75" fmla="*/ 1682750 w 1895475"/>
              <a:gd name="connsiteY75" fmla="*/ 552450 h 577850"/>
              <a:gd name="connsiteX76" fmla="*/ 1736725 w 1895475"/>
              <a:gd name="connsiteY76" fmla="*/ 558800 h 577850"/>
              <a:gd name="connsiteX77" fmla="*/ 1752600 w 1895475"/>
              <a:gd name="connsiteY77" fmla="*/ 561975 h 577850"/>
              <a:gd name="connsiteX78" fmla="*/ 1781175 w 1895475"/>
              <a:gd name="connsiteY78" fmla="*/ 565150 h 577850"/>
              <a:gd name="connsiteX79" fmla="*/ 1797050 w 1895475"/>
              <a:gd name="connsiteY79" fmla="*/ 568325 h 577850"/>
              <a:gd name="connsiteX80" fmla="*/ 1819275 w 1895475"/>
              <a:gd name="connsiteY80" fmla="*/ 571500 h 577850"/>
              <a:gd name="connsiteX81" fmla="*/ 1835150 w 1895475"/>
              <a:gd name="connsiteY81" fmla="*/ 574675 h 577850"/>
              <a:gd name="connsiteX82" fmla="*/ 1895475 w 1895475"/>
              <a:gd name="connsiteY82" fmla="*/ 577850 h 577850"/>
              <a:gd name="connsiteX0" fmla="*/ 0 w 2178050"/>
              <a:gd name="connsiteY0" fmla="*/ 0 h 577850"/>
              <a:gd name="connsiteX1" fmla="*/ 15875 w 2178050"/>
              <a:gd name="connsiteY1" fmla="*/ 6350 h 577850"/>
              <a:gd name="connsiteX2" fmla="*/ 41275 w 2178050"/>
              <a:gd name="connsiteY2" fmla="*/ 12700 h 577850"/>
              <a:gd name="connsiteX3" fmla="*/ 50800 w 2178050"/>
              <a:gd name="connsiteY3" fmla="*/ 15875 h 577850"/>
              <a:gd name="connsiteX4" fmla="*/ 60325 w 2178050"/>
              <a:gd name="connsiteY4" fmla="*/ 38100 h 577850"/>
              <a:gd name="connsiteX5" fmla="*/ 69850 w 2178050"/>
              <a:gd name="connsiteY5" fmla="*/ 66675 h 577850"/>
              <a:gd name="connsiteX6" fmla="*/ 73025 w 2178050"/>
              <a:gd name="connsiteY6" fmla="*/ 76200 h 577850"/>
              <a:gd name="connsiteX7" fmla="*/ 82550 w 2178050"/>
              <a:gd name="connsiteY7" fmla="*/ 107950 h 577850"/>
              <a:gd name="connsiteX8" fmla="*/ 92075 w 2178050"/>
              <a:gd name="connsiteY8" fmla="*/ 117475 h 577850"/>
              <a:gd name="connsiteX9" fmla="*/ 101600 w 2178050"/>
              <a:gd name="connsiteY9" fmla="*/ 136525 h 577850"/>
              <a:gd name="connsiteX10" fmla="*/ 111125 w 2178050"/>
              <a:gd name="connsiteY10" fmla="*/ 146050 h 577850"/>
              <a:gd name="connsiteX11" fmla="*/ 136525 w 2178050"/>
              <a:gd name="connsiteY11" fmla="*/ 168275 h 577850"/>
              <a:gd name="connsiteX12" fmla="*/ 225425 w 2178050"/>
              <a:gd name="connsiteY12" fmla="*/ 174625 h 577850"/>
              <a:gd name="connsiteX13" fmla="*/ 244475 w 2178050"/>
              <a:gd name="connsiteY13" fmla="*/ 187325 h 577850"/>
              <a:gd name="connsiteX14" fmla="*/ 254000 w 2178050"/>
              <a:gd name="connsiteY14" fmla="*/ 190500 h 577850"/>
              <a:gd name="connsiteX15" fmla="*/ 273050 w 2178050"/>
              <a:gd name="connsiteY15" fmla="*/ 203200 h 577850"/>
              <a:gd name="connsiteX16" fmla="*/ 282575 w 2178050"/>
              <a:gd name="connsiteY16" fmla="*/ 206375 h 577850"/>
              <a:gd name="connsiteX17" fmla="*/ 301625 w 2178050"/>
              <a:gd name="connsiteY17" fmla="*/ 219075 h 577850"/>
              <a:gd name="connsiteX18" fmla="*/ 311150 w 2178050"/>
              <a:gd name="connsiteY18" fmla="*/ 222250 h 577850"/>
              <a:gd name="connsiteX19" fmla="*/ 330200 w 2178050"/>
              <a:gd name="connsiteY19" fmla="*/ 234950 h 577850"/>
              <a:gd name="connsiteX20" fmla="*/ 339725 w 2178050"/>
              <a:gd name="connsiteY20" fmla="*/ 241300 h 577850"/>
              <a:gd name="connsiteX21" fmla="*/ 377825 w 2178050"/>
              <a:gd name="connsiteY21" fmla="*/ 250825 h 577850"/>
              <a:gd name="connsiteX22" fmla="*/ 387350 w 2178050"/>
              <a:gd name="connsiteY22" fmla="*/ 254000 h 577850"/>
              <a:gd name="connsiteX23" fmla="*/ 415925 w 2178050"/>
              <a:gd name="connsiteY23" fmla="*/ 260350 h 577850"/>
              <a:gd name="connsiteX24" fmla="*/ 422275 w 2178050"/>
              <a:gd name="connsiteY24" fmla="*/ 269875 h 577850"/>
              <a:gd name="connsiteX25" fmla="*/ 441325 w 2178050"/>
              <a:gd name="connsiteY25" fmla="*/ 279400 h 577850"/>
              <a:gd name="connsiteX26" fmla="*/ 450850 w 2178050"/>
              <a:gd name="connsiteY26" fmla="*/ 285750 h 577850"/>
              <a:gd name="connsiteX27" fmla="*/ 460375 w 2178050"/>
              <a:gd name="connsiteY27" fmla="*/ 288925 h 577850"/>
              <a:gd name="connsiteX28" fmla="*/ 469900 w 2178050"/>
              <a:gd name="connsiteY28" fmla="*/ 295275 h 577850"/>
              <a:gd name="connsiteX29" fmla="*/ 488950 w 2178050"/>
              <a:gd name="connsiteY29" fmla="*/ 301625 h 577850"/>
              <a:gd name="connsiteX30" fmla="*/ 498475 w 2178050"/>
              <a:gd name="connsiteY30" fmla="*/ 304800 h 577850"/>
              <a:gd name="connsiteX31" fmla="*/ 523875 w 2178050"/>
              <a:gd name="connsiteY31" fmla="*/ 311150 h 577850"/>
              <a:gd name="connsiteX32" fmla="*/ 561975 w 2178050"/>
              <a:gd name="connsiteY32" fmla="*/ 323850 h 577850"/>
              <a:gd name="connsiteX33" fmla="*/ 571500 w 2178050"/>
              <a:gd name="connsiteY33" fmla="*/ 327025 h 577850"/>
              <a:gd name="connsiteX34" fmla="*/ 581025 w 2178050"/>
              <a:gd name="connsiteY34" fmla="*/ 330200 h 577850"/>
              <a:gd name="connsiteX35" fmla="*/ 593725 w 2178050"/>
              <a:gd name="connsiteY35" fmla="*/ 339725 h 577850"/>
              <a:gd name="connsiteX36" fmla="*/ 612775 w 2178050"/>
              <a:gd name="connsiteY36" fmla="*/ 355600 h 577850"/>
              <a:gd name="connsiteX37" fmla="*/ 631825 w 2178050"/>
              <a:gd name="connsiteY37" fmla="*/ 361950 h 577850"/>
              <a:gd name="connsiteX38" fmla="*/ 650875 w 2178050"/>
              <a:gd name="connsiteY38" fmla="*/ 371475 h 577850"/>
              <a:gd name="connsiteX39" fmla="*/ 666750 w 2178050"/>
              <a:gd name="connsiteY39" fmla="*/ 384175 h 577850"/>
              <a:gd name="connsiteX40" fmla="*/ 685800 w 2178050"/>
              <a:gd name="connsiteY40" fmla="*/ 396875 h 577850"/>
              <a:gd name="connsiteX41" fmla="*/ 701675 w 2178050"/>
              <a:gd name="connsiteY41" fmla="*/ 400050 h 577850"/>
              <a:gd name="connsiteX42" fmla="*/ 711200 w 2178050"/>
              <a:gd name="connsiteY42" fmla="*/ 403225 h 577850"/>
              <a:gd name="connsiteX43" fmla="*/ 742950 w 2178050"/>
              <a:gd name="connsiteY43" fmla="*/ 406400 h 577850"/>
              <a:gd name="connsiteX44" fmla="*/ 762000 w 2178050"/>
              <a:gd name="connsiteY44" fmla="*/ 409575 h 577850"/>
              <a:gd name="connsiteX45" fmla="*/ 771525 w 2178050"/>
              <a:gd name="connsiteY45" fmla="*/ 412750 h 577850"/>
              <a:gd name="connsiteX46" fmla="*/ 784225 w 2178050"/>
              <a:gd name="connsiteY46" fmla="*/ 415925 h 577850"/>
              <a:gd name="connsiteX47" fmla="*/ 819150 w 2178050"/>
              <a:gd name="connsiteY47" fmla="*/ 422275 h 577850"/>
              <a:gd name="connsiteX48" fmla="*/ 831850 w 2178050"/>
              <a:gd name="connsiteY48" fmla="*/ 425450 h 577850"/>
              <a:gd name="connsiteX49" fmla="*/ 841375 w 2178050"/>
              <a:gd name="connsiteY49" fmla="*/ 428625 h 577850"/>
              <a:gd name="connsiteX50" fmla="*/ 863600 w 2178050"/>
              <a:gd name="connsiteY50" fmla="*/ 431800 h 577850"/>
              <a:gd name="connsiteX51" fmla="*/ 892175 w 2178050"/>
              <a:gd name="connsiteY51" fmla="*/ 444500 h 577850"/>
              <a:gd name="connsiteX52" fmla="*/ 901700 w 2178050"/>
              <a:gd name="connsiteY52" fmla="*/ 447675 h 577850"/>
              <a:gd name="connsiteX53" fmla="*/ 911225 w 2178050"/>
              <a:gd name="connsiteY53" fmla="*/ 454025 h 577850"/>
              <a:gd name="connsiteX54" fmla="*/ 942975 w 2178050"/>
              <a:gd name="connsiteY54" fmla="*/ 460375 h 577850"/>
              <a:gd name="connsiteX55" fmla="*/ 958850 w 2178050"/>
              <a:gd name="connsiteY55" fmla="*/ 463550 h 577850"/>
              <a:gd name="connsiteX56" fmla="*/ 974725 w 2178050"/>
              <a:gd name="connsiteY56" fmla="*/ 466725 h 577850"/>
              <a:gd name="connsiteX57" fmla="*/ 987425 w 2178050"/>
              <a:gd name="connsiteY57" fmla="*/ 469900 h 577850"/>
              <a:gd name="connsiteX58" fmla="*/ 1022350 w 2178050"/>
              <a:gd name="connsiteY58" fmla="*/ 473075 h 577850"/>
              <a:gd name="connsiteX59" fmla="*/ 1111250 w 2178050"/>
              <a:gd name="connsiteY59" fmla="*/ 479425 h 577850"/>
              <a:gd name="connsiteX60" fmla="*/ 1149350 w 2178050"/>
              <a:gd name="connsiteY60" fmla="*/ 482600 h 577850"/>
              <a:gd name="connsiteX61" fmla="*/ 1174750 w 2178050"/>
              <a:gd name="connsiteY61" fmla="*/ 488950 h 577850"/>
              <a:gd name="connsiteX62" fmla="*/ 1187450 w 2178050"/>
              <a:gd name="connsiteY62" fmla="*/ 492125 h 577850"/>
              <a:gd name="connsiteX63" fmla="*/ 1228725 w 2178050"/>
              <a:gd name="connsiteY63" fmla="*/ 498475 h 577850"/>
              <a:gd name="connsiteX64" fmla="*/ 1247775 w 2178050"/>
              <a:gd name="connsiteY64" fmla="*/ 501650 h 577850"/>
              <a:gd name="connsiteX65" fmla="*/ 1333500 w 2178050"/>
              <a:gd name="connsiteY65" fmla="*/ 504825 h 577850"/>
              <a:gd name="connsiteX66" fmla="*/ 1428750 w 2178050"/>
              <a:gd name="connsiteY66" fmla="*/ 511175 h 577850"/>
              <a:gd name="connsiteX67" fmla="*/ 1438275 w 2178050"/>
              <a:gd name="connsiteY67" fmla="*/ 514350 h 577850"/>
              <a:gd name="connsiteX68" fmla="*/ 1489075 w 2178050"/>
              <a:gd name="connsiteY68" fmla="*/ 520700 h 577850"/>
              <a:gd name="connsiteX69" fmla="*/ 1562100 w 2178050"/>
              <a:gd name="connsiteY69" fmla="*/ 527050 h 577850"/>
              <a:gd name="connsiteX70" fmla="*/ 1571625 w 2178050"/>
              <a:gd name="connsiteY70" fmla="*/ 530225 h 577850"/>
              <a:gd name="connsiteX71" fmla="*/ 1593850 w 2178050"/>
              <a:gd name="connsiteY71" fmla="*/ 533400 h 577850"/>
              <a:gd name="connsiteX72" fmla="*/ 1638300 w 2178050"/>
              <a:gd name="connsiteY72" fmla="*/ 539750 h 577850"/>
              <a:gd name="connsiteX73" fmla="*/ 1647825 w 2178050"/>
              <a:gd name="connsiteY73" fmla="*/ 542925 h 577850"/>
              <a:gd name="connsiteX74" fmla="*/ 1673225 w 2178050"/>
              <a:gd name="connsiteY74" fmla="*/ 549275 h 577850"/>
              <a:gd name="connsiteX75" fmla="*/ 1682750 w 2178050"/>
              <a:gd name="connsiteY75" fmla="*/ 552450 h 577850"/>
              <a:gd name="connsiteX76" fmla="*/ 1736725 w 2178050"/>
              <a:gd name="connsiteY76" fmla="*/ 558800 h 577850"/>
              <a:gd name="connsiteX77" fmla="*/ 1752600 w 2178050"/>
              <a:gd name="connsiteY77" fmla="*/ 561975 h 577850"/>
              <a:gd name="connsiteX78" fmla="*/ 1781175 w 2178050"/>
              <a:gd name="connsiteY78" fmla="*/ 565150 h 577850"/>
              <a:gd name="connsiteX79" fmla="*/ 1797050 w 2178050"/>
              <a:gd name="connsiteY79" fmla="*/ 568325 h 577850"/>
              <a:gd name="connsiteX80" fmla="*/ 1819275 w 2178050"/>
              <a:gd name="connsiteY80" fmla="*/ 571500 h 577850"/>
              <a:gd name="connsiteX81" fmla="*/ 1835150 w 2178050"/>
              <a:gd name="connsiteY81" fmla="*/ 574675 h 577850"/>
              <a:gd name="connsiteX82" fmla="*/ 2178050 w 2178050"/>
              <a:gd name="connsiteY82" fmla="*/ 577850 h 577850"/>
              <a:gd name="connsiteX0" fmla="*/ 0 w 2178050"/>
              <a:gd name="connsiteY0" fmla="*/ 0 h 577850"/>
              <a:gd name="connsiteX1" fmla="*/ 15875 w 2178050"/>
              <a:gd name="connsiteY1" fmla="*/ 6350 h 577850"/>
              <a:gd name="connsiteX2" fmla="*/ 41275 w 2178050"/>
              <a:gd name="connsiteY2" fmla="*/ 12700 h 577850"/>
              <a:gd name="connsiteX3" fmla="*/ 50800 w 2178050"/>
              <a:gd name="connsiteY3" fmla="*/ 15875 h 577850"/>
              <a:gd name="connsiteX4" fmla="*/ 60325 w 2178050"/>
              <a:gd name="connsiteY4" fmla="*/ 38100 h 577850"/>
              <a:gd name="connsiteX5" fmla="*/ 69850 w 2178050"/>
              <a:gd name="connsiteY5" fmla="*/ 66675 h 577850"/>
              <a:gd name="connsiteX6" fmla="*/ 73025 w 2178050"/>
              <a:gd name="connsiteY6" fmla="*/ 76200 h 577850"/>
              <a:gd name="connsiteX7" fmla="*/ 82550 w 2178050"/>
              <a:gd name="connsiteY7" fmla="*/ 107950 h 577850"/>
              <a:gd name="connsiteX8" fmla="*/ 92075 w 2178050"/>
              <a:gd name="connsiteY8" fmla="*/ 117475 h 577850"/>
              <a:gd name="connsiteX9" fmla="*/ 101600 w 2178050"/>
              <a:gd name="connsiteY9" fmla="*/ 136525 h 577850"/>
              <a:gd name="connsiteX10" fmla="*/ 111125 w 2178050"/>
              <a:gd name="connsiteY10" fmla="*/ 146050 h 577850"/>
              <a:gd name="connsiteX11" fmla="*/ 136525 w 2178050"/>
              <a:gd name="connsiteY11" fmla="*/ 168275 h 577850"/>
              <a:gd name="connsiteX12" fmla="*/ 225425 w 2178050"/>
              <a:gd name="connsiteY12" fmla="*/ 174625 h 577850"/>
              <a:gd name="connsiteX13" fmla="*/ 244475 w 2178050"/>
              <a:gd name="connsiteY13" fmla="*/ 187325 h 577850"/>
              <a:gd name="connsiteX14" fmla="*/ 254000 w 2178050"/>
              <a:gd name="connsiteY14" fmla="*/ 190500 h 577850"/>
              <a:gd name="connsiteX15" fmla="*/ 273050 w 2178050"/>
              <a:gd name="connsiteY15" fmla="*/ 203200 h 577850"/>
              <a:gd name="connsiteX16" fmla="*/ 282575 w 2178050"/>
              <a:gd name="connsiteY16" fmla="*/ 206375 h 577850"/>
              <a:gd name="connsiteX17" fmla="*/ 301625 w 2178050"/>
              <a:gd name="connsiteY17" fmla="*/ 219075 h 577850"/>
              <a:gd name="connsiteX18" fmla="*/ 311150 w 2178050"/>
              <a:gd name="connsiteY18" fmla="*/ 222250 h 577850"/>
              <a:gd name="connsiteX19" fmla="*/ 330200 w 2178050"/>
              <a:gd name="connsiteY19" fmla="*/ 234950 h 577850"/>
              <a:gd name="connsiteX20" fmla="*/ 339725 w 2178050"/>
              <a:gd name="connsiteY20" fmla="*/ 241300 h 577850"/>
              <a:gd name="connsiteX21" fmla="*/ 377825 w 2178050"/>
              <a:gd name="connsiteY21" fmla="*/ 250825 h 577850"/>
              <a:gd name="connsiteX22" fmla="*/ 387350 w 2178050"/>
              <a:gd name="connsiteY22" fmla="*/ 254000 h 577850"/>
              <a:gd name="connsiteX23" fmla="*/ 415925 w 2178050"/>
              <a:gd name="connsiteY23" fmla="*/ 260350 h 577850"/>
              <a:gd name="connsiteX24" fmla="*/ 422275 w 2178050"/>
              <a:gd name="connsiteY24" fmla="*/ 269875 h 577850"/>
              <a:gd name="connsiteX25" fmla="*/ 441325 w 2178050"/>
              <a:gd name="connsiteY25" fmla="*/ 279400 h 577850"/>
              <a:gd name="connsiteX26" fmla="*/ 450850 w 2178050"/>
              <a:gd name="connsiteY26" fmla="*/ 285750 h 577850"/>
              <a:gd name="connsiteX27" fmla="*/ 460375 w 2178050"/>
              <a:gd name="connsiteY27" fmla="*/ 288925 h 577850"/>
              <a:gd name="connsiteX28" fmla="*/ 469900 w 2178050"/>
              <a:gd name="connsiteY28" fmla="*/ 295275 h 577850"/>
              <a:gd name="connsiteX29" fmla="*/ 488950 w 2178050"/>
              <a:gd name="connsiteY29" fmla="*/ 301625 h 577850"/>
              <a:gd name="connsiteX30" fmla="*/ 498475 w 2178050"/>
              <a:gd name="connsiteY30" fmla="*/ 304800 h 577850"/>
              <a:gd name="connsiteX31" fmla="*/ 523875 w 2178050"/>
              <a:gd name="connsiteY31" fmla="*/ 311150 h 577850"/>
              <a:gd name="connsiteX32" fmla="*/ 561975 w 2178050"/>
              <a:gd name="connsiteY32" fmla="*/ 323850 h 577850"/>
              <a:gd name="connsiteX33" fmla="*/ 571500 w 2178050"/>
              <a:gd name="connsiteY33" fmla="*/ 327025 h 577850"/>
              <a:gd name="connsiteX34" fmla="*/ 581025 w 2178050"/>
              <a:gd name="connsiteY34" fmla="*/ 330200 h 577850"/>
              <a:gd name="connsiteX35" fmla="*/ 593725 w 2178050"/>
              <a:gd name="connsiteY35" fmla="*/ 339725 h 577850"/>
              <a:gd name="connsiteX36" fmla="*/ 612775 w 2178050"/>
              <a:gd name="connsiteY36" fmla="*/ 355600 h 577850"/>
              <a:gd name="connsiteX37" fmla="*/ 631825 w 2178050"/>
              <a:gd name="connsiteY37" fmla="*/ 361950 h 577850"/>
              <a:gd name="connsiteX38" fmla="*/ 650875 w 2178050"/>
              <a:gd name="connsiteY38" fmla="*/ 371475 h 577850"/>
              <a:gd name="connsiteX39" fmla="*/ 666750 w 2178050"/>
              <a:gd name="connsiteY39" fmla="*/ 384175 h 577850"/>
              <a:gd name="connsiteX40" fmla="*/ 685800 w 2178050"/>
              <a:gd name="connsiteY40" fmla="*/ 396875 h 577850"/>
              <a:gd name="connsiteX41" fmla="*/ 701675 w 2178050"/>
              <a:gd name="connsiteY41" fmla="*/ 400050 h 577850"/>
              <a:gd name="connsiteX42" fmla="*/ 711200 w 2178050"/>
              <a:gd name="connsiteY42" fmla="*/ 403225 h 577850"/>
              <a:gd name="connsiteX43" fmla="*/ 742950 w 2178050"/>
              <a:gd name="connsiteY43" fmla="*/ 406400 h 577850"/>
              <a:gd name="connsiteX44" fmla="*/ 762000 w 2178050"/>
              <a:gd name="connsiteY44" fmla="*/ 409575 h 577850"/>
              <a:gd name="connsiteX45" fmla="*/ 771525 w 2178050"/>
              <a:gd name="connsiteY45" fmla="*/ 412750 h 577850"/>
              <a:gd name="connsiteX46" fmla="*/ 784225 w 2178050"/>
              <a:gd name="connsiteY46" fmla="*/ 415925 h 577850"/>
              <a:gd name="connsiteX47" fmla="*/ 819150 w 2178050"/>
              <a:gd name="connsiteY47" fmla="*/ 422275 h 577850"/>
              <a:gd name="connsiteX48" fmla="*/ 831850 w 2178050"/>
              <a:gd name="connsiteY48" fmla="*/ 425450 h 577850"/>
              <a:gd name="connsiteX49" fmla="*/ 841375 w 2178050"/>
              <a:gd name="connsiteY49" fmla="*/ 428625 h 577850"/>
              <a:gd name="connsiteX50" fmla="*/ 863600 w 2178050"/>
              <a:gd name="connsiteY50" fmla="*/ 431800 h 577850"/>
              <a:gd name="connsiteX51" fmla="*/ 892175 w 2178050"/>
              <a:gd name="connsiteY51" fmla="*/ 444500 h 577850"/>
              <a:gd name="connsiteX52" fmla="*/ 901700 w 2178050"/>
              <a:gd name="connsiteY52" fmla="*/ 447675 h 577850"/>
              <a:gd name="connsiteX53" fmla="*/ 911225 w 2178050"/>
              <a:gd name="connsiteY53" fmla="*/ 454025 h 577850"/>
              <a:gd name="connsiteX54" fmla="*/ 942975 w 2178050"/>
              <a:gd name="connsiteY54" fmla="*/ 460375 h 577850"/>
              <a:gd name="connsiteX55" fmla="*/ 958850 w 2178050"/>
              <a:gd name="connsiteY55" fmla="*/ 463550 h 577850"/>
              <a:gd name="connsiteX56" fmla="*/ 974725 w 2178050"/>
              <a:gd name="connsiteY56" fmla="*/ 466725 h 577850"/>
              <a:gd name="connsiteX57" fmla="*/ 987425 w 2178050"/>
              <a:gd name="connsiteY57" fmla="*/ 469900 h 577850"/>
              <a:gd name="connsiteX58" fmla="*/ 1022350 w 2178050"/>
              <a:gd name="connsiteY58" fmla="*/ 473075 h 577850"/>
              <a:gd name="connsiteX59" fmla="*/ 1111250 w 2178050"/>
              <a:gd name="connsiteY59" fmla="*/ 479425 h 577850"/>
              <a:gd name="connsiteX60" fmla="*/ 1149350 w 2178050"/>
              <a:gd name="connsiteY60" fmla="*/ 482600 h 577850"/>
              <a:gd name="connsiteX61" fmla="*/ 1174750 w 2178050"/>
              <a:gd name="connsiteY61" fmla="*/ 488950 h 577850"/>
              <a:gd name="connsiteX62" fmla="*/ 1187450 w 2178050"/>
              <a:gd name="connsiteY62" fmla="*/ 492125 h 577850"/>
              <a:gd name="connsiteX63" fmla="*/ 1228725 w 2178050"/>
              <a:gd name="connsiteY63" fmla="*/ 498475 h 577850"/>
              <a:gd name="connsiteX64" fmla="*/ 1247775 w 2178050"/>
              <a:gd name="connsiteY64" fmla="*/ 501650 h 577850"/>
              <a:gd name="connsiteX65" fmla="*/ 1333500 w 2178050"/>
              <a:gd name="connsiteY65" fmla="*/ 504825 h 577850"/>
              <a:gd name="connsiteX66" fmla="*/ 1428750 w 2178050"/>
              <a:gd name="connsiteY66" fmla="*/ 511175 h 577850"/>
              <a:gd name="connsiteX67" fmla="*/ 1438275 w 2178050"/>
              <a:gd name="connsiteY67" fmla="*/ 514350 h 577850"/>
              <a:gd name="connsiteX68" fmla="*/ 1489075 w 2178050"/>
              <a:gd name="connsiteY68" fmla="*/ 520700 h 577850"/>
              <a:gd name="connsiteX69" fmla="*/ 1562100 w 2178050"/>
              <a:gd name="connsiteY69" fmla="*/ 527050 h 577850"/>
              <a:gd name="connsiteX70" fmla="*/ 1571625 w 2178050"/>
              <a:gd name="connsiteY70" fmla="*/ 530225 h 577850"/>
              <a:gd name="connsiteX71" fmla="*/ 1593850 w 2178050"/>
              <a:gd name="connsiteY71" fmla="*/ 533400 h 577850"/>
              <a:gd name="connsiteX72" fmla="*/ 1638300 w 2178050"/>
              <a:gd name="connsiteY72" fmla="*/ 539750 h 577850"/>
              <a:gd name="connsiteX73" fmla="*/ 1647825 w 2178050"/>
              <a:gd name="connsiteY73" fmla="*/ 542925 h 577850"/>
              <a:gd name="connsiteX74" fmla="*/ 1673225 w 2178050"/>
              <a:gd name="connsiteY74" fmla="*/ 549275 h 577850"/>
              <a:gd name="connsiteX75" fmla="*/ 1682750 w 2178050"/>
              <a:gd name="connsiteY75" fmla="*/ 552450 h 577850"/>
              <a:gd name="connsiteX76" fmla="*/ 1736725 w 2178050"/>
              <a:gd name="connsiteY76" fmla="*/ 558800 h 577850"/>
              <a:gd name="connsiteX77" fmla="*/ 1752600 w 2178050"/>
              <a:gd name="connsiteY77" fmla="*/ 561975 h 577850"/>
              <a:gd name="connsiteX78" fmla="*/ 1781175 w 2178050"/>
              <a:gd name="connsiteY78" fmla="*/ 565150 h 577850"/>
              <a:gd name="connsiteX79" fmla="*/ 1797050 w 2178050"/>
              <a:gd name="connsiteY79" fmla="*/ 568325 h 577850"/>
              <a:gd name="connsiteX80" fmla="*/ 1819275 w 2178050"/>
              <a:gd name="connsiteY80" fmla="*/ 571500 h 577850"/>
              <a:gd name="connsiteX81" fmla="*/ 2178050 w 2178050"/>
              <a:gd name="connsiteY81" fmla="*/ 577850 h 577850"/>
              <a:gd name="connsiteX0" fmla="*/ 0 w 2178050"/>
              <a:gd name="connsiteY0" fmla="*/ 0 h 577850"/>
              <a:gd name="connsiteX1" fmla="*/ 15875 w 2178050"/>
              <a:gd name="connsiteY1" fmla="*/ 6350 h 577850"/>
              <a:gd name="connsiteX2" fmla="*/ 41275 w 2178050"/>
              <a:gd name="connsiteY2" fmla="*/ 12700 h 577850"/>
              <a:gd name="connsiteX3" fmla="*/ 50800 w 2178050"/>
              <a:gd name="connsiteY3" fmla="*/ 15875 h 577850"/>
              <a:gd name="connsiteX4" fmla="*/ 60325 w 2178050"/>
              <a:gd name="connsiteY4" fmla="*/ 38100 h 577850"/>
              <a:gd name="connsiteX5" fmla="*/ 69850 w 2178050"/>
              <a:gd name="connsiteY5" fmla="*/ 66675 h 577850"/>
              <a:gd name="connsiteX6" fmla="*/ 73025 w 2178050"/>
              <a:gd name="connsiteY6" fmla="*/ 76200 h 577850"/>
              <a:gd name="connsiteX7" fmla="*/ 82550 w 2178050"/>
              <a:gd name="connsiteY7" fmla="*/ 107950 h 577850"/>
              <a:gd name="connsiteX8" fmla="*/ 92075 w 2178050"/>
              <a:gd name="connsiteY8" fmla="*/ 117475 h 577850"/>
              <a:gd name="connsiteX9" fmla="*/ 101600 w 2178050"/>
              <a:gd name="connsiteY9" fmla="*/ 136525 h 577850"/>
              <a:gd name="connsiteX10" fmla="*/ 111125 w 2178050"/>
              <a:gd name="connsiteY10" fmla="*/ 146050 h 577850"/>
              <a:gd name="connsiteX11" fmla="*/ 136525 w 2178050"/>
              <a:gd name="connsiteY11" fmla="*/ 168275 h 577850"/>
              <a:gd name="connsiteX12" fmla="*/ 225425 w 2178050"/>
              <a:gd name="connsiteY12" fmla="*/ 174625 h 577850"/>
              <a:gd name="connsiteX13" fmla="*/ 244475 w 2178050"/>
              <a:gd name="connsiteY13" fmla="*/ 187325 h 577850"/>
              <a:gd name="connsiteX14" fmla="*/ 254000 w 2178050"/>
              <a:gd name="connsiteY14" fmla="*/ 190500 h 577850"/>
              <a:gd name="connsiteX15" fmla="*/ 273050 w 2178050"/>
              <a:gd name="connsiteY15" fmla="*/ 203200 h 577850"/>
              <a:gd name="connsiteX16" fmla="*/ 282575 w 2178050"/>
              <a:gd name="connsiteY16" fmla="*/ 206375 h 577850"/>
              <a:gd name="connsiteX17" fmla="*/ 301625 w 2178050"/>
              <a:gd name="connsiteY17" fmla="*/ 219075 h 577850"/>
              <a:gd name="connsiteX18" fmla="*/ 311150 w 2178050"/>
              <a:gd name="connsiteY18" fmla="*/ 222250 h 577850"/>
              <a:gd name="connsiteX19" fmla="*/ 330200 w 2178050"/>
              <a:gd name="connsiteY19" fmla="*/ 234950 h 577850"/>
              <a:gd name="connsiteX20" fmla="*/ 339725 w 2178050"/>
              <a:gd name="connsiteY20" fmla="*/ 241300 h 577850"/>
              <a:gd name="connsiteX21" fmla="*/ 377825 w 2178050"/>
              <a:gd name="connsiteY21" fmla="*/ 250825 h 577850"/>
              <a:gd name="connsiteX22" fmla="*/ 387350 w 2178050"/>
              <a:gd name="connsiteY22" fmla="*/ 254000 h 577850"/>
              <a:gd name="connsiteX23" fmla="*/ 415925 w 2178050"/>
              <a:gd name="connsiteY23" fmla="*/ 260350 h 577850"/>
              <a:gd name="connsiteX24" fmla="*/ 422275 w 2178050"/>
              <a:gd name="connsiteY24" fmla="*/ 269875 h 577850"/>
              <a:gd name="connsiteX25" fmla="*/ 441325 w 2178050"/>
              <a:gd name="connsiteY25" fmla="*/ 279400 h 577850"/>
              <a:gd name="connsiteX26" fmla="*/ 450850 w 2178050"/>
              <a:gd name="connsiteY26" fmla="*/ 285750 h 577850"/>
              <a:gd name="connsiteX27" fmla="*/ 460375 w 2178050"/>
              <a:gd name="connsiteY27" fmla="*/ 288925 h 577850"/>
              <a:gd name="connsiteX28" fmla="*/ 469900 w 2178050"/>
              <a:gd name="connsiteY28" fmla="*/ 295275 h 577850"/>
              <a:gd name="connsiteX29" fmla="*/ 488950 w 2178050"/>
              <a:gd name="connsiteY29" fmla="*/ 301625 h 577850"/>
              <a:gd name="connsiteX30" fmla="*/ 498475 w 2178050"/>
              <a:gd name="connsiteY30" fmla="*/ 304800 h 577850"/>
              <a:gd name="connsiteX31" fmla="*/ 523875 w 2178050"/>
              <a:gd name="connsiteY31" fmla="*/ 311150 h 577850"/>
              <a:gd name="connsiteX32" fmla="*/ 561975 w 2178050"/>
              <a:gd name="connsiteY32" fmla="*/ 323850 h 577850"/>
              <a:gd name="connsiteX33" fmla="*/ 571500 w 2178050"/>
              <a:gd name="connsiteY33" fmla="*/ 327025 h 577850"/>
              <a:gd name="connsiteX34" fmla="*/ 581025 w 2178050"/>
              <a:gd name="connsiteY34" fmla="*/ 330200 h 577850"/>
              <a:gd name="connsiteX35" fmla="*/ 593725 w 2178050"/>
              <a:gd name="connsiteY35" fmla="*/ 339725 h 577850"/>
              <a:gd name="connsiteX36" fmla="*/ 612775 w 2178050"/>
              <a:gd name="connsiteY36" fmla="*/ 355600 h 577850"/>
              <a:gd name="connsiteX37" fmla="*/ 631825 w 2178050"/>
              <a:gd name="connsiteY37" fmla="*/ 361950 h 577850"/>
              <a:gd name="connsiteX38" fmla="*/ 650875 w 2178050"/>
              <a:gd name="connsiteY38" fmla="*/ 371475 h 577850"/>
              <a:gd name="connsiteX39" fmla="*/ 666750 w 2178050"/>
              <a:gd name="connsiteY39" fmla="*/ 384175 h 577850"/>
              <a:gd name="connsiteX40" fmla="*/ 685800 w 2178050"/>
              <a:gd name="connsiteY40" fmla="*/ 396875 h 577850"/>
              <a:gd name="connsiteX41" fmla="*/ 701675 w 2178050"/>
              <a:gd name="connsiteY41" fmla="*/ 400050 h 577850"/>
              <a:gd name="connsiteX42" fmla="*/ 711200 w 2178050"/>
              <a:gd name="connsiteY42" fmla="*/ 403225 h 577850"/>
              <a:gd name="connsiteX43" fmla="*/ 742950 w 2178050"/>
              <a:gd name="connsiteY43" fmla="*/ 406400 h 577850"/>
              <a:gd name="connsiteX44" fmla="*/ 762000 w 2178050"/>
              <a:gd name="connsiteY44" fmla="*/ 409575 h 577850"/>
              <a:gd name="connsiteX45" fmla="*/ 771525 w 2178050"/>
              <a:gd name="connsiteY45" fmla="*/ 412750 h 577850"/>
              <a:gd name="connsiteX46" fmla="*/ 784225 w 2178050"/>
              <a:gd name="connsiteY46" fmla="*/ 415925 h 577850"/>
              <a:gd name="connsiteX47" fmla="*/ 819150 w 2178050"/>
              <a:gd name="connsiteY47" fmla="*/ 422275 h 577850"/>
              <a:gd name="connsiteX48" fmla="*/ 831850 w 2178050"/>
              <a:gd name="connsiteY48" fmla="*/ 425450 h 577850"/>
              <a:gd name="connsiteX49" fmla="*/ 841375 w 2178050"/>
              <a:gd name="connsiteY49" fmla="*/ 428625 h 577850"/>
              <a:gd name="connsiteX50" fmla="*/ 863600 w 2178050"/>
              <a:gd name="connsiteY50" fmla="*/ 431800 h 577850"/>
              <a:gd name="connsiteX51" fmla="*/ 892175 w 2178050"/>
              <a:gd name="connsiteY51" fmla="*/ 444500 h 577850"/>
              <a:gd name="connsiteX52" fmla="*/ 901700 w 2178050"/>
              <a:gd name="connsiteY52" fmla="*/ 447675 h 577850"/>
              <a:gd name="connsiteX53" fmla="*/ 911225 w 2178050"/>
              <a:gd name="connsiteY53" fmla="*/ 454025 h 577850"/>
              <a:gd name="connsiteX54" fmla="*/ 942975 w 2178050"/>
              <a:gd name="connsiteY54" fmla="*/ 460375 h 577850"/>
              <a:gd name="connsiteX55" fmla="*/ 958850 w 2178050"/>
              <a:gd name="connsiteY55" fmla="*/ 463550 h 577850"/>
              <a:gd name="connsiteX56" fmla="*/ 974725 w 2178050"/>
              <a:gd name="connsiteY56" fmla="*/ 466725 h 577850"/>
              <a:gd name="connsiteX57" fmla="*/ 987425 w 2178050"/>
              <a:gd name="connsiteY57" fmla="*/ 469900 h 577850"/>
              <a:gd name="connsiteX58" fmla="*/ 1022350 w 2178050"/>
              <a:gd name="connsiteY58" fmla="*/ 473075 h 577850"/>
              <a:gd name="connsiteX59" fmla="*/ 1111250 w 2178050"/>
              <a:gd name="connsiteY59" fmla="*/ 479425 h 577850"/>
              <a:gd name="connsiteX60" fmla="*/ 1149350 w 2178050"/>
              <a:gd name="connsiteY60" fmla="*/ 482600 h 577850"/>
              <a:gd name="connsiteX61" fmla="*/ 1174750 w 2178050"/>
              <a:gd name="connsiteY61" fmla="*/ 488950 h 577850"/>
              <a:gd name="connsiteX62" fmla="*/ 1187450 w 2178050"/>
              <a:gd name="connsiteY62" fmla="*/ 492125 h 577850"/>
              <a:gd name="connsiteX63" fmla="*/ 1228725 w 2178050"/>
              <a:gd name="connsiteY63" fmla="*/ 498475 h 577850"/>
              <a:gd name="connsiteX64" fmla="*/ 1247775 w 2178050"/>
              <a:gd name="connsiteY64" fmla="*/ 501650 h 577850"/>
              <a:gd name="connsiteX65" fmla="*/ 1333500 w 2178050"/>
              <a:gd name="connsiteY65" fmla="*/ 504825 h 577850"/>
              <a:gd name="connsiteX66" fmla="*/ 1428750 w 2178050"/>
              <a:gd name="connsiteY66" fmla="*/ 511175 h 577850"/>
              <a:gd name="connsiteX67" fmla="*/ 1438275 w 2178050"/>
              <a:gd name="connsiteY67" fmla="*/ 514350 h 577850"/>
              <a:gd name="connsiteX68" fmla="*/ 1489075 w 2178050"/>
              <a:gd name="connsiteY68" fmla="*/ 520700 h 577850"/>
              <a:gd name="connsiteX69" fmla="*/ 1562100 w 2178050"/>
              <a:gd name="connsiteY69" fmla="*/ 527050 h 577850"/>
              <a:gd name="connsiteX70" fmla="*/ 1571625 w 2178050"/>
              <a:gd name="connsiteY70" fmla="*/ 530225 h 577850"/>
              <a:gd name="connsiteX71" fmla="*/ 1593850 w 2178050"/>
              <a:gd name="connsiteY71" fmla="*/ 533400 h 577850"/>
              <a:gd name="connsiteX72" fmla="*/ 1638300 w 2178050"/>
              <a:gd name="connsiteY72" fmla="*/ 539750 h 577850"/>
              <a:gd name="connsiteX73" fmla="*/ 1647825 w 2178050"/>
              <a:gd name="connsiteY73" fmla="*/ 542925 h 577850"/>
              <a:gd name="connsiteX74" fmla="*/ 1673225 w 2178050"/>
              <a:gd name="connsiteY74" fmla="*/ 549275 h 577850"/>
              <a:gd name="connsiteX75" fmla="*/ 1682750 w 2178050"/>
              <a:gd name="connsiteY75" fmla="*/ 552450 h 577850"/>
              <a:gd name="connsiteX76" fmla="*/ 1736725 w 2178050"/>
              <a:gd name="connsiteY76" fmla="*/ 558800 h 577850"/>
              <a:gd name="connsiteX77" fmla="*/ 1752600 w 2178050"/>
              <a:gd name="connsiteY77" fmla="*/ 561975 h 577850"/>
              <a:gd name="connsiteX78" fmla="*/ 1781175 w 2178050"/>
              <a:gd name="connsiteY78" fmla="*/ 565150 h 577850"/>
              <a:gd name="connsiteX79" fmla="*/ 1797050 w 2178050"/>
              <a:gd name="connsiteY79" fmla="*/ 568325 h 577850"/>
              <a:gd name="connsiteX80" fmla="*/ 2178050 w 2178050"/>
              <a:gd name="connsiteY80" fmla="*/ 577850 h 577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Lst>
            <a:rect l="l" t="t" r="r" b="b"/>
            <a:pathLst>
              <a:path w="2178050" h="577850">
                <a:moveTo>
                  <a:pt x="0" y="0"/>
                </a:moveTo>
                <a:cubicBezTo>
                  <a:pt x="5292" y="2117"/>
                  <a:pt x="10428" y="4674"/>
                  <a:pt x="15875" y="6350"/>
                </a:cubicBezTo>
                <a:cubicBezTo>
                  <a:pt x="24216" y="8917"/>
                  <a:pt x="32996" y="9940"/>
                  <a:pt x="41275" y="12700"/>
                </a:cubicBezTo>
                <a:lnTo>
                  <a:pt x="50800" y="15875"/>
                </a:lnTo>
                <a:cubicBezTo>
                  <a:pt x="60874" y="30987"/>
                  <a:pt x="54733" y="19461"/>
                  <a:pt x="60325" y="38100"/>
                </a:cubicBezTo>
                <a:lnTo>
                  <a:pt x="69850" y="66675"/>
                </a:lnTo>
                <a:cubicBezTo>
                  <a:pt x="70908" y="69850"/>
                  <a:pt x="72213" y="72953"/>
                  <a:pt x="73025" y="76200"/>
                </a:cubicBezTo>
                <a:cubicBezTo>
                  <a:pt x="74464" y="81956"/>
                  <a:pt x="79973" y="105373"/>
                  <a:pt x="82550" y="107950"/>
                </a:cubicBezTo>
                <a:lnTo>
                  <a:pt x="92075" y="117475"/>
                </a:lnTo>
                <a:cubicBezTo>
                  <a:pt x="95257" y="127021"/>
                  <a:pt x="94761" y="128319"/>
                  <a:pt x="101600" y="136525"/>
                </a:cubicBezTo>
                <a:cubicBezTo>
                  <a:pt x="104475" y="139974"/>
                  <a:pt x="108250" y="142601"/>
                  <a:pt x="111125" y="146050"/>
                </a:cubicBezTo>
                <a:cubicBezTo>
                  <a:pt x="119062" y="155575"/>
                  <a:pt x="119592" y="166158"/>
                  <a:pt x="136525" y="168275"/>
                </a:cubicBezTo>
                <a:cubicBezTo>
                  <a:pt x="182954" y="174079"/>
                  <a:pt x="153403" y="171024"/>
                  <a:pt x="225425" y="174625"/>
                </a:cubicBezTo>
                <a:cubicBezTo>
                  <a:pt x="248073" y="182174"/>
                  <a:pt x="220692" y="171470"/>
                  <a:pt x="244475" y="187325"/>
                </a:cubicBezTo>
                <a:cubicBezTo>
                  <a:pt x="247260" y="189181"/>
                  <a:pt x="251074" y="188875"/>
                  <a:pt x="254000" y="190500"/>
                </a:cubicBezTo>
                <a:cubicBezTo>
                  <a:pt x="260671" y="194206"/>
                  <a:pt x="265810" y="200787"/>
                  <a:pt x="273050" y="203200"/>
                </a:cubicBezTo>
                <a:cubicBezTo>
                  <a:pt x="276225" y="204258"/>
                  <a:pt x="279649" y="204750"/>
                  <a:pt x="282575" y="206375"/>
                </a:cubicBezTo>
                <a:cubicBezTo>
                  <a:pt x="289246" y="210081"/>
                  <a:pt x="294385" y="216662"/>
                  <a:pt x="301625" y="219075"/>
                </a:cubicBezTo>
                <a:cubicBezTo>
                  <a:pt x="304800" y="220133"/>
                  <a:pt x="308224" y="220625"/>
                  <a:pt x="311150" y="222250"/>
                </a:cubicBezTo>
                <a:cubicBezTo>
                  <a:pt x="317821" y="225956"/>
                  <a:pt x="323850" y="230717"/>
                  <a:pt x="330200" y="234950"/>
                </a:cubicBezTo>
                <a:cubicBezTo>
                  <a:pt x="333375" y="237067"/>
                  <a:pt x="336105" y="240093"/>
                  <a:pt x="339725" y="241300"/>
                </a:cubicBezTo>
                <a:cubicBezTo>
                  <a:pt x="378218" y="254131"/>
                  <a:pt x="339346" y="242274"/>
                  <a:pt x="377825" y="250825"/>
                </a:cubicBezTo>
                <a:cubicBezTo>
                  <a:pt x="381092" y="251551"/>
                  <a:pt x="384083" y="253274"/>
                  <a:pt x="387350" y="254000"/>
                </a:cubicBezTo>
                <a:cubicBezTo>
                  <a:pt x="420877" y="261450"/>
                  <a:pt x="394483" y="253203"/>
                  <a:pt x="415925" y="260350"/>
                </a:cubicBezTo>
                <a:cubicBezTo>
                  <a:pt x="418042" y="263525"/>
                  <a:pt x="419577" y="267177"/>
                  <a:pt x="422275" y="269875"/>
                </a:cubicBezTo>
                <a:cubicBezTo>
                  <a:pt x="431374" y="278974"/>
                  <a:pt x="430996" y="274235"/>
                  <a:pt x="441325" y="279400"/>
                </a:cubicBezTo>
                <a:cubicBezTo>
                  <a:pt x="444738" y="281107"/>
                  <a:pt x="447437" y="284043"/>
                  <a:pt x="450850" y="285750"/>
                </a:cubicBezTo>
                <a:cubicBezTo>
                  <a:pt x="453843" y="287247"/>
                  <a:pt x="457382" y="287428"/>
                  <a:pt x="460375" y="288925"/>
                </a:cubicBezTo>
                <a:cubicBezTo>
                  <a:pt x="463788" y="290632"/>
                  <a:pt x="466413" y="293725"/>
                  <a:pt x="469900" y="295275"/>
                </a:cubicBezTo>
                <a:cubicBezTo>
                  <a:pt x="476017" y="297993"/>
                  <a:pt x="482600" y="299508"/>
                  <a:pt x="488950" y="301625"/>
                </a:cubicBezTo>
                <a:cubicBezTo>
                  <a:pt x="492125" y="302683"/>
                  <a:pt x="495228" y="303988"/>
                  <a:pt x="498475" y="304800"/>
                </a:cubicBezTo>
                <a:cubicBezTo>
                  <a:pt x="506942" y="306917"/>
                  <a:pt x="515596" y="308390"/>
                  <a:pt x="523875" y="311150"/>
                </a:cubicBezTo>
                <a:lnTo>
                  <a:pt x="561975" y="323850"/>
                </a:lnTo>
                <a:lnTo>
                  <a:pt x="571500" y="327025"/>
                </a:lnTo>
                <a:lnTo>
                  <a:pt x="581025" y="330200"/>
                </a:lnTo>
                <a:cubicBezTo>
                  <a:pt x="585258" y="333375"/>
                  <a:pt x="589707" y="336281"/>
                  <a:pt x="593725" y="339725"/>
                </a:cubicBezTo>
                <a:cubicBezTo>
                  <a:pt x="601777" y="346627"/>
                  <a:pt x="603059" y="351282"/>
                  <a:pt x="612775" y="355600"/>
                </a:cubicBezTo>
                <a:cubicBezTo>
                  <a:pt x="618892" y="358318"/>
                  <a:pt x="626256" y="358237"/>
                  <a:pt x="631825" y="361950"/>
                </a:cubicBezTo>
                <a:cubicBezTo>
                  <a:pt x="644135" y="370156"/>
                  <a:pt x="637730" y="367093"/>
                  <a:pt x="650875" y="371475"/>
                </a:cubicBezTo>
                <a:cubicBezTo>
                  <a:pt x="662608" y="389074"/>
                  <a:pt x="650512" y="375154"/>
                  <a:pt x="666750" y="384175"/>
                </a:cubicBezTo>
                <a:cubicBezTo>
                  <a:pt x="673421" y="387881"/>
                  <a:pt x="678316" y="395378"/>
                  <a:pt x="685800" y="396875"/>
                </a:cubicBezTo>
                <a:cubicBezTo>
                  <a:pt x="691092" y="397933"/>
                  <a:pt x="696440" y="398741"/>
                  <a:pt x="701675" y="400050"/>
                </a:cubicBezTo>
                <a:cubicBezTo>
                  <a:pt x="704922" y="400862"/>
                  <a:pt x="707892" y="402716"/>
                  <a:pt x="711200" y="403225"/>
                </a:cubicBezTo>
                <a:cubicBezTo>
                  <a:pt x="721712" y="404842"/>
                  <a:pt x="732396" y="405081"/>
                  <a:pt x="742950" y="406400"/>
                </a:cubicBezTo>
                <a:cubicBezTo>
                  <a:pt x="749338" y="407198"/>
                  <a:pt x="755716" y="408178"/>
                  <a:pt x="762000" y="409575"/>
                </a:cubicBezTo>
                <a:cubicBezTo>
                  <a:pt x="765267" y="410301"/>
                  <a:pt x="768307" y="411831"/>
                  <a:pt x="771525" y="412750"/>
                </a:cubicBezTo>
                <a:cubicBezTo>
                  <a:pt x="775721" y="413949"/>
                  <a:pt x="779965" y="414978"/>
                  <a:pt x="784225" y="415925"/>
                </a:cubicBezTo>
                <a:cubicBezTo>
                  <a:pt x="814872" y="422735"/>
                  <a:pt x="784686" y="415382"/>
                  <a:pt x="819150" y="422275"/>
                </a:cubicBezTo>
                <a:cubicBezTo>
                  <a:pt x="823429" y="423131"/>
                  <a:pt x="827654" y="424251"/>
                  <a:pt x="831850" y="425450"/>
                </a:cubicBezTo>
                <a:cubicBezTo>
                  <a:pt x="835068" y="426369"/>
                  <a:pt x="838093" y="427969"/>
                  <a:pt x="841375" y="428625"/>
                </a:cubicBezTo>
                <a:cubicBezTo>
                  <a:pt x="848713" y="430093"/>
                  <a:pt x="856192" y="430742"/>
                  <a:pt x="863600" y="431800"/>
                </a:cubicBezTo>
                <a:cubicBezTo>
                  <a:pt x="912747" y="448182"/>
                  <a:pt x="861986" y="429406"/>
                  <a:pt x="892175" y="444500"/>
                </a:cubicBezTo>
                <a:cubicBezTo>
                  <a:pt x="895168" y="445997"/>
                  <a:pt x="898707" y="446178"/>
                  <a:pt x="901700" y="447675"/>
                </a:cubicBezTo>
                <a:cubicBezTo>
                  <a:pt x="905113" y="449382"/>
                  <a:pt x="907578" y="452903"/>
                  <a:pt x="911225" y="454025"/>
                </a:cubicBezTo>
                <a:cubicBezTo>
                  <a:pt x="921541" y="457199"/>
                  <a:pt x="932392" y="458258"/>
                  <a:pt x="942975" y="460375"/>
                </a:cubicBezTo>
                <a:lnTo>
                  <a:pt x="958850" y="463550"/>
                </a:lnTo>
                <a:cubicBezTo>
                  <a:pt x="964142" y="464608"/>
                  <a:pt x="969490" y="465416"/>
                  <a:pt x="974725" y="466725"/>
                </a:cubicBezTo>
                <a:cubicBezTo>
                  <a:pt x="978958" y="467783"/>
                  <a:pt x="983100" y="469323"/>
                  <a:pt x="987425" y="469900"/>
                </a:cubicBezTo>
                <a:cubicBezTo>
                  <a:pt x="999012" y="471445"/>
                  <a:pt x="1010708" y="472017"/>
                  <a:pt x="1022350" y="473075"/>
                </a:cubicBezTo>
                <a:cubicBezTo>
                  <a:pt x="1060701" y="482663"/>
                  <a:pt x="1024936" y="474630"/>
                  <a:pt x="1111250" y="479425"/>
                </a:cubicBezTo>
                <a:cubicBezTo>
                  <a:pt x="1123974" y="480132"/>
                  <a:pt x="1136650" y="481542"/>
                  <a:pt x="1149350" y="482600"/>
                </a:cubicBezTo>
                <a:cubicBezTo>
                  <a:pt x="1166371" y="488274"/>
                  <a:pt x="1151762" y="483842"/>
                  <a:pt x="1174750" y="488950"/>
                </a:cubicBezTo>
                <a:cubicBezTo>
                  <a:pt x="1179010" y="489897"/>
                  <a:pt x="1183171" y="491269"/>
                  <a:pt x="1187450" y="492125"/>
                </a:cubicBezTo>
                <a:cubicBezTo>
                  <a:pt x="1200649" y="494765"/>
                  <a:pt x="1215509" y="496442"/>
                  <a:pt x="1228725" y="498475"/>
                </a:cubicBezTo>
                <a:cubicBezTo>
                  <a:pt x="1235088" y="499454"/>
                  <a:pt x="1241349" y="501261"/>
                  <a:pt x="1247775" y="501650"/>
                </a:cubicBezTo>
                <a:cubicBezTo>
                  <a:pt x="1276317" y="503380"/>
                  <a:pt x="1304931" y="503609"/>
                  <a:pt x="1333500" y="504825"/>
                </a:cubicBezTo>
                <a:cubicBezTo>
                  <a:pt x="1398014" y="507570"/>
                  <a:pt x="1380734" y="506373"/>
                  <a:pt x="1428750" y="511175"/>
                </a:cubicBezTo>
                <a:cubicBezTo>
                  <a:pt x="1431925" y="512233"/>
                  <a:pt x="1434993" y="513694"/>
                  <a:pt x="1438275" y="514350"/>
                </a:cubicBezTo>
                <a:cubicBezTo>
                  <a:pt x="1449601" y="516615"/>
                  <a:pt x="1479170" y="519599"/>
                  <a:pt x="1489075" y="520700"/>
                </a:cubicBezTo>
                <a:cubicBezTo>
                  <a:pt x="1520289" y="531105"/>
                  <a:pt x="1485231" y="520366"/>
                  <a:pt x="1562100" y="527050"/>
                </a:cubicBezTo>
                <a:cubicBezTo>
                  <a:pt x="1565434" y="527340"/>
                  <a:pt x="1568343" y="529569"/>
                  <a:pt x="1571625" y="530225"/>
                </a:cubicBezTo>
                <a:cubicBezTo>
                  <a:pt x="1578963" y="531693"/>
                  <a:pt x="1586487" y="532061"/>
                  <a:pt x="1593850" y="533400"/>
                </a:cubicBezTo>
                <a:cubicBezTo>
                  <a:pt x="1636051" y="541073"/>
                  <a:pt x="1555453" y="531465"/>
                  <a:pt x="1638300" y="539750"/>
                </a:cubicBezTo>
                <a:cubicBezTo>
                  <a:pt x="1641475" y="540808"/>
                  <a:pt x="1644596" y="542044"/>
                  <a:pt x="1647825" y="542925"/>
                </a:cubicBezTo>
                <a:cubicBezTo>
                  <a:pt x="1656245" y="545221"/>
                  <a:pt x="1664946" y="546515"/>
                  <a:pt x="1673225" y="549275"/>
                </a:cubicBezTo>
                <a:cubicBezTo>
                  <a:pt x="1676400" y="550333"/>
                  <a:pt x="1679468" y="551794"/>
                  <a:pt x="1682750" y="552450"/>
                </a:cubicBezTo>
                <a:cubicBezTo>
                  <a:pt x="1701218" y="556144"/>
                  <a:pt x="1717833" y="556281"/>
                  <a:pt x="1736725" y="558800"/>
                </a:cubicBezTo>
                <a:cubicBezTo>
                  <a:pt x="1742074" y="559513"/>
                  <a:pt x="1747258" y="561212"/>
                  <a:pt x="1752600" y="561975"/>
                </a:cubicBezTo>
                <a:cubicBezTo>
                  <a:pt x="1762087" y="563330"/>
                  <a:pt x="1771688" y="563795"/>
                  <a:pt x="1781175" y="565150"/>
                </a:cubicBezTo>
                <a:cubicBezTo>
                  <a:pt x="1786517" y="565913"/>
                  <a:pt x="1730904" y="566208"/>
                  <a:pt x="1797050" y="568325"/>
                </a:cubicBezTo>
                <a:lnTo>
                  <a:pt x="2178050" y="577850"/>
                </a:lnTo>
              </a:path>
            </a:pathLst>
          </a:custGeom>
          <a:noFill/>
          <a:ln w="38100">
            <a:solidFill>
              <a:srgbClr val="66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Freeform 56"/>
          <p:cNvSpPr/>
          <p:nvPr/>
        </p:nvSpPr>
        <p:spPr>
          <a:xfrm>
            <a:off x="3676650" y="4686300"/>
            <a:ext cx="771525" cy="89227"/>
          </a:xfrm>
          <a:custGeom>
            <a:avLst/>
            <a:gdLst>
              <a:gd name="connsiteX0" fmla="*/ 0 w 777875"/>
              <a:gd name="connsiteY0" fmla="*/ 0 h 82877"/>
              <a:gd name="connsiteX1" fmla="*/ 15875 w 777875"/>
              <a:gd name="connsiteY1" fmla="*/ 6350 h 82877"/>
              <a:gd name="connsiteX2" fmla="*/ 34925 w 777875"/>
              <a:gd name="connsiteY2" fmla="*/ 12700 h 82877"/>
              <a:gd name="connsiteX3" fmla="*/ 63500 w 777875"/>
              <a:gd name="connsiteY3" fmla="*/ 28575 h 82877"/>
              <a:gd name="connsiteX4" fmla="*/ 73025 w 777875"/>
              <a:gd name="connsiteY4" fmla="*/ 38100 h 82877"/>
              <a:gd name="connsiteX5" fmla="*/ 92075 w 777875"/>
              <a:gd name="connsiteY5" fmla="*/ 44450 h 82877"/>
              <a:gd name="connsiteX6" fmla="*/ 101600 w 777875"/>
              <a:gd name="connsiteY6" fmla="*/ 47625 h 82877"/>
              <a:gd name="connsiteX7" fmla="*/ 111125 w 777875"/>
              <a:gd name="connsiteY7" fmla="*/ 50800 h 82877"/>
              <a:gd name="connsiteX8" fmla="*/ 123825 w 777875"/>
              <a:gd name="connsiteY8" fmla="*/ 53975 h 82877"/>
              <a:gd name="connsiteX9" fmla="*/ 187325 w 777875"/>
              <a:gd name="connsiteY9" fmla="*/ 50800 h 82877"/>
              <a:gd name="connsiteX10" fmla="*/ 196850 w 777875"/>
              <a:gd name="connsiteY10" fmla="*/ 47625 h 82877"/>
              <a:gd name="connsiteX11" fmla="*/ 234950 w 777875"/>
              <a:gd name="connsiteY11" fmla="*/ 44450 h 82877"/>
              <a:gd name="connsiteX12" fmla="*/ 387350 w 777875"/>
              <a:gd name="connsiteY12" fmla="*/ 41275 h 82877"/>
              <a:gd name="connsiteX13" fmla="*/ 479425 w 777875"/>
              <a:gd name="connsiteY13" fmla="*/ 38100 h 82877"/>
              <a:gd name="connsiteX14" fmla="*/ 555625 w 777875"/>
              <a:gd name="connsiteY14" fmla="*/ 41275 h 82877"/>
              <a:gd name="connsiteX15" fmla="*/ 574675 w 777875"/>
              <a:gd name="connsiteY15" fmla="*/ 47625 h 82877"/>
              <a:gd name="connsiteX16" fmla="*/ 593725 w 777875"/>
              <a:gd name="connsiteY16" fmla="*/ 53975 h 82877"/>
              <a:gd name="connsiteX17" fmla="*/ 603250 w 777875"/>
              <a:gd name="connsiteY17" fmla="*/ 57150 h 82877"/>
              <a:gd name="connsiteX18" fmla="*/ 612775 w 777875"/>
              <a:gd name="connsiteY18" fmla="*/ 63500 h 82877"/>
              <a:gd name="connsiteX19" fmla="*/ 631825 w 777875"/>
              <a:gd name="connsiteY19" fmla="*/ 69850 h 82877"/>
              <a:gd name="connsiteX20" fmla="*/ 654050 w 777875"/>
              <a:gd name="connsiteY20" fmla="*/ 76200 h 82877"/>
              <a:gd name="connsiteX21" fmla="*/ 704850 w 777875"/>
              <a:gd name="connsiteY21" fmla="*/ 82550 h 82877"/>
              <a:gd name="connsiteX22" fmla="*/ 777875 w 777875"/>
              <a:gd name="connsiteY22" fmla="*/ 82550 h 82877"/>
              <a:gd name="connsiteX0" fmla="*/ 0 w 771525"/>
              <a:gd name="connsiteY0" fmla="*/ 0 h 89227"/>
              <a:gd name="connsiteX1" fmla="*/ 9525 w 771525"/>
              <a:gd name="connsiteY1" fmla="*/ 12700 h 89227"/>
              <a:gd name="connsiteX2" fmla="*/ 28575 w 771525"/>
              <a:gd name="connsiteY2" fmla="*/ 19050 h 89227"/>
              <a:gd name="connsiteX3" fmla="*/ 57150 w 771525"/>
              <a:gd name="connsiteY3" fmla="*/ 34925 h 89227"/>
              <a:gd name="connsiteX4" fmla="*/ 66675 w 771525"/>
              <a:gd name="connsiteY4" fmla="*/ 44450 h 89227"/>
              <a:gd name="connsiteX5" fmla="*/ 85725 w 771525"/>
              <a:gd name="connsiteY5" fmla="*/ 50800 h 89227"/>
              <a:gd name="connsiteX6" fmla="*/ 95250 w 771525"/>
              <a:gd name="connsiteY6" fmla="*/ 53975 h 89227"/>
              <a:gd name="connsiteX7" fmla="*/ 104775 w 771525"/>
              <a:gd name="connsiteY7" fmla="*/ 57150 h 89227"/>
              <a:gd name="connsiteX8" fmla="*/ 117475 w 771525"/>
              <a:gd name="connsiteY8" fmla="*/ 60325 h 89227"/>
              <a:gd name="connsiteX9" fmla="*/ 180975 w 771525"/>
              <a:gd name="connsiteY9" fmla="*/ 57150 h 89227"/>
              <a:gd name="connsiteX10" fmla="*/ 190500 w 771525"/>
              <a:gd name="connsiteY10" fmla="*/ 53975 h 89227"/>
              <a:gd name="connsiteX11" fmla="*/ 228600 w 771525"/>
              <a:gd name="connsiteY11" fmla="*/ 50800 h 89227"/>
              <a:gd name="connsiteX12" fmla="*/ 381000 w 771525"/>
              <a:gd name="connsiteY12" fmla="*/ 47625 h 89227"/>
              <a:gd name="connsiteX13" fmla="*/ 473075 w 771525"/>
              <a:gd name="connsiteY13" fmla="*/ 44450 h 89227"/>
              <a:gd name="connsiteX14" fmla="*/ 549275 w 771525"/>
              <a:gd name="connsiteY14" fmla="*/ 47625 h 89227"/>
              <a:gd name="connsiteX15" fmla="*/ 568325 w 771525"/>
              <a:gd name="connsiteY15" fmla="*/ 53975 h 89227"/>
              <a:gd name="connsiteX16" fmla="*/ 587375 w 771525"/>
              <a:gd name="connsiteY16" fmla="*/ 60325 h 89227"/>
              <a:gd name="connsiteX17" fmla="*/ 596900 w 771525"/>
              <a:gd name="connsiteY17" fmla="*/ 63500 h 89227"/>
              <a:gd name="connsiteX18" fmla="*/ 606425 w 771525"/>
              <a:gd name="connsiteY18" fmla="*/ 69850 h 89227"/>
              <a:gd name="connsiteX19" fmla="*/ 625475 w 771525"/>
              <a:gd name="connsiteY19" fmla="*/ 76200 h 89227"/>
              <a:gd name="connsiteX20" fmla="*/ 647700 w 771525"/>
              <a:gd name="connsiteY20" fmla="*/ 82550 h 89227"/>
              <a:gd name="connsiteX21" fmla="*/ 698500 w 771525"/>
              <a:gd name="connsiteY21" fmla="*/ 88900 h 89227"/>
              <a:gd name="connsiteX22" fmla="*/ 771525 w 771525"/>
              <a:gd name="connsiteY22" fmla="*/ 88900 h 892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771525" h="89227">
                <a:moveTo>
                  <a:pt x="0" y="0"/>
                </a:moveTo>
                <a:cubicBezTo>
                  <a:pt x="5292" y="2117"/>
                  <a:pt x="4763" y="9525"/>
                  <a:pt x="9525" y="12700"/>
                </a:cubicBezTo>
                <a:cubicBezTo>
                  <a:pt x="14287" y="15875"/>
                  <a:pt x="23006" y="15337"/>
                  <a:pt x="28575" y="19050"/>
                </a:cubicBezTo>
                <a:cubicBezTo>
                  <a:pt x="50410" y="33606"/>
                  <a:pt x="40385" y="29337"/>
                  <a:pt x="57150" y="34925"/>
                </a:cubicBezTo>
                <a:cubicBezTo>
                  <a:pt x="60325" y="38100"/>
                  <a:pt x="62750" y="42269"/>
                  <a:pt x="66675" y="44450"/>
                </a:cubicBezTo>
                <a:cubicBezTo>
                  <a:pt x="72526" y="47701"/>
                  <a:pt x="79375" y="48683"/>
                  <a:pt x="85725" y="50800"/>
                </a:cubicBezTo>
                <a:lnTo>
                  <a:pt x="95250" y="53975"/>
                </a:lnTo>
                <a:cubicBezTo>
                  <a:pt x="98425" y="55033"/>
                  <a:pt x="101528" y="56338"/>
                  <a:pt x="104775" y="57150"/>
                </a:cubicBezTo>
                <a:lnTo>
                  <a:pt x="117475" y="60325"/>
                </a:lnTo>
                <a:cubicBezTo>
                  <a:pt x="138642" y="59267"/>
                  <a:pt x="159862" y="58986"/>
                  <a:pt x="180975" y="57150"/>
                </a:cubicBezTo>
                <a:cubicBezTo>
                  <a:pt x="184309" y="56860"/>
                  <a:pt x="187183" y="54417"/>
                  <a:pt x="190500" y="53975"/>
                </a:cubicBezTo>
                <a:cubicBezTo>
                  <a:pt x="203132" y="52291"/>
                  <a:pt x="215863" y="51225"/>
                  <a:pt x="228600" y="50800"/>
                </a:cubicBezTo>
                <a:cubicBezTo>
                  <a:pt x="279383" y="49107"/>
                  <a:pt x="330206" y="48944"/>
                  <a:pt x="381000" y="47625"/>
                </a:cubicBezTo>
                <a:lnTo>
                  <a:pt x="473075" y="44450"/>
                </a:lnTo>
                <a:cubicBezTo>
                  <a:pt x="498475" y="45508"/>
                  <a:pt x="523979" y="45095"/>
                  <a:pt x="549275" y="47625"/>
                </a:cubicBezTo>
                <a:cubicBezTo>
                  <a:pt x="555935" y="48291"/>
                  <a:pt x="561975" y="51858"/>
                  <a:pt x="568325" y="53975"/>
                </a:cubicBezTo>
                <a:lnTo>
                  <a:pt x="587375" y="60325"/>
                </a:lnTo>
                <a:cubicBezTo>
                  <a:pt x="590550" y="61383"/>
                  <a:pt x="594115" y="61644"/>
                  <a:pt x="596900" y="63500"/>
                </a:cubicBezTo>
                <a:cubicBezTo>
                  <a:pt x="600075" y="65617"/>
                  <a:pt x="602938" y="68300"/>
                  <a:pt x="606425" y="69850"/>
                </a:cubicBezTo>
                <a:cubicBezTo>
                  <a:pt x="612542" y="72568"/>
                  <a:pt x="619125" y="74083"/>
                  <a:pt x="625475" y="76200"/>
                </a:cubicBezTo>
                <a:cubicBezTo>
                  <a:pt x="634553" y="79226"/>
                  <a:pt x="637733" y="80557"/>
                  <a:pt x="647700" y="82550"/>
                </a:cubicBezTo>
                <a:cubicBezTo>
                  <a:pt x="661954" y="85401"/>
                  <a:pt x="685603" y="88509"/>
                  <a:pt x="698500" y="88900"/>
                </a:cubicBezTo>
                <a:cubicBezTo>
                  <a:pt x="722830" y="89637"/>
                  <a:pt x="747183" y="88900"/>
                  <a:pt x="771525" y="88900"/>
                </a:cubicBezTo>
              </a:path>
            </a:pathLst>
          </a:custGeom>
          <a:noFill/>
          <a:ln w="38100">
            <a:solidFill>
              <a:srgbClr val="66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Freeform 58"/>
          <p:cNvSpPr/>
          <p:nvPr/>
        </p:nvSpPr>
        <p:spPr>
          <a:xfrm>
            <a:off x="6508750" y="3762377"/>
            <a:ext cx="873125" cy="19050"/>
          </a:xfrm>
          <a:custGeom>
            <a:avLst/>
            <a:gdLst>
              <a:gd name="connsiteX0" fmla="*/ 0 w 161925"/>
              <a:gd name="connsiteY0" fmla="*/ 0 h 25400"/>
              <a:gd name="connsiteX1" fmla="*/ 15875 w 161925"/>
              <a:gd name="connsiteY1" fmla="*/ 6350 h 25400"/>
              <a:gd name="connsiteX2" fmla="*/ 38100 w 161925"/>
              <a:gd name="connsiteY2" fmla="*/ 19050 h 25400"/>
              <a:gd name="connsiteX3" fmla="*/ 82550 w 161925"/>
              <a:gd name="connsiteY3" fmla="*/ 25400 h 25400"/>
              <a:gd name="connsiteX4" fmla="*/ 133350 w 161925"/>
              <a:gd name="connsiteY4" fmla="*/ 22225 h 25400"/>
              <a:gd name="connsiteX5" fmla="*/ 142875 w 161925"/>
              <a:gd name="connsiteY5" fmla="*/ 15875 h 25400"/>
              <a:gd name="connsiteX6" fmla="*/ 161925 w 161925"/>
              <a:gd name="connsiteY6" fmla="*/ 12700 h 25400"/>
              <a:gd name="connsiteX0" fmla="*/ 0 w 142875"/>
              <a:gd name="connsiteY0" fmla="*/ 0 h 25400"/>
              <a:gd name="connsiteX1" fmla="*/ 15875 w 142875"/>
              <a:gd name="connsiteY1" fmla="*/ 6350 h 25400"/>
              <a:gd name="connsiteX2" fmla="*/ 38100 w 142875"/>
              <a:gd name="connsiteY2" fmla="*/ 19050 h 25400"/>
              <a:gd name="connsiteX3" fmla="*/ 82550 w 142875"/>
              <a:gd name="connsiteY3" fmla="*/ 25400 h 25400"/>
              <a:gd name="connsiteX4" fmla="*/ 133350 w 142875"/>
              <a:gd name="connsiteY4" fmla="*/ 22225 h 25400"/>
              <a:gd name="connsiteX5" fmla="*/ 142875 w 142875"/>
              <a:gd name="connsiteY5" fmla="*/ 15875 h 25400"/>
              <a:gd name="connsiteX0" fmla="*/ 0 w 133350"/>
              <a:gd name="connsiteY0" fmla="*/ 0 h 25400"/>
              <a:gd name="connsiteX1" fmla="*/ 15875 w 133350"/>
              <a:gd name="connsiteY1" fmla="*/ 6350 h 25400"/>
              <a:gd name="connsiteX2" fmla="*/ 38100 w 133350"/>
              <a:gd name="connsiteY2" fmla="*/ 19050 h 25400"/>
              <a:gd name="connsiteX3" fmla="*/ 82550 w 133350"/>
              <a:gd name="connsiteY3" fmla="*/ 25400 h 25400"/>
              <a:gd name="connsiteX4" fmla="*/ 133350 w 133350"/>
              <a:gd name="connsiteY4" fmla="*/ 22225 h 25400"/>
              <a:gd name="connsiteX0" fmla="*/ 0 w 901700"/>
              <a:gd name="connsiteY0" fmla="*/ 0 h 25400"/>
              <a:gd name="connsiteX1" fmla="*/ 15875 w 901700"/>
              <a:gd name="connsiteY1" fmla="*/ 6350 h 25400"/>
              <a:gd name="connsiteX2" fmla="*/ 38100 w 901700"/>
              <a:gd name="connsiteY2" fmla="*/ 19050 h 25400"/>
              <a:gd name="connsiteX3" fmla="*/ 82550 w 901700"/>
              <a:gd name="connsiteY3" fmla="*/ 25400 h 25400"/>
              <a:gd name="connsiteX4" fmla="*/ 901700 w 901700"/>
              <a:gd name="connsiteY4" fmla="*/ 22225 h 25400"/>
              <a:gd name="connsiteX0" fmla="*/ 0 w 901700"/>
              <a:gd name="connsiteY0" fmla="*/ 0 h 25421"/>
              <a:gd name="connsiteX1" fmla="*/ 15875 w 901700"/>
              <a:gd name="connsiteY1" fmla="*/ 6350 h 25421"/>
              <a:gd name="connsiteX2" fmla="*/ 38100 w 901700"/>
              <a:gd name="connsiteY2" fmla="*/ 19050 h 25421"/>
              <a:gd name="connsiteX3" fmla="*/ 82550 w 901700"/>
              <a:gd name="connsiteY3" fmla="*/ 25400 h 25421"/>
              <a:gd name="connsiteX4" fmla="*/ 403225 w 901700"/>
              <a:gd name="connsiteY4" fmla="*/ 15875 h 25421"/>
              <a:gd name="connsiteX5" fmla="*/ 901700 w 901700"/>
              <a:gd name="connsiteY5" fmla="*/ 22225 h 25421"/>
              <a:gd name="connsiteX0" fmla="*/ 0 w 901700"/>
              <a:gd name="connsiteY0" fmla="*/ 0 h 69850"/>
              <a:gd name="connsiteX1" fmla="*/ 15875 w 901700"/>
              <a:gd name="connsiteY1" fmla="*/ 6350 h 69850"/>
              <a:gd name="connsiteX2" fmla="*/ 38100 w 901700"/>
              <a:gd name="connsiteY2" fmla="*/ 19050 h 69850"/>
              <a:gd name="connsiteX3" fmla="*/ 82550 w 901700"/>
              <a:gd name="connsiteY3" fmla="*/ 25400 h 69850"/>
              <a:gd name="connsiteX4" fmla="*/ 403225 w 901700"/>
              <a:gd name="connsiteY4" fmla="*/ 15875 h 69850"/>
              <a:gd name="connsiteX5" fmla="*/ 447675 w 901700"/>
              <a:gd name="connsiteY5" fmla="*/ 69850 h 69850"/>
              <a:gd name="connsiteX6" fmla="*/ 901700 w 901700"/>
              <a:gd name="connsiteY6" fmla="*/ 22225 h 69850"/>
              <a:gd name="connsiteX0" fmla="*/ 0 w 901700"/>
              <a:gd name="connsiteY0" fmla="*/ 0 h 69850"/>
              <a:gd name="connsiteX1" fmla="*/ 15875 w 901700"/>
              <a:gd name="connsiteY1" fmla="*/ 6350 h 69850"/>
              <a:gd name="connsiteX2" fmla="*/ 38100 w 901700"/>
              <a:gd name="connsiteY2" fmla="*/ 19050 h 69850"/>
              <a:gd name="connsiteX3" fmla="*/ 82550 w 901700"/>
              <a:gd name="connsiteY3" fmla="*/ 25400 h 69850"/>
              <a:gd name="connsiteX4" fmla="*/ 403225 w 901700"/>
              <a:gd name="connsiteY4" fmla="*/ 15875 h 69850"/>
              <a:gd name="connsiteX5" fmla="*/ 447675 w 901700"/>
              <a:gd name="connsiteY5" fmla="*/ 69850 h 69850"/>
              <a:gd name="connsiteX6" fmla="*/ 901700 w 901700"/>
              <a:gd name="connsiteY6" fmla="*/ 22225 h 69850"/>
              <a:gd name="connsiteX0" fmla="*/ 0 w 901700"/>
              <a:gd name="connsiteY0" fmla="*/ 0 h 25400"/>
              <a:gd name="connsiteX1" fmla="*/ 15875 w 901700"/>
              <a:gd name="connsiteY1" fmla="*/ 6350 h 25400"/>
              <a:gd name="connsiteX2" fmla="*/ 38100 w 901700"/>
              <a:gd name="connsiteY2" fmla="*/ 19050 h 25400"/>
              <a:gd name="connsiteX3" fmla="*/ 82550 w 901700"/>
              <a:gd name="connsiteY3" fmla="*/ 25400 h 25400"/>
              <a:gd name="connsiteX4" fmla="*/ 403225 w 901700"/>
              <a:gd name="connsiteY4" fmla="*/ 15875 h 25400"/>
              <a:gd name="connsiteX5" fmla="*/ 422275 w 901700"/>
              <a:gd name="connsiteY5" fmla="*/ 22225 h 25400"/>
              <a:gd name="connsiteX6" fmla="*/ 901700 w 901700"/>
              <a:gd name="connsiteY6" fmla="*/ 22225 h 25400"/>
              <a:gd name="connsiteX0" fmla="*/ 0 w 889000"/>
              <a:gd name="connsiteY0" fmla="*/ 0 h 25400"/>
              <a:gd name="connsiteX1" fmla="*/ 15875 w 889000"/>
              <a:gd name="connsiteY1" fmla="*/ 6350 h 25400"/>
              <a:gd name="connsiteX2" fmla="*/ 38100 w 889000"/>
              <a:gd name="connsiteY2" fmla="*/ 19050 h 25400"/>
              <a:gd name="connsiteX3" fmla="*/ 82550 w 889000"/>
              <a:gd name="connsiteY3" fmla="*/ 25400 h 25400"/>
              <a:gd name="connsiteX4" fmla="*/ 403225 w 889000"/>
              <a:gd name="connsiteY4" fmla="*/ 15875 h 25400"/>
              <a:gd name="connsiteX5" fmla="*/ 422275 w 889000"/>
              <a:gd name="connsiteY5" fmla="*/ 22225 h 25400"/>
              <a:gd name="connsiteX6" fmla="*/ 889000 w 889000"/>
              <a:gd name="connsiteY6" fmla="*/ 25400 h 25400"/>
              <a:gd name="connsiteX0" fmla="*/ 0 w 889000"/>
              <a:gd name="connsiteY0" fmla="*/ 3416 h 19291"/>
              <a:gd name="connsiteX1" fmla="*/ 15875 w 889000"/>
              <a:gd name="connsiteY1" fmla="*/ 241 h 19291"/>
              <a:gd name="connsiteX2" fmla="*/ 38100 w 889000"/>
              <a:gd name="connsiteY2" fmla="*/ 12941 h 19291"/>
              <a:gd name="connsiteX3" fmla="*/ 82550 w 889000"/>
              <a:gd name="connsiteY3" fmla="*/ 19291 h 19291"/>
              <a:gd name="connsiteX4" fmla="*/ 403225 w 889000"/>
              <a:gd name="connsiteY4" fmla="*/ 9766 h 19291"/>
              <a:gd name="connsiteX5" fmla="*/ 422275 w 889000"/>
              <a:gd name="connsiteY5" fmla="*/ 16116 h 19291"/>
              <a:gd name="connsiteX6" fmla="*/ 889000 w 889000"/>
              <a:gd name="connsiteY6" fmla="*/ 19291 h 19291"/>
              <a:gd name="connsiteX0" fmla="*/ 0 w 873125"/>
              <a:gd name="connsiteY0" fmla="*/ 0 h 19050"/>
              <a:gd name="connsiteX1" fmla="*/ 22225 w 873125"/>
              <a:gd name="connsiteY1" fmla="*/ 12700 h 19050"/>
              <a:gd name="connsiteX2" fmla="*/ 66675 w 873125"/>
              <a:gd name="connsiteY2" fmla="*/ 19050 h 19050"/>
              <a:gd name="connsiteX3" fmla="*/ 387350 w 873125"/>
              <a:gd name="connsiteY3" fmla="*/ 9525 h 19050"/>
              <a:gd name="connsiteX4" fmla="*/ 406400 w 873125"/>
              <a:gd name="connsiteY4" fmla="*/ 15875 h 19050"/>
              <a:gd name="connsiteX5" fmla="*/ 873125 w 873125"/>
              <a:gd name="connsiteY5" fmla="*/ 19050 h 19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73125" h="19050">
                <a:moveTo>
                  <a:pt x="0" y="0"/>
                </a:moveTo>
                <a:cubicBezTo>
                  <a:pt x="6350" y="1588"/>
                  <a:pt x="-40" y="4351"/>
                  <a:pt x="22225" y="12700"/>
                </a:cubicBezTo>
                <a:cubicBezTo>
                  <a:pt x="34781" y="17408"/>
                  <a:pt x="56086" y="17991"/>
                  <a:pt x="66675" y="19050"/>
                </a:cubicBezTo>
                <a:lnTo>
                  <a:pt x="387350" y="9525"/>
                </a:lnTo>
                <a:cubicBezTo>
                  <a:pt x="400050" y="9525"/>
                  <a:pt x="393700" y="15875"/>
                  <a:pt x="406400" y="15875"/>
                </a:cubicBezTo>
                <a:lnTo>
                  <a:pt x="873125" y="19050"/>
                </a:lnTo>
              </a:path>
            </a:pathLst>
          </a:cu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Freeform 59"/>
          <p:cNvSpPr/>
          <p:nvPr/>
        </p:nvSpPr>
        <p:spPr>
          <a:xfrm>
            <a:off x="7369175" y="3778250"/>
            <a:ext cx="1476375" cy="149225"/>
          </a:xfrm>
          <a:custGeom>
            <a:avLst/>
            <a:gdLst>
              <a:gd name="connsiteX0" fmla="*/ 0 w 1149350"/>
              <a:gd name="connsiteY0" fmla="*/ 0 h 117902"/>
              <a:gd name="connsiteX1" fmla="*/ 31750 w 1149350"/>
              <a:gd name="connsiteY1" fmla="*/ 6350 h 117902"/>
              <a:gd name="connsiteX2" fmla="*/ 50800 w 1149350"/>
              <a:gd name="connsiteY2" fmla="*/ 19050 h 117902"/>
              <a:gd name="connsiteX3" fmla="*/ 69850 w 1149350"/>
              <a:gd name="connsiteY3" fmla="*/ 28575 h 117902"/>
              <a:gd name="connsiteX4" fmla="*/ 88900 w 1149350"/>
              <a:gd name="connsiteY4" fmla="*/ 34925 h 117902"/>
              <a:gd name="connsiteX5" fmla="*/ 98425 w 1149350"/>
              <a:gd name="connsiteY5" fmla="*/ 38100 h 117902"/>
              <a:gd name="connsiteX6" fmla="*/ 165100 w 1149350"/>
              <a:gd name="connsiteY6" fmla="*/ 41275 h 117902"/>
              <a:gd name="connsiteX7" fmla="*/ 196850 w 1149350"/>
              <a:gd name="connsiteY7" fmla="*/ 50800 h 117902"/>
              <a:gd name="connsiteX8" fmla="*/ 215900 w 1149350"/>
              <a:gd name="connsiteY8" fmla="*/ 57150 h 117902"/>
              <a:gd name="connsiteX9" fmla="*/ 225425 w 1149350"/>
              <a:gd name="connsiteY9" fmla="*/ 60325 h 117902"/>
              <a:gd name="connsiteX10" fmla="*/ 400050 w 1149350"/>
              <a:gd name="connsiteY10" fmla="*/ 63500 h 117902"/>
              <a:gd name="connsiteX11" fmla="*/ 603250 w 1149350"/>
              <a:gd name="connsiteY11" fmla="*/ 66675 h 117902"/>
              <a:gd name="connsiteX12" fmla="*/ 793750 w 1149350"/>
              <a:gd name="connsiteY12" fmla="*/ 66675 h 117902"/>
              <a:gd name="connsiteX13" fmla="*/ 901700 w 1149350"/>
              <a:gd name="connsiteY13" fmla="*/ 63500 h 117902"/>
              <a:gd name="connsiteX14" fmla="*/ 927100 w 1149350"/>
              <a:gd name="connsiteY14" fmla="*/ 60325 h 117902"/>
              <a:gd name="connsiteX15" fmla="*/ 955675 w 1149350"/>
              <a:gd name="connsiteY15" fmla="*/ 63500 h 117902"/>
              <a:gd name="connsiteX16" fmla="*/ 984250 w 1149350"/>
              <a:gd name="connsiteY16" fmla="*/ 76200 h 117902"/>
              <a:gd name="connsiteX17" fmla="*/ 1022350 w 1149350"/>
              <a:gd name="connsiteY17" fmla="*/ 107950 h 117902"/>
              <a:gd name="connsiteX18" fmla="*/ 1044575 w 1149350"/>
              <a:gd name="connsiteY18" fmla="*/ 114300 h 117902"/>
              <a:gd name="connsiteX19" fmla="*/ 1054100 w 1149350"/>
              <a:gd name="connsiteY19" fmla="*/ 117475 h 117902"/>
              <a:gd name="connsiteX20" fmla="*/ 1149350 w 1149350"/>
              <a:gd name="connsiteY20" fmla="*/ 117475 h 117902"/>
              <a:gd name="connsiteX0" fmla="*/ 0 w 1149350"/>
              <a:gd name="connsiteY0" fmla="*/ 0 h 117902"/>
              <a:gd name="connsiteX1" fmla="*/ 31750 w 1149350"/>
              <a:gd name="connsiteY1" fmla="*/ 6350 h 117902"/>
              <a:gd name="connsiteX2" fmla="*/ 50800 w 1149350"/>
              <a:gd name="connsiteY2" fmla="*/ 19050 h 117902"/>
              <a:gd name="connsiteX3" fmla="*/ 69850 w 1149350"/>
              <a:gd name="connsiteY3" fmla="*/ 28575 h 117902"/>
              <a:gd name="connsiteX4" fmla="*/ 88900 w 1149350"/>
              <a:gd name="connsiteY4" fmla="*/ 34925 h 117902"/>
              <a:gd name="connsiteX5" fmla="*/ 98425 w 1149350"/>
              <a:gd name="connsiteY5" fmla="*/ 38100 h 117902"/>
              <a:gd name="connsiteX6" fmla="*/ 165100 w 1149350"/>
              <a:gd name="connsiteY6" fmla="*/ 41275 h 117902"/>
              <a:gd name="connsiteX7" fmla="*/ 196850 w 1149350"/>
              <a:gd name="connsiteY7" fmla="*/ 50800 h 117902"/>
              <a:gd name="connsiteX8" fmla="*/ 215900 w 1149350"/>
              <a:gd name="connsiteY8" fmla="*/ 57150 h 117902"/>
              <a:gd name="connsiteX9" fmla="*/ 225425 w 1149350"/>
              <a:gd name="connsiteY9" fmla="*/ 60325 h 117902"/>
              <a:gd name="connsiteX10" fmla="*/ 400050 w 1149350"/>
              <a:gd name="connsiteY10" fmla="*/ 63500 h 117902"/>
              <a:gd name="connsiteX11" fmla="*/ 603250 w 1149350"/>
              <a:gd name="connsiteY11" fmla="*/ 66675 h 117902"/>
              <a:gd name="connsiteX12" fmla="*/ 793750 w 1149350"/>
              <a:gd name="connsiteY12" fmla="*/ 66675 h 117902"/>
              <a:gd name="connsiteX13" fmla="*/ 901700 w 1149350"/>
              <a:gd name="connsiteY13" fmla="*/ 63500 h 117902"/>
              <a:gd name="connsiteX14" fmla="*/ 955675 w 1149350"/>
              <a:gd name="connsiteY14" fmla="*/ 63500 h 117902"/>
              <a:gd name="connsiteX15" fmla="*/ 984250 w 1149350"/>
              <a:gd name="connsiteY15" fmla="*/ 76200 h 117902"/>
              <a:gd name="connsiteX16" fmla="*/ 1022350 w 1149350"/>
              <a:gd name="connsiteY16" fmla="*/ 107950 h 117902"/>
              <a:gd name="connsiteX17" fmla="*/ 1044575 w 1149350"/>
              <a:gd name="connsiteY17" fmla="*/ 114300 h 117902"/>
              <a:gd name="connsiteX18" fmla="*/ 1054100 w 1149350"/>
              <a:gd name="connsiteY18" fmla="*/ 117475 h 117902"/>
              <a:gd name="connsiteX19" fmla="*/ 1149350 w 1149350"/>
              <a:gd name="connsiteY19" fmla="*/ 117475 h 117902"/>
              <a:gd name="connsiteX0" fmla="*/ 0 w 1149350"/>
              <a:gd name="connsiteY0" fmla="*/ 0 h 117902"/>
              <a:gd name="connsiteX1" fmla="*/ 31750 w 1149350"/>
              <a:gd name="connsiteY1" fmla="*/ 6350 h 117902"/>
              <a:gd name="connsiteX2" fmla="*/ 50800 w 1149350"/>
              <a:gd name="connsiteY2" fmla="*/ 19050 h 117902"/>
              <a:gd name="connsiteX3" fmla="*/ 69850 w 1149350"/>
              <a:gd name="connsiteY3" fmla="*/ 28575 h 117902"/>
              <a:gd name="connsiteX4" fmla="*/ 88900 w 1149350"/>
              <a:gd name="connsiteY4" fmla="*/ 34925 h 117902"/>
              <a:gd name="connsiteX5" fmla="*/ 98425 w 1149350"/>
              <a:gd name="connsiteY5" fmla="*/ 38100 h 117902"/>
              <a:gd name="connsiteX6" fmla="*/ 165100 w 1149350"/>
              <a:gd name="connsiteY6" fmla="*/ 41275 h 117902"/>
              <a:gd name="connsiteX7" fmla="*/ 196850 w 1149350"/>
              <a:gd name="connsiteY7" fmla="*/ 50800 h 117902"/>
              <a:gd name="connsiteX8" fmla="*/ 215900 w 1149350"/>
              <a:gd name="connsiteY8" fmla="*/ 57150 h 117902"/>
              <a:gd name="connsiteX9" fmla="*/ 225425 w 1149350"/>
              <a:gd name="connsiteY9" fmla="*/ 60325 h 117902"/>
              <a:gd name="connsiteX10" fmla="*/ 400050 w 1149350"/>
              <a:gd name="connsiteY10" fmla="*/ 63500 h 117902"/>
              <a:gd name="connsiteX11" fmla="*/ 603250 w 1149350"/>
              <a:gd name="connsiteY11" fmla="*/ 66675 h 117902"/>
              <a:gd name="connsiteX12" fmla="*/ 793750 w 1149350"/>
              <a:gd name="connsiteY12" fmla="*/ 66675 h 117902"/>
              <a:gd name="connsiteX13" fmla="*/ 901700 w 1149350"/>
              <a:gd name="connsiteY13" fmla="*/ 63500 h 117902"/>
              <a:gd name="connsiteX14" fmla="*/ 955675 w 1149350"/>
              <a:gd name="connsiteY14" fmla="*/ 63500 h 117902"/>
              <a:gd name="connsiteX15" fmla="*/ 1022350 w 1149350"/>
              <a:gd name="connsiteY15" fmla="*/ 107950 h 117902"/>
              <a:gd name="connsiteX16" fmla="*/ 1044575 w 1149350"/>
              <a:gd name="connsiteY16" fmla="*/ 114300 h 117902"/>
              <a:gd name="connsiteX17" fmla="*/ 1054100 w 1149350"/>
              <a:gd name="connsiteY17" fmla="*/ 117475 h 117902"/>
              <a:gd name="connsiteX18" fmla="*/ 1149350 w 1149350"/>
              <a:gd name="connsiteY18" fmla="*/ 117475 h 117902"/>
              <a:gd name="connsiteX0" fmla="*/ 0 w 1149350"/>
              <a:gd name="connsiteY0" fmla="*/ 0 h 117902"/>
              <a:gd name="connsiteX1" fmla="*/ 31750 w 1149350"/>
              <a:gd name="connsiteY1" fmla="*/ 6350 h 117902"/>
              <a:gd name="connsiteX2" fmla="*/ 50800 w 1149350"/>
              <a:gd name="connsiteY2" fmla="*/ 19050 h 117902"/>
              <a:gd name="connsiteX3" fmla="*/ 69850 w 1149350"/>
              <a:gd name="connsiteY3" fmla="*/ 28575 h 117902"/>
              <a:gd name="connsiteX4" fmla="*/ 88900 w 1149350"/>
              <a:gd name="connsiteY4" fmla="*/ 34925 h 117902"/>
              <a:gd name="connsiteX5" fmla="*/ 98425 w 1149350"/>
              <a:gd name="connsiteY5" fmla="*/ 38100 h 117902"/>
              <a:gd name="connsiteX6" fmla="*/ 165100 w 1149350"/>
              <a:gd name="connsiteY6" fmla="*/ 41275 h 117902"/>
              <a:gd name="connsiteX7" fmla="*/ 196850 w 1149350"/>
              <a:gd name="connsiteY7" fmla="*/ 50800 h 117902"/>
              <a:gd name="connsiteX8" fmla="*/ 215900 w 1149350"/>
              <a:gd name="connsiteY8" fmla="*/ 57150 h 117902"/>
              <a:gd name="connsiteX9" fmla="*/ 225425 w 1149350"/>
              <a:gd name="connsiteY9" fmla="*/ 60325 h 117902"/>
              <a:gd name="connsiteX10" fmla="*/ 400050 w 1149350"/>
              <a:gd name="connsiteY10" fmla="*/ 63500 h 117902"/>
              <a:gd name="connsiteX11" fmla="*/ 603250 w 1149350"/>
              <a:gd name="connsiteY11" fmla="*/ 66675 h 117902"/>
              <a:gd name="connsiteX12" fmla="*/ 793750 w 1149350"/>
              <a:gd name="connsiteY12" fmla="*/ 66675 h 117902"/>
              <a:gd name="connsiteX13" fmla="*/ 901700 w 1149350"/>
              <a:gd name="connsiteY13" fmla="*/ 63500 h 117902"/>
              <a:gd name="connsiteX14" fmla="*/ 955675 w 1149350"/>
              <a:gd name="connsiteY14" fmla="*/ 63500 h 117902"/>
              <a:gd name="connsiteX15" fmla="*/ 1022350 w 1149350"/>
              <a:gd name="connsiteY15" fmla="*/ 107950 h 117902"/>
              <a:gd name="connsiteX16" fmla="*/ 1044575 w 1149350"/>
              <a:gd name="connsiteY16" fmla="*/ 114300 h 117902"/>
              <a:gd name="connsiteX17" fmla="*/ 1054100 w 1149350"/>
              <a:gd name="connsiteY17" fmla="*/ 117475 h 117902"/>
              <a:gd name="connsiteX18" fmla="*/ 1149350 w 1149350"/>
              <a:gd name="connsiteY18" fmla="*/ 117475 h 117902"/>
              <a:gd name="connsiteX0" fmla="*/ 0 w 1149350"/>
              <a:gd name="connsiteY0" fmla="*/ 0 h 117902"/>
              <a:gd name="connsiteX1" fmla="*/ 31750 w 1149350"/>
              <a:gd name="connsiteY1" fmla="*/ 6350 h 117902"/>
              <a:gd name="connsiteX2" fmla="*/ 50800 w 1149350"/>
              <a:gd name="connsiteY2" fmla="*/ 19050 h 117902"/>
              <a:gd name="connsiteX3" fmla="*/ 69850 w 1149350"/>
              <a:gd name="connsiteY3" fmla="*/ 28575 h 117902"/>
              <a:gd name="connsiteX4" fmla="*/ 88900 w 1149350"/>
              <a:gd name="connsiteY4" fmla="*/ 34925 h 117902"/>
              <a:gd name="connsiteX5" fmla="*/ 98425 w 1149350"/>
              <a:gd name="connsiteY5" fmla="*/ 38100 h 117902"/>
              <a:gd name="connsiteX6" fmla="*/ 165100 w 1149350"/>
              <a:gd name="connsiteY6" fmla="*/ 41275 h 117902"/>
              <a:gd name="connsiteX7" fmla="*/ 196850 w 1149350"/>
              <a:gd name="connsiteY7" fmla="*/ 50800 h 117902"/>
              <a:gd name="connsiteX8" fmla="*/ 215900 w 1149350"/>
              <a:gd name="connsiteY8" fmla="*/ 57150 h 117902"/>
              <a:gd name="connsiteX9" fmla="*/ 225425 w 1149350"/>
              <a:gd name="connsiteY9" fmla="*/ 60325 h 117902"/>
              <a:gd name="connsiteX10" fmla="*/ 400050 w 1149350"/>
              <a:gd name="connsiteY10" fmla="*/ 63500 h 117902"/>
              <a:gd name="connsiteX11" fmla="*/ 603250 w 1149350"/>
              <a:gd name="connsiteY11" fmla="*/ 66675 h 117902"/>
              <a:gd name="connsiteX12" fmla="*/ 793750 w 1149350"/>
              <a:gd name="connsiteY12" fmla="*/ 66675 h 117902"/>
              <a:gd name="connsiteX13" fmla="*/ 901700 w 1149350"/>
              <a:gd name="connsiteY13" fmla="*/ 63500 h 117902"/>
              <a:gd name="connsiteX14" fmla="*/ 955675 w 1149350"/>
              <a:gd name="connsiteY14" fmla="*/ 63500 h 117902"/>
              <a:gd name="connsiteX15" fmla="*/ 1022350 w 1149350"/>
              <a:gd name="connsiteY15" fmla="*/ 107950 h 117902"/>
              <a:gd name="connsiteX16" fmla="*/ 1044575 w 1149350"/>
              <a:gd name="connsiteY16" fmla="*/ 114300 h 117902"/>
              <a:gd name="connsiteX17" fmla="*/ 1054100 w 1149350"/>
              <a:gd name="connsiteY17" fmla="*/ 117475 h 117902"/>
              <a:gd name="connsiteX18" fmla="*/ 1149350 w 1149350"/>
              <a:gd name="connsiteY18" fmla="*/ 117475 h 117902"/>
              <a:gd name="connsiteX0" fmla="*/ 0 w 1476375"/>
              <a:gd name="connsiteY0" fmla="*/ 0 h 149225"/>
              <a:gd name="connsiteX1" fmla="*/ 31750 w 1476375"/>
              <a:gd name="connsiteY1" fmla="*/ 6350 h 149225"/>
              <a:gd name="connsiteX2" fmla="*/ 50800 w 1476375"/>
              <a:gd name="connsiteY2" fmla="*/ 19050 h 149225"/>
              <a:gd name="connsiteX3" fmla="*/ 69850 w 1476375"/>
              <a:gd name="connsiteY3" fmla="*/ 28575 h 149225"/>
              <a:gd name="connsiteX4" fmla="*/ 88900 w 1476375"/>
              <a:gd name="connsiteY4" fmla="*/ 34925 h 149225"/>
              <a:gd name="connsiteX5" fmla="*/ 98425 w 1476375"/>
              <a:gd name="connsiteY5" fmla="*/ 38100 h 149225"/>
              <a:gd name="connsiteX6" fmla="*/ 165100 w 1476375"/>
              <a:gd name="connsiteY6" fmla="*/ 41275 h 149225"/>
              <a:gd name="connsiteX7" fmla="*/ 196850 w 1476375"/>
              <a:gd name="connsiteY7" fmla="*/ 50800 h 149225"/>
              <a:gd name="connsiteX8" fmla="*/ 215900 w 1476375"/>
              <a:gd name="connsiteY8" fmla="*/ 57150 h 149225"/>
              <a:gd name="connsiteX9" fmla="*/ 225425 w 1476375"/>
              <a:gd name="connsiteY9" fmla="*/ 60325 h 149225"/>
              <a:gd name="connsiteX10" fmla="*/ 400050 w 1476375"/>
              <a:gd name="connsiteY10" fmla="*/ 63500 h 149225"/>
              <a:gd name="connsiteX11" fmla="*/ 603250 w 1476375"/>
              <a:gd name="connsiteY11" fmla="*/ 66675 h 149225"/>
              <a:gd name="connsiteX12" fmla="*/ 793750 w 1476375"/>
              <a:gd name="connsiteY12" fmla="*/ 66675 h 149225"/>
              <a:gd name="connsiteX13" fmla="*/ 901700 w 1476375"/>
              <a:gd name="connsiteY13" fmla="*/ 63500 h 149225"/>
              <a:gd name="connsiteX14" fmla="*/ 955675 w 1476375"/>
              <a:gd name="connsiteY14" fmla="*/ 63500 h 149225"/>
              <a:gd name="connsiteX15" fmla="*/ 1022350 w 1476375"/>
              <a:gd name="connsiteY15" fmla="*/ 107950 h 149225"/>
              <a:gd name="connsiteX16" fmla="*/ 1044575 w 1476375"/>
              <a:gd name="connsiteY16" fmla="*/ 114300 h 149225"/>
              <a:gd name="connsiteX17" fmla="*/ 1054100 w 1476375"/>
              <a:gd name="connsiteY17" fmla="*/ 117475 h 149225"/>
              <a:gd name="connsiteX18" fmla="*/ 1476375 w 1476375"/>
              <a:gd name="connsiteY18" fmla="*/ 149225 h 149225"/>
              <a:gd name="connsiteX0" fmla="*/ 0 w 1476375"/>
              <a:gd name="connsiteY0" fmla="*/ 0 h 149225"/>
              <a:gd name="connsiteX1" fmla="*/ 31750 w 1476375"/>
              <a:gd name="connsiteY1" fmla="*/ 6350 h 149225"/>
              <a:gd name="connsiteX2" fmla="*/ 50800 w 1476375"/>
              <a:gd name="connsiteY2" fmla="*/ 19050 h 149225"/>
              <a:gd name="connsiteX3" fmla="*/ 69850 w 1476375"/>
              <a:gd name="connsiteY3" fmla="*/ 28575 h 149225"/>
              <a:gd name="connsiteX4" fmla="*/ 88900 w 1476375"/>
              <a:gd name="connsiteY4" fmla="*/ 34925 h 149225"/>
              <a:gd name="connsiteX5" fmla="*/ 98425 w 1476375"/>
              <a:gd name="connsiteY5" fmla="*/ 38100 h 149225"/>
              <a:gd name="connsiteX6" fmla="*/ 165100 w 1476375"/>
              <a:gd name="connsiteY6" fmla="*/ 41275 h 149225"/>
              <a:gd name="connsiteX7" fmla="*/ 196850 w 1476375"/>
              <a:gd name="connsiteY7" fmla="*/ 50800 h 149225"/>
              <a:gd name="connsiteX8" fmla="*/ 215900 w 1476375"/>
              <a:gd name="connsiteY8" fmla="*/ 57150 h 149225"/>
              <a:gd name="connsiteX9" fmla="*/ 225425 w 1476375"/>
              <a:gd name="connsiteY9" fmla="*/ 60325 h 149225"/>
              <a:gd name="connsiteX10" fmla="*/ 400050 w 1476375"/>
              <a:gd name="connsiteY10" fmla="*/ 63500 h 149225"/>
              <a:gd name="connsiteX11" fmla="*/ 603250 w 1476375"/>
              <a:gd name="connsiteY11" fmla="*/ 66675 h 149225"/>
              <a:gd name="connsiteX12" fmla="*/ 793750 w 1476375"/>
              <a:gd name="connsiteY12" fmla="*/ 66675 h 149225"/>
              <a:gd name="connsiteX13" fmla="*/ 901700 w 1476375"/>
              <a:gd name="connsiteY13" fmla="*/ 63500 h 149225"/>
              <a:gd name="connsiteX14" fmla="*/ 955675 w 1476375"/>
              <a:gd name="connsiteY14" fmla="*/ 63500 h 149225"/>
              <a:gd name="connsiteX15" fmla="*/ 1022350 w 1476375"/>
              <a:gd name="connsiteY15" fmla="*/ 107950 h 149225"/>
              <a:gd name="connsiteX16" fmla="*/ 1044575 w 1476375"/>
              <a:gd name="connsiteY16" fmla="*/ 114300 h 149225"/>
              <a:gd name="connsiteX17" fmla="*/ 1257300 w 1476375"/>
              <a:gd name="connsiteY17" fmla="*/ 101600 h 149225"/>
              <a:gd name="connsiteX18" fmla="*/ 1476375 w 1476375"/>
              <a:gd name="connsiteY18" fmla="*/ 149225 h 149225"/>
              <a:gd name="connsiteX0" fmla="*/ 0 w 1476375"/>
              <a:gd name="connsiteY0" fmla="*/ 0 h 149225"/>
              <a:gd name="connsiteX1" fmla="*/ 31750 w 1476375"/>
              <a:gd name="connsiteY1" fmla="*/ 6350 h 149225"/>
              <a:gd name="connsiteX2" fmla="*/ 50800 w 1476375"/>
              <a:gd name="connsiteY2" fmla="*/ 19050 h 149225"/>
              <a:gd name="connsiteX3" fmla="*/ 69850 w 1476375"/>
              <a:gd name="connsiteY3" fmla="*/ 28575 h 149225"/>
              <a:gd name="connsiteX4" fmla="*/ 88900 w 1476375"/>
              <a:gd name="connsiteY4" fmla="*/ 34925 h 149225"/>
              <a:gd name="connsiteX5" fmla="*/ 98425 w 1476375"/>
              <a:gd name="connsiteY5" fmla="*/ 38100 h 149225"/>
              <a:gd name="connsiteX6" fmla="*/ 165100 w 1476375"/>
              <a:gd name="connsiteY6" fmla="*/ 41275 h 149225"/>
              <a:gd name="connsiteX7" fmla="*/ 196850 w 1476375"/>
              <a:gd name="connsiteY7" fmla="*/ 50800 h 149225"/>
              <a:gd name="connsiteX8" fmla="*/ 215900 w 1476375"/>
              <a:gd name="connsiteY8" fmla="*/ 57150 h 149225"/>
              <a:gd name="connsiteX9" fmla="*/ 225425 w 1476375"/>
              <a:gd name="connsiteY9" fmla="*/ 60325 h 149225"/>
              <a:gd name="connsiteX10" fmla="*/ 400050 w 1476375"/>
              <a:gd name="connsiteY10" fmla="*/ 63500 h 149225"/>
              <a:gd name="connsiteX11" fmla="*/ 603250 w 1476375"/>
              <a:gd name="connsiteY11" fmla="*/ 66675 h 149225"/>
              <a:gd name="connsiteX12" fmla="*/ 793750 w 1476375"/>
              <a:gd name="connsiteY12" fmla="*/ 66675 h 149225"/>
              <a:gd name="connsiteX13" fmla="*/ 901700 w 1476375"/>
              <a:gd name="connsiteY13" fmla="*/ 63500 h 149225"/>
              <a:gd name="connsiteX14" fmla="*/ 955675 w 1476375"/>
              <a:gd name="connsiteY14" fmla="*/ 63500 h 149225"/>
              <a:gd name="connsiteX15" fmla="*/ 1022350 w 1476375"/>
              <a:gd name="connsiteY15" fmla="*/ 107950 h 149225"/>
              <a:gd name="connsiteX16" fmla="*/ 1257300 w 1476375"/>
              <a:gd name="connsiteY16" fmla="*/ 101600 h 149225"/>
              <a:gd name="connsiteX17" fmla="*/ 1476375 w 1476375"/>
              <a:gd name="connsiteY17" fmla="*/ 149225 h 149225"/>
              <a:gd name="connsiteX0" fmla="*/ 0 w 1476375"/>
              <a:gd name="connsiteY0" fmla="*/ 0 h 149225"/>
              <a:gd name="connsiteX1" fmla="*/ 31750 w 1476375"/>
              <a:gd name="connsiteY1" fmla="*/ 6350 h 149225"/>
              <a:gd name="connsiteX2" fmla="*/ 50800 w 1476375"/>
              <a:gd name="connsiteY2" fmla="*/ 19050 h 149225"/>
              <a:gd name="connsiteX3" fmla="*/ 69850 w 1476375"/>
              <a:gd name="connsiteY3" fmla="*/ 28575 h 149225"/>
              <a:gd name="connsiteX4" fmla="*/ 88900 w 1476375"/>
              <a:gd name="connsiteY4" fmla="*/ 34925 h 149225"/>
              <a:gd name="connsiteX5" fmla="*/ 98425 w 1476375"/>
              <a:gd name="connsiteY5" fmla="*/ 38100 h 149225"/>
              <a:gd name="connsiteX6" fmla="*/ 165100 w 1476375"/>
              <a:gd name="connsiteY6" fmla="*/ 41275 h 149225"/>
              <a:gd name="connsiteX7" fmla="*/ 196850 w 1476375"/>
              <a:gd name="connsiteY7" fmla="*/ 50800 h 149225"/>
              <a:gd name="connsiteX8" fmla="*/ 215900 w 1476375"/>
              <a:gd name="connsiteY8" fmla="*/ 57150 h 149225"/>
              <a:gd name="connsiteX9" fmla="*/ 225425 w 1476375"/>
              <a:gd name="connsiteY9" fmla="*/ 60325 h 149225"/>
              <a:gd name="connsiteX10" fmla="*/ 400050 w 1476375"/>
              <a:gd name="connsiteY10" fmla="*/ 63500 h 149225"/>
              <a:gd name="connsiteX11" fmla="*/ 603250 w 1476375"/>
              <a:gd name="connsiteY11" fmla="*/ 66675 h 149225"/>
              <a:gd name="connsiteX12" fmla="*/ 793750 w 1476375"/>
              <a:gd name="connsiteY12" fmla="*/ 66675 h 149225"/>
              <a:gd name="connsiteX13" fmla="*/ 901700 w 1476375"/>
              <a:gd name="connsiteY13" fmla="*/ 63500 h 149225"/>
              <a:gd name="connsiteX14" fmla="*/ 955675 w 1476375"/>
              <a:gd name="connsiteY14" fmla="*/ 63500 h 149225"/>
              <a:gd name="connsiteX15" fmla="*/ 1022350 w 1476375"/>
              <a:gd name="connsiteY15" fmla="*/ 107950 h 149225"/>
              <a:gd name="connsiteX16" fmla="*/ 1257300 w 1476375"/>
              <a:gd name="connsiteY16" fmla="*/ 101600 h 149225"/>
              <a:gd name="connsiteX17" fmla="*/ 1476375 w 1476375"/>
              <a:gd name="connsiteY17" fmla="*/ 149225 h 149225"/>
              <a:gd name="connsiteX0" fmla="*/ 0 w 1476375"/>
              <a:gd name="connsiteY0" fmla="*/ 0 h 149225"/>
              <a:gd name="connsiteX1" fmla="*/ 31750 w 1476375"/>
              <a:gd name="connsiteY1" fmla="*/ 6350 h 149225"/>
              <a:gd name="connsiteX2" fmla="*/ 50800 w 1476375"/>
              <a:gd name="connsiteY2" fmla="*/ 19050 h 149225"/>
              <a:gd name="connsiteX3" fmla="*/ 69850 w 1476375"/>
              <a:gd name="connsiteY3" fmla="*/ 28575 h 149225"/>
              <a:gd name="connsiteX4" fmla="*/ 88900 w 1476375"/>
              <a:gd name="connsiteY4" fmla="*/ 34925 h 149225"/>
              <a:gd name="connsiteX5" fmla="*/ 98425 w 1476375"/>
              <a:gd name="connsiteY5" fmla="*/ 38100 h 149225"/>
              <a:gd name="connsiteX6" fmla="*/ 165100 w 1476375"/>
              <a:gd name="connsiteY6" fmla="*/ 41275 h 149225"/>
              <a:gd name="connsiteX7" fmla="*/ 196850 w 1476375"/>
              <a:gd name="connsiteY7" fmla="*/ 50800 h 149225"/>
              <a:gd name="connsiteX8" fmla="*/ 215900 w 1476375"/>
              <a:gd name="connsiteY8" fmla="*/ 57150 h 149225"/>
              <a:gd name="connsiteX9" fmla="*/ 225425 w 1476375"/>
              <a:gd name="connsiteY9" fmla="*/ 60325 h 149225"/>
              <a:gd name="connsiteX10" fmla="*/ 400050 w 1476375"/>
              <a:gd name="connsiteY10" fmla="*/ 63500 h 149225"/>
              <a:gd name="connsiteX11" fmla="*/ 603250 w 1476375"/>
              <a:gd name="connsiteY11" fmla="*/ 66675 h 149225"/>
              <a:gd name="connsiteX12" fmla="*/ 793750 w 1476375"/>
              <a:gd name="connsiteY12" fmla="*/ 66675 h 149225"/>
              <a:gd name="connsiteX13" fmla="*/ 901700 w 1476375"/>
              <a:gd name="connsiteY13" fmla="*/ 63500 h 149225"/>
              <a:gd name="connsiteX14" fmla="*/ 955675 w 1476375"/>
              <a:gd name="connsiteY14" fmla="*/ 63500 h 149225"/>
              <a:gd name="connsiteX15" fmla="*/ 1022350 w 1476375"/>
              <a:gd name="connsiteY15" fmla="*/ 107950 h 149225"/>
              <a:gd name="connsiteX16" fmla="*/ 1257300 w 1476375"/>
              <a:gd name="connsiteY16" fmla="*/ 101600 h 149225"/>
              <a:gd name="connsiteX17" fmla="*/ 1476375 w 1476375"/>
              <a:gd name="connsiteY17" fmla="*/ 149225 h 149225"/>
              <a:gd name="connsiteX0" fmla="*/ 0 w 1476375"/>
              <a:gd name="connsiteY0" fmla="*/ 0 h 149225"/>
              <a:gd name="connsiteX1" fmla="*/ 31750 w 1476375"/>
              <a:gd name="connsiteY1" fmla="*/ 6350 h 149225"/>
              <a:gd name="connsiteX2" fmla="*/ 50800 w 1476375"/>
              <a:gd name="connsiteY2" fmla="*/ 19050 h 149225"/>
              <a:gd name="connsiteX3" fmla="*/ 69850 w 1476375"/>
              <a:gd name="connsiteY3" fmla="*/ 28575 h 149225"/>
              <a:gd name="connsiteX4" fmla="*/ 88900 w 1476375"/>
              <a:gd name="connsiteY4" fmla="*/ 34925 h 149225"/>
              <a:gd name="connsiteX5" fmla="*/ 98425 w 1476375"/>
              <a:gd name="connsiteY5" fmla="*/ 38100 h 149225"/>
              <a:gd name="connsiteX6" fmla="*/ 165100 w 1476375"/>
              <a:gd name="connsiteY6" fmla="*/ 41275 h 149225"/>
              <a:gd name="connsiteX7" fmla="*/ 196850 w 1476375"/>
              <a:gd name="connsiteY7" fmla="*/ 50800 h 149225"/>
              <a:gd name="connsiteX8" fmla="*/ 215900 w 1476375"/>
              <a:gd name="connsiteY8" fmla="*/ 57150 h 149225"/>
              <a:gd name="connsiteX9" fmla="*/ 225425 w 1476375"/>
              <a:gd name="connsiteY9" fmla="*/ 60325 h 149225"/>
              <a:gd name="connsiteX10" fmla="*/ 400050 w 1476375"/>
              <a:gd name="connsiteY10" fmla="*/ 63500 h 149225"/>
              <a:gd name="connsiteX11" fmla="*/ 603250 w 1476375"/>
              <a:gd name="connsiteY11" fmla="*/ 66675 h 149225"/>
              <a:gd name="connsiteX12" fmla="*/ 793750 w 1476375"/>
              <a:gd name="connsiteY12" fmla="*/ 66675 h 149225"/>
              <a:gd name="connsiteX13" fmla="*/ 901700 w 1476375"/>
              <a:gd name="connsiteY13" fmla="*/ 63500 h 149225"/>
              <a:gd name="connsiteX14" fmla="*/ 955675 w 1476375"/>
              <a:gd name="connsiteY14" fmla="*/ 63500 h 149225"/>
              <a:gd name="connsiteX15" fmla="*/ 1022350 w 1476375"/>
              <a:gd name="connsiteY15" fmla="*/ 107950 h 149225"/>
              <a:gd name="connsiteX16" fmla="*/ 1257300 w 1476375"/>
              <a:gd name="connsiteY16" fmla="*/ 101600 h 149225"/>
              <a:gd name="connsiteX17" fmla="*/ 1476375 w 1476375"/>
              <a:gd name="connsiteY17" fmla="*/ 149225 h 149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476375" h="149225">
                <a:moveTo>
                  <a:pt x="0" y="0"/>
                </a:moveTo>
                <a:cubicBezTo>
                  <a:pt x="5522" y="789"/>
                  <a:pt x="24077" y="2087"/>
                  <a:pt x="31750" y="6350"/>
                </a:cubicBezTo>
                <a:cubicBezTo>
                  <a:pt x="38421" y="10056"/>
                  <a:pt x="43560" y="16637"/>
                  <a:pt x="50800" y="19050"/>
                </a:cubicBezTo>
                <a:cubicBezTo>
                  <a:pt x="85538" y="30629"/>
                  <a:pt x="32921" y="12162"/>
                  <a:pt x="69850" y="28575"/>
                </a:cubicBezTo>
                <a:cubicBezTo>
                  <a:pt x="75967" y="31293"/>
                  <a:pt x="82550" y="32808"/>
                  <a:pt x="88900" y="34925"/>
                </a:cubicBezTo>
                <a:cubicBezTo>
                  <a:pt x="92075" y="35983"/>
                  <a:pt x="95082" y="37941"/>
                  <a:pt x="98425" y="38100"/>
                </a:cubicBezTo>
                <a:lnTo>
                  <a:pt x="165100" y="41275"/>
                </a:lnTo>
                <a:cubicBezTo>
                  <a:pt x="232452" y="63726"/>
                  <a:pt x="148866" y="36405"/>
                  <a:pt x="196850" y="50800"/>
                </a:cubicBezTo>
                <a:cubicBezTo>
                  <a:pt x="203261" y="52723"/>
                  <a:pt x="209550" y="55033"/>
                  <a:pt x="215900" y="57150"/>
                </a:cubicBezTo>
                <a:cubicBezTo>
                  <a:pt x="219075" y="58208"/>
                  <a:pt x="222079" y="60264"/>
                  <a:pt x="225425" y="60325"/>
                </a:cubicBezTo>
                <a:lnTo>
                  <a:pt x="400050" y="63500"/>
                </a:lnTo>
                <a:lnTo>
                  <a:pt x="603250" y="66675"/>
                </a:lnTo>
                <a:cubicBezTo>
                  <a:pt x="680430" y="77701"/>
                  <a:pt x="622360" y="70615"/>
                  <a:pt x="793750" y="66675"/>
                </a:cubicBezTo>
                <a:lnTo>
                  <a:pt x="901700" y="63500"/>
                </a:lnTo>
                <a:lnTo>
                  <a:pt x="955675" y="63500"/>
                </a:lnTo>
                <a:lnTo>
                  <a:pt x="1022350" y="107950"/>
                </a:lnTo>
                <a:lnTo>
                  <a:pt x="1257300" y="101600"/>
                </a:lnTo>
                <a:lnTo>
                  <a:pt x="1476375" y="149225"/>
                </a:lnTo>
              </a:path>
            </a:pathLst>
          </a:cu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Freeform 61"/>
          <p:cNvSpPr/>
          <p:nvPr/>
        </p:nvSpPr>
        <p:spPr>
          <a:xfrm>
            <a:off x="5324475" y="3273426"/>
            <a:ext cx="3533775" cy="1111250"/>
          </a:xfrm>
          <a:custGeom>
            <a:avLst/>
            <a:gdLst>
              <a:gd name="connsiteX0" fmla="*/ 0 w 3517900"/>
              <a:gd name="connsiteY0" fmla="*/ 0 h 1101725"/>
              <a:gd name="connsiteX1" fmla="*/ 3517900 w 3517900"/>
              <a:gd name="connsiteY1" fmla="*/ 1101725 h 1101725"/>
              <a:gd name="connsiteX2" fmla="*/ 3517900 w 3517900"/>
              <a:gd name="connsiteY2" fmla="*/ 1101725 h 1101725"/>
              <a:gd name="connsiteX0" fmla="*/ 0 w 3517900"/>
              <a:gd name="connsiteY0" fmla="*/ 0 h 1101725"/>
              <a:gd name="connsiteX1" fmla="*/ 3467100 w 3517900"/>
              <a:gd name="connsiteY1" fmla="*/ 1076325 h 1101725"/>
              <a:gd name="connsiteX2" fmla="*/ 3517900 w 3517900"/>
              <a:gd name="connsiteY2" fmla="*/ 1101725 h 1101725"/>
              <a:gd name="connsiteX3" fmla="*/ 3517900 w 3517900"/>
              <a:gd name="connsiteY3" fmla="*/ 1101725 h 1101725"/>
              <a:gd name="connsiteX0" fmla="*/ 0 w 3527425"/>
              <a:gd name="connsiteY0" fmla="*/ 0 h 1104900"/>
              <a:gd name="connsiteX1" fmla="*/ 3467100 w 3527425"/>
              <a:gd name="connsiteY1" fmla="*/ 1076325 h 1104900"/>
              <a:gd name="connsiteX2" fmla="*/ 3517900 w 3527425"/>
              <a:gd name="connsiteY2" fmla="*/ 1101725 h 1104900"/>
              <a:gd name="connsiteX3" fmla="*/ 3527425 w 3527425"/>
              <a:gd name="connsiteY3" fmla="*/ 1104900 h 1104900"/>
              <a:gd name="connsiteX0" fmla="*/ 0 w 3517900"/>
              <a:gd name="connsiteY0" fmla="*/ 0 h 1101725"/>
              <a:gd name="connsiteX1" fmla="*/ 3467100 w 3517900"/>
              <a:gd name="connsiteY1" fmla="*/ 1076325 h 1101725"/>
              <a:gd name="connsiteX2" fmla="*/ 3517900 w 3517900"/>
              <a:gd name="connsiteY2" fmla="*/ 1101725 h 1101725"/>
              <a:gd name="connsiteX0" fmla="*/ 0 w 3530600"/>
              <a:gd name="connsiteY0" fmla="*/ 0 h 1076325"/>
              <a:gd name="connsiteX1" fmla="*/ 3467100 w 3530600"/>
              <a:gd name="connsiteY1" fmla="*/ 1076325 h 1076325"/>
              <a:gd name="connsiteX2" fmla="*/ 3530600 w 3530600"/>
              <a:gd name="connsiteY2" fmla="*/ 1047750 h 1076325"/>
              <a:gd name="connsiteX0" fmla="*/ 0 w 3533775"/>
              <a:gd name="connsiteY0" fmla="*/ 0 h 1111250"/>
              <a:gd name="connsiteX1" fmla="*/ 3467100 w 3533775"/>
              <a:gd name="connsiteY1" fmla="*/ 1076325 h 1111250"/>
              <a:gd name="connsiteX2" fmla="*/ 3533775 w 3533775"/>
              <a:gd name="connsiteY2" fmla="*/ 1111250 h 1111250"/>
              <a:gd name="connsiteX0" fmla="*/ 0 w 3533775"/>
              <a:gd name="connsiteY0" fmla="*/ 0 h 1111250"/>
              <a:gd name="connsiteX1" fmla="*/ 3473450 w 3533775"/>
              <a:gd name="connsiteY1" fmla="*/ 1073150 h 1111250"/>
              <a:gd name="connsiteX2" fmla="*/ 3533775 w 3533775"/>
              <a:gd name="connsiteY2" fmla="*/ 1111250 h 1111250"/>
              <a:gd name="connsiteX0" fmla="*/ 0 w 3533775"/>
              <a:gd name="connsiteY0" fmla="*/ 0 h 1111250"/>
              <a:gd name="connsiteX1" fmla="*/ 3048000 w 3533775"/>
              <a:gd name="connsiteY1" fmla="*/ 1069974 h 1111250"/>
              <a:gd name="connsiteX2" fmla="*/ 3473450 w 3533775"/>
              <a:gd name="connsiteY2" fmla="*/ 1073150 h 1111250"/>
              <a:gd name="connsiteX3" fmla="*/ 3533775 w 3533775"/>
              <a:gd name="connsiteY3" fmla="*/ 1111250 h 1111250"/>
              <a:gd name="connsiteX0" fmla="*/ 0 w 3533775"/>
              <a:gd name="connsiteY0" fmla="*/ 0 h 1111250"/>
              <a:gd name="connsiteX1" fmla="*/ 3079750 w 3533775"/>
              <a:gd name="connsiteY1" fmla="*/ 1079499 h 1111250"/>
              <a:gd name="connsiteX2" fmla="*/ 3473450 w 3533775"/>
              <a:gd name="connsiteY2" fmla="*/ 1073150 h 1111250"/>
              <a:gd name="connsiteX3" fmla="*/ 3533775 w 3533775"/>
              <a:gd name="connsiteY3" fmla="*/ 1111250 h 1111250"/>
              <a:gd name="connsiteX0" fmla="*/ 0 w 3533775"/>
              <a:gd name="connsiteY0" fmla="*/ 0 h 1135056"/>
              <a:gd name="connsiteX1" fmla="*/ 2959100 w 3533775"/>
              <a:gd name="connsiteY1" fmla="*/ 1047749 h 1135056"/>
              <a:gd name="connsiteX2" fmla="*/ 3079750 w 3533775"/>
              <a:gd name="connsiteY2" fmla="*/ 1079499 h 1135056"/>
              <a:gd name="connsiteX3" fmla="*/ 3473450 w 3533775"/>
              <a:gd name="connsiteY3" fmla="*/ 1073150 h 1135056"/>
              <a:gd name="connsiteX4" fmla="*/ 3533775 w 3533775"/>
              <a:gd name="connsiteY4" fmla="*/ 1111250 h 1135056"/>
              <a:gd name="connsiteX0" fmla="*/ 0 w 3533775"/>
              <a:gd name="connsiteY0" fmla="*/ 0 h 1135056"/>
              <a:gd name="connsiteX1" fmla="*/ 2003425 w 3533775"/>
              <a:gd name="connsiteY1" fmla="*/ 968374 h 1135056"/>
              <a:gd name="connsiteX2" fmla="*/ 2959100 w 3533775"/>
              <a:gd name="connsiteY2" fmla="*/ 1047749 h 1135056"/>
              <a:gd name="connsiteX3" fmla="*/ 3079750 w 3533775"/>
              <a:gd name="connsiteY3" fmla="*/ 1079499 h 1135056"/>
              <a:gd name="connsiteX4" fmla="*/ 3473450 w 3533775"/>
              <a:gd name="connsiteY4" fmla="*/ 1073150 h 1135056"/>
              <a:gd name="connsiteX5" fmla="*/ 3533775 w 3533775"/>
              <a:gd name="connsiteY5" fmla="*/ 1111250 h 1135056"/>
              <a:gd name="connsiteX0" fmla="*/ 0 w 3533775"/>
              <a:gd name="connsiteY0" fmla="*/ 0 h 1135056"/>
              <a:gd name="connsiteX1" fmla="*/ 2003425 w 3533775"/>
              <a:gd name="connsiteY1" fmla="*/ 968374 h 1135056"/>
              <a:gd name="connsiteX2" fmla="*/ 2514600 w 3533775"/>
              <a:gd name="connsiteY2" fmla="*/ 1003299 h 1135056"/>
              <a:gd name="connsiteX3" fmla="*/ 2959100 w 3533775"/>
              <a:gd name="connsiteY3" fmla="*/ 1047749 h 1135056"/>
              <a:gd name="connsiteX4" fmla="*/ 3079750 w 3533775"/>
              <a:gd name="connsiteY4" fmla="*/ 1079499 h 1135056"/>
              <a:gd name="connsiteX5" fmla="*/ 3473450 w 3533775"/>
              <a:gd name="connsiteY5" fmla="*/ 1073150 h 1135056"/>
              <a:gd name="connsiteX6" fmla="*/ 3533775 w 3533775"/>
              <a:gd name="connsiteY6" fmla="*/ 1111250 h 1135056"/>
              <a:gd name="connsiteX0" fmla="*/ 0 w 3533775"/>
              <a:gd name="connsiteY0" fmla="*/ 0 h 1111250"/>
              <a:gd name="connsiteX1" fmla="*/ 2003425 w 3533775"/>
              <a:gd name="connsiteY1" fmla="*/ 968374 h 1111250"/>
              <a:gd name="connsiteX2" fmla="*/ 2514600 w 3533775"/>
              <a:gd name="connsiteY2" fmla="*/ 1003299 h 1111250"/>
              <a:gd name="connsiteX3" fmla="*/ 2959100 w 3533775"/>
              <a:gd name="connsiteY3" fmla="*/ 1047749 h 1111250"/>
              <a:gd name="connsiteX4" fmla="*/ 3079750 w 3533775"/>
              <a:gd name="connsiteY4" fmla="*/ 1079499 h 1111250"/>
              <a:gd name="connsiteX5" fmla="*/ 3473450 w 3533775"/>
              <a:gd name="connsiteY5" fmla="*/ 1073150 h 1111250"/>
              <a:gd name="connsiteX6" fmla="*/ 3533775 w 3533775"/>
              <a:gd name="connsiteY6" fmla="*/ 1111250 h 1111250"/>
              <a:gd name="connsiteX0" fmla="*/ 0 w 3533775"/>
              <a:gd name="connsiteY0" fmla="*/ 0 h 1111250"/>
              <a:gd name="connsiteX1" fmla="*/ 1949450 w 3533775"/>
              <a:gd name="connsiteY1" fmla="*/ 930274 h 1111250"/>
              <a:gd name="connsiteX2" fmla="*/ 2003425 w 3533775"/>
              <a:gd name="connsiteY2" fmla="*/ 968374 h 1111250"/>
              <a:gd name="connsiteX3" fmla="*/ 2514600 w 3533775"/>
              <a:gd name="connsiteY3" fmla="*/ 1003299 h 1111250"/>
              <a:gd name="connsiteX4" fmla="*/ 2959100 w 3533775"/>
              <a:gd name="connsiteY4" fmla="*/ 1047749 h 1111250"/>
              <a:gd name="connsiteX5" fmla="*/ 3079750 w 3533775"/>
              <a:gd name="connsiteY5" fmla="*/ 1079499 h 1111250"/>
              <a:gd name="connsiteX6" fmla="*/ 3473450 w 3533775"/>
              <a:gd name="connsiteY6" fmla="*/ 1073150 h 1111250"/>
              <a:gd name="connsiteX7" fmla="*/ 3533775 w 3533775"/>
              <a:gd name="connsiteY7" fmla="*/ 1111250 h 1111250"/>
              <a:gd name="connsiteX0" fmla="*/ 0 w 3533775"/>
              <a:gd name="connsiteY0" fmla="*/ 0 h 1111250"/>
              <a:gd name="connsiteX1" fmla="*/ 1949450 w 3533775"/>
              <a:gd name="connsiteY1" fmla="*/ 930274 h 1111250"/>
              <a:gd name="connsiteX2" fmla="*/ 2003425 w 3533775"/>
              <a:gd name="connsiteY2" fmla="*/ 968374 h 1111250"/>
              <a:gd name="connsiteX3" fmla="*/ 2514600 w 3533775"/>
              <a:gd name="connsiteY3" fmla="*/ 1003299 h 1111250"/>
              <a:gd name="connsiteX4" fmla="*/ 2959100 w 3533775"/>
              <a:gd name="connsiteY4" fmla="*/ 1047749 h 1111250"/>
              <a:gd name="connsiteX5" fmla="*/ 3079750 w 3533775"/>
              <a:gd name="connsiteY5" fmla="*/ 1079499 h 1111250"/>
              <a:gd name="connsiteX6" fmla="*/ 3473450 w 3533775"/>
              <a:gd name="connsiteY6" fmla="*/ 1073150 h 1111250"/>
              <a:gd name="connsiteX7" fmla="*/ 3533775 w 3533775"/>
              <a:gd name="connsiteY7" fmla="*/ 1111250 h 1111250"/>
              <a:gd name="connsiteX0" fmla="*/ 0 w 3533775"/>
              <a:gd name="connsiteY0" fmla="*/ 0 h 1111250"/>
              <a:gd name="connsiteX1" fmla="*/ 1892300 w 3533775"/>
              <a:gd name="connsiteY1" fmla="*/ 933449 h 1111250"/>
              <a:gd name="connsiteX2" fmla="*/ 1949450 w 3533775"/>
              <a:gd name="connsiteY2" fmla="*/ 930274 h 1111250"/>
              <a:gd name="connsiteX3" fmla="*/ 2003425 w 3533775"/>
              <a:gd name="connsiteY3" fmla="*/ 968374 h 1111250"/>
              <a:gd name="connsiteX4" fmla="*/ 2514600 w 3533775"/>
              <a:gd name="connsiteY4" fmla="*/ 1003299 h 1111250"/>
              <a:gd name="connsiteX5" fmla="*/ 2959100 w 3533775"/>
              <a:gd name="connsiteY5" fmla="*/ 1047749 h 1111250"/>
              <a:gd name="connsiteX6" fmla="*/ 3079750 w 3533775"/>
              <a:gd name="connsiteY6" fmla="*/ 1079499 h 1111250"/>
              <a:gd name="connsiteX7" fmla="*/ 3473450 w 3533775"/>
              <a:gd name="connsiteY7" fmla="*/ 1073150 h 1111250"/>
              <a:gd name="connsiteX8" fmla="*/ 3533775 w 3533775"/>
              <a:gd name="connsiteY8" fmla="*/ 1111250 h 1111250"/>
              <a:gd name="connsiteX0" fmla="*/ 0 w 3533775"/>
              <a:gd name="connsiteY0" fmla="*/ 0 h 1111250"/>
              <a:gd name="connsiteX1" fmla="*/ 1892300 w 3533775"/>
              <a:gd name="connsiteY1" fmla="*/ 933449 h 1111250"/>
              <a:gd name="connsiteX2" fmla="*/ 1949450 w 3533775"/>
              <a:gd name="connsiteY2" fmla="*/ 930274 h 1111250"/>
              <a:gd name="connsiteX3" fmla="*/ 2003425 w 3533775"/>
              <a:gd name="connsiteY3" fmla="*/ 968374 h 1111250"/>
              <a:gd name="connsiteX4" fmla="*/ 2514600 w 3533775"/>
              <a:gd name="connsiteY4" fmla="*/ 1003299 h 1111250"/>
              <a:gd name="connsiteX5" fmla="*/ 2959100 w 3533775"/>
              <a:gd name="connsiteY5" fmla="*/ 1047749 h 1111250"/>
              <a:gd name="connsiteX6" fmla="*/ 3079750 w 3533775"/>
              <a:gd name="connsiteY6" fmla="*/ 1079499 h 1111250"/>
              <a:gd name="connsiteX7" fmla="*/ 3473450 w 3533775"/>
              <a:gd name="connsiteY7" fmla="*/ 1073150 h 1111250"/>
              <a:gd name="connsiteX8" fmla="*/ 3533775 w 3533775"/>
              <a:gd name="connsiteY8" fmla="*/ 1111250 h 1111250"/>
              <a:gd name="connsiteX0" fmla="*/ 0 w 3533775"/>
              <a:gd name="connsiteY0" fmla="*/ 0 h 1111250"/>
              <a:gd name="connsiteX1" fmla="*/ 1825625 w 3533775"/>
              <a:gd name="connsiteY1" fmla="*/ 901699 h 1111250"/>
              <a:gd name="connsiteX2" fmla="*/ 1892300 w 3533775"/>
              <a:gd name="connsiteY2" fmla="*/ 933449 h 1111250"/>
              <a:gd name="connsiteX3" fmla="*/ 1949450 w 3533775"/>
              <a:gd name="connsiteY3" fmla="*/ 930274 h 1111250"/>
              <a:gd name="connsiteX4" fmla="*/ 2003425 w 3533775"/>
              <a:gd name="connsiteY4" fmla="*/ 968374 h 1111250"/>
              <a:gd name="connsiteX5" fmla="*/ 2514600 w 3533775"/>
              <a:gd name="connsiteY5" fmla="*/ 1003299 h 1111250"/>
              <a:gd name="connsiteX6" fmla="*/ 2959100 w 3533775"/>
              <a:gd name="connsiteY6" fmla="*/ 1047749 h 1111250"/>
              <a:gd name="connsiteX7" fmla="*/ 3079750 w 3533775"/>
              <a:gd name="connsiteY7" fmla="*/ 1079499 h 1111250"/>
              <a:gd name="connsiteX8" fmla="*/ 3473450 w 3533775"/>
              <a:gd name="connsiteY8" fmla="*/ 1073150 h 1111250"/>
              <a:gd name="connsiteX9" fmla="*/ 3533775 w 3533775"/>
              <a:gd name="connsiteY9" fmla="*/ 1111250 h 1111250"/>
              <a:gd name="connsiteX0" fmla="*/ 0 w 3533775"/>
              <a:gd name="connsiteY0" fmla="*/ 0 h 1111250"/>
              <a:gd name="connsiteX1" fmla="*/ 1825625 w 3533775"/>
              <a:gd name="connsiteY1" fmla="*/ 901699 h 1111250"/>
              <a:gd name="connsiteX2" fmla="*/ 1892300 w 3533775"/>
              <a:gd name="connsiteY2" fmla="*/ 933449 h 1111250"/>
              <a:gd name="connsiteX3" fmla="*/ 1949450 w 3533775"/>
              <a:gd name="connsiteY3" fmla="*/ 930274 h 1111250"/>
              <a:gd name="connsiteX4" fmla="*/ 2003425 w 3533775"/>
              <a:gd name="connsiteY4" fmla="*/ 968374 h 1111250"/>
              <a:gd name="connsiteX5" fmla="*/ 2514600 w 3533775"/>
              <a:gd name="connsiteY5" fmla="*/ 1003299 h 1111250"/>
              <a:gd name="connsiteX6" fmla="*/ 2959100 w 3533775"/>
              <a:gd name="connsiteY6" fmla="*/ 1047749 h 1111250"/>
              <a:gd name="connsiteX7" fmla="*/ 3079750 w 3533775"/>
              <a:gd name="connsiteY7" fmla="*/ 1079499 h 1111250"/>
              <a:gd name="connsiteX8" fmla="*/ 3473450 w 3533775"/>
              <a:gd name="connsiteY8" fmla="*/ 1073150 h 1111250"/>
              <a:gd name="connsiteX9" fmla="*/ 3533775 w 3533775"/>
              <a:gd name="connsiteY9" fmla="*/ 1111250 h 1111250"/>
              <a:gd name="connsiteX0" fmla="*/ 0 w 3533775"/>
              <a:gd name="connsiteY0" fmla="*/ 0 h 1111250"/>
              <a:gd name="connsiteX1" fmla="*/ 1752600 w 3533775"/>
              <a:gd name="connsiteY1" fmla="*/ 901699 h 1111250"/>
              <a:gd name="connsiteX2" fmla="*/ 1825625 w 3533775"/>
              <a:gd name="connsiteY2" fmla="*/ 901699 h 1111250"/>
              <a:gd name="connsiteX3" fmla="*/ 1892300 w 3533775"/>
              <a:gd name="connsiteY3" fmla="*/ 933449 h 1111250"/>
              <a:gd name="connsiteX4" fmla="*/ 1949450 w 3533775"/>
              <a:gd name="connsiteY4" fmla="*/ 930274 h 1111250"/>
              <a:gd name="connsiteX5" fmla="*/ 2003425 w 3533775"/>
              <a:gd name="connsiteY5" fmla="*/ 968374 h 1111250"/>
              <a:gd name="connsiteX6" fmla="*/ 2514600 w 3533775"/>
              <a:gd name="connsiteY6" fmla="*/ 1003299 h 1111250"/>
              <a:gd name="connsiteX7" fmla="*/ 2959100 w 3533775"/>
              <a:gd name="connsiteY7" fmla="*/ 1047749 h 1111250"/>
              <a:gd name="connsiteX8" fmla="*/ 3079750 w 3533775"/>
              <a:gd name="connsiteY8" fmla="*/ 1079499 h 1111250"/>
              <a:gd name="connsiteX9" fmla="*/ 3473450 w 3533775"/>
              <a:gd name="connsiteY9" fmla="*/ 1073150 h 1111250"/>
              <a:gd name="connsiteX10" fmla="*/ 3533775 w 3533775"/>
              <a:gd name="connsiteY10" fmla="*/ 1111250 h 1111250"/>
              <a:gd name="connsiteX0" fmla="*/ 0 w 3533775"/>
              <a:gd name="connsiteY0" fmla="*/ 0 h 1111250"/>
              <a:gd name="connsiteX1" fmla="*/ 1758950 w 3533775"/>
              <a:gd name="connsiteY1" fmla="*/ 904874 h 1111250"/>
              <a:gd name="connsiteX2" fmla="*/ 1825625 w 3533775"/>
              <a:gd name="connsiteY2" fmla="*/ 901699 h 1111250"/>
              <a:gd name="connsiteX3" fmla="*/ 1892300 w 3533775"/>
              <a:gd name="connsiteY3" fmla="*/ 933449 h 1111250"/>
              <a:gd name="connsiteX4" fmla="*/ 1949450 w 3533775"/>
              <a:gd name="connsiteY4" fmla="*/ 930274 h 1111250"/>
              <a:gd name="connsiteX5" fmla="*/ 2003425 w 3533775"/>
              <a:gd name="connsiteY5" fmla="*/ 968374 h 1111250"/>
              <a:gd name="connsiteX6" fmla="*/ 2514600 w 3533775"/>
              <a:gd name="connsiteY6" fmla="*/ 1003299 h 1111250"/>
              <a:gd name="connsiteX7" fmla="*/ 2959100 w 3533775"/>
              <a:gd name="connsiteY7" fmla="*/ 1047749 h 1111250"/>
              <a:gd name="connsiteX8" fmla="*/ 3079750 w 3533775"/>
              <a:gd name="connsiteY8" fmla="*/ 1079499 h 1111250"/>
              <a:gd name="connsiteX9" fmla="*/ 3473450 w 3533775"/>
              <a:gd name="connsiteY9" fmla="*/ 1073150 h 1111250"/>
              <a:gd name="connsiteX10" fmla="*/ 3533775 w 3533775"/>
              <a:gd name="connsiteY10" fmla="*/ 1111250 h 1111250"/>
              <a:gd name="connsiteX0" fmla="*/ 0 w 3533775"/>
              <a:gd name="connsiteY0" fmla="*/ 0 h 1111250"/>
              <a:gd name="connsiteX1" fmla="*/ 1743075 w 3533775"/>
              <a:gd name="connsiteY1" fmla="*/ 876299 h 1111250"/>
              <a:gd name="connsiteX2" fmla="*/ 1758950 w 3533775"/>
              <a:gd name="connsiteY2" fmla="*/ 904874 h 1111250"/>
              <a:gd name="connsiteX3" fmla="*/ 1825625 w 3533775"/>
              <a:gd name="connsiteY3" fmla="*/ 901699 h 1111250"/>
              <a:gd name="connsiteX4" fmla="*/ 1892300 w 3533775"/>
              <a:gd name="connsiteY4" fmla="*/ 933449 h 1111250"/>
              <a:gd name="connsiteX5" fmla="*/ 1949450 w 3533775"/>
              <a:gd name="connsiteY5" fmla="*/ 930274 h 1111250"/>
              <a:gd name="connsiteX6" fmla="*/ 2003425 w 3533775"/>
              <a:gd name="connsiteY6" fmla="*/ 968374 h 1111250"/>
              <a:gd name="connsiteX7" fmla="*/ 2514600 w 3533775"/>
              <a:gd name="connsiteY7" fmla="*/ 1003299 h 1111250"/>
              <a:gd name="connsiteX8" fmla="*/ 2959100 w 3533775"/>
              <a:gd name="connsiteY8" fmla="*/ 1047749 h 1111250"/>
              <a:gd name="connsiteX9" fmla="*/ 3079750 w 3533775"/>
              <a:gd name="connsiteY9" fmla="*/ 1079499 h 1111250"/>
              <a:gd name="connsiteX10" fmla="*/ 3473450 w 3533775"/>
              <a:gd name="connsiteY10" fmla="*/ 1073150 h 1111250"/>
              <a:gd name="connsiteX11" fmla="*/ 3533775 w 3533775"/>
              <a:gd name="connsiteY11" fmla="*/ 1111250 h 1111250"/>
              <a:gd name="connsiteX0" fmla="*/ 0 w 3533775"/>
              <a:gd name="connsiteY0" fmla="*/ 0 h 1111250"/>
              <a:gd name="connsiteX1" fmla="*/ 1743075 w 3533775"/>
              <a:gd name="connsiteY1" fmla="*/ 876299 h 1111250"/>
              <a:gd name="connsiteX2" fmla="*/ 1758950 w 3533775"/>
              <a:gd name="connsiteY2" fmla="*/ 904874 h 1111250"/>
              <a:gd name="connsiteX3" fmla="*/ 1825625 w 3533775"/>
              <a:gd name="connsiteY3" fmla="*/ 901699 h 1111250"/>
              <a:gd name="connsiteX4" fmla="*/ 1892300 w 3533775"/>
              <a:gd name="connsiteY4" fmla="*/ 933449 h 1111250"/>
              <a:gd name="connsiteX5" fmla="*/ 1949450 w 3533775"/>
              <a:gd name="connsiteY5" fmla="*/ 930274 h 1111250"/>
              <a:gd name="connsiteX6" fmla="*/ 2003425 w 3533775"/>
              <a:gd name="connsiteY6" fmla="*/ 968374 h 1111250"/>
              <a:gd name="connsiteX7" fmla="*/ 2514600 w 3533775"/>
              <a:gd name="connsiteY7" fmla="*/ 1003299 h 1111250"/>
              <a:gd name="connsiteX8" fmla="*/ 2959100 w 3533775"/>
              <a:gd name="connsiteY8" fmla="*/ 1047749 h 1111250"/>
              <a:gd name="connsiteX9" fmla="*/ 3079750 w 3533775"/>
              <a:gd name="connsiteY9" fmla="*/ 1079499 h 1111250"/>
              <a:gd name="connsiteX10" fmla="*/ 3473450 w 3533775"/>
              <a:gd name="connsiteY10" fmla="*/ 1073150 h 1111250"/>
              <a:gd name="connsiteX11" fmla="*/ 3533775 w 3533775"/>
              <a:gd name="connsiteY11" fmla="*/ 1111250 h 1111250"/>
              <a:gd name="connsiteX0" fmla="*/ 0 w 3533775"/>
              <a:gd name="connsiteY0" fmla="*/ 0 h 1111250"/>
              <a:gd name="connsiteX1" fmla="*/ 1701800 w 3533775"/>
              <a:gd name="connsiteY1" fmla="*/ 876299 h 1111250"/>
              <a:gd name="connsiteX2" fmla="*/ 1743075 w 3533775"/>
              <a:gd name="connsiteY2" fmla="*/ 876299 h 1111250"/>
              <a:gd name="connsiteX3" fmla="*/ 1758950 w 3533775"/>
              <a:gd name="connsiteY3" fmla="*/ 904874 h 1111250"/>
              <a:gd name="connsiteX4" fmla="*/ 1825625 w 3533775"/>
              <a:gd name="connsiteY4" fmla="*/ 901699 h 1111250"/>
              <a:gd name="connsiteX5" fmla="*/ 1892300 w 3533775"/>
              <a:gd name="connsiteY5" fmla="*/ 933449 h 1111250"/>
              <a:gd name="connsiteX6" fmla="*/ 1949450 w 3533775"/>
              <a:gd name="connsiteY6" fmla="*/ 930274 h 1111250"/>
              <a:gd name="connsiteX7" fmla="*/ 2003425 w 3533775"/>
              <a:gd name="connsiteY7" fmla="*/ 968374 h 1111250"/>
              <a:gd name="connsiteX8" fmla="*/ 2514600 w 3533775"/>
              <a:gd name="connsiteY8" fmla="*/ 1003299 h 1111250"/>
              <a:gd name="connsiteX9" fmla="*/ 2959100 w 3533775"/>
              <a:gd name="connsiteY9" fmla="*/ 1047749 h 1111250"/>
              <a:gd name="connsiteX10" fmla="*/ 3079750 w 3533775"/>
              <a:gd name="connsiteY10" fmla="*/ 1079499 h 1111250"/>
              <a:gd name="connsiteX11" fmla="*/ 3473450 w 3533775"/>
              <a:gd name="connsiteY11" fmla="*/ 1073150 h 1111250"/>
              <a:gd name="connsiteX12" fmla="*/ 3533775 w 3533775"/>
              <a:gd name="connsiteY12" fmla="*/ 1111250 h 1111250"/>
              <a:gd name="connsiteX0" fmla="*/ 0 w 3533775"/>
              <a:gd name="connsiteY0" fmla="*/ 0 h 1111250"/>
              <a:gd name="connsiteX1" fmla="*/ 1701800 w 3533775"/>
              <a:gd name="connsiteY1" fmla="*/ 876299 h 1111250"/>
              <a:gd name="connsiteX2" fmla="*/ 1743075 w 3533775"/>
              <a:gd name="connsiteY2" fmla="*/ 876299 h 1111250"/>
              <a:gd name="connsiteX3" fmla="*/ 1758950 w 3533775"/>
              <a:gd name="connsiteY3" fmla="*/ 904874 h 1111250"/>
              <a:gd name="connsiteX4" fmla="*/ 1825625 w 3533775"/>
              <a:gd name="connsiteY4" fmla="*/ 901699 h 1111250"/>
              <a:gd name="connsiteX5" fmla="*/ 1892300 w 3533775"/>
              <a:gd name="connsiteY5" fmla="*/ 933449 h 1111250"/>
              <a:gd name="connsiteX6" fmla="*/ 1949450 w 3533775"/>
              <a:gd name="connsiteY6" fmla="*/ 930274 h 1111250"/>
              <a:gd name="connsiteX7" fmla="*/ 2003425 w 3533775"/>
              <a:gd name="connsiteY7" fmla="*/ 968374 h 1111250"/>
              <a:gd name="connsiteX8" fmla="*/ 2514600 w 3533775"/>
              <a:gd name="connsiteY8" fmla="*/ 1003299 h 1111250"/>
              <a:gd name="connsiteX9" fmla="*/ 2959100 w 3533775"/>
              <a:gd name="connsiteY9" fmla="*/ 1047749 h 1111250"/>
              <a:gd name="connsiteX10" fmla="*/ 3079750 w 3533775"/>
              <a:gd name="connsiteY10" fmla="*/ 1079499 h 1111250"/>
              <a:gd name="connsiteX11" fmla="*/ 3473450 w 3533775"/>
              <a:gd name="connsiteY11" fmla="*/ 1073150 h 1111250"/>
              <a:gd name="connsiteX12" fmla="*/ 3533775 w 3533775"/>
              <a:gd name="connsiteY12" fmla="*/ 1111250 h 1111250"/>
              <a:gd name="connsiteX0" fmla="*/ 0 w 3533775"/>
              <a:gd name="connsiteY0" fmla="*/ 0 h 1111250"/>
              <a:gd name="connsiteX1" fmla="*/ 1628775 w 3533775"/>
              <a:gd name="connsiteY1" fmla="*/ 828674 h 1111250"/>
              <a:gd name="connsiteX2" fmla="*/ 1701800 w 3533775"/>
              <a:gd name="connsiteY2" fmla="*/ 876299 h 1111250"/>
              <a:gd name="connsiteX3" fmla="*/ 1743075 w 3533775"/>
              <a:gd name="connsiteY3" fmla="*/ 876299 h 1111250"/>
              <a:gd name="connsiteX4" fmla="*/ 1758950 w 3533775"/>
              <a:gd name="connsiteY4" fmla="*/ 904874 h 1111250"/>
              <a:gd name="connsiteX5" fmla="*/ 1825625 w 3533775"/>
              <a:gd name="connsiteY5" fmla="*/ 901699 h 1111250"/>
              <a:gd name="connsiteX6" fmla="*/ 1892300 w 3533775"/>
              <a:gd name="connsiteY6" fmla="*/ 933449 h 1111250"/>
              <a:gd name="connsiteX7" fmla="*/ 1949450 w 3533775"/>
              <a:gd name="connsiteY7" fmla="*/ 930274 h 1111250"/>
              <a:gd name="connsiteX8" fmla="*/ 2003425 w 3533775"/>
              <a:gd name="connsiteY8" fmla="*/ 968374 h 1111250"/>
              <a:gd name="connsiteX9" fmla="*/ 2514600 w 3533775"/>
              <a:gd name="connsiteY9" fmla="*/ 1003299 h 1111250"/>
              <a:gd name="connsiteX10" fmla="*/ 2959100 w 3533775"/>
              <a:gd name="connsiteY10" fmla="*/ 1047749 h 1111250"/>
              <a:gd name="connsiteX11" fmla="*/ 3079750 w 3533775"/>
              <a:gd name="connsiteY11" fmla="*/ 1079499 h 1111250"/>
              <a:gd name="connsiteX12" fmla="*/ 3473450 w 3533775"/>
              <a:gd name="connsiteY12" fmla="*/ 1073150 h 1111250"/>
              <a:gd name="connsiteX13" fmla="*/ 3533775 w 3533775"/>
              <a:gd name="connsiteY13" fmla="*/ 1111250 h 1111250"/>
              <a:gd name="connsiteX0" fmla="*/ 0 w 3533775"/>
              <a:gd name="connsiteY0" fmla="*/ 0 h 1111250"/>
              <a:gd name="connsiteX1" fmla="*/ 1628775 w 3533775"/>
              <a:gd name="connsiteY1" fmla="*/ 828674 h 1111250"/>
              <a:gd name="connsiteX2" fmla="*/ 1701800 w 3533775"/>
              <a:gd name="connsiteY2" fmla="*/ 876299 h 1111250"/>
              <a:gd name="connsiteX3" fmla="*/ 1743075 w 3533775"/>
              <a:gd name="connsiteY3" fmla="*/ 876299 h 1111250"/>
              <a:gd name="connsiteX4" fmla="*/ 1758950 w 3533775"/>
              <a:gd name="connsiteY4" fmla="*/ 904874 h 1111250"/>
              <a:gd name="connsiteX5" fmla="*/ 1825625 w 3533775"/>
              <a:gd name="connsiteY5" fmla="*/ 901699 h 1111250"/>
              <a:gd name="connsiteX6" fmla="*/ 1892300 w 3533775"/>
              <a:gd name="connsiteY6" fmla="*/ 933449 h 1111250"/>
              <a:gd name="connsiteX7" fmla="*/ 1949450 w 3533775"/>
              <a:gd name="connsiteY7" fmla="*/ 930274 h 1111250"/>
              <a:gd name="connsiteX8" fmla="*/ 2003425 w 3533775"/>
              <a:gd name="connsiteY8" fmla="*/ 968374 h 1111250"/>
              <a:gd name="connsiteX9" fmla="*/ 2514600 w 3533775"/>
              <a:gd name="connsiteY9" fmla="*/ 1003299 h 1111250"/>
              <a:gd name="connsiteX10" fmla="*/ 2959100 w 3533775"/>
              <a:gd name="connsiteY10" fmla="*/ 1047749 h 1111250"/>
              <a:gd name="connsiteX11" fmla="*/ 3079750 w 3533775"/>
              <a:gd name="connsiteY11" fmla="*/ 1079499 h 1111250"/>
              <a:gd name="connsiteX12" fmla="*/ 3473450 w 3533775"/>
              <a:gd name="connsiteY12" fmla="*/ 1073150 h 1111250"/>
              <a:gd name="connsiteX13" fmla="*/ 3533775 w 3533775"/>
              <a:gd name="connsiteY13" fmla="*/ 1111250 h 1111250"/>
              <a:gd name="connsiteX0" fmla="*/ 0 w 3533775"/>
              <a:gd name="connsiteY0" fmla="*/ 0 h 1111250"/>
              <a:gd name="connsiteX1" fmla="*/ 1508125 w 3533775"/>
              <a:gd name="connsiteY1" fmla="*/ 815974 h 1111250"/>
              <a:gd name="connsiteX2" fmla="*/ 1628775 w 3533775"/>
              <a:gd name="connsiteY2" fmla="*/ 828674 h 1111250"/>
              <a:gd name="connsiteX3" fmla="*/ 1701800 w 3533775"/>
              <a:gd name="connsiteY3" fmla="*/ 876299 h 1111250"/>
              <a:gd name="connsiteX4" fmla="*/ 1743075 w 3533775"/>
              <a:gd name="connsiteY4" fmla="*/ 876299 h 1111250"/>
              <a:gd name="connsiteX5" fmla="*/ 1758950 w 3533775"/>
              <a:gd name="connsiteY5" fmla="*/ 904874 h 1111250"/>
              <a:gd name="connsiteX6" fmla="*/ 1825625 w 3533775"/>
              <a:gd name="connsiteY6" fmla="*/ 901699 h 1111250"/>
              <a:gd name="connsiteX7" fmla="*/ 1892300 w 3533775"/>
              <a:gd name="connsiteY7" fmla="*/ 933449 h 1111250"/>
              <a:gd name="connsiteX8" fmla="*/ 1949450 w 3533775"/>
              <a:gd name="connsiteY8" fmla="*/ 930274 h 1111250"/>
              <a:gd name="connsiteX9" fmla="*/ 2003425 w 3533775"/>
              <a:gd name="connsiteY9" fmla="*/ 968374 h 1111250"/>
              <a:gd name="connsiteX10" fmla="*/ 2514600 w 3533775"/>
              <a:gd name="connsiteY10" fmla="*/ 1003299 h 1111250"/>
              <a:gd name="connsiteX11" fmla="*/ 2959100 w 3533775"/>
              <a:gd name="connsiteY11" fmla="*/ 1047749 h 1111250"/>
              <a:gd name="connsiteX12" fmla="*/ 3079750 w 3533775"/>
              <a:gd name="connsiteY12" fmla="*/ 1079499 h 1111250"/>
              <a:gd name="connsiteX13" fmla="*/ 3473450 w 3533775"/>
              <a:gd name="connsiteY13" fmla="*/ 1073150 h 1111250"/>
              <a:gd name="connsiteX14" fmla="*/ 3533775 w 3533775"/>
              <a:gd name="connsiteY14" fmla="*/ 1111250 h 1111250"/>
              <a:gd name="connsiteX0" fmla="*/ 0 w 3533775"/>
              <a:gd name="connsiteY0" fmla="*/ 0 h 1111250"/>
              <a:gd name="connsiteX1" fmla="*/ 1127125 w 3533775"/>
              <a:gd name="connsiteY1" fmla="*/ 673099 h 1111250"/>
              <a:gd name="connsiteX2" fmla="*/ 1508125 w 3533775"/>
              <a:gd name="connsiteY2" fmla="*/ 815974 h 1111250"/>
              <a:gd name="connsiteX3" fmla="*/ 1628775 w 3533775"/>
              <a:gd name="connsiteY3" fmla="*/ 828674 h 1111250"/>
              <a:gd name="connsiteX4" fmla="*/ 1701800 w 3533775"/>
              <a:gd name="connsiteY4" fmla="*/ 876299 h 1111250"/>
              <a:gd name="connsiteX5" fmla="*/ 1743075 w 3533775"/>
              <a:gd name="connsiteY5" fmla="*/ 876299 h 1111250"/>
              <a:gd name="connsiteX6" fmla="*/ 1758950 w 3533775"/>
              <a:gd name="connsiteY6" fmla="*/ 904874 h 1111250"/>
              <a:gd name="connsiteX7" fmla="*/ 1825625 w 3533775"/>
              <a:gd name="connsiteY7" fmla="*/ 901699 h 1111250"/>
              <a:gd name="connsiteX8" fmla="*/ 1892300 w 3533775"/>
              <a:gd name="connsiteY8" fmla="*/ 933449 h 1111250"/>
              <a:gd name="connsiteX9" fmla="*/ 1949450 w 3533775"/>
              <a:gd name="connsiteY9" fmla="*/ 930274 h 1111250"/>
              <a:gd name="connsiteX10" fmla="*/ 2003425 w 3533775"/>
              <a:gd name="connsiteY10" fmla="*/ 968374 h 1111250"/>
              <a:gd name="connsiteX11" fmla="*/ 2514600 w 3533775"/>
              <a:gd name="connsiteY11" fmla="*/ 1003299 h 1111250"/>
              <a:gd name="connsiteX12" fmla="*/ 2959100 w 3533775"/>
              <a:gd name="connsiteY12" fmla="*/ 1047749 h 1111250"/>
              <a:gd name="connsiteX13" fmla="*/ 3079750 w 3533775"/>
              <a:gd name="connsiteY13" fmla="*/ 1079499 h 1111250"/>
              <a:gd name="connsiteX14" fmla="*/ 3473450 w 3533775"/>
              <a:gd name="connsiteY14" fmla="*/ 1073150 h 1111250"/>
              <a:gd name="connsiteX15" fmla="*/ 3533775 w 3533775"/>
              <a:gd name="connsiteY15" fmla="*/ 1111250 h 1111250"/>
              <a:gd name="connsiteX0" fmla="*/ 0 w 3533775"/>
              <a:gd name="connsiteY0" fmla="*/ 0 h 1111250"/>
              <a:gd name="connsiteX1" fmla="*/ 1127125 w 3533775"/>
              <a:gd name="connsiteY1" fmla="*/ 673099 h 1111250"/>
              <a:gd name="connsiteX2" fmla="*/ 1508125 w 3533775"/>
              <a:gd name="connsiteY2" fmla="*/ 815974 h 1111250"/>
              <a:gd name="connsiteX3" fmla="*/ 1628775 w 3533775"/>
              <a:gd name="connsiteY3" fmla="*/ 828674 h 1111250"/>
              <a:gd name="connsiteX4" fmla="*/ 1701800 w 3533775"/>
              <a:gd name="connsiteY4" fmla="*/ 876299 h 1111250"/>
              <a:gd name="connsiteX5" fmla="*/ 1743075 w 3533775"/>
              <a:gd name="connsiteY5" fmla="*/ 876299 h 1111250"/>
              <a:gd name="connsiteX6" fmla="*/ 1758950 w 3533775"/>
              <a:gd name="connsiteY6" fmla="*/ 904874 h 1111250"/>
              <a:gd name="connsiteX7" fmla="*/ 1825625 w 3533775"/>
              <a:gd name="connsiteY7" fmla="*/ 901699 h 1111250"/>
              <a:gd name="connsiteX8" fmla="*/ 1892300 w 3533775"/>
              <a:gd name="connsiteY8" fmla="*/ 933449 h 1111250"/>
              <a:gd name="connsiteX9" fmla="*/ 1949450 w 3533775"/>
              <a:gd name="connsiteY9" fmla="*/ 930274 h 1111250"/>
              <a:gd name="connsiteX10" fmla="*/ 2003425 w 3533775"/>
              <a:gd name="connsiteY10" fmla="*/ 968374 h 1111250"/>
              <a:gd name="connsiteX11" fmla="*/ 2514600 w 3533775"/>
              <a:gd name="connsiteY11" fmla="*/ 1003299 h 1111250"/>
              <a:gd name="connsiteX12" fmla="*/ 2959100 w 3533775"/>
              <a:gd name="connsiteY12" fmla="*/ 1047749 h 1111250"/>
              <a:gd name="connsiteX13" fmla="*/ 3079750 w 3533775"/>
              <a:gd name="connsiteY13" fmla="*/ 1079499 h 1111250"/>
              <a:gd name="connsiteX14" fmla="*/ 3473450 w 3533775"/>
              <a:gd name="connsiteY14" fmla="*/ 1073150 h 1111250"/>
              <a:gd name="connsiteX15" fmla="*/ 3533775 w 3533775"/>
              <a:gd name="connsiteY15" fmla="*/ 1111250 h 1111250"/>
              <a:gd name="connsiteX0" fmla="*/ 0 w 3533775"/>
              <a:gd name="connsiteY0" fmla="*/ 0 h 1111250"/>
              <a:gd name="connsiteX1" fmla="*/ 1028700 w 3533775"/>
              <a:gd name="connsiteY1" fmla="*/ 654049 h 1111250"/>
              <a:gd name="connsiteX2" fmla="*/ 1127125 w 3533775"/>
              <a:gd name="connsiteY2" fmla="*/ 673099 h 1111250"/>
              <a:gd name="connsiteX3" fmla="*/ 1508125 w 3533775"/>
              <a:gd name="connsiteY3" fmla="*/ 815974 h 1111250"/>
              <a:gd name="connsiteX4" fmla="*/ 1628775 w 3533775"/>
              <a:gd name="connsiteY4" fmla="*/ 828674 h 1111250"/>
              <a:gd name="connsiteX5" fmla="*/ 1701800 w 3533775"/>
              <a:gd name="connsiteY5" fmla="*/ 876299 h 1111250"/>
              <a:gd name="connsiteX6" fmla="*/ 1743075 w 3533775"/>
              <a:gd name="connsiteY6" fmla="*/ 876299 h 1111250"/>
              <a:gd name="connsiteX7" fmla="*/ 1758950 w 3533775"/>
              <a:gd name="connsiteY7" fmla="*/ 904874 h 1111250"/>
              <a:gd name="connsiteX8" fmla="*/ 1825625 w 3533775"/>
              <a:gd name="connsiteY8" fmla="*/ 901699 h 1111250"/>
              <a:gd name="connsiteX9" fmla="*/ 1892300 w 3533775"/>
              <a:gd name="connsiteY9" fmla="*/ 933449 h 1111250"/>
              <a:gd name="connsiteX10" fmla="*/ 1949450 w 3533775"/>
              <a:gd name="connsiteY10" fmla="*/ 930274 h 1111250"/>
              <a:gd name="connsiteX11" fmla="*/ 2003425 w 3533775"/>
              <a:gd name="connsiteY11" fmla="*/ 968374 h 1111250"/>
              <a:gd name="connsiteX12" fmla="*/ 2514600 w 3533775"/>
              <a:gd name="connsiteY12" fmla="*/ 1003299 h 1111250"/>
              <a:gd name="connsiteX13" fmla="*/ 2959100 w 3533775"/>
              <a:gd name="connsiteY13" fmla="*/ 1047749 h 1111250"/>
              <a:gd name="connsiteX14" fmla="*/ 3079750 w 3533775"/>
              <a:gd name="connsiteY14" fmla="*/ 1079499 h 1111250"/>
              <a:gd name="connsiteX15" fmla="*/ 3473450 w 3533775"/>
              <a:gd name="connsiteY15" fmla="*/ 1073150 h 1111250"/>
              <a:gd name="connsiteX16" fmla="*/ 3533775 w 3533775"/>
              <a:gd name="connsiteY16" fmla="*/ 1111250 h 1111250"/>
              <a:gd name="connsiteX0" fmla="*/ 0 w 3533775"/>
              <a:gd name="connsiteY0" fmla="*/ 0 h 1111250"/>
              <a:gd name="connsiteX1" fmla="*/ 1028700 w 3533775"/>
              <a:gd name="connsiteY1" fmla="*/ 654049 h 1111250"/>
              <a:gd name="connsiteX2" fmla="*/ 1127125 w 3533775"/>
              <a:gd name="connsiteY2" fmla="*/ 673099 h 1111250"/>
              <a:gd name="connsiteX3" fmla="*/ 1508125 w 3533775"/>
              <a:gd name="connsiteY3" fmla="*/ 815974 h 1111250"/>
              <a:gd name="connsiteX4" fmla="*/ 1628775 w 3533775"/>
              <a:gd name="connsiteY4" fmla="*/ 828674 h 1111250"/>
              <a:gd name="connsiteX5" fmla="*/ 1701800 w 3533775"/>
              <a:gd name="connsiteY5" fmla="*/ 876299 h 1111250"/>
              <a:gd name="connsiteX6" fmla="*/ 1743075 w 3533775"/>
              <a:gd name="connsiteY6" fmla="*/ 876299 h 1111250"/>
              <a:gd name="connsiteX7" fmla="*/ 1758950 w 3533775"/>
              <a:gd name="connsiteY7" fmla="*/ 904874 h 1111250"/>
              <a:gd name="connsiteX8" fmla="*/ 1825625 w 3533775"/>
              <a:gd name="connsiteY8" fmla="*/ 901699 h 1111250"/>
              <a:gd name="connsiteX9" fmla="*/ 1892300 w 3533775"/>
              <a:gd name="connsiteY9" fmla="*/ 933449 h 1111250"/>
              <a:gd name="connsiteX10" fmla="*/ 1949450 w 3533775"/>
              <a:gd name="connsiteY10" fmla="*/ 930274 h 1111250"/>
              <a:gd name="connsiteX11" fmla="*/ 2003425 w 3533775"/>
              <a:gd name="connsiteY11" fmla="*/ 968374 h 1111250"/>
              <a:gd name="connsiteX12" fmla="*/ 2514600 w 3533775"/>
              <a:gd name="connsiteY12" fmla="*/ 1003299 h 1111250"/>
              <a:gd name="connsiteX13" fmla="*/ 2959100 w 3533775"/>
              <a:gd name="connsiteY13" fmla="*/ 1047749 h 1111250"/>
              <a:gd name="connsiteX14" fmla="*/ 3079750 w 3533775"/>
              <a:gd name="connsiteY14" fmla="*/ 1079499 h 1111250"/>
              <a:gd name="connsiteX15" fmla="*/ 3473450 w 3533775"/>
              <a:gd name="connsiteY15" fmla="*/ 1073150 h 1111250"/>
              <a:gd name="connsiteX16" fmla="*/ 3533775 w 3533775"/>
              <a:gd name="connsiteY16" fmla="*/ 1111250 h 1111250"/>
              <a:gd name="connsiteX0" fmla="*/ 0 w 3533775"/>
              <a:gd name="connsiteY0" fmla="*/ 0 h 1111250"/>
              <a:gd name="connsiteX1" fmla="*/ 933450 w 3533775"/>
              <a:gd name="connsiteY1" fmla="*/ 603249 h 1111250"/>
              <a:gd name="connsiteX2" fmla="*/ 1028700 w 3533775"/>
              <a:gd name="connsiteY2" fmla="*/ 654049 h 1111250"/>
              <a:gd name="connsiteX3" fmla="*/ 1127125 w 3533775"/>
              <a:gd name="connsiteY3" fmla="*/ 673099 h 1111250"/>
              <a:gd name="connsiteX4" fmla="*/ 1508125 w 3533775"/>
              <a:gd name="connsiteY4" fmla="*/ 815974 h 1111250"/>
              <a:gd name="connsiteX5" fmla="*/ 1628775 w 3533775"/>
              <a:gd name="connsiteY5" fmla="*/ 828674 h 1111250"/>
              <a:gd name="connsiteX6" fmla="*/ 1701800 w 3533775"/>
              <a:gd name="connsiteY6" fmla="*/ 876299 h 1111250"/>
              <a:gd name="connsiteX7" fmla="*/ 1743075 w 3533775"/>
              <a:gd name="connsiteY7" fmla="*/ 876299 h 1111250"/>
              <a:gd name="connsiteX8" fmla="*/ 1758950 w 3533775"/>
              <a:gd name="connsiteY8" fmla="*/ 904874 h 1111250"/>
              <a:gd name="connsiteX9" fmla="*/ 1825625 w 3533775"/>
              <a:gd name="connsiteY9" fmla="*/ 901699 h 1111250"/>
              <a:gd name="connsiteX10" fmla="*/ 1892300 w 3533775"/>
              <a:gd name="connsiteY10" fmla="*/ 933449 h 1111250"/>
              <a:gd name="connsiteX11" fmla="*/ 1949450 w 3533775"/>
              <a:gd name="connsiteY11" fmla="*/ 930274 h 1111250"/>
              <a:gd name="connsiteX12" fmla="*/ 2003425 w 3533775"/>
              <a:gd name="connsiteY12" fmla="*/ 968374 h 1111250"/>
              <a:gd name="connsiteX13" fmla="*/ 2514600 w 3533775"/>
              <a:gd name="connsiteY13" fmla="*/ 1003299 h 1111250"/>
              <a:gd name="connsiteX14" fmla="*/ 2959100 w 3533775"/>
              <a:gd name="connsiteY14" fmla="*/ 1047749 h 1111250"/>
              <a:gd name="connsiteX15" fmla="*/ 3079750 w 3533775"/>
              <a:gd name="connsiteY15" fmla="*/ 1079499 h 1111250"/>
              <a:gd name="connsiteX16" fmla="*/ 3473450 w 3533775"/>
              <a:gd name="connsiteY16" fmla="*/ 1073150 h 1111250"/>
              <a:gd name="connsiteX17" fmla="*/ 3533775 w 3533775"/>
              <a:gd name="connsiteY17" fmla="*/ 1111250 h 1111250"/>
              <a:gd name="connsiteX0" fmla="*/ 0 w 3533775"/>
              <a:gd name="connsiteY0" fmla="*/ 0 h 1111250"/>
              <a:gd name="connsiteX1" fmla="*/ 892175 w 3533775"/>
              <a:gd name="connsiteY1" fmla="*/ 584199 h 1111250"/>
              <a:gd name="connsiteX2" fmla="*/ 933450 w 3533775"/>
              <a:gd name="connsiteY2" fmla="*/ 603249 h 1111250"/>
              <a:gd name="connsiteX3" fmla="*/ 1028700 w 3533775"/>
              <a:gd name="connsiteY3" fmla="*/ 654049 h 1111250"/>
              <a:gd name="connsiteX4" fmla="*/ 1127125 w 3533775"/>
              <a:gd name="connsiteY4" fmla="*/ 673099 h 1111250"/>
              <a:gd name="connsiteX5" fmla="*/ 1508125 w 3533775"/>
              <a:gd name="connsiteY5" fmla="*/ 815974 h 1111250"/>
              <a:gd name="connsiteX6" fmla="*/ 1628775 w 3533775"/>
              <a:gd name="connsiteY6" fmla="*/ 828674 h 1111250"/>
              <a:gd name="connsiteX7" fmla="*/ 1701800 w 3533775"/>
              <a:gd name="connsiteY7" fmla="*/ 876299 h 1111250"/>
              <a:gd name="connsiteX8" fmla="*/ 1743075 w 3533775"/>
              <a:gd name="connsiteY8" fmla="*/ 876299 h 1111250"/>
              <a:gd name="connsiteX9" fmla="*/ 1758950 w 3533775"/>
              <a:gd name="connsiteY9" fmla="*/ 904874 h 1111250"/>
              <a:gd name="connsiteX10" fmla="*/ 1825625 w 3533775"/>
              <a:gd name="connsiteY10" fmla="*/ 901699 h 1111250"/>
              <a:gd name="connsiteX11" fmla="*/ 1892300 w 3533775"/>
              <a:gd name="connsiteY11" fmla="*/ 933449 h 1111250"/>
              <a:gd name="connsiteX12" fmla="*/ 1949450 w 3533775"/>
              <a:gd name="connsiteY12" fmla="*/ 930274 h 1111250"/>
              <a:gd name="connsiteX13" fmla="*/ 2003425 w 3533775"/>
              <a:gd name="connsiteY13" fmla="*/ 968374 h 1111250"/>
              <a:gd name="connsiteX14" fmla="*/ 2514600 w 3533775"/>
              <a:gd name="connsiteY14" fmla="*/ 1003299 h 1111250"/>
              <a:gd name="connsiteX15" fmla="*/ 2959100 w 3533775"/>
              <a:gd name="connsiteY15" fmla="*/ 1047749 h 1111250"/>
              <a:gd name="connsiteX16" fmla="*/ 3079750 w 3533775"/>
              <a:gd name="connsiteY16" fmla="*/ 1079499 h 1111250"/>
              <a:gd name="connsiteX17" fmla="*/ 3473450 w 3533775"/>
              <a:gd name="connsiteY17" fmla="*/ 1073150 h 1111250"/>
              <a:gd name="connsiteX18" fmla="*/ 3533775 w 3533775"/>
              <a:gd name="connsiteY18" fmla="*/ 1111250 h 1111250"/>
              <a:gd name="connsiteX0" fmla="*/ 0 w 3533775"/>
              <a:gd name="connsiteY0" fmla="*/ 0 h 1111250"/>
              <a:gd name="connsiteX1" fmla="*/ 892175 w 3533775"/>
              <a:gd name="connsiteY1" fmla="*/ 584199 h 1111250"/>
              <a:gd name="connsiteX2" fmla="*/ 933450 w 3533775"/>
              <a:gd name="connsiteY2" fmla="*/ 603249 h 1111250"/>
              <a:gd name="connsiteX3" fmla="*/ 1028700 w 3533775"/>
              <a:gd name="connsiteY3" fmla="*/ 654049 h 1111250"/>
              <a:gd name="connsiteX4" fmla="*/ 1127125 w 3533775"/>
              <a:gd name="connsiteY4" fmla="*/ 673099 h 1111250"/>
              <a:gd name="connsiteX5" fmla="*/ 1508125 w 3533775"/>
              <a:gd name="connsiteY5" fmla="*/ 815974 h 1111250"/>
              <a:gd name="connsiteX6" fmla="*/ 1628775 w 3533775"/>
              <a:gd name="connsiteY6" fmla="*/ 828674 h 1111250"/>
              <a:gd name="connsiteX7" fmla="*/ 1701800 w 3533775"/>
              <a:gd name="connsiteY7" fmla="*/ 876299 h 1111250"/>
              <a:gd name="connsiteX8" fmla="*/ 1743075 w 3533775"/>
              <a:gd name="connsiteY8" fmla="*/ 876299 h 1111250"/>
              <a:gd name="connsiteX9" fmla="*/ 1758950 w 3533775"/>
              <a:gd name="connsiteY9" fmla="*/ 904874 h 1111250"/>
              <a:gd name="connsiteX10" fmla="*/ 1825625 w 3533775"/>
              <a:gd name="connsiteY10" fmla="*/ 901699 h 1111250"/>
              <a:gd name="connsiteX11" fmla="*/ 1892300 w 3533775"/>
              <a:gd name="connsiteY11" fmla="*/ 933449 h 1111250"/>
              <a:gd name="connsiteX12" fmla="*/ 1949450 w 3533775"/>
              <a:gd name="connsiteY12" fmla="*/ 930274 h 1111250"/>
              <a:gd name="connsiteX13" fmla="*/ 2003425 w 3533775"/>
              <a:gd name="connsiteY13" fmla="*/ 968374 h 1111250"/>
              <a:gd name="connsiteX14" fmla="*/ 2514600 w 3533775"/>
              <a:gd name="connsiteY14" fmla="*/ 1003299 h 1111250"/>
              <a:gd name="connsiteX15" fmla="*/ 2959100 w 3533775"/>
              <a:gd name="connsiteY15" fmla="*/ 1047749 h 1111250"/>
              <a:gd name="connsiteX16" fmla="*/ 3079750 w 3533775"/>
              <a:gd name="connsiteY16" fmla="*/ 1079499 h 1111250"/>
              <a:gd name="connsiteX17" fmla="*/ 3473450 w 3533775"/>
              <a:gd name="connsiteY17" fmla="*/ 1073150 h 1111250"/>
              <a:gd name="connsiteX18" fmla="*/ 3533775 w 3533775"/>
              <a:gd name="connsiteY18" fmla="*/ 1111250 h 1111250"/>
              <a:gd name="connsiteX0" fmla="*/ 0 w 3533775"/>
              <a:gd name="connsiteY0" fmla="*/ 0 h 1111250"/>
              <a:gd name="connsiteX1" fmla="*/ 892175 w 3533775"/>
              <a:gd name="connsiteY1" fmla="*/ 584199 h 1111250"/>
              <a:gd name="connsiteX2" fmla="*/ 933450 w 3533775"/>
              <a:gd name="connsiteY2" fmla="*/ 603249 h 1111250"/>
              <a:gd name="connsiteX3" fmla="*/ 984250 w 3533775"/>
              <a:gd name="connsiteY3" fmla="*/ 619124 h 1111250"/>
              <a:gd name="connsiteX4" fmla="*/ 1028700 w 3533775"/>
              <a:gd name="connsiteY4" fmla="*/ 654049 h 1111250"/>
              <a:gd name="connsiteX5" fmla="*/ 1127125 w 3533775"/>
              <a:gd name="connsiteY5" fmla="*/ 673099 h 1111250"/>
              <a:gd name="connsiteX6" fmla="*/ 1508125 w 3533775"/>
              <a:gd name="connsiteY6" fmla="*/ 815974 h 1111250"/>
              <a:gd name="connsiteX7" fmla="*/ 1628775 w 3533775"/>
              <a:gd name="connsiteY7" fmla="*/ 828674 h 1111250"/>
              <a:gd name="connsiteX8" fmla="*/ 1701800 w 3533775"/>
              <a:gd name="connsiteY8" fmla="*/ 876299 h 1111250"/>
              <a:gd name="connsiteX9" fmla="*/ 1743075 w 3533775"/>
              <a:gd name="connsiteY9" fmla="*/ 876299 h 1111250"/>
              <a:gd name="connsiteX10" fmla="*/ 1758950 w 3533775"/>
              <a:gd name="connsiteY10" fmla="*/ 904874 h 1111250"/>
              <a:gd name="connsiteX11" fmla="*/ 1825625 w 3533775"/>
              <a:gd name="connsiteY11" fmla="*/ 901699 h 1111250"/>
              <a:gd name="connsiteX12" fmla="*/ 1892300 w 3533775"/>
              <a:gd name="connsiteY12" fmla="*/ 933449 h 1111250"/>
              <a:gd name="connsiteX13" fmla="*/ 1949450 w 3533775"/>
              <a:gd name="connsiteY13" fmla="*/ 930274 h 1111250"/>
              <a:gd name="connsiteX14" fmla="*/ 2003425 w 3533775"/>
              <a:gd name="connsiteY14" fmla="*/ 968374 h 1111250"/>
              <a:gd name="connsiteX15" fmla="*/ 2514600 w 3533775"/>
              <a:gd name="connsiteY15" fmla="*/ 1003299 h 1111250"/>
              <a:gd name="connsiteX16" fmla="*/ 2959100 w 3533775"/>
              <a:gd name="connsiteY16" fmla="*/ 1047749 h 1111250"/>
              <a:gd name="connsiteX17" fmla="*/ 3079750 w 3533775"/>
              <a:gd name="connsiteY17" fmla="*/ 1079499 h 1111250"/>
              <a:gd name="connsiteX18" fmla="*/ 3473450 w 3533775"/>
              <a:gd name="connsiteY18" fmla="*/ 1073150 h 1111250"/>
              <a:gd name="connsiteX19" fmla="*/ 3533775 w 3533775"/>
              <a:gd name="connsiteY19" fmla="*/ 1111250 h 1111250"/>
              <a:gd name="connsiteX0" fmla="*/ 0 w 3533775"/>
              <a:gd name="connsiteY0" fmla="*/ 0 h 1111250"/>
              <a:gd name="connsiteX1" fmla="*/ 892175 w 3533775"/>
              <a:gd name="connsiteY1" fmla="*/ 584199 h 1111250"/>
              <a:gd name="connsiteX2" fmla="*/ 933450 w 3533775"/>
              <a:gd name="connsiteY2" fmla="*/ 603249 h 1111250"/>
              <a:gd name="connsiteX3" fmla="*/ 984250 w 3533775"/>
              <a:gd name="connsiteY3" fmla="*/ 619124 h 1111250"/>
              <a:gd name="connsiteX4" fmla="*/ 1028700 w 3533775"/>
              <a:gd name="connsiteY4" fmla="*/ 654049 h 1111250"/>
              <a:gd name="connsiteX5" fmla="*/ 1127125 w 3533775"/>
              <a:gd name="connsiteY5" fmla="*/ 673099 h 1111250"/>
              <a:gd name="connsiteX6" fmla="*/ 1508125 w 3533775"/>
              <a:gd name="connsiteY6" fmla="*/ 815974 h 1111250"/>
              <a:gd name="connsiteX7" fmla="*/ 1628775 w 3533775"/>
              <a:gd name="connsiteY7" fmla="*/ 828674 h 1111250"/>
              <a:gd name="connsiteX8" fmla="*/ 1701800 w 3533775"/>
              <a:gd name="connsiteY8" fmla="*/ 876299 h 1111250"/>
              <a:gd name="connsiteX9" fmla="*/ 1743075 w 3533775"/>
              <a:gd name="connsiteY9" fmla="*/ 876299 h 1111250"/>
              <a:gd name="connsiteX10" fmla="*/ 1758950 w 3533775"/>
              <a:gd name="connsiteY10" fmla="*/ 904874 h 1111250"/>
              <a:gd name="connsiteX11" fmla="*/ 1825625 w 3533775"/>
              <a:gd name="connsiteY11" fmla="*/ 901699 h 1111250"/>
              <a:gd name="connsiteX12" fmla="*/ 1892300 w 3533775"/>
              <a:gd name="connsiteY12" fmla="*/ 933449 h 1111250"/>
              <a:gd name="connsiteX13" fmla="*/ 1949450 w 3533775"/>
              <a:gd name="connsiteY13" fmla="*/ 930274 h 1111250"/>
              <a:gd name="connsiteX14" fmla="*/ 2003425 w 3533775"/>
              <a:gd name="connsiteY14" fmla="*/ 968374 h 1111250"/>
              <a:gd name="connsiteX15" fmla="*/ 2514600 w 3533775"/>
              <a:gd name="connsiteY15" fmla="*/ 1003299 h 1111250"/>
              <a:gd name="connsiteX16" fmla="*/ 2959100 w 3533775"/>
              <a:gd name="connsiteY16" fmla="*/ 1047749 h 1111250"/>
              <a:gd name="connsiteX17" fmla="*/ 3079750 w 3533775"/>
              <a:gd name="connsiteY17" fmla="*/ 1079499 h 1111250"/>
              <a:gd name="connsiteX18" fmla="*/ 3473450 w 3533775"/>
              <a:gd name="connsiteY18" fmla="*/ 1073150 h 1111250"/>
              <a:gd name="connsiteX19" fmla="*/ 3533775 w 3533775"/>
              <a:gd name="connsiteY19" fmla="*/ 1111250 h 1111250"/>
              <a:gd name="connsiteX0" fmla="*/ 0 w 3533775"/>
              <a:gd name="connsiteY0" fmla="*/ 0 h 1111250"/>
              <a:gd name="connsiteX1" fmla="*/ 828675 w 3533775"/>
              <a:gd name="connsiteY1" fmla="*/ 581024 h 1111250"/>
              <a:gd name="connsiteX2" fmla="*/ 892175 w 3533775"/>
              <a:gd name="connsiteY2" fmla="*/ 584199 h 1111250"/>
              <a:gd name="connsiteX3" fmla="*/ 933450 w 3533775"/>
              <a:gd name="connsiteY3" fmla="*/ 603249 h 1111250"/>
              <a:gd name="connsiteX4" fmla="*/ 984250 w 3533775"/>
              <a:gd name="connsiteY4" fmla="*/ 619124 h 1111250"/>
              <a:gd name="connsiteX5" fmla="*/ 1028700 w 3533775"/>
              <a:gd name="connsiteY5" fmla="*/ 654049 h 1111250"/>
              <a:gd name="connsiteX6" fmla="*/ 1127125 w 3533775"/>
              <a:gd name="connsiteY6" fmla="*/ 673099 h 1111250"/>
              <a:gd name="connsiteX7" fmla="*/ 1508125 w 3533775"/>
              <a:gd name="connsiteY7" fmla="*/ 815974 h 1111250"/>
              <a:gd name="connsiteX8" fmla="*/ 1628775 w 3533775"/>
              <a:gd name="connsiteY8" fmla="*/ 828674 h 1111250"/>
              <a:gd name="connsiteX9" fmla="*/ 1701800 w 3533775"/>
              <a:gd name="connsiteY9" fmla="*/ 876299 h 1111250"/>
              <a:gd name="connsiteX10" fmla="*/ 1743075 w 3533775"/>
              <a:gd name="connsiteY10" fmla="*/ 876299 h 1111250"/>
              <a:gd name="connsiteX11" fmla="*/ 1758950 w 3533775"/>
              <a:gd name="connsiteY11" fmla="*/ 904874 h 1111250"/>
              <a:gd name="connsiteX12" fmla="*/ 1825625 w 3533775"/>
              <a:gd name="connsiteY12" fmla="*/ 901699 h 1111250"/>
              <a:gd name="connsiteX13" fmla="*/ 1892300 w 3533775"/>
              <a:gd name="connsiteY13" fmla="*/ 933449 h 1111250"/>
              <a:gd name="connsiteX14" fmla="*/ 1949450 w 3533775"/>
              <a:gd name="connsiteY14" fmla="*/ 930274 h 1111250"/>
              <a:gd name="connsiteX15" fmla="*/ 2003425 w 3533775"/>
              <a:gd name="connsiteY15" fmla="*/ 968374 h 1111250"/>
              <a:gd name="connsiteX16" fmla="*/ 2514600 w 3533775"/>
              <a:gd name="connsiteY16" fmla="*/ 1003299 h 1111250"/>
              <a:gd name="connsiteX17" fmla="*/ 2959100 w 3533775"/>
              <a:gd name="connsiteY17" fmla="*/ 1047749 h 1111250"/>
              <a:gd name="connsiteX18" fmla="*/ 3079750 w 3533775"/>
              <a:gd name="connsiteY18" fmla="*/ 1079499 h 1111250"/>
              <a:gd name="connsiteX19" fmla="*/ 3473450 w 3533775"/>
              <a:gd name="connsiteY19" fmla="*/ 1073150 h 1111250"/>
              <a:gd name="connsiteX20" fmla="*/ 3533775 w 3533775"/>
              <a:gd name="connsiteY20" fmla="*/ 1111250 h 1111250"/>
              <a:gd name="connsiteX0" fmla="*/ 0 w 3533775"/>
              <a:gd name="connsiteY0" fmla="*/ 0 h 1111250"/>
              <a:gd name="connsiteX1" fmla="*/ 828675 w 3533775"/>
              <a:gd name="connsiteY1" fmla="*/ 581024 h 1111250"/>
              <a:gd name="connsiteX2" fmla="*/ 892175 w 3533775"/>
              <a:gd name="connsiteY2" fmla="*/ 584199 h 1111250"/>
              <a:gd name="connsiteX3" fmla="*/ 933450 w 3533775"/>
              <a:gd name="connsiteY3" fmla="*/ 603249 h 1111250"/>
              <a:gd name="connsiteX4" fmla="*/ 984250 w 3533775"/>
              <a:gd name="connsiteY4" fmla="*/ 619124 h 1111250"/>
              <a:gd name="connsiteX5" fmla="*/ 1028700 w 3533775"/>
              <a:gd name="connsiteY5" fmla="*/ 654049 h 1111250"/>
              <a:gd name="connsiteX6" fmla="*/ 1127125 w 3533775"/>
              <a:gd name="connsiteY6" fmla="*/ 673099 h 1111250"/>
              <a:gd name="connsiteX7" fmla="*/ 1508125 w 3533775"/>
              <a:gd name="connsiteY7" fmla="*/ 815974 h 1111250"/>
              <a:gd name="connsiteX8" fmla="*/ 1628775 w 3533775"/>
              <a:gd name="connsiteY8" fmla="*/ 828674 h 1111250"/>
              <a:gd name="connsiteX9" fmla="*/ 1701800 w 3533775"/>
              <a:gd name="connsiteY9" fmla="*/ 876299 h 1111250"/>
              <a:gd name="connsiteX10" fmla="*/ 1743075 w 3533775"/>
              <a:gd name="connsiteY10" fmla="*/ 876299 h 1111250"/>
              <a:gd name="connsiteX11" fmla="*/ 1758950 w 3533775"/>
              <a:gd name="connsiteY11" fmla="*/ 904874 h 1111250"/>
              <a:gd name="connsiteX12" fmla="*/ 1825625 w 3533775"/>
              <a:gd name="connsiteY12" fmla="*/ 901699 h 1111250"/>
              <a:gd name="connsiteX13" fmla="*/ 1892300 w 3533775"/>
              <a:gd name="connsiteY13" fmla="*/ 933449 h 1111250"/>
              <a:gd name="connsiteX14" fmla="*/ 1949450 w 3533775"/>
              <a:gd name="connsiteY14" fmla="*/ 930274 h 1111250"/>
              <a:gd name="connsiteX15" fmla="*/ 2003425 w 3533775"/>
              <a:gd name="connsiteY15" fmla="*/ 968374 h 1111250"/>
              <a:gd name="connsiteX16" fmla="*/ 2514600 w 3533775"/>
              <a:gd name="connsiteY16" fmla="*/ 1003299 h 1111250"/>
              <a:gd name="connsiteX17" fmla="*/ 2959100 w 3533775"/>
              <a:gd name="connsiteY17" fmla="*/ 1047749 h 1111250"/>
              <a:gd name="connsiteX18" fmla="*/ 3079750 w 3533775"/>
              <a:gd name="connsiteY18" fmla="*/ 1079499 h 1111250"/>
              <a:gd name="connsiteX19" fmla="*/ 3473450 w 3533775"/>
              <a:gd name="connsiteY19" fmla="*/ 1073150 h 1111250"/>
              <a:gd name="connsiteX20" fmla="*/ 3533775 w 3533775"/>
              <a:gd name="connsiteY20" fmla="*/ 1111250 h 1111250"/>
              <a:gd name="connsiteX0" fmla="*/ 0 w 3533775"/>
              <a:gd name="connsiteY0" fmla="*/ 0 h 1111250"/>
              <a:gd name="connsiteX1" fmla="*/ 660400 w 3533775"/>
              <a:gd name="connsiteY1" fmla="*/ 501649 h 1111250"/>
              <a:gd name="connsiteX2" fmla="*/ 828675 w 3533775"/>
              <a:gd name="connsiteY2" fmla="*/ 581024 h 1111250"/>
              <a:gd name="connsiteX3" fmla="*/ 892175 w 3533775"/>
              <a:gd name="connsiteY3" fmla="*/ 584199 h 1111250"/>
              <a:gd name="connsiteX4" fmla="*/ 933450 w 3533775"/>
              <a:gd name="connsiteY4" fmla="*/ 603249 h 1111250"/>
              <a:gd name="connsiteX5" fmla="*/ 984250 w 3533775"/>
              <a:gd name="connsiteY5" fmla="*/ 619124 h 1111250"/>
              <a:gd name="connsiteX6" fmla="*/ 1028700 w 3533775"/>
              <a:gd name="connsiteY6" fmla="*/ 654049 h 1111250"/>
              <a:gd name="connsiteX7" fmla="*/ 1127125 w 3533775"/>
              <a:gd name="connsiteY7" fmla="*/ 673099 h 1111250"/>
              <a:gd name="connsiteX8" fmla="*/ 1508125 w 3533775"/>
              <a:gd name="connsiteY8" fmla="*/ 815974 h 1111250"/>
              <a:gd name="connsiteX9" fmla="*/ 1628775 w 3533775"/>
              <a:gd name="connsiteY9" fmla="*/ 828674 h 1111250"/>
              <a:gd name="connsiteX10" fmla="*/ 1701800 w 3533775"/>
              <a:gd name="connsiteY10" fmla="*/ 876299 h 1111250"/>
              <a:gd name="connsiteX11" fmla="*/ 1743075 w 3533775"/>
              <a:gd name="connsiteY11" fmla="*/ 876299 h 1111250"/>
              <a:gd name="connsiteX12" fmla="*/ 1758950 w 3533775"/>
              <a:gd name="connsiteY12" fmla="*/ 904874 h 1111250"/>
              <a:gd name="connsiteX13" fmla="*/ 1825625 w 3533775"/>
              <a:gd name="connsiteY13" fmla="*/ 901699 h 1111250"/>
              <a:gd name="connsiteX14" fmla="*/ 1892300 w 3533775"/>
              <a:gd name="connsiteY14" fmla="*/ 933449 h 1111250"/>
              <a:gd name="connsiteX15" fmla="*/ 1949450 w 3533775"/>
              <a:gd name="connsiteY15" fmla="*/ 930274 h 1111250"/>
              <a:gd name="connsiteX16" fmla="*/ 2003425 w 3533775"/>
              <a:gd name="connsiteY16" fmla="*/ 968374 h 1111250"/>
              <a:gd name="connsiteX17" fmla="*/ 2514600 w 3533775"/>
              <a:gd name="connsiteY17" fmla="*/ 1003299 h 1111250"/>
              <a:gd name="connsiteX18" fmla="*/ 2959100 w 3533775"/>
              <a:gd name="connsiteY18" fmla="*/ 1047749 h 1111250"/>
              <a:gd name="connsiteX19" fmla="*/ 3079750 w 3533775"/>
              <a:gd name="connsiteY19" fmla="*/ 1079499 h 1111250"/>
              <a:gd name="connsiteX20" fmla="*/ 3473450 w 3533775"/>
              <a:gd name="connsiteY20" fmla="*/ 1073150 h 1111250"/>
              <a:gd name="connsiteX21" fmla="*/ 3533775 w 3533775"/>
              <a:gd name="connsiteY21" fmla="*/ 1111250 h 1111250"/>
              <a:gd name="connsiteX0" fmla="*/ 0 w 3533775"/>
              <a:gd name="connsiteY0" fmla="*/ 0 h 1111250"/>
              <a:gd name="connsiteX1" fmla="*/ 660400 w 3533775"/>
              <a:gd name="connsiteY1" fmla="*/ 501649 h 1111250"/>
              <a:gd name="connsiteX2" fmla="*/ 828675 w 3533775"/>
              <a:gd name="connsiteY2" fmla="*/ 581024 h 1111250"/>
              <a:gd name="connsiteX3" fmla="*/ 892175 w 3533775"/>
              <a:gd name="connsiteY3" fmla="*/ 584199 h 1111250"/>
              <a:gd name="connsiteX4" fmla="*/ 933450 w 3533775"/>
              <a:gd name="connsiteY4" fmla="*/ 603249 h 1111250"/>
              <a:gd name="connsiteX5" fmla="*/ 984250 w 3533775"/>
              <a:gd name="connsiteY5" fmla="*/ 619124 h 1111250"/>
              <a:gd name="connsiteX6" fmla="*/ 1028700 w 3533775"/>
              <a:gd name="connsiteY6" fmla="*/ 654049 h 1111250"/>
              <a:gd name="connsiteX7" fmla="*/ 1127125 w 3533775"/>
              <a:gd name="connsiteY7" fmla="*/ 673099 h 1111250"/>
              <a:gd name="connsiteX8" fmla="*/ 1508125 w 3533775"/>
              <a:gd name="connsiteY8" fmla="*/ 815974 h 1111250"/>
              <a:gd name="connsiteX9" fmla="*/ 1628775 w 3533775"/>
              <a:gd name="connsiteY9" fmla="*/ 828674 h 1111250"/>
              <a:gd name="connsiteX10" fmla="*/ 1701800 w 3533775"/>
              <a:gd name="connsiteY10" fmla="*/ 876299 h 1111250"/>
              <a:gd name="connsiteX11" fmla="*/ 1743075 w 3533775"/>
              <a:gd name="connsiteY11" fmla="*/ 876299 h 1111250"/>
              <a:gd name="connsiteX12" fmla="*/ 1758950 w 3533775"/>
              <a:gd name="connsiteY12" fmla="*/ 904874 h 1111250"/>
              <a:gd name="connsiteX13" fmla="*/ 1825625 w 3533775"/>
              <a:gd name="connsiteY13" fmla="*/ 901699 h 1111250"/>
              <a:gd name="connsiteX14" fmla="*/ 1892300 w 3533775"/>
              <a:gd name="connsiteY14" fmla="*/ 933449 h 1111250"/>
              <a:gd name="connsiteX15" fmla="*/ 1949450 w 3533775"/>
              <a:gd name="connsiteY15" fmla="*/ 930274 h 1111250"/>
              <a:gd name="connsiteX16" fmla="*/ 2003425 w 3533775"/>
              <a:gd name="connsiteY16" fmla="*/ 968374 h 1111250"/>
              <a:gd name="connsiteX17" fmla="*/ 2514600 w 3533775"/>
              <a:gd name="connsiteY17" fmla="*/ 1003299 h 1111250"/>
              <a:gd name="connsiteX18" fmla="*/ 2959100 w 3533775"/>
              <a:gd name="connsiteY18" fmla="*/ 1047749 h 1111250"/>
              <a:gd name="connsiteX19" fmla="*/ 3079750 w 3533775"/>
              <a:gd name="connsiteY19" fmla="*/ 1079499 h 1111250"/>
              <a:gd name="connsiteX20" fmla="*/ 3473450 w 3533775"/>
              <a:gd name="connsiteY20" fmla="*/ 1073150 h 1111250"/>
              <a:gd name="connsiteX21" fmla="*/ 3533775 w 3533775"/>
              <a:gd name="connsiteY21" fmla="*/ 1111250 h 1111250"/>
              <a:gd name="connsiteX0" fmla="*/ 0 w 3533775"/>
              <a:gd name="connsiteY0" fmla="*/ 0 h 1111250"/>
              <a:gd name="connsiteX1" fmla="*/ 660400 w 3533775"/>
              <a:gd name="connsiteY1" fmla="*/ 501649 h 1111250"/>
              <a:gd name="connsiteX2" fmla="*/ 746125 w 3533775"/>
              <a:gd name="connsiteY2" fmla="*/ 546099 h 1111250"/>
              <a:gd name="connsiteX3" fmla="*/ 828675 w 3533775"/>
              <a:gd name="connsiteY3" fmla="*/ 581024 h 1111250"/>
              <a:gd name="connsiteX4" fmla="*/ 892175 w 3533775"/>
              <a:gd name="connsiteY4" fmla="*/ 584199 h 1111250"/>
              <a:gd name="connsiteX5" fmla="*/ 933450 w 3533775"/>
              <a:gd name="connsiteY5" fmla="*/ 603249 h 1111250"/>
              <a:gd name="connsiteX6" fmla="*/ 984250 w 3533775"/>
              <a:gd name="connsiteY6" fmla="*/ 619124 h 1111250"/>
              <a:gd name="connsiteX7" fmla="*/ 1028700 w 3533775"/>
              <a:gd name="connsiteY7" fmla="*/ 654049 h 1111250"/>
              <a:gd name="connsiteX8" fmla="*/ 1127125 w 3533775"/>
              <a:gd name="connsiteY8" fmla="*/ 673099 h 1111250"/>
              <a:gd name="connsiteX9" fmla="*/ 1508125 w 3533775"/>
              <a:gd name="connsiteY9" fmla="*/ 815974 h 1111250"/>
              <a:gd name="connsiteX10" fmla="*/ 1628775 w 3533775"/>
              <a:gd name="connsiteY10" fmla="*/ 828674 h 1111250"/>
              <a:gd name="connsiteX11" fmla="*/ 1701800 w 3533775"/>
              <a:gd name="connsiteY11" fmla="*/ 876299 h 1111250"/>
              <a:gd name="connsiteX12" fmla="*/ 1743075 w 3533775"/>
              <a:gd name="connsiteY12" fmla="*/ 876299 h 1111250"/>
              <a:gd name="connsiteX13" fmla="*/ 1758950 w 3533775"/>
              <a:gd name="connsiteY13" fmla="*/ 904874 h 1111250"/>
              <a:gd name="connsiteX14" fmla="*/ 1825625 w 3533775"/>
              <a:gd name="connsiteY14" fmla="*/ 901699 h 1111250"/>
              <a:gd name="connsiteX15" fmla="*/ 1892300 w 3533775"/>
              <a:gd name="connsiteY15" fmla="*/ 933449 h 1111250"/>
              <a:gd name="connsiteX16" fmla="*/ 1949450 w 3533775"/>
              <a:gd name="connsiteY16" fmla="*/ 930274 h 1111250"/>
              <a:gd name="connsiteX17" fmla="*/ 2003425 w 3533775"/>
              <a:gd name="connsiteY17" fmla="*/ 968374 h 1111250"/>
              <a:gd name="connsiteX18" fmla="*/ 2514600 w 3533775"/>
              <a:gd name="connsiteY18" fmla="*/ 1003299 h 1111250"/>
              <a:gd name="connsiteX19" fmla="*/ 2959100 w 3533775"/>
              <a:gd name="connsiteY19" fmla="*/ 1047749 h 1111250"/>
              <a:gd name="connsiteX20" fmla="*/ 3079750 w 3533775"/>
              <a:gd name="connsiteY20" fmla="*/ 1079499 h 1111250"/>
              <a:gd name="connsiteX21" fmla="*/ 3473450 w 3533775"/>
              <a:gd name="connsiteY21" fmla="*/ 1073150 h 1111250"/>
              <a:gd name="connsiteX22" fmla="*/ 3533775 w 3533775"/>
              <a:gd name="connsiteY22" fmla="*/ 1111250 h 1111250"/>
              <a:gd name="connsiteX0" fmla="*/ 0 w 3533775"/>
              <a:gd name="connsiteY0" fmla="*/ 0 h 1111250"/>
              <a:gd name="connsiteX1" fmla="*/ 615950 w 3533775"/>
              <a:gd name="connsiteY1" fmla="*/ 498474 h 1111250"/>
              <a:gd name="connsiteX2" fmla="*/ 660400 w 3533775"/>
              <a:gd name="connsiteY2" fmla="*/ 501649 h 1111250"/>
              <a:gd name="connsiteX3" fmla="*/ 746125 w 3533775"/>
              <a:gd name="connsiteY3" fmla="*/ 546099 h 1111250"/>
              <a:gd name="connsiteX4" fmla="*/ 828675 w 3533775"/>
              <a:gd name="connsiteY4" fmla="*/ 581024 h 1111250"/>
              <a:gd name="connsiteX5" fmla="*/ 892175 w 3533775"/>
              <a:gd name="connsiteY5" fmla="*/ 584199 h 1111250"/>
              <a:gd name="connsiteX6" fmla="*/ 933450 w 3533775"/>
              <a:gd name="connsiteY6" fmla="*/ 603249 h 1111250"/>
              <a:gd name="connsiteX7" fmla="*/ 984250 w 3533775"/>
              <a:gd name="connsiteY7" fmla="*/ 619124 h 1111250"/>
              <a:gd name="connsiteX8" fmla="*/ 1028700 w 3533775"/>
              <a:gd name="connsiteY8" fmla="*/ 654049 h 1111250"/>
              <a:gd name="connsiteX9" fmla="*/ 1127125 w 3533775"/>
              <a:gd name="connsiteY9" fmla="*/ 673099 h 1111250"/>
              <a:gd name="connsiteX10" fmla="*/ 1508125 w 3533775"/>
              <a:gd name="connsiteY10" fmla="*/ 815974 h 1111250"/>
              <a:gd name="connsiteX11" fmla="*/ 1628775 w 3533775"/>
              <a:gd name="connsiteY11" fmla="*/ 828674 h 1111250"/>
              <a:gd name="connsiteX12" fmla="*/ 1701800 w 3533775"/>
              <a:gd name="connsiteY12" fmla="*/ 876299 h 1111250"/>
              <a:gd name="connsiteX13" fmla="*/ 1743075 w 3533775"/>
              <a:gd name="connsiteY13" fmla="*/ 876299 h 1111250"/>
              <a:gd name="connsiteX14" fmla="*/ 1758950 w 3533775"/>
              <a:gd name="connsiteY14" fmla="*/ 904874 h 1111250"/>
              <a:gd name="connsiteX15" fmla="*/ 1825625 w 3533775"/>
              <a:gd name="connsiteY15" fmla="*/ 901699 h 1111250"/>
              <a:gd name="connsiteX16" fmla="*/ 1892300 w 3533775"/>
              <a:gd name="connsiteY16" fmla="*/ 933449 h 1111250"/>
              <a:gd name="connsiteX17" fmla="*/ 1949450 w 3533775"/>
              <a:gd name="connsiteY17" fmla="*/ 930274 h 1111250"/>
              <a:gd name="connsiteX18" fmla="*/ 2003425 w 3533775"/>
              <a:gd name="connsiteY18" fmla="*/ 968374 h 1111250"/>
              <a:gd name="connsiteX19" fmla="*/ 2514600 w 3533775"/>
              <a:gd name="connsiteY19" fmla="*/ 1003299 h 1111250"/>
              <a:gd name="connsiteX20" fmla="*/ 2959100 w 3533775"/>
              <a:gd name="connsiteY20" fmla="*/ 1047749 h 1111250"/>
              <a:gd name="connsiteX21" fmla="*/ 3079750 w 3533775"/>
              <a:gd name="connsiteY21" fmla="*/ 1079499 h 1111250"/>
              <a:gd name="connsiteX22" fmla="*/ 3473450 w 3533775"/>
              <a:gd name="connsiteY22" fmla="*/ 1073150 h 1111250"/>
              <a:gd name="connsiteX23" fmla="*/ 3533775 w 3533775"/>
              <a:gd name="connsiteY23" fmla="*/ 1111250 h 1111250"/>
              <a:gd name="connsiteX0" fmla="*/ 0 w 3533775"/>
              <a:gd name="connsiteY0" fmla="*/ 0 h 1111250"/>
              <a:gd name="connsiteX1" fmla="*/ 615950 w 3533775"/>
              <a:gd name="connsiteY1" fmla="*/ 498474 h 1111250"/>
              <a:gd name="connsiteX2" fmla="*/ 660400 w 3533775"/>
              <a:gd name="connsiteY2" fmla="*/ 501649 h 1111250"/>
              <a:gd name="connsiteX3" fmla="*/ 746125 w 3533775"/>
              <a:gd name="connsiteY3" fmla="*/ 546099 h 1111250"/>
              <a:gd name="connsiteX4" fmla="*/ 828675 w 3533775"/>
              <a:gd name="connsiteY4" fmla="*/ 581024 h 1111250"/>
              <a:gd name="connsiteX5" fmla="*/ 892175 w 3533775"/>
              <a:gd name="connsiteY5" fmla="*/ 584199 h 1111250"/>
              <a:gd name="connsiteX6" fmla="*/ 933450 w 3533775"/>
              <a:gd name="connsiteY6" fmla="*/ 603249 h 1111250"/>
              <a:gd name="connsiteX7" fmla="*/ 984250 w 3533775"/>
              <a:gd name="connsiteY7" fmla="*/ 619124 h 1111250"/>
              <a:gd name="connsiteX8" fmla="*/ 1028700 w 3533775"/>
              <a:gd name="connsiteY8" fmla="*/ 654049 h 1111250"/>
              <a:gd name="connsiteX9" fmla="*/ 1127125 w 3533775"/>
              <a:gd name="connsiteY9" fmla="*/ 673099 h 1111250"/>
              <a:gd name="connsiteX10" fmla="*/ 1508125 w 3533775"/>
              <a:gd name="connsiteY10" fmla="*/ 815974 h 1111250"/>
              <a:gd name="connsiteX11" fmla="*/ 1628775 w 3533775"/>
              <a:gd name="connsiteY11" fmla="*/ 828674 h 1111250"/>
              <a:gd name="connsiteX12" fmla="*/ 1701800 w 3533775"/>
              <a:gd name="connsiteY12" fmla="*/ 876299 h 1111250"/>
              <a:gd name="connsiteX13" fmla="*/ 1743075 w 3533775"/>
              <a:gd name="connsiteY13" fmla="*/ 876299 h 1111250"/>
              <a:gd name="connsiteX14" fmla="*/ 1758950 w 3533775"/>
              <a:gd name="connsiteY14" fmla="*/ 904874 h 1111250"/>
              <a:gd name="connsiteX15" fmla="*/ 1825625 w 3533775"/>
              <a:gd name="connsiteY15" fmla="*/ 901699 h 1111250"/>
              <a:gd name="connsiteX16" fmla="*/ 1892300 w 3533775"/>
              <a:gd name="connsiteY16" fmla="*/ 933449 h 1111250"/>
              <a:gd name="connsiteX17" fmla="*/ 1949450 w 3533775"/>
              <a:gd name="connsiteY17" fmla="*/ 930274 h 1111250"/>
              <a:gd name="connsiteX18" fmla="*/ 2003425 w 3533775"/>
              <a:gd name="connsiteY18" fmla="*/ 968374 h 1111250"/>
              <a:gd name="connsiteX19" fmla="*/ 2514600 w 3533775"/>
              <a:gd name="connsiteY19" fmla="*/ 1003299 h 1111250"/>
              <a:gd name="connsiteX20" fmla="*/ 2959100 w 3533775"/>
              <a:gd name="connsiteY20" fmla="*/ 1047749 h 1111250"/>
              <a:gd name="connsiteX21" fmla="*/ 3079750 w 3533775"/>
              <a:gd name="connsiteY21" fmla="*/ 1079499 h 1111250"/>
              <a:gd name="connsiteX22" fmla="*/ 3473450 w 3533775"/>
              <a:gd name="connsiteY22" fmla="*/ 1073150 h 1111250"/>
              <a:gd name="connsiteX23" fmla="*/ 3533775 w 3533775"/>
              <a:gd name="connsiteY23" fmla="*/ 1111250 h 1111250"/>
              <a:gd name="connsiteX0" fmla="*/ 0 w 3533775"/>
              <a:gd name="connsiteY0" fmla="*/ 0 h 1111250"/>
              <a:gd name="connsiteX1" fmla="*/ 631825 w 3533775"/>
              <a:gd name="connsiteY1" fmla="*/ 488949 h 1111250"/>
              <a:gd name="connsiteX2" fmla="*/ 660400 w 3533775"/>
              <a:gd name="connsiteY2" fmla="*/ 501649 h 1111250"/>
              <a:gd name="connsiteX3" fmla="*/ 746125 w 3533775"/>
              <a:gd name="connsiteY3" fmla="*/ 546099 h 1111250"/>
              <a:gd name="connsiteX4" fmla="*/ 828675 w 3533775"/>
              <a:gd name="connsiteY4" fmla="*/ 581024 h 1111250"/>
              <a:gd name="connsiteX5" fmla="*/ 892175 w 3533775"/>
              <a:gd name="connsiteY5" fmla="*/ 584199 h 1111250"/>
              <a:gd name="connsiteX6" fmla="*/ 933450 w 3533775"/>
              <a:gd name="connsiteY6" fmla="*/ 603249 h 1111250"/>
              <a:gd name="connsiteX7" fmla="*/ 984250 w 3533775"/>
              <a:gd name="connsiteY7" fmla="*/ 619124 h 1111250"/>
              <a:gd name="connsiteX8" fmla="*/ 1028700 w 3533775"/>
              <a:gd name="connsiteY8" fmla="*/ 654049 h 1111250"/>
              <a:gd name="connsiteX9" fmla="*/ 1127125 w 3533775"/>
              <a:gd name="connsiteY9" fmla="*/ 673099 h 1111250"/>
              <a:gd name="connsiteX10" fmla="*/ 1508125 w 3533775"/>
              <a:gd name="connsiteY10" fmla="*/ 815974 h 1111250"/>
              <a:gd name="connsiteX11" fmla="*/ 1628775 w 3533775"/>
              <a:gd name="connsiteY11" fmla="*/ 828674 h 1111250"/>
              <a:gd name="connsiteX12" fmla="*/ 1701800 w 3533775"/>
              <a:gd name="connsiteY12" fmla="*/ 876299 h 1111250"/>
              <a:gd name="connsiteX13" fmla="*/ 1743075 w 3533775"/>
              <a:gd name="connsiteY13" fmla="*/ 876299 h 1111250"/>
              <a:gd name="connsiteX14" fmla="*/ 1758950 w 3533775"/>
              <a:gd name="connsiteY14" fmla="*/ 904874 h 1111250"/>
              <a:gd name="connsiteX15" fmla="*/ 1825625 w 3533775"/>
              <a:gd name="connsiteY15" fmla="*/ 901699 h 1111250"/>
              <a:gd name="connsiteX16" fmla="*/ 1892300 w 3533775"/>
              <a:gd name="connsiteY16" fmla="*/ 933449 h 1111250"/>
              <a:gd name="connsiteX17" fmla="*/ 1949450 w 3533775"/>
              <a:gd name="connsiteY17" fmla="*/ 930274 h 1111250"/>
              <a:gd name="connsiteX18" fmla="*/ 2003425 w 3533775"/>
              <a:gd name="connsiteY18" fmla="*/ 968374 h 1111250"/>
              <a:gd name="connsiteX19" fmla="*/ 2514600 w 3533775"/>
              <a:gd name="connsiteY19" fmla="*/ 1003299 h 1111250"/>
              <a:gd name="connsiteX20" fmla="*/ 2959100 w 3533775"/>
              <a:gd name="connsiteY20" fmla="*/ 1047749 h 1111250"/>
              <a:gd name="connsiteX21" fmla="*/ 3079750 w 3533775"/>
              <a:gd name="connsiteY21" fmla="*/ 1079499 h 1111250"/>
              <a:gd name="connsiteX22" fmla="*/ 3473450 w 3533775"/>
              <a:gd name="connsiteY22" fmla="*/ 1073150 h 1111250"/>
              <a:gd name="connsiteX23" fmla="*/ 3533775 w 3533775"/>
              <a:gd name="connsiteY23" fmla="*/ 1111250 h 1111250"/>
              <a:gd name="connsiteX0" fmla="*/ 0 w 3533775"/>
              <a:gd name="connsiteY0" fmla="*/ 0 h 1111250"/>
              <a:gd name="connsiteX1" fmla="*/ 568325 w 3533775"/>
              <a:gd name="connsiteY1" fmla="*/ 415924 h 1111250"/>
              <a:gd name="connsiteX2" fmla="*/ 631825 w 3533775"/>
              <a:gd name="connsiteY2" fmla="*/ 488949 h 1111250"/>
              <a:gd name="connsiteX3" fmla="*/ 660400 w 3533775"/>
              <a:gd name="connsiteY3" fmla="*/ 501649 h 1111250"/>
              <a:gd name="connsiteX4" fmla="*/ 746125 w 3533775"/>
              <a:gd name="connsiteY4" fmla="*/ 546099 h 1111250"/>
              <a:gd name="connsiteX5" fmla="*/ 828675 w 3533775"/>
              <a:gd name="connsiteY5" fmla="*/ 581024 h 1111250"/>
              <a:gd name="connsiteX6" fmla="*/ 892175 w 3533775"/>
              <a:gd name="connsiteY6" fmla="*/ 584199 h 1111250"/>
              <a:gd name="connsiteX7" fmla="*/ 933450 w 3533775"/>
              <a:gd name="connsiteY7" fmla="*/ 603249 h 1111250"/>
              <a:gd name="connsiteX8" fmla="*/ 984250 w 3533775"/>
              <a:gd name="connsiteY8" fmla="*/ 619124 h 1111250"/>
              <a:gd name="connsiteX9" fmla="*/ 1028700 w 3533775"/>
              <a:gd name="connsiteY9" fmla="*/ 654049 h 1111250"/>
              <a:gd name="connsiteX10" fmla="*/ 1127125 w 3533775"/>
              <a:gd name="connsiteY10" fmla="*/ 673099 h 1111250"/>
              <a:gd name="connsiteX11" fmla="*/ 1508125 w 3533775"/>
              <a:gd name="connsiteY11" fmla="*/ 815974 h 1111250"/>
              <a:gd name="connsiteX12" fmla="*/ 1628775 w 3533775"/>
              <a:gd name="connsiteY12" fmla="*/ 828674 h 1111250"/>
              <a:gd name="connsiteX13" fmla="*/ 1701800 w 3533775"/>
              <a:gd name="connsiteY13" fmla="*/ 876299 h 1111250"/>
              <a:gd name="connsiteX14" fmla="*/ 1743075 w 3533775"/>
              <a:gd name="connsiteY14" fmla="*/ 876299 h 1111250"/>
              <a:gd name="connsiteX15" fmla="*/ 1758950 w 3533775"/>
              <a:gd name="connsiteY15" fmla="*/ 904874 h 1111250"/>
              <a:gd name="connsiteX16" fmla="*/ 1825625 w 3533775"/>
              <a:gd name="connsiteY16" fmla="*/ 901699 h 1111250"/>
              <a:gd name="connsiteX17" fmla="*/ 1892300 w 3533775"/>
              <a:gd name="connsiteY17" fmla="*/ 933449 h 1111250"/>
              <a:gd name="connsiteX18" fmla="*/ 1949450 w 3533775"/>
              <a:gd name="connsiteY18" fmla="*/ 930274 h 1111250"/>
              <a:gd name="connsiteX19" fmla="*/ 2003425 w 3533775"/>
              <a:gd name="connsiteY19" fmla="*/ 968374 h 1111250"/>
              <a:gd name="connsiteX20" fmla="*/ 2514600 w 3533775"/>
              <a:gd name="connsiteY20" fmla="*/ 1003299 h 1111250"/>
              <a:gd name="connsiteX21" fmla="*/ 2959100 w 3533775"/>
              <a:gd name="connsiteY21" fmla="*/ 1047749 h 1111250"/>
              <a:gd name="connsiteX22" fmla="*/ 3079750 w 3533775"/>
              <a:gd name="connsiteY22" fmla="*/ 1079499 h 1111250"/>
              <a:gd name="connsiteX23" fmla="*/ 3473450 w 3533775"/>
              <a:gd name="connsiteY23" fmla="*/ 1073150 h 1111250"/>
              <a:gd name="connsiteX24" fmla="*/ 3533775 w 3533775"/>
              <a:gd name="connsiteY24" fmla="*/ 1111250 h 1111250"/>
              <a:gd name="connsiteX0" fmla="*/ 0 w 3533775"/>
              <a:gd name="connsiteY0" fmla="*/ 0 h 1111250"/>
              <a:gd name="connsiteX1" fmla="*/ 568325 w 3533775"/>
              <a:gd name="connsiteY1" fmla="*/ 415924 h 1111250"/>
              <a:gd name="connsiteX2" fmla="*/ 631825 w 3533775"/>
              <a:gd name="connsiteY2" fmla="*/ 488949 h 1111250"/>
              <a:gd name="connsiteX3" fmla="*/ 660400 w 3533775"/>
              <a:gd name="connsiteY3" fmla="*/ 501649 h 1111250"/>
              <a:gd name="connsiteX4" fmla="*/ 746125 w 3533775"/>
              <a:gd name="connsiteY4" fmla="*/ 546099 h 1111250"/>
              <a:gd name="connsiteX5" fmla="*/ 828675 w 3533775"/>
              <a:gd name="connsiteY5" fmla="*/ 581024 h 1111250"/>
              <a:gd name="connsiteX6" fmla="*/ 892175 w 3533775"/>
              <a:gd name="connsiteY6" fmla="*/ 584199 h 1111250"/>
              <a:gd name="connsiteX7" fmla="*/ 933450 w 3533775"/>
              <a:gd name="connsiteY7" fmla="*/ 603249 h 1111250"/>
              <a:gd name="connsiteX8" fmla="*/ 984250 w 3533775"/>
              <a:gd name="connsiteY8" fmla="*/ 619124 h 1111250"/>
              <a:gd name="connsiteX9" fmla="*/ 1028700 w 3533775"/>
              <a:gd name="connsiteY9" fmla="*/ 654049 h 1111250"/>
              <a:gd name="connsiteX10" fmla="*/ 1127125 w 3533775"/>
              <a:gd name="connsiteY10" fmla="*/ 673099 h 1111250"/>
              <a:gd name="connsiteX11" fmla="*/ 1508125 w 3533775"/>
              <a:gd name="connsiteY11" fmla="*/ 815974 h 1111250"/>
              <a:gd name="connsiteX12" fmla="*/ 1628775 w 3533775"/>
              <a:gd name="connsiteY12" fmla="*/ 828674 h 1111250"/>
              <a:gd name="connsiteX13" fmla="*/ 1701800 w 3533775"/>
              <a:gd name="connsiteY13" fmla="*/ 876299 h 1111250"/>
              <a:gd name="connsiteX14" fmla="*/ 1743075 w 3533775"/>
              <a:gd name="connsiteY14" fmla="*/ 876299 h 1111250"/>
              <a:gd name="connsiteX15" fmla="*/ 1758950 w 3533775"/>
              <a:gd name="connsiteY15" fmla="*/ 904874 h 1111250"/>
              <a:gd name="connsiteX16" fmla="*/ 1825625 w 3533775"/>
              <a:gd name="connsiteY16" fmla="*/ 901699 h 1111250"/>
              <a:gd name="connsiteX17" fmla="*/ 1892300 w 3533775"/>
              <a:gd name="connsiteY17" fmla="*/ 933449 h 1111250"/>
              <a:gd name="connsiteX18" fmla="*/ 1949450 w 3533775"/>
              <a:gd name="connsiteY18" fmla="*/ 930274 h 1111250"/>
              <a:gd name="connsiteX19" fmla="*/ 2003425 w 3533775"/>
              <a:gd name="connsiteY19" fmla="*/ 968374 h 1111250"/>
              <a:gd name="connsiteX20" fmla="*/ 2514600 w 3533775"/>
              <a:gd name="connsiteY20" fmla="*/ 1003299 h 1111250"/>
              <a:gd name="connsiteX21" fmla="*/ 2959100 w 3533775"/>
              <a:gd name="connsiteY21" fmla="*/ 1047749 h 1111250"/>
              <a:gd name="connsiteX22" fmla="*/ 3079750 w 3533775"/>
              <a:gd name="connsiteY22" fmla="*/ 1079499 h 1111250"/>
              <a:gd name="connsiteX23" fmla="*/ 3473450 w 3533775"/>
              <a:gd name="connsiteY23" fmla="*/ 1073150 h 1111250"/>
              <a:gd name="connsiteX24" fmla="*/ 3533775 w 3533775"/>
              <a:gd name="connsiteY24" fmla="*/ 1111250 h 1111250"/>
              <a:gd name="connsiteX0" fmla="*/ 0 w 3533775"/>
              <a:gd name="connsiteY0" fmla="*/ 0 h 1111250"/>
              <a:gd name="connsiteX1" fmla="*/ 482600 w 3533775"/>
              <a:gd name="connsiteY1" fmla="*/ 403224 h 1111250"/>
              <a:gd name="connsiteX2" fmla="*/ 568325 w 3533775"/>
              <a:gd name="connsiteY2" fmla="*/ 415924 h 1111250"/>
              <a:gd name="connsiteX3" fmla="*/ 631825 w 3533775"/>
              <a:gd name="connsiteY3" fmla="*/ 488949 h 1111250"/>
              <a:gd name="connsiteX4" fmla="*/ 660400 w 3533775"/>
              <a:gd name="connsiteY4" fmla="*/ 501649 h 1111250"/>
              <a:gd name="connsiteX5" fmla="*/ 746125 w 3533775"/>
              <a:gd name="connsiteY5" fmla="*/ 546099 h 1111250"/>
              <a:gd name="connsiteX6" fmla="*/ 828675 w 3533775"/>
              <a:gd name="connsiteY6" fmla="*/ 581024 h 1111250"/>
              <a:gd name="connsiteX7" fmla="*/ 892175 w 3533775"/>
              <a:gd name="connsiteY7" fmla="*/ 584199 h 1111250"/>
              <a:gd name="connsiteX8" fmla="*/ 933450 w 3533775"/>
              <a:gd name="connsiteY8" fmla="*/ 603249 h 1111250"/>
              <a:gd name="connsiteX9" fmla="*/ 984250 w 3533775"/>
              <a:gd name="connsiteY9" fmla="*/ 619124 h 1111250"/>
              <a:gd name="connsiteX10" fmla="*/ 1028700 w 3533775"/>
              <a:gd name="connsiteY10" fmla="*/ 654049 h 1111250"/>
              <a:gd name="connsiteX11" fmla="*/ 1127125 w 3533775"/>
              <a:gd name="connsiteY11" fmla="*/ 673099 h 1111250"/>
              <a:gd name="connsiteX12" fmla="*/ 1508125 w 3533775"/>
              <a:gd name="connsiteY12" fmla="*/ 815974 h 1111250"/>
              <a:gd name="connsiteX13" fmla="*/ 1628775 w 3533775"/>
              <a:gd name="connsiteY13" fmla="*/ 828674 h 1111250"/>
              <a:gd name="connsiteX14" fmla="*/ 1701800 w 3533775"/>
              <a:gd name="connsiteY14" fmla="*/ 876299 h 1111250"/>
              <a:gd name="connsiteX15" fmla="*/ 1743075 w 3533775"/>
              <a:gd name="connsiteY15" fmla="*/ 876299 h 1111250"/>
              <a:gd name="connsiteX16" fmla="*/ 1758950 w 3533775"/>
              <a:gd name="connsiteY16" fmla="*/ 904874 h 1111250"/>
              <a:gd name="connsiteX17" fmla="*/ 1825625 w 3533775"/>
              <a:gd name="connsiteY17" fmla="*/ 901699 h 1111250"/>
              <a:gd name="connsiteX18" fmla="*/ 1892300 w 3533775"/>
              <a:gd name="connsiteY18" fmla="*/ 933449 h 1111250"/>
              <a:gd name="connsiteX19" fmla="*/ 1949450 w 3533775"/>
              <a:gd name="connsiteY19" fmla="*/ 930274 h 1111250"/>
              <a:gd name="connsiteX20" fmla="*/ 2003425 w 3533775"/>
              <a:gd name="connsiteY20" fmla="*/ 968374 h 1111250"/>
              <a:gd name="connsiteX21" fmla="*/ 2514600 w 3533775"/>
              <a:gd name="connsiteY21" fmla="*/ 1003299 h 1111250"/>
              <a:gd name="connsiteX22" fmla="*/ 2959100 w 3533775"/>
              <a:gd name="connsiteY22" fmla="*/ 1047749 h 1111250"/>
              <a:gd name="connsiteX23" fmla="*/ 3079750 w 3533775"/>
              <a:gd name="connsiteY23" fmla="*/ 1079499 h 1111250"/>
              <a:gd name="connsiteX24" fmla="*/ 3473450 w 3533775"/>
              <a:gd name="connsiteY24" fmla="*/ 1073150 h 1111250"/>
              <a:gd name="connsiteX25" fmla="*/ 3533775 w 3533775"/>
              <a:gd name="connsiteY25" fmla="*/ 1111250 h 1111250"/>
              <a:gd name="connsiteX0" fmla="*/ 0 w 3533775"/>
              <a:gd name="connsiteY0" fmla="*/ 0 h 1111250"/>
              <a:gd name="connsiteX1" fmla="*/ 482600 w 3533775"/>
              <a:gd name="connsiteY1" fmla="*/ 403224 h 1111250"/>
              <a:gd name="connsiteX2" fmla="*/ 568325 w 3533775"/>
              <a:gd name="connsiteY2" fmla="*/ 415924 h 1111250"/>
              <a:gd name="connsiteX3" fmla="*/ 631825 w 3533775"/>
              <a:gd name="connsiteY3" fmla="*/ 488949 h 1111250"/>
              <a:gd name="connsiteX4" fmla="*/ 660400 w 3533775"/>
              <a:gd name="connsiteY4" fmla="*/ 501649 h 1111250"/>
              <a:gd name="connsiteX5" fmla="*/ 746125 w 3533775"/>
              <a:gd name="connsiteY5" fmla="*/ 546099 h 1111250"/>
              <a:gd name="connsiteX6" fmla="*/ 828675 w 3533775"/>
              <a:gd name="connsiteY6" fmla="*/ 581024 h 1111250"/>
              <a:gd name="connsiteX7" fmla="*/ 892175 w 3533775"/>
              <a:gd name="connsiteY7" fmla="*/ 584199 h 1111250"/>
              <a:gd name="connsiteX8" fmla="*/ 933450 w 3533775"/>
              <a:gd name="connsiteY8" fmla="*/ 603249 h 1111250"/>
              <a:gd name="connsiteX9" fmla="*/ 984250 w 3533775"/>
              <a:gd name="connsiteY9" fmla="*/ 619124 h 1111250"/>
              <a:gd name="connsiteX10" fmla="*/ 1028700 w 3533775"/>
              <a:gd name="connsiteY10" fmla="*/ 654049 h 1111250"/>
              <a:gd name="connsiteX11" fmla="*/ 1127125 w 3533775"/>
              <a:gd name="connsiteY11" fmla="*/ 673099 h 1111250"/>
              <a:gd name="connsiteX12" fmla="*/ 1508125 w 3533775"/>
              <a:gd name="connsiteY12" fmla="*/ 815974 h 1111250"/>
              <a:gd name="connsiteX13" fmla="*/ 1628775 w 3533775"/>
              <a:gd name="connsiteY13" fmla="*/ 828674 h 1111250"/>
              <a:gd name="connsiteX14" fmla="*/ 1701800 w 3533775"/>
              <a:gd name="connsiteY14" fmla="*/ 876299 h 1111250"/>
              <a:gd name="connsiteX15" fmla="*/ 1743075 w 3533775"/>
              <a:gd name="connsiteY15" fmla="*/ 876299 h 1111250"/>
              <a:gd name="connsiteX16" fmla="*/ 1758950 w 3533775"/>
              <a:gd name="connsiteY16" fmla="*/ 904874 h 1111250"/>
              <a:gd name="connsiteX17" fmla="*/ 1825625 w 3533775"/>
              <a:gd name="connsiteY17" fmla="*/ 901699 h 1111250"/>
              <a:gd name="connsiteX18" fmla="*/ 1892300 w 3533775"/>
              <a:gd name="connsiteY18" fmla="*/ 933449 h 1111250"/>
              <a:gd name="connsiteX19" fmla="*/ 1949450 w 3533775"/>
              <a:gd name="connsiteY19" fmla="*/ 930274 h 1111250"/>
              <a:gd name="connsiteX20" fmla="*/ 2003425 w 3533775"/>
              <a:gd name="connsiteY20" fmla="*/ 968374 h 1111250"/>
              <a:gd name="connsiteX21" fmla="*/ 2514600 w 3533775"/>
              <a:gd name="connsiteY21" fmla="*/ 1003299 h 1111250"/>
              <a:gd name="connsiteX22" fmla="*/ 2959100 w 3533775"/>
              <a:gd name="connsiteY22" fmla="*/ 1047749 h 1111250"/>
              <a:gd name="connsiteX23" fmla="*/ 3079750 w 3533775"/>
              <a:gd name="connsiteY23" fmla="*/ 1079499 h 1111250"/>
              <a:gd name="connsiteX24" fmla="*/ 3473450 w 3533775"/>
              <a:gd name="connsiteY24" fmla="*/ 1073150 h 1111250"/>
              <a:gd name="connsiteX25" fmla="*/ 3533775 w 3533775"/>
              <a:gd name="connsiteY25" fmla="*/ 1111250 h 1111250"/>
              <a:gd name="connsiteX0" fmla="*/ 0 w 3533775"/>
              <a:gd name="connsiteY0" fmla="*/ 0 h 1111250"/>
              <a:gd name="connsiteX1" fmla="*/ 444500 w 3533775"/>
              <a:gd name="connsiteY1" fmla="*/ 384174 h 1111250"/>
              <a:gd name="connsiteX2" fmla="*/ 482600 w 3533775"/>
              <a:gd name="connsiteY2" fmla="*/ 403224 h 1111250"/>
              <a:gd name="connsiteX3" fmla="*/ 568325 w 3533775"/>
              <a:gd name="connsiteY3" fmla="*/ 415924 h 1111250"/>
              <a:gd name="connsiteX4" fmla="*/ 631825 w 3533775"/>
              <a:gd name="connsiteY4" fmla="*/ 488949 h 1111250"/>
              <a:gd name="connsiteX5" fmla="*/ 660400 w 3533775"/>
              <a:gd name="connsiteY5" fmla="*/ 501649 h 1111250"/>
              <a:gd name="connsiteX6" fmla="*/ 746125 w 3533775"/>
              <a:gd name="connsiteY6" fmla="*/ 546099 h 1111250"/>
              <a:gd name="connsiteX7" fmla="*/ 828675 w 3533775"/>
              <a:gd name="connsiteY7" fmla="*/ 581024 h 1111250"/>
              <a:gd name="connsiteX8" fmla="*/ 892175 w 3533775"/>
              <a:gd name="connsiteY8" fmla="*/ 584199 h 1111250"/>
              <a:gd name="connsiteX9" fmla="*/ 933450 w 3533775"/>
              <a:gd name="connsiteY9" fmla="*/ 603249 h 1111250"/>
              <a:gd name="connsiteX10" fmla="*/ 984250 w 3533775"/>
              <a:gd name="connsiteY10" fmla="*/ 619124 h 1111250"/>
              <a:gd name="connsiteX11" fmla="*/ 1028700 w 3533775"/>
              <a:gd name="connsiteY11" fmla="*/ 654049 h 1111250"/>
              <a:gd name="connsiteX12" fmla="*/ 1127125 w 3533775"/>
              <a:gd name="connsiteY12" fmla="*/ 673099 h 1111250"/>
              <a:gd name="connsiteX13" fmla="*/ 1508125 w 3533775"/>
              <a:gd name="connsiteY13" fmla="*/ 815974 h 1111250"/>
              <a:gd name="connsiteX14" fmla="*/ 1628775 w 3533775"/>
              <a:gd name="connsiteY14" fmla="*/ 828674 h 1111250"/>
              <a:gd name="connsiteX15" fmla="*/ 1701800 w 3533775"/>
              <a:gd name="connsiteY15" fmla="*/ 876299 h 1111250"/>
              <a:gd name="connsiteX16" fmla="*/ 1743075 w 3533775"/>
              <a:gd name="connsiteY16" fmla="*/ 876299 h 1111250"/>
              <a:gd name="connsiteX17" fmla="*/ 1758950 w 3533775"/>
              <a:gd name="connsiteY17" fmla="*/ 904874 h 1111250"/>
              <a:gd name="connsiteX18" fmla="*/ 1825625 w 3533775"/>
              <a:gd name="connsiteY18" fmla="*/ 901699 h 1111250"/>
              <a:gd name="connsiteX19" fmla="*/ 1892300 w 3533775"/>
              <a:gd name="connsiteY19" fmla="*/ 933449 h 1111250"/>
              <a:gd name="connsiteX20" fmla="*/ 1949450 w 3533775"/>
              <a:gd name="connsiteY20" fmla="*/ 930274 h 1111250"/>
              <a:gd name="connsiteX21" fmla="*/ 2003425 w 3533775"/>
              <a:gd name="connsiteY21" fmla="*/ 968374 h 1111250"/>
              <a:gd name="connsiteX22" fmla="*/ 2514600 w 3533775"/>
              <a:gd name="connsiteY22" fmla="*/ 1003299 h 1111250"/>
              <a:gd name="connsiteX23" fmla="*/ 2959100 w 3533775"/>
              <a:gd name="connsiteY23" fmla="*/ 1047749 h 1111250"/>
              <a:gd name="connsiteX24" fmla="*/ 3079750 w 3533775"/>
              <a:gd name="connsiteY24" fmla="*/ 1079499 h 1111250"/>
              <a:gd name="connsiteX25" fmla="*/ 3473450 w 3533775"/>
              <a:gd name="connsiteY25" fmla="*/ 1073150 h 1111250"/>
              <a:gd name="connsiteX26" fmla="*/ 3533775 w 3533775"/>
              <a:gd name="connsiteY26" fmla="*/ 1111250 h 1111250"/>
              <a:gd name="connsiteX0" fmla="*/ 0 w 3533775"/>
              <a:gd name="connsiteY0" fmla="*/ 0 h 1111250"/>
              <a:gd name="connsiteX1" fmla="*/ 444500 w 3533775"/>
              <a:gd name="connsiteY1" fmla="*/ 384174 h 1111250"/>
              <a:gd name="connsiteX2" fmla="*/ 482600 w 3533775"/>
              <a:gd name="connsiteY2" fmla="*/ 403224 h 1111250"/>
              <a:gd name="connsiteX3" fmla="*/ 568325 w 3533775"/>
              <a:gd name="connsiteY3" fmla="*/ 415924 h 1111250"/>
              <a:gd name="connsiteX4" fmla="*/ 631825 w 3533775"/>
              <a:gd name="connsiteY4" fmla="*/ 488949 h 1111250"/>
              <a:gd name="connsiteX5" fmla="*/ 660400 w 3533775"/>
              <a:gd name="connsiteY5" fmla="*/ 501649 h 1111250"/>
              <a:gd name="connsiteX6" fmla="*/ 746125 w 3533775"/>
              <a:gd name="connsiteY6" fmla="*/ 546099 h 1111250"/>
              <a:gd name="connsiteX7" fmla="*/ 828675 w 3533775"/>
              <a:gd name="connsiteY7" fmla="*/ 581024 h 1111250"/>
              <a:gd name="connsiteX8" fmla="*/ 892175 w 3533775"/>
              <a:gd name="connsiteY8" fmla="*/ 584199 h 1111250"/>
              <a:gd name="connsiteX9" fmla="*/ 933450 w 3533775"/>
              <a:gd name="connsiteY9" fmla="*/ 603249 h 1111250"/>
              <a:gd name="connsiteX10" fmla="*/ 984250 w 3533775"/>
              <a:gd name="connsiteY10" fmla="*/ 619124 h 1111250"/>
              <a:gd name="connsiteX11" fmla="*/ 1028700 w 3533775"/>
              <a:gd name="connsiteY11" fmla="*/ 654049 h 1111250"/>
              <a:gd name="connsiteX12" fmla="*/ 1127125 w 3533775"/>
              <a:gd name="connsiteY12" fmla="*/ 673099 h 1111250"/>
              <a:gd name="connsiteX13" fmla="*/ 1508125 w 3533775"/>
              <a:gd name="connsiteY13" fmla="*/ 815974 h 1111250"/>
              <a:gd name="connsiteX14" fmla="*/ 1628775 w 3533775"/>
              <a:gd name="connsiteY14" fmla="*/ 828674 h 1111250"/>
              <a:gd name="connsiteX15" fmla="*/ 1701800 w 3533775"/>
              <a:gd name="connsiteY15" fmla="*/ 876299 h 1111250"/>
              <a:gd name="connsiteX16" fmla="*/ 1743075 w 3533775"/>
              <a:gd name="connsiteY16" fmla="*/ 876299 h 1111250"/>
              <a:gd name="connsiteX17" fmla="*/ 1758950 w 3533775"/>
              <a:gd name="connsiteY17" fmla="*/ 904874 h 1111250"/>
              <a:gd name="connsiteX18" fmla="*/ 1825625 w 3533775"/>
              <a:gd name="connsiteY18" fmla="*/ 901699 h 1111250"/>
              <a:gd name="connsiteX19" fmla="*/ 1892300 w 3533775"/>
              <a:gd name="connsiteY19" fmla="*/ 933449 h 1111250"/>
              <a:gd name="connsiteX20" fmla="*/ 1949450 w 3533775"/>
              <a:gd name="connsiteY20" fmla="*/ 930274 h 1111250"/>
              <a:gd name="connsiteX21" fmla="*/ 2003425 w 3533775"/>
              <a:gd name="connsiteY21" fmla="*/ 968374 h 1111250"/>
              <a:gd name="connsiteX22" fmla="*/ 2514600 w 3533775"/>
              <a:gd name="connsiteY22" fmla="*/ 1003299 h 1111250"/>
              <a:gd name="connsiteX23" fmla="*/ 2959100 w 3533775"/>
              <a:gd name="connsiteY23" fmla="*/ 1047749 h 1111250"/>
              <a:gd name="connsiteX24" fmla="*/ 3079750 w 3533775"/>
              <a:gd name="connsiteY24" fmla="*/ 1079499 h 1111250"/>
              <a:gd name="connsiteX25" fmla="*/ 3473450 w 3533775"/>
              <a:gd name="connsiteY25" fmla="*/ 1073150 h 1111250"/>
              <a:gd name="connsiteX26" fmla="*/ 3533775 w 3533775"/>
              <a:gd name="connsiteY26" fmla="*/ 1111250 h 1111250"/>
              <a:gd name="connsiteX0" fmla="*/ 0 w 3533775"/>
              <a:gd name="connsiteY0" fmla="*/ 0 h 1111250"/>
              <a:gd name="connsiteX1" fmla="*/ 384175 w 3533775"/>
              <a:gd name="connsiteY1" fmla="*/ 314324 h 1111250"/>
              <a:gd name="connsiteX2" fmla="*/ 444500 w 3533775"/>
              <a:gd name="connsiteY2" fmla="*/ 384174 h 1111250"/>
              <a:gd name="connsiteX3" fmla="*/ 482600 w 3533775"/>
              <a:gd name="connsiteY3" fmla="*/ 403224 h 1111250"/>
              <a:gd name="connsiteX4" fmla="*/ 568325 w 3533775"/>
              <a:gd name="connsiteY4" fmla="*/ 415924 h 1111250"/>
              <a:gd name="connsiteX5" fmla="*/ 631825 w 3533775"/>
              <a:gd name="connsiteY5" fmla="*/ 488949 h 1111250"/>
              <a:gd name="connsiteX6" fmla="*/ 660400 w 3533775"/>
              <a:gd name="connsiteY6" fmla="*/ 501649 h 1111250"/>
              <a:gd name="connsiteX7" fmla="*/ 746125 w 3533775"/>
              <a:gd name="connsiteY7" fmla="*/ 546099 h 1111250"/>
              <a:gd name="connsiteX8" fmla="*/ 828675 w 3533775"/>
              <a:gd name="connsiteY8" fmla="*/ 581024 h 1111250"/>
              <a:gd name="connsiteX9" fmla="*/ 892175 w 3533775"/>
              <a:gd name="connsiteY9" fmla="*/ 584199 h 1111250"/>
              <a:gd name="connsiteX10" fmla="*/ 933450 w 3533775"/>
              <a:gd name="connsiteY10" fmla="*/ 603249 h 1111250"/>
              <a:gd name="connsiteX11" fmla="*/ 984250 w 3533775"/>
              <a:gd name="connsiteY11" fmla="*/ 619124 h 1111250"/>
              <a:gd name="connsiteX12" fmla="*/ 1028700 w 3533775"/>
              <a:gd name="connsiteY12" fmla="*/ 654049 h 1111250"/>
              <a:gd name="connsiteX13" fmla="*/ 1127125 w 3533775"/>
              <a:gd name="connsiteY13" fmla="*/ 673099 h 1111250"/>
              <a:gd name="connsiteX14" fmla="*/ 1508125 w 3533775"/>
              <a:gd name="connsiteY14" fmla="*/ 815974 h 1111250"/>
              <a:gd name="connsiteX15" fmla="*/ 1628775 w 3533775"/>
              <a:gd name="connsiteY15" fmla="*/ 828674 h 1111250"/>
              <a:gd name="connsiteX16" fmla="*/ 1701800 w 3533775"/>
              <a:gd name="connsiteY16" fmla="*/ 876299 h 1111250"/>
              <a:gd name="connsiteX17" fmla="*/ 1743075 w 3533775"/>
              <a:gd name="connsiteY17" fmla="*/ 876299 h 1111250"/>
              <a:gd name="connsiteX18" fmla="*/ 1758950 w 3533775"/>
              <a:gd name="connsiteY18" fmla="*/ 904874 h 1111250"/>
              <a:gd name="connsiteX19" fmla="*/ 1825625 w 3533775"/>
              <a:gd name="connsiteY19" fmla="*/ 901699 h 1111250"/>
              <a:gd name="connsiteX20" fmla="*/ 1892300 w 3533775"/>
              <a:gd name="connsiteY20" fmla="*/ 933449 h 1111250"/>
              <a:gd name="connsiteX21" fmla="*/ 1949450 w 3533775"/>
              <a:gd name="connsiteY21" fmla="*/ 930274 h 1111250"/>
              <a:gd name="connsiteX22" fmla="*/ 2003425 w 3533775"/>
              <a:gd name="connsiteY22" fmla="*/ 968374 h 1111250"/>
              <a:gd name="connsiteX23" fmla="*/ 2514600 w 3533775"/>
              <a:gd name="connsiteY23" fmla="*/ 1003299 h 1111250"/>
              <a:gd name="connsiteX24" fmla="*/ 2959100 w 3533775"/>
              <a:gd name="connsiteY24" fmla="*/ 1047749 h 1111250"/>
              <a:gd name="connsiteX25" fmla="*/ 3079750 w 3533775"/>
              <a:gd name="connsiteY25" fmla="*/ 1079499 h 1111250"/>
              <a:gd name="connsiteX26" fmla="*/ 3473450 w 3533775"/>
              <a:gd name="connsiteY26" fmla="*/ 1073150 h 1111250"/>
              <a:gd name="connsiteX27" fmla="*/ 3533775 w 3533775"/>
              <a:gd name="connsiteY27" fmla="*/ 1111250 h 1111250"/>
              <a:gd name="connsiteX0" fmla="*/ 0 w 3533775"/>
              <a:gd name="connsiteY0" fmla="*/ 0 h 1111250"/>
              <a:gd name="connsiteX1" fmla="*/ 384175 w 3533775"/>
              <a:gd name="connsiteY1" fmla="*/ 314324 h 1111250"/>
              <a:gd name="connsiteX2" fmla="*/ 444500 w 3533775"/>
              <a:gd name="connsiteY2" fmla="*/ 384174 h 1111250"/>
              <a:gd name="connsiteX3" fmla="*/ 482600 w 3533775"/>
              <a:gd name="connsiteY3" fmla="*/ 403224 h 1111250"/>
              <a:gd name="connsiteX4" fmla="*/ 568325 w 3533775"/>
              <a:gd name="connsiteY4" fmla="*/ 415924 h 1111250"/>
              <a:gd name="connsiteX5" fmla="*/ 631825 w 3533775"/>
              <a:gd name="connsiteY5" fmla="*/ 488949 h 1111250"/>
              <a:gd name="connsiteX6" fmla="*/ 660400 w 3533775"/>
              <a:gd name="connsiteY6" fmla="*/ 501649 h 1111250"/>
              <a:gd name="connsiteX7" fmla="*/ 746125 w 3533775"/>
              <a:gd name="connsiteY7" fmla="*/ 546099 h 1111250"/>
              <a:gd name="connsiteX8" fmla="*/ 828675 w 3533775"/>
              <a:gd name="connsiteY8" fmla="*/ 581024 h 1111250"/>
              <a:gd name="connsiteX9" fmla="*/ 892175 w 3533775"/>
              <a:gd name="connsiteY9" fmla="*/ 584199 h 1111250"/>
              <a:gd name="connsiteX10" fmla="*/ 933450 w 3533775"/>
              <a:gd name="connsiteY10" fmla="*/ 603249 h 1111250"/>
              <a:gd name="connsiteX11" fmla="*/ 984250 w 3533775"/>
              <a:gd name="connsiteY11" fmla="*/ 619124 h 1111250"/>
              <a:gd name="connsiteX12" fmla="*/ 1028700 w 3533775"/>
              <a:gd name="connsiteY12" fmla="*/ 654049 h 1111250"/>
              <a:gd name="connsiteX13" fmla="*/ 1127125 w 3533775"/>
              <a:gd name="connsiteY13" fmla="*/ 673099 h 1111250"/>
              <a:gd name="connsiteX14" fmla="*/ 1508125 w 3533775"/>
              <a:gd name="connsiteY14" fmla="*/ 815974 h 1111250"/>
              <a:gd name="connsiteX15" fmla="*/ 1628775 w 3533775"/>
              <a:gd name="connsiteY15" fmla="*/ 828674 h 1111250"/>
              <a:gd name="connsiteX16" fmla="*/ 1701800 w 3533775"/>
              <a:gd name="connsiteY16" fmla="*/ 876299 h 1111250"/>
              <a:gd name="connsiteX17" fmla="*/ 1743075 w 3533775"/>
              <a:gd name="connsiteY17" fmla="*/ 876299 h 1111250"/>
              <a:gd name="connsiteX18" fmla="*/ 1758950 w 3533775"/>
              <a:gd name="connsiteY18" fmla="*/ 904874 h 1111250"/>
              <a:gd name="connsiteX19" fmla="*/ 1825625 w 3533775"/>
              <a:gd name="connsiteY19" fmla="*/ 901699 h 1111250"/>
              <a:gd name="connsiteX20" fmla="*/ 1892300 w 3533775"/>
              <a:gd name="connsiteY20" fmla="*/ 933449 h 1111250"/>
              <a:gd name="connsiteX21" fmla="*/ 1949450 w 3533775"/>
              <a:gd name="connsiteY21" fmla="*/ 930274 h 1111250"/>
              <a:gd name="connsiteX22" fmla="*/ 2003425 w 3533775"/>
              <a:gd name="connsiteY22" fmla="*/ 968374 h 1111250"/>
              <a:gd name="connsiteX23" fmla="*/ 2514600 w 3533775"/>
              <a:gd name="connsiteY23" fmla="*/ 1003299 h 1111250"/>
              <a:gd name="connsiteX24" fmla="*/ 2959100 w 3533775"/>
              <a:gd name="connsiteY24" fmla="*/ 1047749 h 1111250"/>
              <a:gd name="connsiteX25" fmla="*/ 3079750 w 3533775"/>
              <a:gd name="connsiteY25" fmla="*/ 1079499 h 1111250"/>
              <a:gd name="connsiteX26" fmla="*/ 3473450 w 3533775"/>
              <a:gd name="connsiteY26" fmla="*/ 1073150 h 1111250"/>
              <a:gd name="connsiteX27" fmla="*/ 3533775 w 3533775"/>
              <a:gd name="connsiteY27" fmla="*/ 1111250 h 1111250"/>
              <a:gd name="connsiteX0" fmla="*/ 0 w 3533775"/>
              <a:gd name="connsiteY0" fmla="*/ 0 h 1111250"/>
              <a:gd name="connsiteX1" fmla="*/ 165100 w 3533775"/>
              <a:gd name="connsiteY1" fmla="*/ 117474 h 1111250"/>
              <a:gd name="connsiteX2" fmla="*/ 384175 w 3533775"/>
              <a:gd name="connsiteY2" fmla="*/ 314324 h 1111250"/>
              <a:gd name="connsiteX3" fmla="*/ 444500 w 3533775"/>
              <a:gd name="connsiteY3" fmla="*/ 384174 h 1111250"/>
              <a:gd name="connsiteX4" fmla="*/ 482600 w 3533775"/>
              <a:gd name="connsiteY4" fmla="*/ 403224 h 1111250"/>
              <a:gd name="connsiteX5" fmla="*/ 568325 w 3533775"/>
              <a:gd name="connsiteY5" fmla="*/ 415924 h 1111250"/>
              <a:gd name="connsiteX6" fmla="*/ 631825 w 3533775"/>
              <a:gd name="connsiteY6" fmla="*/ 488949 h 1111250"/>
              <a:gd name="connsiteX7" fmla="*/ 660400 w 3533775"/>
              <a:gd name="connsiteY7" fmla="*/ 501649 h 1111250"/>
              <a:gd name="connsiteX8" fmla="*/ 746125 w 3533775"/>
              <a:gd name="connsiteY8" fmla="*/ 546099 h 1111250"/>
              <a:gd name="connsiteX9" fmla="*/ 828675 w 3533775"/>
              <a:gd name="connsiteY9" fmla="*/ 581024 h 1111250"/>
              <a:gd name="connsiteX10" fmla="*/ 892175 w 3533775"/>
              <a:gd name="connsiteY10" fmla="*/ 584199 h 1111250"/>
              <a:gd name="connsiteX11" fmla="*/ 933450 w 3533775"/>
              <a:gd name="connsiteY11" fmla="*/ 603249 h 1111250"/>
              <a:gd name="connsiteX12" fmla="*/ 984250 w 3533775"/>
              <a:gd name="connsiteY12" fmla="*/ 619124 h 1111250"/>
              <a:gd name="connsiteX13" fmla="*/ 1028700 w 3533775"/>
              <a:gd name="connsiteY13" fmla="*/ 654049 h 1111250"/>
              <a:gd name="connsiteX14" fmla="*/ 1127125 w 3533775"/>
              <a:gd name="connsiteY14" fmla="*/ 673099 h 1111250"/>
              <a:gd name="connsiteX15" fmla="*/ 1508125 w 3533775"/>
              <a:gd name="connsiteY15" fmla="*/ 815974 h 1111250"/>
              <a:gd name="connsiteX16" fmla="*/ 1628775 w 3533775"/>
              <a:gd name="connsiteY16" fmla="*/ 828674 h 1111250"/>
              <a:gd name="connsiteX17" fmla="*/ 1701800 w 3533775"/>
              <a:gd name="connsiteY17" fmla="*/ 876299 h 1111250"/>
              <a:gd name="connsiteX18" fmla="*/ 1743075 w 3533775"/>
              <a:gd name="connsiteY18" fmla="*/ 876299 h 1111250"/>
              <a:gd name="connsiteX19" fmla="*/ 1758950 w 3533775"/>
              <a:gd name="connsiteY19" fmla="*/ 904874 h 1111250"/>
              <a:gd name="connsiteX20" fmla="*/ 1825625 w 3533775"/>
              <a:gd name="connsiteY20" fmla="*/ 901699 h 1111250"/>
              <a:gd name="connsiteX21" fmla="*/ 1892300 w 3533775"/>
              <a:gd name="connsiteY21" fmla="*/ 933449 h 1111250"/>
              <a:gd name="connsiteX22" fmla="*/ 1949450 w 3533775"/>
              <a:gd name="connsiteY22" fmla="*/ 930274 h 1111250"/>
              <a:gd name="connsiteX23" fmla="*/ 2003425 w 3533775"/>
              <a:gd name="connsiteY23" fmla="*/ 968374 h 1111250"/>
              <a:gd name="connsiteX24" fmla="*/ 2514600 w 3533775"/>
              <a:gd name="connsiteY24" fmla="*/ 1003299 h 1111250"/>
              <a:gd name="connsiteX25" fmla="*/ 2959100 w 3533775"/>
              <a:gd name="connsiteY25" fmla="*/ 1047749 h 1111250"/>
              <a:gd name="connsiteX26" fmla="*/ 3079750 w 3533775"/>
              <a:gd name="connsiteY26" fmla="*/ 1079499 h 1111250"/>
              <a:gd name="connsiteX27" fmla="*/ 3473450 w 3533775"/>
              <a:gd name="connsiteY27" fmla="*/ 1073150 h 1111250"/>
              <a:gd name="connsiteX28" fmla="*/ 3533775 w 3533775"/>
              <a:gd name="connsiteY28" fmla="*/ 1111250 h 1111250"/>
              <a:gd name="connsiteX0" fmla="*/ 0 w 3533775"/>
              <a:gd name="connsiteY0" fmla="*/ 0 h 1111250"/>
              <a:gd name="connsiteX1" fmla="*/ 50800 w 3533775"/>
              <a:gd name="connsiteY1" fmla="*/ 25399 h 1111250"/>
              <a:gd name="connsiteX2" fmla="*/ 165100 w 3533775"/>
              <a:gd name="connsiteY2" fmla="*/ 117474 h 1111250"/>
              <a:gd name="connsiteX3" fmla="*/ 384175 w 3533775"/>
              <a:gd name="connsiteY3" fmla="*/ 314324 h 1111250"/>
              <a:gd name="connsiteX4" fmla="*/ 444500 w 3533775"/>
              <a:gd name="connsiteY4" fmla="*/ 384174 h 1111250"/>
              <a:gd name="connsiteX5" fmla="*/ 482600 w 3533775"/>
              <a:gd name="connsiteY5" fmla="*/ 403224 h 1111250"/>
              <a:gd name="connsiteX6" fmla="*/ 568325 w 3533775"/>
              <a:gd name="connsiteY6" fmla="*/ 415924 h 1111250"/>
              <a:gd name="connsiteX7" fmla="*/ 631825 w 3533775"/>
              <a:gd name="connsiteY7" fmla="*/ 488949 h 1111250"/>
              <a:gd name="connsiteX8" fmla="*/ 660400 w 3533775"/>
              <a:gd name="connsiteY8" fmla="*/ 501649 h 1111250"/>
              <a:gd name="connsiteX9" fmla="*/ 746125 w 3533775"/>
              <a:gd name="connsiteY9" fmla="*/ 546099 h 1111250"/>
              <a:gd name="connsiteX10" fmla="*/ 828675 w 3533775"/>
              <a:gd name="connsiteY10" fmla="*/ 581024 h 1111250"/>
              <a:gd name="connsiteX11" fmla="*/ 892175 w 3533775"/>
              <a:gd name="connsiteY11" fmla="*/ 584199 h 1111250"/>
              <a:gd name="connsiteX12" fmla="*/ 933450 w 3533775"/>
              <a:gd name="connsiteY12" fmla="*/ 603249 h 1111250"/>
              <a:gd name="connsiteX13" fmla="*/ 984250 w 3533775"/>
              <a:gd name="connsiteY13" fmla="*/ 619124 h 1111250"/>
              <a:gd name="connsiteX14" fmla="*/ 1028700 w 3533775"/>
              <a:gd name="connsiteY14" fmla="*/ 654049 h 1111250"/>
              <a:gd name="connsiteX15" fmla="*/ 1127125 w 3533775"/>
              <a:gd name="connsiteY15" fmla="*/ 673099 h 1111250"/>
              <a:gd name="connsiteX16" fmla="*/ 1508125 w 3533775"/>
              <a:gd name="connsiteY16" fmla="*/ 815974 h 1111250"/>
              <a:gd name="connsiteX17" fmla="*/ 1628775 w 3533775"/>
              <a:gd name="connsiteY17" fmla="*/ 828674 h 1111250"/>
              <a:gd name="connsiteX18" fmla="*/ 1701800 w 3533775"/>
              <a:gd name="connsiteY18" fmla="*/ 876299 h 1111250"/>
              <a:gd name="connsiteX19" fmla="*/ 1743075 w 3533775"/>
              <a:gd name="connsiteY19" fmla="*/ 876299 h 1111250"/>
              <a:gd name="connsiteX20" fmla="*/ 1758950 w 3533775"/>
              <a:gd name="connsiteY20" fmla="*/ 904874 h 1111250"/>
              <a:gd name="connsiteX21" fmla="*/ 1825625 w 3533775"/>
              <a:gd name="connsiteY21" fmla="*/ 901699 h 1111250"/>
              <a:gd name="connsiteX22" fmla="*/ 1892300 w 3533775"/>
              <a:gd name="connsiteY22" fmla="*/ 933449 h 1111250"/>
              <a:gd name="connsiteX23" fmla="*/ 1949450 w 3533775"/>
              <a:gd name="connsiteY23" fmla="*/ 930274 h 1111250"/>
              <a:gd name="connsiteX24" fmla="*/ 2003425 w 3533775"/>
              <a:gd name="connsiteY24" fmla="*/ 968374 h 1111250"/>
              <a:gd name="connsiteX25" fmla="*/ 2514600 w 3533775"/>
              <a:gd name="connsiteY25" fmla="*/ 1003299 h 1111250"/>
              <a:gd name="connsiteX26" fmla="*/ 2959100 w 3533775"/>
              <a:gd name="connsiteY26" fmla="*/ 1047749 h 1111250"/>
              <a:gd name="connsiteX27" fmla="*/ 3079750 w 3533775"/>
              <a:gd name="connsiteY27" fmla="*/ 1079499 h 1111250"/>
              <a:gd name="connsiteX28" fmla="*/ 3473450 w 3533775"/>
              <a:gd name="connsiteY28" fmla="*/ 1073150 h 1111250"/>
              <a:gd name="connsiteX29" fmla="*/ 3533775 w 3533775"/>
              <a:gd name="connsiteY29" fmla="*/ 1111250 h 1111250"/>
              <a:gd name="connsiteX0" fmla="*/ 0 w 3533775"/>
              <a:gd name="connsiteY0" fmla="*/ 0 h 1111250"/>
              <a:gd name="connsiteX1" fmla="*/ 50800 w 3533775"/>
              <a:gd name="connsiteY1" fmla="*/ 25399 h 1111250"/>
              <a:gd name="connsiteX2" fmla="*/ 66675 w 3533775"/>
              <a:gd name="connsiteY2" fmla="*/ 50799 h 1111250"/>
              <a:gd name="connsiteX3" fmla="*/ 165100 w 3533775"/>
              <a:gd name="connsiteY3" fmla="*/ 117474 h 1111250"/>
              <a:gd name="connsiteX4" fmla="*/ 384175 w 3533775"/>
              <a:gd name="connsiteY4" fmla="*/ 314324 h 1111250"/>
              <a:gd name="connsiteX5" fmla="*/ 444500 w 3533775"/>
              <a:gd name="connsiteY5" fmla="*/ 384174 h 1111250"/>
              <a:gd name="connsiteX6" fmla="*/ 482600 w 3533775"/>
              <a:gd name="connsiteY6" fmla="*/ 403224 h 1111250"/>
              <a:gd name="connsiteX7" fmla="*/ 568325 w 3533775"/>
              <a:gd name="connsiteY7" fmla="*/ 415924 h 1111250"/>
              <a:gd name="connsiteX8" fmla="*/ 631825 w 3533775"/>
              <a:gd name="connsiteY8" fmla="*/ 488949 h 1111250"/>
              <a:gd name="connsiteX9" fmla="*/ 660400 w 3533775"/>
              <a:gd name="connsiteY9" fmla="*/ 501649 h 1111250"/>
              <a:gd name="connsiteX10" fmla="*/ 746125 w 3533775"/>
              <a:gd name="connsiteY10" fmla="*/ 546099 h 1111250"/>
              <a:gd name="connsiteX11" fmla="*/ 828675 w 3533775"/>
              <a:gd name="connsiteY11" fmla="*/ 581024 h 1111250"/>
              <a:gd name="connsiteX12" fmla="*/ 892175 w 3533775"/>
              <a:gd name="connsiteY12" fmla="*/ 584199 h 1111250"/>
              <a:gd name="connsiteX13" fmla="*/ 933450 w 3533775"/>
              <a:gd name="connsiteY13" fmla="*/ 603249 h 1111250"/>
              <a:gd name="connsiteX14" fmla="*/ 984250 w 3533775"/>
              <a:gd name="connsiteY14" fmla="*/ 619124 h 1111250"/>
              <a:gd name="connsiteX15" fmla="*/ 1028700 w 3533775"/>
              <a:gd name="connsiteY15" fmla="*/ 654049 h 1111250"/>
              <a:gd name="connsiteX16" fmla="*/ 1127125 w 3533775"/>
              <a:gd name="connsiteY16" fmla="*/ 673099 h 1111250"/>
              <a:gd name="connsiteX17" fmla="*/ 1508125 w 3533775"/>
              <a:gd name="connsiteY17" fmla="*/ 815974 h 1111250"/>
              <a:gd name="connsiteX18" fmla="*/ 1628775 w 3533775"/>
              <a:gd name="connsiteY18" fmla="*/ 828674 h 1111250"/>
              <a:gd name="connsiteX19" fmla="*/ 1701800 w 3533775"/>
              <a:gd name="connsiteY19" fmla="*/ 876299 h 1111250"/>
              <a:gd name="connsiteX20" fmla="*/ 1743075 w 3533775"/>
              <a:gd name="connsiteY20" fmla="*/ 876299 h 1111250"/>
              <a:gd name="connsiteX21" fmla="*/ 1758950 w 3533775"/>
              <a:gd name="connsiteY21" fmla="*/ 904874 h 1111250"/>
              <a:gd name="connsiteX22" fmla="*/ 1825625 w 3533775"/>
              <a:gd name="connsiteY22" fmla="*/ 901699 h 1111250"/>
              <a:gd name="connsiteX23" fmla="*/ 1892300 w 3533775"/>
              <a:gd name="connsiteY23" fmla="*/ 933449 h 1111250"/>
              <a:gd name="connsiteX24" fmla="*/ 1949450 w 3533775"/>
              <a:gd name="connsiteY24" fmla="*/ 930274 h 1111250"/>
              <a:gd name="connsiteX25" fmla="*/ 2003425 w 3533775"/>
              <a:gd name="connsiteY25" fmla="*/ 968374 h 1111250"/>
              <a:gd name="connsiteX26" fmla="*/ 2514600 w 3533775"/>
              <a:gd name="connsiteY26" fmla="*/ 1003299 h 1111250"/>
              <a:gd name="connsiteX27" fmla="*/ 2959100 w 3533775"/>
              <a:gd name="connsiteY27" fmla="*/ 1047749 h 1111250"/>
              <a:gd name="connsiteX28" fmla="*/ 3079750 w 3533775"/>
              <a:gd name="connsiteY28" fmla="*/ 1079499 h 1111250"/>
              <a:gd name="connsiteX29" fmla="*/ 3473450 w 3533775"/>
              <a:gd name="connsiteY29" fmla="*/ 1073150 h 1111250"/>
              <a:gd name="connsiteX30" fmla="*/ 3533775 w 3533775"/>
              <a:gd name="connsiteY30" fmla="*/ 1111250 h 1111250"/>
              <a:gd name="connsiteX0" fmla="*/ 0 w 3533775"/>
              <a:gd name="connsiteY0" fmla="*/ 0 h 1111250"/>
              <a:gd name="connsiteX1" fmla="*/ 50800 w 3533775"/>
              <a:gd name="connsiteY1" fmla="*/ 25399 h 1111250"/>
              <a:gd name="connsiteX2" fmla="*/ 66675 w 3533775"/>
              <a:gd name="connsiteY2" fmla="*/ 50799 h 1111250"/>
              <a:gd name="connsiteX3" fmla="*/ 117475 w 3533775"/>
              <a:gd name="connsiteY3" fmla="*/ 73024 h 1111250"/>
              <a:gd name="connsiteX4" fmla="*/ 165100 w 3533775"/>
              <a:gd name="connsiteY4" fmla="*/ 117474 h 1111250"/>
              <a:gd name="connsiteX5" fmla="*/ 384175 w 3533775"/>
              <a:gd name="connsiteY5" fmla="*/ 314324 h 1111250"/>
              <a:gd name="connsiteX6" fmla="*/ 444500 w 3533775"/>
              <a:gd name="connsiteY6" fmla="*/ 384174 h 1111250"/>
              <a:gd name="connsiteX7" fmla="*/ 482600 w 3533775"/>
              <a:gd name="connsiteY7" fmla="*/ 403224 h 1111250"/>
              <a:gd name="connsiteX8" fmla="*/ 568325 w 3533775"/>
              <a:gd name="connsiteY8" fmla="*/ 415924 h 1111250"/>
              <a:gd name="connsiteX9" fmla="*/ 631825 w 3533775"/>
              <a:gd name="connsiteY9" fmla="*/ 488949 h 1111250"/>
              <a:gd name="connsiteX10" fmla="*/ 660400 w 3533775"/>
              <a:gd name="connsiteY10" fmla="*/ 501649 h 1111250"/>
              <a:gd name="connsiteX11" fmla="*/ 746125 w 3533775"/>
              <a:gd name="connsiteY11" fmla="*/ 546099 h 1111250"/>
              <a:gd name="connsiteX12" fmla="*/ 828675 w 3533775"/>
              <a:gd name="connsiteY12" fmla="*/ 581024 h 1111250"/>
              <a:gd name="connsiteX13" fmla="*/ 892175 w 3533775"/>
              <a:gd name="connsiteY13" fmla="*/ 584199 h 1111250"/>
              <a:gd name="connsiteX14" fmla="*/ 933450 w 3533775"/>
              <a:gd name="connsiteY14" fmla="*/ 603249 h 1111250"/>
              <a:gd name="connsiteX15" fmla="*/ 984250 w 3533775"/>
              <a:gd name="connsiteY15" fmla="*/ 619124 h 1111250"/>
              <a:gd name="connsiteX16" fmla="*/ 1028700 w 3533775"/>
              <a:gd name="connsiteY16" fmla="*/ 654049 h 1111250"/>
              <a:gd name="connsiteX17" fmla="*/ 1127125 w 3533775"/>
              <a:gd name="connsiteY17" fmla="*/ 673099 h 1111250"/>
              <a:gd name="connsiteX18" fmla="*/ 1508125 w 3533775"/>
              <a:gd name="connsiteY18" fmla="*/ 815974 h 1111250"/>
              <a:gd name="connsiteX19" fmla="*/ 1628775 w 3533775"/>
              <a:gd name="connsiteY19" fmla="*/ 828674 h 1111250"/>
              <a:gd name="connsiteX20" fmla="*/ 1701800 w 3533775"/>
              <a:gd name="connsiteY20" fmla="*/ 876299 h 1111250"/>
              <a:gd name="connsiteX21" fmla="*/ 1743075 w 3533775"/>
              <a:gd name="connsiteY21" fmla="*/ 876299 h 1111250"/>
              <a:gd name="connsiteX22" fmla="*/ 1758950 w 3533775"/>
              <a:gd name="connsiteY22" fmla="*/ 904874 h 1111250"/>
              <a:gd name="connsiteX23" fmla="*/ 1825625 w 3533775"/>
              <a:gd name="connsiteY23" fmla="*/ 901699 h 1111250"/>
              <a:gd name="connsiteX24" fmla="*/ 1892300 w 3533775"/>
              <a:gd name="connsiteY24" fmla="*/ 933449 h 1111250"/>
              <a:gd name="connsiteX25" fmla="*/ 1949450 w 3533775"/>
              <a:gd name="connsiteY25" fmla="*/ 930274 h 1111250"/>
              <a:gd name="connsiteX26" fmla="*/ 2003425 w 3533775"/>
              <a:gd name="connsiteY26" fmla="*/ 968374 h 1111250"/>
              <a:gd name="connsiteX27" fmla="*/ 2514600 w 3533775"/>
              <a:gd name="connsiteY27" fmla="*/ 1003299 h 1111250"/>
              <a:gd name="connsiteX28" fmla="*/ 2959100 w 3533775"/>
              <a:gd name="connsiteY28" fmla="*/ 1047749 h 1111250"/>
              <a:gd name="connsiteX29" fmla="*/ 3079750 w 3533775"/>
              <a:gd name="connsiteY29" fmla="*/ 1079499 h 1111250"/>
              <a:gd name="connsiteX30" fmla="*/ 3473450 w 3533775"/>
              <a:gd name="connsiteY30" fmla="*/ 1073150 h 1111250"/>
              <a:gd name="connsiteX31" fmla="*/ 3533775 w 3533775"/>
              <a:gd name="connsiteY31" fmla="*/ 1111250 h 1111250"/>
              <a:gd name="connsiteX0" fmla="*/ 0 w 3533775"/>
              <a:gd name="connsiteY0" fmla="*/ 0 h 1111250"/>
              <a:gd name="connsiteX1" fmla="*/ 50800 w 3533775"/>
              <a:gd name="connsiteY1" fmla="*/ 25399 h 1111250"/>
              <a:gd name="connsiteX2" fmla="*/ 66675 w 3533775"/>
              <a:gd name="connsiteY2" fmla="*/ 50799 h 1111250"/>
              <a:gd name="connsiteX3" fmla="*/ 117475 w 3533775"/>
              <a:gd name="connsiteY3" fmla="*/ 73024 h 1111250"/>
              <a:gd name="connsiteX4" fmla="*/ 165100 w 3533775"/>
              <a:gd name="connsiteY4" fmla="*/ 117474 h 1111250"/>
              <a:gd name="connsiteX5" fmla="*/ 177800 w 3533775"/>
              <a:gd name="connsiteY5" fmla="*/ 161924 h 1111250"/>
              <a:gd name="connsiteX6" fmla="*/ 384175 w 3533775"/>
              <a:gd name="connsiteY6" fmla="*/ 314324 h 1111250"/>
              <a:gd name="connsiteX7" fmla="*/ 444500 w 3533775"/>
              <a:gd name="connsiteY7" fmla="*/ 384174 h 1111250"/>
              <a:gd name="connsiteX8" fmla="*/ 482600 w 3533775"/>
              <a:gd name="connsiteY8" fmla="*/ 403224 h 1111250"/>
              <a:gd name="connsiteX9" fmla="*/ 568325 w 3533775"/>
              <a:gd name="connsiteY9" fmla="*/ 415924 h 1111250"/>
              <a:gd name="connsiteX10" fmla="*/ 631825 w 3533775"/>
              <a:gd name="connsiteY10" fmla="*/ 488949 h 1111250"/>
              <a:gd name="connsiteX11" fmla="*/ 660400 w 3533775"/>
              <a:gd name="connsiteY11" fmla="*/ 501649 h 1111250"/>
              <a:gd name="connsiteX12" fmla="*/ 746125 w 3533775"/>
              <a:gd name="connsiteY12" fmla="*/ 546099 h 1111250"/>
              <a:gd name="connsiteX13" fmla="*/ 828675 w 3533775"/>
              <a:gd name="connsiteY13" fmla="*/ 581024 h 1111250"/>
              <a:gd name="connsiteX14" fmla="*/ 892175 w 3533775"/>
              <a:gd name="connsiteY14" fmla="*/ 584199 h 1111250"/>
              <a:gd name="connsiteX15" fmla="*/ 933450 w 3533775"/>
              <a:gd name="connsiteY15" fmla="*/ 603249 h 1111250"/>
              <a:gd name="connsiteX16" fmla="*/ 984250 w 3533775"/>
              <a:gd name="connsiteY16" fmla="*/ 619124 h 1111250"/>
              <a:gd name="connsiteX17" fmla="*/ 1028700 w 3533775"/>
              <a:gd name="connsiteY17" fmla="*/ 654049 h 1111250"/>
              <a:gd name="connsiteX18" fmla="*/ 1127125 w 3533775"/>
              <a:gd name="connsiteY18" fmla="*/ 673099 h 1111250"/>
              <a:gd name="connsiteX19" fmla="*/ 1508125 w 3533775"/>
              <a:gd name="connsiteY19" fmla="*/ 815974 h 1111250"/>
              <a:gd name="connsiteX20" fmla="*/ 1628775 w 3533775"/>
              <a:gd name="connsiteY20" fmla="*/ 828674 h 1111250"/>
              <a:gd name="connsiteX21" fmla="*/ 1701800 w 3533775"/>
              <a:gd name="connsiteY21" fmla="*/ 876299 h 1111250"/>
              <a:gd name="connsiteX22" fmla="*/ 1743075 w 3533775"/>
              <a:gd name="connsiteY22" fmla="*/ 876299 h 1111250"/>
              <a:gd name="connsiteX23" fmla="*/ 1758950 w 3533775"/>
              <a:gd name="connsiteY23" fmla="*/ 904874 h 1111250"/>
              <a:gd name="connsiteX24" fmla="*/ 1825625 w 3533775"/>
              <a:gd name="connsiteY24" fmla="*/ 901699 h 1111250"/>
              <a:gd name="connsiteX25" fmla="*/ 1892300 w 3533775"/>
              <a:gd name="connsiteY25" fmla="*/ 933449 h 1111250"/>
              <a:gd name="connsiteX26" fmla="*/ 1949450 w 3533775"/>
              <a:gd name="connsiteY26" fmla="*/ 930274 h 1111250"/>
              <a:gd name="connsiteX27" fmla="*/ 2003425 w 3533775"/>
              <a:gd name="connsiteY27" fmla="*/ 968374 h 1111250"/>
              <a:gd name="connsiteX28" fmla="*/ 2514600 w 3533775"/>
              <a:gd name="connsiteY28" fmla="*/ 1003299 h 1111250"/>
              <a:gd name="connsiteX29" fmla="*/ 2959100 w 3533775"/>
              <a:gd name="connsiteY29" fmla="*/ 1047749 h 1111250"/>
              <a:gd name="connsiteX30" fmla="*/ 3079750 w 3533775"/>
              <a:gd name="connsiteY30" fmla="*/ 1079499 h 1111250"/>
              <a:gd name="connsiteX31" fmla="*/ 3473450 w 3533775"/>
              <a:gd name="connsiteY31" fmla="*/ 1073150 h 1111250"/>
              <a:gd name="connsiteX32" fmla="*/ 3533775 w 3533775"/>
              <a:gd name="connsiteY32" fmla="*/ 1111250 h 1111250"/>
              <a:gd name="connsiteX0" fmla="*/ 0 w 3533775"/>
              <a:gd name="connsiteY0" fmla="*/ 0 h 1111250"/>
              <a:gd name="connsiteX1" fmla="*/ 50800 w 3533775"/>
              <a:gd name="connsiteY1" fmla="*/ 25399 h 1111250"/>
              <a:gd name="connsiteX2" fmla="*/ 66675 w 3533775"/>
              <a:gd name="connsiteY2" fmla="*/ 50799 h 1111250"/>
              <a:gd name="connsiteX3" fmla="*/ 117475 w 3533775"/>
              <a:gd name="connsiteY3" fmla="*/ 73024 h 1111250"/>
              <a:gd name="connsiteX4" fmla="*/ 165100 w 3533775"/>
              <a:gd name="connsiteY4" fmla="*/ 117474 h 1111250"/>
              <a:gd name="connsiteX5" fmla="*/ 177800 w 3533775"/>
              <a:gd name="connsiteY5" fmla="*/ 161924 h 1111250"/>
              <a:gd name="connsiteX6" fmla="*/ 384175 w 3533775"/>
              <a:gd name="connsiteY6" fmla="*/ 314324 h 1111250"/>
              <a:gd name="connsiteX7" fmla="*/ 444500 w 3533775"/>
              <a:gd name="connsiteY7" fmla="*/ 384174 h 1111250"/>
              <a:gd name="connsiteX8" fmla="*/ 482600 w 3533775"/>
              <a:gd name="connsiteY8" fmla="*/ 403224 h 1111250"/>
              <a:gd name="connsiteX9" fmla="*/ 568325 w 3533775"/>
              <a:gd name="connsiteY9" fmla="*/ 415924 h 1111250"/>
              <a:gd name="connsiteX10" fmla="*/ 631825 w 3533775"/>
              <a:gd name="connsiteY10" fmla="*/ 488949 h 1111250"/>
              <a:gd name="connsiteX11" fmla="*/ 660400 w 3533775"/>
              <a:gd name="connsiteY11" fmla="*/ 501649 h 1111250"/>
              <a:gd name="connsiteX12" fmla="*/ 746125 w 3533775"/>
              <a:gd name="connsiteY12" fmla="*/ 546099 h 1111250"/>
              <a:gd name="connsiteX13" fmla="*/ 828675 w 3533775"/>
              <a:gd name="connsiteY13" fmla="*/ 581024 h 1111250"/>
              <a:gd name="connsiteX14" fmla="*/ 892175 w 3533775"/>
              <a:gd name="connsiteY14" fmla="*/ 584199 h 1111250"/>
              <a:gd name="connsiteX15" fmla="*/ 933450 w 3533775"/>
              <a:gd name="connsiteY15" fmla="*/ 603249 h 1111250"/>
              <a:gd name="connsiteX16" fmla="*/ 984250 w 3533775"/>
              <a:gd name="connsiteY16" fmla="*/ 619124 h 1111250"/>
              <a:gd name="connsiteX17" fmla="*/ 1028700 w 3533775"/>
              <a:gd name="connsiteY17" fmla="*/ 654049 h 1111250"/>
              <a:gd name="connsiteX18" fmla="*/ 1127125 w 3533775"/>
              <a:gd name="connsiteY18" fmla="*/ 673099 h 1111250"/>
              <a:gd name="connsiteX19" fmla="*/ 1508125 w 3533775"/>
              <a:gd name="connsiteY19" fmla="*/ 815974 h 1111250"/>
              <a:gd name="connsiteX20" fmla="*/ 1628775 w 3533775"/>
              <a:gd name="connsiteY20" fmla="*/ 828674 h 1111250"/>
              <a:gd name="connsiteX21" fmla="*/ 1701800 w 3533775"/>
              <a:gd name="connsiteY21" fmla="*/ 876299 h 1111250"/>
              <a:gd name="connsiteX22" fmla="*/ 1743075 w 3533775"/>
              <a:gd name="connsiteY22" fmla="*/ 876299 h 1111250"/>
              <a:gd name="connsiteX23" fmla="*/ 1758950 w 3533775"/>
              <a:gd name="connsiteY23" fmla="*/ 904874 h 1111250"/>
              <a:gd name="connsiteX24" fmla="*/ 1825625 w 3533775"/>
              <a:gd name="connsiteY24" fmla="*/ 901699 h 1111250"/>
              <a:gd name="connsiteX25" fmla="*/ 1892300 w 3533775"/>
              <a:gd name="connsiteY25" fmla="*/ 933449 h 1111250"/>
              <a:gd name="connsiteX26" fmla="*/ 1949450 w 3533775"/>
              <a:gd name="connsiteY26" fmla="*/ 930274 h 1111250"/>
              <a:gd name="connsiteX27" fmla="*/ 2003425 w 3533775"/>
              <a:gd name="connsiteY27" fmla="*/ 968374 h 1111250"/>
              <a:gd name="connsiteX28" fmla="*/ 2514600 w 3533775"/>
              <a:gd name="connsiteY28" fmla="*/ 1003299 h 1111250"/>
              <a:gd name="connsiteX29" fmla="*/ 2959100 w 3533775"/>
              <a:gd name="connsiteY29" fmla="*/ 1047749 h 1111250"/>
              <a:gd name="connsiteX30" fmla="*/ 3079750 w 3533775"/>
              <a:gd name="connsiteY30" fmla="*/ 1079499 h 1111250"/>
              <a:gd name="connsiteX31" fmla="*/ 3473450 w 3533775"/>
              <a:gd name="connsiteY31" fmla="*/ 1073150 h 1111250"/>
              <a:gd name="connsiteX32" fmla="*/ 3533775 w 3533775"/>
              <a:gd name="connsiteY32" fmla="*/ 1111250 h 1111250"/>
              <a:gd name="connsiteX0" fmla="*/ 0 w 3533775"/>
              <a:gd name="connsiteY0" fmla="*/ 0 h 1111250"/>
              <a:gd name="connsiteX1" fmla="*/ 50800 w 3533775"/>
              <a:gd name="connsiteY1" fmla="*/ 25399 h 1111250"/>
              <a:gd name="connsiteX2" fmla="*/ 66675 w 3533775"/>
              <a:gd name="connsiteY2" fmla="*/ 50799 h 1111250"/>
              <a:gd name="connsiteX3" fmla="*/ 117475 w 3533775"/>
              <a:gd name="connsiteY3" fmla="*/ 73024 h 1111250"/>
              <a:gd name="connsiteX4" fmla="*/ 165100 w 3533775"/>
              <a:gd name="connsiteY4" fmla="*/ 117474 h 1111250"/>
              <a:gd name="connsiteX5" fmla="*/ 177800 w 3533775"/>
              <a:gd name="connsiteY5" fmla="*/ 161924 h 1111250"/>
              <a:gd name="connsiteX6" fmla="*/ 279400 w 3533775"/>
              <a:gd name="connsiteY6" fmla="*/ 250824 h 1111250"/>
              <a:gd name="connsiteX7" fmla="*/ 384175 w 3533775"/>
              <a:gd name="connsiteY7" fmla="*/ 314324 h 1111250"/>
              <a:gd name="connsiteX8" fmla="*/ 444500 w 3533775"/>
              <a:gd name="connsiteY8" fmla="*/ 384174 h 1111250"/>
              <a:gd name="connsiteX9" fmla="*/ 482600 w 3533775"/>
              <a:gd name="connsiteY9" fmla="*/ 403224 h 1111250"/>
              <a:gd name="connsiteX10" fmla="*/ 568325 w 3533775"/>
              <a:gd name="connsiteY10" fmla="*/ 415924 h 1111250"/>
              <a:gd name="connsiteX11" fmla="*/ 631825 w 3533775"/>
              <a:gd name="connsiteY11" fmla="*/ 488949 h 1111250"/>
              <a:gd name="connsiteX12" fmla="*/ 660400 w 3533775"/>
              <a:gd name="connsiteY12" fmla="*/ 501649 h 1111250"/>
              <a:gd name="connsiteX13" fmla="*/ 746125 w 3533775"/>
              <a:gd name="connsiteY13" fmla="*/ 546099 h 1111250"/>
              <a:gd name="connsiteX14" fmla="*/ 828675 w 3533775"/>
              <a:gd name="connsiteY14" fmla="*/ 581024 h 1111250"/>
              <a:gd name="connsiteX15" fmla="*/ 892175 w 3533775"/>
              <a:gd name="connsiteY15" fmla="*/ 584199 h 1111250"/>
              <a:gd name="connsiteX16" fmla="*/ 933450 w 3533775"/>
              <a:gd name="connsiteY16" fmla="*/ 603249 h 1111250"/>
              <a:gd name="connsiteX17" fmla="*/ 984250 w 3533775"/>
              <a:gd name="connsiteY17" fmla="*/ 619124 h 1111250"/>
              <a:gd name="connsiteX18" fmla="*/ 1028700 w 3533775"/>
              <a:gd name="connsiteY18" fmla="*/ 654049 h 1111250"/>
              <a:gd name="connsiteX19" fmla="*/ 1127125 w 3533775"/>
              <a:gd name="connsiteY19" fmla="*/ 673099 h 1111250"/>
              <a:gd name="connsiteX20" fmla="*/ 1508125 w 3533775"/>
              <a:gd name="connsiteY20" fmla="*/ 815974 h 1111250"/>
              <a:gd name="connsiteX21" fmla="*/ 1628775 w 3533775"/>
              <a:gd name="connsiteY21" fmla="*/ 828674 h 1111250"/>
              <a:gd name="connsiteX22" fmla="*/ 1701800 w 3533775"/>
              <a:gd name="connsiteY22" fmla="*/ 876299 h 1111250"/>
              <a:gd name="connsiteX23" fmla="*/ 1743075 w 3533775"/>
              <a:gd name="connsiteY23" fmla="*/ 876299 h 1111250"/>
              <a:gd name="connsiteX24" fmla="*/ 1758950 w 3533775"/>
              <a:gd name="connsiteY24" fmla="*/ 904874 h 1111250"/>
              <a:gd name="connsiteX25" fmla="*/ 1825625 w 3533775"/>
              <a:gd name="connsiteY25" fmla="*/ 901699 h 1111250"/>
              <a:gd name="connsiteX26" fmla="*/ 1892300 w 3533775"/>
              <a:gd name="connsiteY26" fmla="*/ 933449 h 1111250"/>
              <a:gd name="connsiteX27" fmla="*/ 1949450 w 3533775"/>
              <a:gd name="connsiteY27" fmla="*/ 930274 h 1111250"/>
              <a:gd name="connsiteX28" fmla="*/ 2003425 w 3533775"/>
              <a:gd name="connsiteY28" fmla="*/ 968374 h 1111250"/>
              <a:gd name="connsiteX29" fmla="*/ 2514600 w 3533775"/>
              <a:gd name="connsiteY29" fmla="*/ 1003299 h 1111250"/>
              <a:gd name="connsiteX30" fmla="*/ 2959100 w 3533775"/>
              <a:gd name="connsiteY30" fmla="*/ 1047749 h 1111250"/>
              <a:gd name="connsiteX31" fmla="*/ 3079750 w 3533775"/>
              <a:gd name="connsiteY31" fmla="*/ 1079499 h 1111250"/>
              <a:gd name="connsiteX32" fmla="*/ 3473450 w 3533775"/>
              <a:gd name="connsiteY32" fmla="*/ 1073150 h 1111250"/>
              <a:gd name="connsiteX33" fmla="*/ 3533775 w 3533775"/>
              <a:gd name="connsiteY33" fmla="*/ 1111250 h 1111250"/>
              <a:gd name="connsiteX0" fmla="*/ 0 w 3533775"/>
              <a:gd name="connsiteY0" fmla="*/ 0 h 1111250"/>
              <a:gd name="connsiteX1" fmla="*/ 50800 w 3533775"/>
              <a:gd name="connsiteY1" fmla="*/ 25399 h 1111250"/>
              <a:gd name="connsiteX2" fmla="*/ 66675 w 3533775"/>
              <a:gd name="connsiteY2" fmla="*/ 50799 h 1111250"/>
              <a:gd name="connsiteX3" fmla="*/ 117475 w 3533775"/>
              <a:gd name="connsiteY3" fmla="*/ 73024 h 1111250"/>
              <a:gd name="connsiteX4" fmla="*/ 165100 w 3533775"/>
              <a:gd name="connsiteY4" fmla="*/ 117474 h 1111250"/>
              <a:gd name="connsiteX5" fmla="*/ 177800 w 3533775"/>
              <a:gd name="connsiteY5" fmla="*/ 161924 h 1111250"/>
              <a:gd name="connsiteX6" fmla="*/ 279400 w 3533775"/>
              <a:gd name="connsiteY6" fmla="*/ 250824 h 1111250"/>
              <a:gd name="connsiteX7" fmla="*/ 384175 w 3533775"/>
              <a:gd name="connsiteY7" fmla="*/ 314324 h 1111250"/>
              <a:gd name="connsiteX8" fmla="*/ 444500 w 3533775"/>
              <a:gd name="connsiteY8" fmla="*/ 384174 h 1111250"/>
              <a:gd name="connsiteX9" fmla="*/ 482600 w 3533775"/>
              <a:gd name="connsiteY9" fmla="*/ 403224 h 1111250"/>
              <a:gd name="connsiteX10" fmla="*/ 568325 w 3533775"/>
              <a:gd name="connsiteY10" fmla="*/ 415924 h 1111250"/>
              <a:gd name="connsiteX11" fmla="*/ 631825 w 3533775"/>
              <a:gd name="connsiteY11" fmla="*/ 488949 h 1111250"/>
              <a:gd name="connsiteX12" fmla="*/ 660400 w 3533775"/>
              <a:gd name="connsiteY12" fmla="*/ 501649 h 1111250"/>
              <a:gd name="connsiteX13" fmla="*/ 746125 w 3533775"/>
              <a:gd name="connsiteY13" fmla="*/ 546099 h 1111250"/>
              <a:gd name="connsiteX14" fmla="*/ 828675 w 3533775"/>
              <a:gd name="connsiteY14" fmla="*/ 581024 h 1111250"/>
              <a:gd name="connsiteX15" fmla="*/ 892175 w 3533775"/>
              <a:gd name="connsiteY15" fmla="*/ 584199 h 1111250"/>
              <a:gd name="connsiteX16" fmla="*/ 933450 w 3533775"/>
              <a:gd name="connsiteY16" fmla="*/ 603249 h 1111250"/>
              <a:gd name="connsiteX17" fmla="*/ 984250 w 3533775"/>
              <a:gd name="connsiteY17" fmla="*/ 619124 h 1111250"/>
              <a:gd name="connsiteX18" fmla="*/ 1028700 w 3533775"/>
              <a:gd name="connsiteY18" fmla="*/ 654049 h 1111250"/>
              <a:gd name="connsiteX19" fmla="*/ 1127125 w 3533775"/>
              <a:gd name="connsiteY19" fmla="*/ 673099 h 1111250"/>
              <a:gd name="connsiteX20" fmla="*/ 1508125 w 3533775"/>
              <a:gd name="connsiteY20" fmla="*/ 815974 h 1111250"/>
              <a:gd name="connsiteX21" fmla="*/ 1628775 w 3533775"/>
              <a:gd name="connsiteY21" fmla="*/ 828674 h 1111250"/>
              <a:gd name="connsiteX22" fmla="*/ 1701800 w 3533775"/>
              <a:gd name="connsiteY22" fmla="*/ 876299 h 1111250"/>
              <a:gd name="connsiteX23" fmla="*/ 1743075 w 3533775"/>
              <a:gd name="connsiteY23" fmla="*/ 876299 h 1111250"/>
              <a:gd name="connsiteX24" fmla="*/ 1758950 w 3533775"/>
              <a:gd name="connsiteY24" fmla="*/ 904874 h 1111250"/>
              <a:gd name="connsiteX25" fmla="*/ 1825625 w 3533775"/>
              <a:gd name="connsiteY25" fmla="*/ 901699 h 1111250"/>
              <a:gd name="connsiteX26" fmla="*/ 1892300 w 3533775"/>
              <a:gd name="connsiteY26" fmla="*/ 933449 h 1111250"/>
              <a:gd name="connsiteX27" fmla="*/ 1949450 w 3533775"/>
              <a:gd name="connsiteY27" fmla="*/ 930274 h 1111250"/>
              <a:gd name="connsiteX28" fmla="*/ 2003425 w 3533775"/>
              <a:gd name="connsiteY28" fmla="*/ 968374 h 1111250"/>
              <a:gd name="connsiteX29" fmla="*/ 2514600 w 3533775"/>
              <a:gd name="connsiteY29" fmla="*/ 1003299 h 1111250"/>
              <a:gd name="connsiteX30" fmla="*/ 2959100 w 3533775"/>
              <a:gd name="connsiteY30" fmla="*/ 1047749 h 1111250"/>
              <a:gd name="connsiteX31" fmla="*/ 3079750 w 3533775"/>
              <a:gd name="connsiteY31" fmla="*/ 1079499 h 1111250"/>
              <a:gd name="connsiteX32" fmla="*/ 3473450 w 3533775"/>
              <a:gd name="connsiteY32" fmla="*/ 1073150 h 1111250"/>
              <a:gd name="connsiteX33" fmla="*/ 3533775 w 3533775"/>
              <a:gd name="connsiteY33" fmla="*/ 1111250 h 1111250"/>
              <a:gd name="connsiteX0" fmla="*/ 0 w 3533775"/>
              <a:gd name="connsiteY0" fmla="*/ 0 h 1111250"/>
              <a:gd name="connsiteX1" fmla="*/ 50800 w 3533775"/>
              <a:gd name="connsiteY1" fmla="*/ 25399 h 1111250"/>
              <a:gd name="connsiteX2" fmla="*/ 66675 w 3533775"/>
              <a:gd name="connsiteY2" fmla="*/ 50799 h 1111250"/>
              <a:gd name="connsiteX3" fmla="*/ 117475 w 3533775"/>
              <a:gd name="connsiteY3" fmla="*/ 73024 h 1111250"/>
              <a:gd name="connsiteX4" fmla="*/ 165100 w 3533775"/>
              <a:gd name="connsiteY4" fmla="*/ 117474 h 1111250"/>
              <a:gd name="connsiteX5" fmla="*/ 177800 w 3533775"/>
              <a:gd name="connsiteY5" fmla="*/ 161924 h 1111250"/>
              <a:gd name="connsiteX6" fmla="*/ 279400 w 3533775"/>
              <a:gd name="connsiteY6" fmla="*/ 250824 h 1111250"/>
              <a:gd name="connsiteX7" fmla="*/ 330200 w 3533775"/>
              <a:gd name="connsiteY7" fmla="*/ 295274 h 1111250"/>
              <a:gd name="connsiteX8" fmla="*/ 384175 w 3533775"/>
              <a:gd name="connsiteY8" fmla="*/ 314324 h 1111250"/>
              <a:gd name="connsiteX9" fmla="*/ 444500 w 3533775"/>
              <a:gd name="connsiteY9" fmla="*/ 384174 h 1111250"/>
              <a:gd name="connsiteX10" fmla="*/ 482600 w 3533775"/>
              <a:gd name="connsiteY10" fmla="*/ 403224 h 1111250"/>
              <a:gd name="connsiteX11" fmla="*/ 568325 w 3533775"/>
              <a:gd name="connsiteY11" fmla="*/ 415924 h 1111250"/>
              <a:gd name="connsiteX12" fmla="*/ 631825 w 3533775"/>
              <a:gd name="connsiteY12" fmla="*/ 488949 h 1111250"/>
              <a:gd name="connsiteX13" fmla="*/ 660400 w 3533775"/>
              <a:gd name="connsiteY13" fmla="*/ 501649 h 1111250"/>
              <a:gd name="connsiteX14" fmla="*/ 746125 w 3533775"/>
              <a:gd name="connsiteY14" fmla="*/ 546099 h 1111250"/>
              <a:gd name="connsiteX15" fmla="*/ 828675 w 3533775"/>
              <a:gd name="connsiteY15" fmla="*/ 581024 h 1111250"/>
              <a:gd name="connsiteX16" fmla="*/ 892175 w 3533775"/>
              <a:gd name="connsiteY16" fmla="*/ 584199 h 1111250"/>
              <a:gd name="connsiteX17" fmla="*/ 933450 w 3533775"/>
              <a:gd name="connsiteY17" fmla="*/ 603249 h 1111250"/>
              <a:gd name="connsiteX18" fmla="*/ 984250 w 3533775"/>
              <a:gd name="connsiteY18" fmla="*/ 619124 h 1111250"/>
              <a:gd name="connsiteX19" fmla="*/ 1028700 w 3533775"/>
              <a:gd name="connsiteY19" fmla="*/ 654049 h 1111250"/>
              <a:gd name="connsiteX20" fmla="*/ 1127125 w 3533775"/>
              <a:gd name="connsiteY20" fmla="*/ 673099 h 1111250"/>
              <a:gd name="connsiteX21" fmla="*/ 1508125 w 3533775"/>
              <a:gd name="connsiteY21" fmla="*/ 815974 h 1111250"/>
              <a:gd name="connsiteX22" fmla="*/ 1628775 w 3533775"/>
              <a:gd name="connsiteY22" fmla="*/ 828674 h 1111250"/>
              <a:gd name="connsiteX23" fmla="*/ 1701800 w 3533775"/>
              <a:gd name="connsiteY23" fmla="*/ 876299 h 1111250"/>
              <a:gd name="connsiteX24" fmla="*/ 1743075 w 3533775"/>
              <a:gd name="connsiteY24" fmla="*/ 876299 h 1111250"/>
              <a:gd name="connsiteX25" fmla="*/ 1758950 w 3533775"/>
              <a:gd name="connsiteY25" fmla="*/ 904874 h 1111250"/>
              <a:gd name="connsiteX26" fmla="*/ 1825625 w 3533775"/>
              <a:gd name="connsiteY26" fmla="*/ 901699 h 1111250"/>
              <a:gd name="connsiteX27" fmla="*/ 1892300 w 3533775"/>
              <a:gd name="connsiteY27" fmla="*/ 933449 h 1111250"/>
              <a:gd name="connsiteX28" fmla="*/ 1949450 w 3533775"/>
              <a:gd name="connsiteY28" fmla="*/ 930274 h 1111250"/>
              <a:gd name="connsiteX29" fmla="*/ 2003425 w 3533775"/>
              <a:gd name="connsiteY29" fmla="*/ 968374 h 1111250"/>
              <a:gd name="connsiteX30" fmla="*/ 2514600 w 3533775"/>
              <a:gd name="connsiteY30" fmla="*/ 1003299 h 1111250"/>
              <a:gd name="connsiteX31" fmla="*/ 2959100 w 3533775"/>
              <a:gd name="connsiteY31" fmla="*/ 1047749 h 1111250"/>
              <a:gd name="connsiteX32" fmla="*/ 3079750 w 3533775"/>
              <a:gd name="connsiteY32" fmla="*/ 1079499 h 1111250"/>
              <a:gd name="connsiteX33" fmla="*/ 3473450 w 3533775"/>
              <a:gd name="connsiteY33" fmla="*/ 1073150 h 1111250"/>
              <a:gd name="connsiteX34" fmla="*/ 3533775 w 3533775"/>
              <a:gd name="connsiteY34" fmla="*/ 1111250 h 1111250"/>
              <a:gd name="connsiteX0" fmla="*/ 0 w 3533775"/>
              <a:gd name="connsiteY0" fmla="*/ 0 h 1111250"/>
              <a:gd name="connsiteX1" fmla="*/ 50800 w 3533775"/>
              <a:gd name="connsiteY1" fmla="*/ 25399 h 1111250"/>
              <a:gd name="connsiteX2" fmla="*/ 66675 w 3533775"/>
              <a:gd name="connsiteY2" fmla="*/ 50799 h 1111250"/>
              <a:gd name="connsiteX3" fmla="*/ 117475 w 3533775"/>
              <a:gd name="connsiteY3" fmla="*/ 73024 h 1111250"/>
              <a:gd name="connsiteX4" fmla="*/ 165100 w 3533775"/>
              <a:gd name="connsiteY4" fmla="*/ 117474 h 1111250"/>
              <a:gd name="connsiteX5" fmla="*/ 177800 w 3533775"/>
              <a:gd name="connsiteY5" fmla="*/ 161924 h 1111250"/>
              <a:gd name="connsiteX6" fmla="*/ 279400 w 3533775"/>
              <a:gd name="connsiteY6" fmla="*/ 250824 h 1111250"/>
              <a:gd name="connsiteX7" fmla="*/ 330200 w 3533775"/>
              <a:gd name="connsiteY7" fmla="*/ 295274 h 1111250"/>
              <a:gd name="connsiteX8" fmla="*/ 384175 w 3533775"/>
              <a:gd name="connsiteY8" fmla="*/ 314324 h 1111250"/>
              <a:gd name="connsiteX9" fmla="*/ 444500 w 3533775"/>
              <a:gd name="connsiteY9" fmla="*/ 384174 h 1111250"/>
              <a:gd name="connsiteX10" fmla="*/ 482600 w 3533775"/>
              <a:gd name="connsiteY10" fmla="*/ 403224 h 1111250"/>
              <a:gd name="connsiteX11" fmla="*/ 568325 w 3533775"/>
              <a:gd name="connsiteY11" fmla="*/ 415924 h 1111250"/>
              <a:gd name="connsiteX12" fmla="*/ 631825 w 3533775"/>
              <a:gd name="connsiteY12" fmla="*/ 488949 h 1111250"/>
              <a:gd name="connsiteX13" fmla="*/ 660400 w 3533775"/>
              <a:gd name="connsiteY13" fmla="*/ 501649 h 1111250"/>
              <a:gd name="connsiteX14" fmla="*/ 746125 w 3533775"/>
              <a:gd name="connsiteY14" fmla="*/ 546099 h 1111250"/>
              <a:gd name="connsiteX15" fmla="*/ 828675 w 3533775"/>
              <a:gd name="connsiteY15" fmla="*/ 581024 h 1111250"/>
              <a:gd name="connsiteX16" fmla="*/ 892175 w 3533775"/>
              <a:gd name="connsiteY16" fmla="*/ 584199 h 1111250"/>
              <a:gd name="connsiteX17" fmla="*/ 933450 w 3533775"/>
              <a:gd name="connsiteY17" fmla="*/ 603249 h 1111250"/>
              <a:gd name="connsiteX18" fmla="*/ 984250 w 3533775"/>
              <a:gd name="connsiteY18" fmla="*/ 619124 h 1111250"/>
              <a:gd name="connsiteX19" fmla="*/ 1028700 w 3533775"/>
              <a:gd name="connsiteY19" fmla="*/ 654049 h 1111250"/>
              <a:gd name="connsiteX20" fmla="*/ 1127125 w 3533775"/>
              <a:gd name="connsiteY20" fmla="*/ 673099 h 1111250"/>
              <a:gd name="connsiteX21" fmla="*/ 1508125 w 3533775"/>
              <a:gd name="connsiteY21" fmla="*/ 815974 h 1111250"/>
              <a:gd name="connsiteX22" fmla="*/ 1628775 w 3533775"/>
              <a:gd name="connsiteY22" fmla="*/ 828674 h 1111250"/>
              <a:gd name="connsiteX23" fmla="*/ 1701800 w 3533775"/>
              <a:gd name="connsiteY23" fmla="*/ 876299 h 1111250"/>
              <a:gd name="connsiteX24" fmla="*/ 1743075 w 3533775"/>
              <a:gd name="connsiteY24" fmla="*/ 876299 h 1111250"/>
              <a:gd name="connsiteX25" fmla="*/ 1758950 w 3533775"/>
              <a:gd name="connsiteY25" fmla="*/ 904874 h 1111250"/>
              <a:gd name="connsiteX26" fmla="*/ 1825625 w 3533775"/>
              <a:gd name="connsiteY26" fmla="*/ 901699 h 1111250"/>
              <a:gd name="connsiteX27" fmla="*/ 1892300 w 3533775"/>
              <a:gd name="connsiteY27" fmla="*/ 933449 h 1111250"/>
              <a:gd name="connsiteX28" fmla="*/ 1949450 w 3533775"/>
              <a:gd name="connsiteY28" fmla="*/ 930274 h 1111250"/>
              <a:gd name="connsiteX29" fmla="*/ 2003425 w 3533775"/>
              <a:gd name="connsiteY29" fmla="*/ 968374 h 1111250"/>
              <a:gd name="connsiteX30" fmla="*/ 2514600 w 3533775"/>
              <a:gd name="connsiteY30" fmla="*/ 1003299 h 1111250"/>
              <a:gd name="connsiteX31" fmla="*/ 2959100 w 3533775"/>
              <a:gd name="connsiteY31" fmla="*/ 1047749 h 1111250"/>
              <a:gd name="connsiteX32" fmla="*/ 3079750 w 3533775"/>
              <a:gd name="connsiteY32" fmla="*/ 1079499 h 1111250"/>
              <a:gd name="connsiteX33" fmla="*/ 3473450 w 3533775"/>
              <a:gd name="connsiteY33" fmla="*/ 1073150 h 1111250"/>
              <a:gd name="connsiteX34" fmla="*/ 3533775 w 3533775"/>
              <a:gd name="connsiteY34" fmla="*/ 1111250 h 1111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3533775" h="1111250">
                <a:moveTo>
                  <a:pt x="0" y="0"/>
                </a:moveTo>
                <a:cubicBezTo>
                  <a:pt x="7408" y="5821"/>
                  <a:pt x="23283" y="5820"/>
                  <a:pt x="50800" y="25399"/>
                </a:cubicBezTo>
                <a:cubicBezTo>
                  <a:pt x="67733" y="34924"/>
                  <a:pt x="47625" y="35453"/>
                  <a:pt x="66675" y="50799"/>
                </a:cubicBezTo>
                <a:cubicBezTo>
                  <a:pt x="76729" y="59266"/>
                  <a:pt x="101071" y="61912"/>
                  <a:pt x="117475" y="73024"/>
                </a:cubicBezTo>
                <a:cubicBezTo>
                  <a:pt x="133879" y="84136"/>
                  <a:pt x="151871" y="105832"/>
                  <a:pt x="165100" y="117474"/>
                </a:cubicBezTo>
                <a:lnTo>
                  <a:pt x="177800" y="161924"/>
                </a:lnTo>
                <a:cubicBezTo>
                  <a:pt x="198438" y="183091"/>
                  <a:pt x="251354" y="212724"/>
                  <a:pt x="279400" y="250824"/>
                </a:cubicBezTo>
                <a:cubicBezTo>
                  <a:pt x="305858" y="270403"/>
                  <a:pt x="312738" y="284691"/>
                  <a:pt x="330200" y="295274"/>
                </a:cubicBezTo>
                <a:cubicBezTo>
                  <a:pt x="341313" y="312207"/>
                  <a:pt x="366183" y="296862"/>
                  <a:pt x="384175" y="314324"/>
                </a:cubicBezTo>
                <a:lnTo>
                  <a:pt x="444500" y="384174"/>
                </a:lnTo>
                <a:lnTo>
                  <a:pt x="482600" y="403224"/>
                </a:lnTo>
                <a:lnTo>
                  <a:pt x="568325" y="415924"/>
                </a:lnTo>
                <a:lnTo>
                  <a:pt x="631825" y="488949"/>
                </a:lnTo>
                <a:lnTo>
                  <a:pt x="660400" y="501649"/>
                </a:lnTo>
                <a:cubicBezTo>
                  <a:pt x="690033" y="515407"/>
                  <a:pt x="716492" y="532341"/>
                  <a:pt x="746125" y="546099"/>
                </a:cubicBezTo>
                <a:lnTo>
                  <a:pt x="828675" y="581024"/>
                </a:lnTo>
                <a:lnTo>
                  <a:pt x="892175" y="584199"/>
                </a:lnTo>
                <a:lnTo>
                  <a:pt x="933450" y="603249"/>
                </a:lnTo>
                <a:lnTo>
                  <a:pt x="984250" y="619124"/>
                </a:lnTo>
                <a:cubicBezTo>
                  <a:pt x="1000125" y="627591"/>
                  <a:pt x="1003300" y="645053"/>
                  <a:pt x="1028700" y="654049"/>
                </a:cubicBezTo>
                <a:lnTo>
                  <a:pt x="1127125" y="673099"/>
                </a:lnTo>
                <a:lnTo>
                  <a:pt x="1508125" y="815974"/>
                </a:lnTo>
                <a:lnTo>
                  <a:pt x="1628775" y="828674"/>
                </a:lnTo>
                <a:lnTo>
                  <a:pt x="1701800" y="876299"/>
                </a:lnTo>
                <a:lnTo>
                  <a:pt x="1743075" y="876299"/>
                </a:lnTo>
                <a:lnTo>
                  <a:pt x="1758950" y="904874"/>
                </a:lnTo>
                <a:lnTo>
                  <a:pt x="1825625" y="901699"/>
                </a:lnTo>
                <a:lnTo>
                  <a:pt x="1892300" y="933449"/>
                </a:lnTo>
                <a:lnTo>
                  <a:pt x="1949450" y="930274"/>
                </a:lnTo>
                <a:lnTo>
                  <a:pt x="2003425" y="968374"/>
                </a:lnTo>
                <a:lnTo>
                  <a:pt x="2514600" y="1003299"/>
                </a:lnTo>
                <a:lnTo>
                  <a:pt x="2959100" y="1047749"/>
                </a:lnTo>
                <a:lnTo>
                  <a:pt x="3079750" y="1079499"/>
                </a:lnTo>
                <a:lnTo>
                  <a:pt x="3473450" y="1073150"/>
                </a:lnTo>
                <a:lnTo>
                  <a:pt x="3533775" y="1111250"/>
                </a:lnTo>
              </a:path>
            </a:pathLst>
          </a:custGeom>
          <a:noFill/>
          <a:ln w="38100">
            <a:solidFill>
              <a:srgbClr val="66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2767568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l="-8000" r="-8000"/>
          </a:stretch>
        </a:blip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1624872" y="1524001"/>
            <a:ext cx="5877564" cy="4897970"/>
          </a:xfrm>
          <a:prstGeom prst="rect">
            <a:avLst/>
          </a:prstGeom>
          <a:ln>
            <a:solidFill>
              <a:schemeClr val="tx1"/>
            </a:solidFill>
          </a:ln>
        </p:spPr>
      </p:pic>
      <p:sp>
        <p:nvSpPr>
          <p:cNvPr id="3" name="TextBox 2"/>
          <p:cNvSpPr txBox="1"/>
          <p:nvPr/>
        </p:nvSpPr>
        <p:spPr>
          <a:xfrm>
            <a:off x="0" y="193764"/>
            <a:ext cx="9144000" cy="990600"/>
          </a:xfrm>
          <a:prstGeom prst="rect">
            <a:avLst/>
          </a:prstGeom>
        </p:spPr>
        <p:txBody>
          <a:bodyPr/>
          <a:lstStyle/>
          <a:p>
            <a:pPr algn="ctr">
              <a:lnSpc>
                <a:spcPct val="85000"/>
              </a:lnSpc>
            </a:pPr>
            <a:r>
              <a:rPr lang="en-US" sz="3200" b="1" dirty="0" smtClean="0">
                <a:solidFill>
                  <a:srgbClr val="F09828"/>
                </a:solidFill>
                <a:latin typeface="Arial" panose="020B0604020202020204" pitchFamily="34" charset="0"/>
              </a:rPr>
              <a:t>Putative Cellular Derivation and Known </a:t>
            </a:r>
            <a:br>
              <a:rPr lang="en-US" sz="3200" b="1" dirty="0" smtClean="0">
                <a:solidFill>
                  <a:srgbClr val="F09828"/>
                </a:solidFill>
                <a:latin typeface="Arial" panose="020B0604020202020204" pitchFamily="34" charset="0"/>
              </a:rPr>
            </a:br>
            <a:r>
              <a:rPr lang="en-US" sz="3200" b="1" dirty="0" smtClean="0">
                <a:solidFill>
                  <a:srgbClr val="F09828"/>
                </a:solidFill>
                <a:latin typeface="Arial" panose="020B0604020202020204" pitchFamily="34" charset="0"/>
              </a:rPr>
              <a:t>Oncogenic Pathways for </a:t>
            </a:r>
            <a:r>
              <a:rPr lang="en-US" sz="3200" b="1" dirty="0">
                <a:solidFill>
                  <a:srgbClr val="F09828"/>
                </a:solidFill>
                <a:latin typeface="Arial" panose="020B0604020202020204" pitchFamily="34" charset="0"/>
              </a:rPr>
              <a:t>the </a:t>
            </a:r>
            <a:r>
              <a:rPr lang="en-US" sz="3200" b="1" dirty="0" smtClean="0">
                <a:solidFill>
                  <a:srgbClr val="F09828"/>
                </a:solidFill>
                <a:latin typeface="Arial" panose="020B0604020202020204" pitchFamily="34" charset="0"/>
              </a:rPr>
              <a:t>Main Nodal and Selected PTCL Entities</a:t>
            </a:r>
            <a:endParaRPr lang="en-US" sz="3200" b="1" dirty="0">
              <a:solidFill>
                <a:srgbClr val="F09828"/>
              </a:solidFill>
              <a:latin typeface="Arial" panose="020B0604020202020204" pitchFamily="34" charset="0"/>
            </a:endParaRPr>
          </a:p>
        </p:txBody>
      </p:sp>
      <p:sp>
        <p:nvSpPr>
          <p:cNvPr id="4" name="TextBox 3"/>
          <p:cNvSpPr txBox="1"/>
          <p:nvPr/>
        </p:nvSpPr>
        <p:spPr>
          <a:xfrm>
            <a:off x="349468" y="6421971"/>
            <a:ext cx="7620000" cy="254000"/>
          </a:xfrm>
          <a:prstGeom prst="rect">
            <a:avLst/>
          </a:prstGeom>
        </p:spPr>
        <p:txBody>
          <a:bodyPr/>
          <a:lstStyle/>
          <a:p>
            <a:r>
              <a:rPr lang="en-US" sz="1200" b="1" dirty="0">
                <a:solidFill>
                  <a:schemeClr val="bg1"/>
                </a:solidFill>
                <a:latin typeface="Arial" panose="020B0604020202020204" pitchFamily="34" charset="0"/>
              </a:rPr>
              <a:t>Philippe  </a:t>
            </a:r>
            <a:r>
              <a:rPr lang="en-US" sz="1200" b="1" dirty="0" smtClean="0">
                <a:solidFill>
                  <a:schemeClr val="bg1"/>
                </a:solidFill>
                <a:latin typeface="Arial" panose="020B0604020202020204" pitchFamily="34" charset="0"/>
              </a:rPr>
              <a:t>G, et al. </a:t>
            </a:r>
            <a:r>
              <a:rPr lang="en-US" sz="1200" b="1" i="1" dirty="0" smtClean="0">
                <a:solidFill>
                  <a:schemeClr val="bg1"/>
                </a:solidFill>
                <a:latin typeface="Arial" panose="020B0604020202020204" pitchFamily="34" charset="0"/>
              </a:rPr>
              <a:t>Semin Hematol.</a:t>
            </a:r>
            <a:r>
              <a:rPr lang="en-US" sz="1200" b="1" dirty="0" smtClean="0">
                <a:solidFill>
                  <a:schemeClr val="bg1"/>
                </a:solidFill>
                <a:latin typeface="Arial" panose="020B0604020202020204" pitchFamily="34" charset="0"/>
              </a:rPr>
              <a:t> 2014;51(1):5-16.</a:t>
            </a:r>
            <a:endParaRPr lang="en-US" sz="1200" b="1" dirty="0">
              <a:solidFill>
                <a:schemeClr val="bg1"/>
              </a:solidFill>
              <a:latin typeface="Arial" panose="020B0604020202020204" pitchFamily="34" charset="0"/>
            </a:endParaRPr>
          </a:p>
          <a:p>
            <a:endParaRPr lang="en-US" sz="1200" b="1" dirty="0">
              <a:solidFill>
                <a:schemeClr val="bg1"/>
              </a:solidFill>
              <a:latin typeface="Arial" panose="020B0604020202020204" pitchFamily="34" charset="0"/>
            </a:endParaRPr>
          </a:p>
        </p:txBody>
      </p:sp>
    </p:spTree>
    <p:extLst>
      <p:ext uri="{BB962C8B-B14F-4D97-AF65-F5344CB8AC3E}">
        <p14:creationId xmlns:p14="http://schemas.microsoft.com/office/powerpoint/2010/main" val="42433023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a:lum/>
          </a:blip>
          <a:srcRect/>
          <a:stretch>
            <a:fillRect l="-8000" r="-8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342686"/>
            <a:ext cx="9144000" cy="1143000"/>
          </a:xfrm>
        </p:spPr>
        <p:txBody>
          <a:bodyPr>
            <a:noAutofit/>
          </a:bodyPr>
          <a:lstStyle/>
          <a:p>
            <a:pPr>
              <a:lnSpc>
                <a:spcPct val="85000"/>
              </a:lnSpc>
            </a:pPr>
            <a:r>
              <a:rPr lang="en-US" sz="3200" dirty="0">
                <a:solidFill>
                  <a:srgbClr val="F09828"/>
                </a:solidFill>
              </a:rPr>
              <a:t>Potential </a:t>
            </a:r>
            <a:r>
              <a:rPr lang="en-US" sz="3200" dirty="0" smtClean="0">
                <a:solidFill>
                  <a:srgbClr val="F09828"/>
                </a:solidFill>
              </a:rPr>
              <a:t>Molecular Targets </a:t>
            </a:r>
            <a:r>
              <a:rPr lang="en-US" sz="3200" dirty="0">
                <a:solidFill>
                  <a:srgbClr val="F09828"/>
                </a:solidFill>
              </a:rPr>
              <a:t>for </a:t>
            </a:r>
            <a:r>
              <a:rPr lang="en-US" sz="3200" dirty="0" smtClean="0">
                <a:solidFill>
                  <a:srgbClr val="F09828"/>
                </a:solidFill>
              </a:rPr>
              <a:t/>
            </a:r>
            <a:br>
              <a:rPr lang="en-US" sz="3200" dirty="0" smtClean="0">
                <a:solidFill>
                  <a:srgbClr val="F09828"/>
                </a:solidFill>
              </a:rPr>
            </a:br>
            <a:r>
              <a:rPr lang="en-US" sz="3200" dirty="0" smtClean="0">
                <a:solidFill>
                  <a:srgbClr val="F09828"/>
                </a:solidFill>
              </a:rPr>
              <a:t>Future Therapeutic Interventions </a:t>
            </a:r>
            <a:r>
              <a:rPr lang="en-US" sz="3200" dirty="0">
                <a:solidFill>
                  <a:srgbClr val="F09828"/>
                </a:solidFill>
              </a:rPr>
              <a:t>in PTCL</a:t>
            </a:r>
          </a:p>
        </p:txBody>
      </p:sp>
      <p:sp>
        <p:nvSpPr>
          <p:cNvPr id="6" name="Rectangle 5"/>
          <p:cNvSpPr/>
          <p:nvPr/>
        </p:nvSpPr>
        <p:spPr>
          <a:xfrm>
            <a:off x="363582" y="6546165"/>
            <a:ext cx="5215762" cy="276999"/>
          </a:xfrm>
          <a:prstGeom prst="rect">
            <a:avLst/>
          </a:prstGeom>
        </p:spPr>
        <p:txBody>
          <a:bodyPr wrap="square">
            <a:spAutoFit/>
          </a:bodyPr>
          <a:lstStyle/>
          <a:p>
            <a:pPr lvl="0"/>
            <a:r>
              <a:rPr lang="en-US" sz="1200" b="1" dirty="0" smtClean="0">
                <a:solidFill>
                  <a:schemeClr val="bg1"/>
                </a:solidFill>
                <a:latin typeface="Arial" panose="020B0604020202020204" pitchFamily="34" charset="0"/>
              </a:rPr>
              <a:t>Intlekofer AM, et al. </a:t>
            </a:r>
            <a:r>
              <a:rPr lang="en-US" sz="1200" b="1" i="1" dirty="0" smtClean="0">
                <a:solidFill>
                  <a:schemeClr val="bg1"/>
                </a:solidFill>
                <a:latin typeface="Arial" panose="020B0604020202020204" pitchFamily="34" charset="0"/>
              </a:rPr>
              <a:t>Int </a:t>
            </a:r>
            <a:r>
              <a:rPr lang="en-US" sz="1200" b="1" i="1" dirty="0">
                <a:solidFill>
                  <a:schemeClr val="bg1"/>
                </a:solidFill>
                <a:latin typeface="Arial" panose="020B0604020202020204" pitchFamily="34" charset="0"/>
              </a:rPr>
              <a:t>J Hematol</a:t>
            </a:r>
            <a:r>
              <a:rPr lang="en-US" sz="1200" b="1" dirty="0">
                <a:solidFill>
                  <a:schemeClr val="bg1"/>
                </a:solidFill>
                <a:latin typeface="Arial" panose="020B0604020202020204" pitchFamily="34" charset="0"/>
              </a:rPr>
              <a:t>. </a:t>
            </a:r>
            <a:r>
              <a:rPr lang="en-US" sz="1200" b="1" dirty="0" smtClean="0">
                <a:solidFill>
                  <a:schemeClr val="bg1"/>
                </a:solidFill>
                <a:latin typeface="Arial" panose="020B0604020202020204" pitchFamily="34" charset="0"/>
              </a:rPr>
              <a:t>2014;99(3):249-262. </a:t>
            </a:r>
            <a:endParaRPr lang="en-US" sz="1200" b="1" dirty="0">
              <a:solidFill>
                <a:schemeClr val="bg1"/>
              </a:solidFill>
              <a:latin typeface="Arial" panose="020B0604020202020204"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1369956579"/>
              </p:ext>
            </p:extLst>
          </p:nvPr>
        </p:nvGraphicFramePr>
        <p:xfrm>
          <a:off x="228600" y="1383353"/>
          <a:ext cx="8686800" cy="5149163"/>
        </p:xfrm>
        <a:graphic>
          <a:graphicData uri="http://schemas.openxmlformats.org/drawingml/2006/table">
            <a:tbl>
              <a:tblPr firstRow="1" bandRow="1">
                <a:tableStyleId>{5C22544A-7EE6-4342-B048-85BDC9FD1C3A}</a:tableStyleId>
              </a:tblPr>
              <a:tblGrid>
                <a:gridCol w="1295400"/>
                <a:gridCol w="1447800"/>
                <a:gridCol w="3124200"/>
                <a:gridCol w="1143000"/>
                <a:gridCol w="1676400"/>
              </a:tblGrid>
              <a:tr h="390660">
                <a:tc>
                  <a:txBody>
                    <a:bodyPr/>
                    <a:lstStyle/>
                    <a:p>
                      <a:r>
                        <a:rPr lang="en-US" sz="1400" b="1" dirty="0" smtClean="0">
                          <a:solidFill>
                            <a:schemeClr val="tx1"/>
                          </a:solidFill>
                          <a:latin typeface="Arial" panose="020B0604020202020204" pitchFamily="34" charset="0"/>
                          <a:cs typeface="Arial" panose="020B0604020202020204" pitchFamily="34" charset="0"/>
                        </a:rPr>
                        <a:t>Target</a:t>
                      </a:r>
                      <a:endParaRPr lang="en-US" sz="1400" b="1" dirty="0">
                        <a:solidFill>
                          <a:schemeClr val="tx1"/>
                        </a:solidFill>
                        <a:latin typeface="Arial" panose="020B0604020202020204" pitchFamily="34" charset="0"/>
                        <a:cs typeface="Arial" panose="020B0604020202020204" pitchFamily="34" charset="0"/>
                      </a:endParaRPr>
                    </a:p>
                  </a:txBody>
                  <a:tcPr>
                    <a:lnL w="12700" cmpd="sng">
                      <a:noFill/>
                    </a:lnL>
                    <a:lnR w="12700" cmpd="sng">
                      <a:noFill/>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99CCFF"/>
                    </a:solidFill>
                  </a:tcPr>
                </a:tc>
                <a:tc>
                  <a:txBody>
                    <a:bodyPr/>
                    <a:lstStyle/>
                    <a:p>
                      <a:pPr algn="ctr"/>
                      <a:r>
                        <a:rPr lang="en-US" sz="1400" b="1" dirty="0" smtClean="0">
                          <a:solidFill>
                            <a:schemeClr val="tx1"/>
                          </a:solidFill>
                          <a:latin typeface="Arial" panose="020B0604020202020204" pitchFamily="34" charset="0"/>
                          <a:cs typeface="Arial" panose="020B0604020202020204" pitchFamily="34" charset="0"/>
                        </a:rPr>
                        <a:t>Function</a:t>
                      </a:r>
                      <a:endParaRPr lang="en-US" sz="1400" b="1" dirty="0">
                        <a:solidFill>
                          <a:schemeClr val="tx1"/>
                        </a:solidFill>
                        <a:latin typeface="Arial" panose="020B0604020202020204" pitchFamily="34" charset="0"/>
                        <a:cs typeface="Arial" panose="020B0604020202020204" pitchFamily="34" charset="0"/>
                      </a:endParaRPr>
                    </a:p>
                  </a:txBody>
                  <a:tcPr>
                    <a:lnL w="12700" cmpd="sng">
                      <a:noFill/>
                    </a:lnL>
                    <a:lnR w="12700" cmpd="sng">
                      <a:noFill/>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99CCFF"/>
                    </a:solidFill>
                  </a:tcPr>
                </a:tc>
                <a:tc>
                  <a:txBody>
                    <a:bodyPr/>
                    <a:lstStyle/>
                    <a:p>
                      <a:pPr algn="ctr"/>
                      <a:r>
                        <a:rPr lang="en-US" sz="1400" b="1" dirty="0" smtClean="0">
                          <a:solidFill>
                            <a:schemeClr val="tx1"/>
                          </a:solidFill>
                          <a:latin typeface="Arial" panose="020B0604020202020204" pitchFamily="34" charset="0"/>
                          <a:cs typeface="Arial" panose="020B0604020202020204" pitchFamily="34" charset="0"/>
                        </a:rPr>
                        <a:t>Rationale</a:t>
                      </a:r>
                      <a:endParaRPr lang="en-US" sz="1400" b="1" dirty="0">
                        <a:solidFill>
                          <a:schemeClr val="tx1"/>
                        </a:solidFill>
                        <a:latin typeface="Arial" panose="020B0604020202020204" pitchFamily="34" charset="0"/>
                        <a:cs typeface="Arial" panose="020B0604020202020204" pitchFamily="34" charset="0"/>
                      </a:endParaRPr>
                    </a:p>
                  </a:txBody>
                  <a:tcPr>
                    <a:lnL w="12700" cmpd="sng">
                      <a:noFill/>
                    </a:lnL>
                    <a:lnR w="12700" cmpd="sng">
                      <a:noFill/>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99CCFF"/>
                    </a:solidFill>
                  </a:tcPr>
                </a:tc>
                <a:tc>
                  <a:txBody>
                    <a:bodyPr/>
                    <a:lstStyle/>
                    <a:p>
                      <a:pPr algn="ctr"/>
                      <a:r>
                        <a:rPr lang="en-US" sz="1400" b="1" dirty="0" smtClean="0">
                          <a:solidFill>
                            <a:schemeClr val="tx1"/>
                          </a:solidFill>
                          <a:latin typeface="Arial" panose="020B0604020202020204" pitchFamily="34" charset="0"/>
                          <a:cs typeface="Arial" panose="020B0604020202020204" pitchFamily="34" charset="0"/>
                        </a:rPr>
                        <a:t>Agent</a:t>
                      </a:r>
                      <a:endParaRPr lang="en-US" sz="1400" b="1" dirty="0">
                        <a:solidFill>
                          <a:schemeClr val="tx1"/>
                        </a:solidFill>
                        <a:latin typeface="Arial" panose="020B0604020202020204" pitchFamily="34" charset="0"/>
                        <a:cs typeface="Arial" panose="020B0604020202020204" pitchFamily="34" charset="0"/>
                      </a:endParaRPr>
                    </a:p>
                  </a:txBody>
                  <a:tcPr>
                    <a:lnL w="12700" cmpd="sng">
                      <a:noFill/>
                    </a:lnL>
                    <a:lnR w="12700" cmpd="sng">
                      <a:noFill/>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99CCFF"/>
                    </a:solidFill>
                  </a:tcPr>
                </a:tc>
                <a:tc>
                  <a:txBody>
                    <a:bodyPr/>
                    <a:lstStyle/>
                    <a:p>
                      <a:pPr algn="ctr"/>
                      <a:r>
                        <a:rPr lang="en-US" sz="1400" b="1" dirty="0" smtClean="0">
                          <a:solidFill>
                            <a:schemeClr val="tx1"/>
                          </a:solidFill>
                          <a:latin typeface="Arial" panose="020B0604020202020204" pitchFamily="34" charset="0"/>
                          <a:cs typeface="Arial" panose="020B0604020202020204" pitchFamily="34" charset="0"/>
                        </a:rPr>
                        <a:t>References</a:t>
                      </a:r>
                      <a:endParaRPr lang="en-US" sz="1400" b="1" dirty="0">
                        <a:solidFill>
                          <a:schemeClr val="tx1"/>
                        </a:solidFill>
                        <a:latin typeface="Arial" panose="020B0604020202020204" pitchFamily="34" charset="0"/>
                        <a:cs typeface="Arial" panose="020B0604020202020204" pitchFamily="34" charset="0"/>
                      </a:endParaRPr>
                    </a:p>
                  </a:txBody>
                  <a:tcPr>
                    <a:lnL w="12700" cmpd="sng">
                      <a:noFill/>
                    </a:lnL>
                    <a:lnR w="12700" cmpd="sng">
                      <a:noFill/>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99CCFF"/>
                    </a:solidFill>
                  </a:tcPr>
                </a:tc>
              </a:tr>
              <a:tr h="536604">
                <a:tc>
                  <a:txBody>
                    <a:bodyPr/>
                    <a:lstStyle/>
                    <a:p>
                      <a:r>
                        <a:rPr lang="en-US" sz="1400" b="1" dirty="0" smtClean="0">
                          <a:solidFill>
                            <a:schemeClr val="bg1"/>
                          </a:solidFill>
                          <a:latin typeface="Arial" panose="020B0604020202020204" pitchFamily="34" charset="0"/>
                          <a:cs typeface="Arial" panose="020B0604020202020204" pitchFamily="34" charset="0"/>
                        </a:rPr>
                        <a:t>BCL2</a:t>
                      </a:r>
                      <a:endParaRPr lang="en-US" sz="1400" b="1" dirty="0">
                        <a:solidFill>
                          <a:schemeClr val="bg1"/>
                        </a:solidFill>
                        <a:latin typeface="Arial" panose="020B0604020202020204" pitchFamily="34" charset="0"/>
                        <a:cs typeface="Arial" panose="020B0604020202020204" pitchFamily="34" charset="0"/>
                      </a:endParaRPr>
                    </a:p>
                  </a:txBody>
                  <a:tcPr anchor="ctr">
                    <a:lnL w="12700" cmpd="sng">
                      <a:noFill/>
                    </a:lnL>
                    <a:lnR w="12700" cmpd="sng">
                      <a:noFill/>
                    </a:lnR>
                    <a:lnT w="1270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400" b="1" dirty="0" smtClean="0">
                          <a:solidFill>
                            <a:schemeClr val="bg1"/>
                          </a:solidFill>
                          <a:latin typeface="Arial" panose="020B0604020202020204" pitchFamily="34" charset="0"/>
                          <a:cs typeface="Arial" panose="020B0604020202020204" pitchFamily="34" charset="0"/>
                        </a:rPr>
                        <a:t>Antiapoptotic</a:t>
                      </a:r>
                      <a:endParaRPr lang="en-US" sz="1400" b="1" dirty="0">
                        <a:solidFill>
                          <a:schemeClr val="bg1"/>
                        </a:solidFill>
                        <a:latin typeface="Arial" panose="020B0604020202020204" pitchFamily="34" charset="0"/>
                        <a:cs typeface="Arial" panose="020B0604020202020204" pitchFamily="34" charset="0"/>
                      </a:endParaRPr>
                    </a:p>
                  </a:txBody>
                  <a:tcPr anchor="ctr">
                    <a:lnL w="12700" cmpd="sng">
                      <a:noFill/>
                    </a:lnL>
                    <a:lnR w="12700" cmpd="sng">
                      <a:noFill/>
                    </a:lnR>
                    <a:lnT w="1270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400" b="1" dirty="0" smtClean="0">
                          <a:solidFill>
                            <a:schemeClr val="bg1"/>
                          </a:solidFill>
                          <a:latin typeface="Arial" panose="020B0604020202020204" pitchFamily="34" charset="0"/>
                          <a:cs typeface="Arial" panose="020B0604020202020204" pitchFamily="34" charset="0"/>
                        </a:rPr>
                        <a:t>Overexpressed in PTCL; correlates</a:t>
                      </a:r>
                      <a:r>
                        <a:rPr lang="en-US" sz="1400" b="1" baseline="0" dirty="0" smtClean="0">
                          <a:solidFill>
                            <a:schemeClr val="bg1"/>
                          </a:solidFill>
                          <a:latin typeface="Arial" panose="020B0604020202020204" pitchFamily="34" charset="0"/>
                          <a:cs typeface="Arial" panose="020B0604020202020204" pitchFamily="34" charset="0"/>
                        </a:rPr>
                        <a:t> with poor prognosis</a:t>
                      </a:r>
                      <a:endParaRPr lang="en-US" sz="1400" b="1" dirty="0">
                        <a:solidFill>
                          <a:schemeClr val="bg1"/>
                        </a:solidFill>
                        <a:latin typeface="Arial" panose="020B0604020202020204" pitchFamily="34" charset="0"/>
                        <a:cs typeface="Arial" panose="020B0604020202020204" pitchFamily="34" charset="0"/>
                      </a:endParaRPr>
                    </a:p>
                  </a:txBody>
                  <a:tcPr anchor="ctr">
                    <a:lnL w="12700" cmpd="sng">
                      <a:noFill/>
                    </a:lnL>
                    <a:lnR w="12700" cmpd="sng">
                      <a:noFill/>
                    </a:lnR>
                    <a:lnT w="1270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400" b="1" dirty="0" smtClean="0">
                          <a:solidFill>
                            <a:schemeClr val="bg1"/>
                          </a:solidFill>
                          <a:latin typeface="Arial" panose="020B0604020202020204" pitchFamily="34" charset="0"/>
                          <a:cs typeface="Arial" panose="020B0604020202020204" pitchFamily="34" charset="0"/>
                        </a:rPr>
                        <a:t>ABT-199</a:t>
                      </a:r>
                      <a:endParaRPr lang="en-US" sz="1400" b="1" dirty="0">
                        <a:solidFill>
                          <a:schemeClr val="bg1"/>
                        </a:solidFill>
                        <a:latin typeface="Arial" panose="020B0604020202020204" pitchFamily="34" charset="0"/>
                        <a:cs typeface="Arial" panose="020B0604020202020204" pitchFamily="34" charset="0"/>
                      </a:endParaRPr>
                    </a:p>
                  </a:txBody>
                  <a:tcPr anchor="ctr">
                    <a:lnL w="12700" cmpd="sng">
                      <a:noFill/>
                    </a:lnL>
                    <a:lnR w="12700" cmpd="sng">
                      <a:noFill/>
                    </a:lnR>
                    <a:lnT w="1270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400" b="1" dirty="0" smtClean="0">
                          <a:solidFill>
                            <a:schemeClr val="bg1"/>
                          </a:solidFill>
                          <a:latin typeface="Arial" panose="020B0604020202020204" pitchFamily="34" charset="0"/>
                          <a:cs typeface="Arial" panose="020B0604020202020204" pitchFamily="34" charset="0"/>
                        </a:rPr>
                        <a:t>Rassidakis et al,</a:t>
                      </a:r>
                      <a:r>
                        <a:rPr lang="en-US" sz="1400" b="1" baseline="0" dirty="0" smtClean="0">
                          <a:solidFill>
                            <a:schemeClr val="bg1"/>
                          </a:solidFill>
                          <a:latin typeface="Arial" panose="020B0604020202020204" pitchFamily="34" charset="0"/>
                          <a:cs typeface="Arial" panose="020B0604020202020204" pitchFamily="34" charset="0"/>
                        </a:rPr>
                        <a:t> Souers et al</a:t>
                      </a:r>
                      <a:endParaRPr lang="en-US" sz="1400" b="1" dirty="0">
                        <a:solidFill>
                          <a:schemeClr val="bg1"/>
                        </a:solidFill>
                        <a:latin typeface="Arial" panose="020B0604020202020204" pitchFamily="34" charset="0"/>
                        <a:cs typeface="Arial" panose="020B0604020202020204" pitchFamily="34" charset="0"/>
                      </a:endParaRPr>
                    </a:p>
                  </a:txBody>
                  <a:tcPr anchor="ctr">
                    <a:lnL w="12700" cmpd="sng">
                      <a:noFill/>
                    </a:lnL>
                    <a:lnR w="12700" cmpd="sng">
                      <a:noFill/>
                    </a:lnR>
                    <a:lnT w="1270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r>
              <a:tr h="757559">
                <a:tc>
                  <a:txBody>
                    <a:bodyPr/>
                    <a:lstStyle/>
                    <a:p>
                      <a:r>
                        <a:rPr lang="en-US" sz="1400" b="1" dirty="0" smtClean="0">
                          <a:solidFill>
                            <a:schemeClr val="bg1"/>
                          </a:solidFill>
                          <a:latin typeface="Arial" panose="020B0604020202020204" pitchFamily="34" charset="0"/>
                          <a:cs typeface="Arial" panose="020B0604020202020204" pitchFamily="34" charset="0"/>
                        </a:rPr>
                        <a:t>IDH2</a:t>
                      </a:r>
                      <a:endParaRPr lang="en-US" sz="1400" b="1" dirty="0">
                        <a:solidFill>
                          <a:schemeClr val="bg1"/>
                        </a:solidFill>
                        <a:latin typeface="Arial" panose="020B0604020202020204" pitchFamily="34" charset="0"/>
                        <a:cs typeface="Arial" panose="020B0604020202020204"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400" b="1" dirty="0" smtClean="0">
                          <a:solidFill>
                            <a:schemeClr val="bg1"/>
                          </a:solidFill>
                          <a:latin typeface="Arial" panose="020B0604020202020204" pitchFamily="34" charset="0"/>
                          <a:cs typeface="Arial" panose="020B0604020202020204" pitchFamily="34" charset="0"/>
                        </a:rPr>
                        <a:t>Metabolic</a:t>
                      </a:r>
                      <a:r>
                        <a:rPr lang="en-US" sz="1400" b="1" baseline="0" dirty="0" smtClean="0">
                          <a:solidFill>
                            <a:schemeClr val="bg1"/>
                          </a:solidFill>
                          <a:latin typeface="Arial" panose="020B0604020202020204" pitchFamily="34" charset="0"/>
                          <a:cs typeface="Arial" panose="020B0604020202020204" pitchFamily="34" charset="0"/>
                        </a:rPr>
                        <a:t> enzyme</a:t>
                      </a:r>
                      <a:endParaRPr lang="en-US" sz="1400" b="1" dirty="0">
                        <a:solidFill>
                          <a:schemeClr val="bg1"/>
                        </a:solidFill>
                        <a:latin typeface="Arial" panose="020B0604020202020204" pitchFamily="34" charset="0"/>
                        <a:cs typeface="Arial" panose="020B0604020202020204"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400" b="1" dirty="0" smtClean="0">
                          <a:solidFill>
                            <a:schemeClr val="bg1"/>
                          </a:solidFill>
                          <a:latin typeface="Arial" panose="020B0604020202020204" pitchFamily="34" charset="0"/>
                          <a:cs typeface="Arial" panose="020B0604020202020204" pitchFamily="34" charset="0"/>
                        </a:rPr>
                        <a:t>Mutated in AITL and PTCL-NOS;</a:t>
                      </a:r>
                      <a:r>
                        <a:rPr lang="en-US" sz="1400" b="1" baseline="0" dirty="0" smtClean="0">
                          <a:solidFill>
                            <a:schemeClr val="bg1"/>
                          </a:solidFill>
                          <a:latin typeface="Arial" panose="020B0604020202020204" pitchFamily="34" charset="0"/>
                          <a:cs typeface="Arial" panose="020B0604020202020204" pitchFamily="34" charset="0"/>
                        </a:rPr>
                        <a:t> produced 2HG, which blocks chromatin-modifying enzymes</a:t>
                      </a:r>
                      <a:endParaRPr lang="en-US" sz="1400" b="1" dirty="0">
                        <a:solidFill>
                          <a:schemeClr val="bg1"/>
                        </a:solidFill>
                        <a:latin typeface="Arial" panose="020B0604020202020204" pitchFamily="34" charset="0"/>
                        <a:cs typeface="Arial" panose="020B0604020202020204"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400" b="1" dirty="0" smtClean="0">
                          <a:solidFill>
                            <a:schemeClr val="bg1"/>
                          </a:solidFill>
                          <a:latin typeface="Arial" panose="020B0604020202020204" pitchFamily="34" charset="0"/>
                          <a:cs typeface="Arial" panose="020B0604020202020204" pitchFamily="34" charset="0"/>
                        </a:rPr>
                        <a:t>Mutant IDH2 inhibitor</a:t>
                      </a:r>
                      <a:endParaRPr lang="en-US" sz="1400" b="1" dirty="0">
                        <a:solidFill>
                          <a:schemeClr val="bg1"/>
                        </a:solidFill>
                        <a:latin typeface="Arial" panose="020B0604020202020204" pitchFamily="34" charset="0"/>
                        <a:cs typeface="Arial" panose="020B0604020202020204"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400" b="1" dirty="0" smtClean="0">
                          <a:solidFill>
                            <a:schemeClr val="bg1"/>
                          </a:solidFill>
                          <a:latin typeface="Arial" panose="020B0604020202020204" pitchFamily="34" charset="0"/>
                          <a:cs typeface="Arial" panose="020B0604020202020204" pitchFamily="34" charset="0"/>
                        </a:rPr>
                        <a:t>Cairns et al,</a:t>
                      </a:r>
                      <a:r>
                        <a:rPr lang="en-US" sz="1400" b="1" baseline="0" dirty="0" smtClean="0">
                          <a:solidFill>
                            <a:schemeClr val="bg1"/>
                          </a:solidFill>
                          <a:latin typeface="Arial" panose="020B0604020202020204" pitchFamily="34" charset="0"/>
                          <a:cs typeface="Arial" panose="020B0604020202020204" pitchFamily="34" charset="0"/>
                        </a:rPr>
                        <a:t> Wang et al</a:t>
                      </a:r>
                      <a:endParaRPr lang="en-US" sz="1400" b="1" dirty="0">
                        <a:solidFill>
                          <a:schemeClr val="bg1"/>
                        </a:solidFill>
                        <a:latin typeface="Arial" panose="020B0604020202020204" pitchFamily="34" charset="0"/>
                        <a:cs typeface="Arial" panose="020B0604020202020204"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536604">
                <a:tc>
                  <a:txBody>
                    <a:bodyPr/>
                    <a:lstStyle/>
                    <a:p>
                      <a:r>
                        <a:rPr lang="en-US" sz="1400" b="1" dirty="0" smtClean="0">
                          <a:solidFill>
                            <a:schemeClr val="bg1"/>
                          </a:solidFill>
                          <a:latin typeface="Arial" panose="020B0604020202020204" pitchFamily="34" charset="0"/>
                          <a:cs typeface="Arial" panose="020B0604020202020204" pitchFamily="34" charset="0"/>
                        </a:rPr>
                        <a:t>BRD4</a:t>
                      </a:r>
                      <a:endParaRPr lang="en-US" sz="1400" b="1" dirty="0">
                        <a:solidFill>
                          <a:schemeClr val="bg1"/>
                        </a:solidFill>
                        <a:latin typeface="Arial" panose="020B0604020202020204" pitchFamily="34" charset="0"/>
                        <a:cs typeface="Arial" panose="020B0604020202020204"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400" b="1" dirty="0" smtClean="0">
                          <a:solidFill>
                            <a:schemeClr val="bg1"/>
                          </a:solidFill>
                          <a:latin typeface="Arial" panose="020B0604020202020204" pitchFamily="34" charset="0"/>
                          <a:cs typeface="Arial" panose="020B0604020202020204" pitchFamily="34" charset="0"/>
                        </a:rPr>
                        <a:t>Epigenetic “reader”</a:t>
                      </a:r>
                      <a:endParaRPr lang="en-US" sz="1400" b="1" dirty="0">
                        <a:solidFill>
                          <a:schemeClr val="bg1"/>
                        </a:solidFill>
                        <a:latin typeface="Arial" panose="020B0604020202020204" pitchFamily="34" charset="0"/>
                        <a:cs typeface="Arial" panose="020B0604020202020204"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400" b="1" dirty="0" smtClean="0">
                          <a:solidFill>
                            <a:schemeClr val="bg1"/>
                          </a:solidFill>
                          <a:latin typeface="Arial" panose="020B0604020202020204" pitchFamily="34" charset="0"/>
                          <a:cs typeface="Arial" panose="020B0604020202020204" pitchFamily="34" charset="0"/>
                        </a:rPr>
                        <a:t>BRD4 inhibition kills AML</a:t>
                      </a:r>
                      <a:r>
                        <a:rPr lang="en-US" sz="1400" b="1" baseline="0" dirty="0" smtClean="0">
                          <a:solidFill>
                            <a:schemeClr val="bg1"/>
                          </a:solidFill>
                          <a:latin typeface="Arial" panose="020B0604020202020204" pitchFamily="34" charset="0"/>
                          <a:cs typeface="Arial" panose="020B0604020202020204" pitchFamily="34" charset="0"/>
                        </a:rPr>
                        <a:t> with mutant IDH2 (preclinical)</a:t>
                      </a:r>
                      <a:endParaRPr lang="en-US" sz="1400" b="1" dirty="0">
                        <a:solidFill>
                          <a:schemeClr val="bg1"/>
                        </a:solidFill>
                        <a:latin typeface="Arial" panose="020B0604020202020204" pitchFamily="34" charset="0"/>
                        <a:cs typeface="Arial" panose="020B0604020202020204"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400" b="1" dirty="0" smtClean="0">
                          <a:solidFill>
                            <a:schemeClr val="bg1"/>
                          </a:solidFill>
                          <a:latin typeface="Arial" panose="020B0604020202020204" pitchFamily="34" charset="0"/>
                          <a:cs typeface="Arial" panose="020B0604020202020204" pitchFamily="34" charset="0"/>
                        </a:rPr>
                        <a:t>JQ1; iBET</a:t>
                      </a:r>
                      <a:endParaRPr lang="en-US" sz="1400" b="1" dirty="0">
                        <a:solidFill>
                          <a:schemeClr val="bg1"/>
                        </a:solidFill>
                        <a:latin typeface="Arial" panose="020B0604020202020204" pitchFamily="34" charset="0"/>
                        <a:cs typeface="Arial" panose="020B0604020202020204"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400" b="1" dirty="0" smtClean="0">
                          <a:solidFill>
                            <a:schemeClr val="bg1"/>
                          </a:solidFill>
                          <a:latin typeface="Arial" panose="020B0604020202020204" pitchFamily="34" charset="0"/>
                          <a:cs typeface="Arial" panose="020B0604020202020204" pitchFamily="34" charset="0"/>
                        </a:rPr>
                        <a:t>Chen et al</a:t>
                      </a:r>
                      <a:endParaRPr lang="en-US" sz="1400" b="1" dirty="0">
                        <a:solidFill>
                          <a:schemeClr val="bg1"/>
                        </a:solidFill>
                        <a:latin typeface="Arial" panose="020B0604020202020204" pitchFamily="34" charset="0"/>
                        <a:cs typeface="Arial" panose="020B0604020202020204"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536604">
                <a:tc>
                  <a:txBody>
                    <a:bodyPr/>
                    <a:lstStyle/>
                    <a:p>
                      <a:r>
                        <a:rPr lang="en-US" sz="1400" b="1" dirty="0" smtClean="0">
                          <a:solidFill>
                            <a:schemeClr val="bg1"/>
                          </a:solidFill>
                          <a:latin typeface="Arial" panose="020B0604020202020204" pitchFamily="34" charset="0"/>
                          <a:cs typeface="Arial" panose="020B0604020202020204" pitchFamily="34" charset="0"/>
                        </a:rPr>
                        <a:t>FYN</a:t>
                      </a:r>
                      <a:endParaRPr lang="en-US" sz="1400" b="1" dirty="0">
                        <a:solidFill>
                          <a:schemeClr val="bg1"/>
                        </a:solidFill>
                        <a:latin typeface="Arial" panose="020B0604020202020204" pitchFamily="34" charset="0"/>
                        <a:cs typeface="Arial" panose="020B0604020202020204"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400" b="1" dirty="0" smtClean="0">
                          <a:solidFill>
                            <a:schemeClr val="bg1"/>
                          </a:solidFill>
                          <a:latin typeface="Arial" panose="020B0604020202020204" pitchFamily="34" charset="0"/>
                          <a:cs typeface="Arial" panose="020B0604020202020204" pitchFamily="34" charset="0"/>
                        </a:rPr>
                        <a:t>Kinase</a:t>
                      </a:r>
                      <a:endParaRPr lang="en-US" sz="1400" b="1" dirty="0">
                        <a:solidFill>
                          <a:schemeClr val="bg1"/>
                        </a:solidFill>
                        <a:latin typeface="Arial" panose="020B0604020202020204" pitchFamily="34" charset="0"/>
                        <a:cs typeface="Arial" panose="020B0604020202020204"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400" b="1" dirty="0" smtClean="0">
                          <a:solidFill>
                            <a:schemeClr val="bg1"/>
                          </a:solidFill>
                          <a:latin typeface="Arial" panose="020B0604020202020204" pitchFamily="34" charset="0"/>
                          <a:cs typeface="Arial" panose="020B0604020202020204" pitchFamily="34" charset="0"/>
                        </a:rPr>
                        <a:t>Activating mutations</a:t>
                      </a:r>
                      <a:r>
                        <a:rPr lang="en-US" sz="1400" b="1" baseline="0" dirty="0" smtClean="0">
                          <a:solidFill>
                            <a:schemeClr val="bg1"/>
                          </a:solidFill>
                          <a:latin typeface="Arial" panose="020B0604020202020204" pitchFamily="34" charset="0"/>
                          <a:cs typeface="Arial" panose="020B0604020202020204" pitchFamily="34" charset="0"/>
                        </a:rPr>
                        <a:t> in AITL and PTCL-NOS</a:t>
                      </a:r>
                      <a:endParaRPr lang="en-US" sz="1400" b="1" dirty="0">
                        <a:solidFill>
                          <a:schemeClr val="bg1"/>
                        </a:solidFill>
                        <a:latin typeface="Arial" panose="020B0604020202020204" pitchFamily="34" charset="0"/>
                        <a:cs typeface="Arial" panose="020B0604020202020204"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400" b="1" dirty="0" smtClean="0">
                          <a:solidFill>
                            <a:schemeClr val="bg1"/>
                          </a:solidFill>
                          <a:latin typeface="Arial" panose="020B0604020202020204" pitchFamily="34" charset="0"/>
                          <a:cs typeface="Arial" panose="020B0604020202020204" pitchFamily="34" charset="0"/>
                        </a:rPr>
                        <a:t>Dasatinib</a:t>
                      </a:r>
                      <a:endParaRPr lang="en-US" sz="1400" b="1" dirty="0">
                        <a:solidFill>
                          <a:schemeClr val="bg1"/>
                        </a:solidFill>
                        <a:latin typeface="Arial" panose="020B0604020202020204" pitchFamily="34" charset="0"/>
                        <a:cs typeface="Arial" panose="020B0604020202020204"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400" b="1" dirty="0" smtClean="0">
                          <a:solidFill>
                            <a:schemeClr val="bg1"/>
                          </a:solidFill>
                          <a:latin typeface="Arial" panose="020B0604020202020204" pitchFamily="34" charset="0"/>
                          <a:cs typeface="Arial" panose="020B0604020202020204" pitchFamily="34" charset="0"/>
                        </a:rPr>
                        <a:t>Couronne et al</a:t>
                      </a:r>
                      <a:endParaRPr lang="en-US" sz="1400" b="1" dirty="0">
                        <a:solidFill>
                          <a:schemeClr val="bg1"/>
                        </a:solidFill>
                        <a:latin typeface="Arial" panose="020B0604020202020204" pitchFamily="34" charset="0"/>
                        <a:cs typeface="Arial" panose="020B0604020202020204"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536604">
                <a:tc>
                  <a:txBody>
                    <a:bodyPr/>
                    <a:lstStyle/>
                    <a:p>
                      <a:r>
                        <a:rPr lang="en-US" sz="1400" b="1" dirty="0" smtClean="0">
                          <a:solidFill>
                            <a:schemeClr val="bg1"/>
                          </a:solidFill>
                          <a:latin typeface="Arial" panose="020B0604020202020204" pitchFamily="34" charset="0"/>
                          <a:cs typeface="Arial" panose="020B0604020202020204" pitchFamily="34" charset="0"/>
                        </a:rPr>
                        <a:t>JAK2/STAT3</a:t>
                      </a:r>
                      <a:endParaRPr lang="en-US" sz="1400" b="1" dirty="0">
                        <a:solidFill>
                          <a:schemeClr val="bg1"/>
                        </a:solidFill>
                        <a:latin typeface="Arial" panose="020B0604020202020204" pitchFamily="34" charset="0"/>
                        <a:cs typeface="Arial" panose="020B0604020202020204"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400" b="1" dirty="0" smtClean="0">
                          <a:solidFill>
                            <a:schemeClr val="bg1"/>
                          </a:solidFill>
                          <a:latin typeface="Arial" panose="020B0604020202020204" pitchFamily="34" charset="0"/>
                          <a:cs typeface="Arial" panose="020B0604020202020204" pitchFamily="34" charset="0"/>
                        </a:rPr>
                        <a:t>Kinase</a:t>
                      </a:r>
                      <a:endParaRPr lang="en-US" sz="1400" b="1" dirty="0">
                        <a:solidFill>
                          <a:schemeClr val="bg1"/>
                        </a:solidFill>
                        <a:latin typeface="Arial" panose="020B0604020202020204" pitchFamily="34" charset="0"/>
                        <a:cs typeface="Arial" panose="020B0604020202020204"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400" b="1" dirty="0" smtClean="0">
                          <a:solidFill>
                            <a:schemeClr val="bg1"/>
                          </a:solidFill>
                          <a:latin typeface="Arial" panose="020B0604020202020204" pitchFamily="34" charset="0"/>
                          <a:cs typeface="Arial" panose="020B0604020202020204" pitchFamily="34" charset="0"/>
                        </a:rPr>
                        <a:t>Pathway activation in AITL and PTCL-NOS</a:t>
                      </a:r>
                      <a:endParaRPr lang="en-US" sz="1400" b="1" dirty="0">
                        <a:solidFill>
                          <a:schemeClr val="bg1"/>
                        </a:solidFill>
                        <a:latin typeface="Arial" panose="020B0604020202020204" pitchFamily="34" charset="0"/>
                        <a:cs typeface="Arial" panose="020B0604020202020204"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400" b="1" dirty="0" smtClean="0">
                          <a:solidFill>
                            <a:schemeClr val="bg1"/>
                          </a:solidFill>
                          <a:latin typeface="Arial" panose="020B0604020202020204" pitchFamily="34" charset="0"/>
                          <a:cs typeface="Arial" panose="020B0604020202020204" pitchFamily="34" charset="0"/>
                        </a:rPr>
                        <a:t>Ruxolitinib</a:t>
                      </a:r>
                      <a:endParaRPr lang="en-US" sz="1400" b="1" dirty="0">
                        <a:solidFill>
                          <a:schemeClr val="bg1"/>
                        </a:solidFill>
                        <a:latin typeface="Arial" panose="020B0604020202020204" pitchFamily="34" charset="0"/>
                        <a:cs typeface="Arial" panose="020B0604020202020204"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400" b="1" dirty="0" smtClean="0">
                          <a:solidFill>
                            <a:schemeClr val="bg1"/>
                          </a:solidFill>
                          <a:latin typeface="Arial" panose="020B0604020202020204" pitchFamily="34" charset="0"/>
                          <a:cs typeface="Arial" panose="020B0604020202020204" pitchFamily="34" charset="0"/>
                        </a:rPr>
                        <a:t>Maurer et al</a:t>
                      </a:r>
                      <a:endParaRPr lang="en-US" sz="1400" b="1" dirty="0">
                        <a:solidFill>
                          <a:schemeClr val="bg1"/>
                        </a:solidFill>
                        <a:latin typeface="Arial" panose="020B0604020202020204" pitchFamily="34" charset="0"/>
                        <a:cs typeface="Arial" panose="020B0604020202020204"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390660">
                <a:tc>
                  <a:txBody>
                    <a:bodyPr/>
                    <a:lstStyle/>
                    <a:p>
                      <a:r>
                        <a:rPr lang="en-US" sz="1400" b="1" dirty="0" smtClean="0">
                          <a:solidFill>
                            <a:schemeClr val="bg1"/>
                          </a:solidFill>
                          <a:latin typeface="Arial" panose="020B0604020202020204" pitchFamily="34" charset="0"/>
                          <a:cs typeface="Arial" panose="020B0604020202020204" pitchFamily="34" charset="0"/>
                        </a:rPr>
                        <a:t>JAK3</a:t>
                      </a:r>
                      <a:endParaRPr lang="en-US" sz="1400" b="1" dirty="0">
                        <a:solidFill>
                          <a:schemeClr val="bg1"/>
                        </a:solidFill>
                        <a:latin typeface="Arial" panose="020B0604020202020204" pitchFamily="34" charset="0"/>
                        <a:cs typeface="Arial" panose="020B0604020202020204"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400" b="1" dirty="0" smtClean="0">
                          <a:solidFill>
                            <a:schemeClr val="bg1"/>
                          </a:solidFill>
                          <a:latin typeface="Arial" panose="020B0604020202020204" pitchFamily="34" charset="0"/>
                          <a:cs typeface="Arial" panose="020B0604020202020204" pitchFamily="34" charset="0"/>
                        </a:rPr>
                        <a:t>Kinase</a:t>
                      </a:r>
                      <a:endParaRPr lang="en-US" sz="1400" b="1" dirty="0">
                        <a:solidFill>
                          <a:schemeClr val="bg1"/>
                        </a:solidFill>
                        <a:latin typeface="Arial" panose="020B0604020202020204" pitchFamily="34" charset="0"/>
                        <a:cs typeface="Arial" panose="020B0604020202020204"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400" b="1" dirty="0" smtClean="0">
                          <a:solidFill>
                            <a:schemeClr val="bg1"/>
                          </a:solidFill>
                          <a:latin typeface="Arial" panose="020B0604020202020204" pitchFamily="34" charset="0"/>
                          <a:cs typeface="Arial" panose="020B0604020202020204" pitchFamily="34" charset="0"/>
                        </a:rPr>
                        <a:t>Activating mutations</a:t>
                      </a:r>
                      <a:r>
                        <a:rPr lang="en-US" sz="1400" b="1" baseline="0" dirty="0" smtClean="0">
                          <a:solidFill>
                            <a:schemeClr val="bg1"/>
                          </a:solidFill>
                          <a:latin typeface="Arial" panose="020B0604020202020204" pitchFamily="34" charset="0"/>
                          <a:cs typeface="Arial" panose="020B0604020202020204" pitchFamily="34" charset="0"/>
                        </a:rPr>
                        <a:t> in NKTCL</a:t>
                      </a:r>
                      <a:endParaRPr lang="en-US" sz="1400" b="1" dirty="0">
                        <a:solidFill>
                          <a:schemeClr val="bg1"/>
                        </a:solidFill>
                        <a:latin typeface="Arial" panose="020B0604020202020204" pitchFamily="34" charset="0"/>
                        <a:cs typeface="Arial" panose="020B0604020202020204"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400" b="1" dirty="0" smtClean="0">
                          <a:solidFill>
                            <a:schemeClr val="bg1"/>
                          </a:solidFill>
                          <a:latin typeface="Arial" panose="020B0604020202020204" pitchFamily="34" charset="0"/>
                          <a:cs typeface="Arial" panose="020B0604020202020204" pitchFamily="34" charset="0"/>
                        </a:rPr>
                        <a:t>Tofacitinib</a:t>
                      </a:r>
                      <a:endParaRPr lang="en-US" sz="1400" b="1" dirty="0">
                        <a:solidFill>
                          <a:schemeClr val="bg1"/>
                        </a:solidFill>
                        <a:latin typeface="Arial" panose="020B0604020202020204" pitchFamily="34" charset="0"/>
                        <a:cs typeface="Arial" panose="020B0604020202020204"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400" b="1" dirty="0" smtClean="0">
                          <a:solidFill>
                            <a:schemeClr val="bg1"/>
                          </a:solidFill>
                          <a:latin typeface="Arial" panose="020B0604020202020204" pitchFamily="34" charset="0"/>
                          <a:cs typeface="Arial" panose="020B0604020202020204" pitchFamily="34" charset="0"/>
                        </a:rPr>
                        <a:t>Koo et al</a:t>
                      </a:r>
                      <a:endParaRPr lang="en-US" sz="1400" b="1" dirty="0">
                        <a:solidFill>
                          <a:schemeClr val="bg1"/>
                        </a:solidFill>
                        <a:latin typeface="Arial" panose="020B0604020202020204" pitchFamily="34" charset="0"/>
                        <a:cs typeface="Arial" panose="020B0604020202020204"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536604">
                <a:tc>
                  <a:txBody>
                    <a:bodyPr/>
                    <a:lstStyle/>
                    <a:p>
                      <a:r>
                        <a:rPr lang="en-US" sz="1400" b="1" dirty="0" smtClean="0">
                          <a:solidFill>
                            <a:schemeClr val="bg1"/>
                          </a:solidFill>
                          <a:latin typeface="Arial" panose="020B0604020202020204" pitchFamily="34" charset="0"/>
                          <a:cs typeface="Arial" panose="020B0604020202020204" pitchFamily="34" charset="0"/>
                        </a:rPr>
                        <a:t>PI3K</a:t>
                      </a:r>
                      <a:r>
                        <a:rPr lang="el-GR" sz="1400" dirty="0" smtClean="0">
                          <a:solidFill>
                            <a:schemeClr val="bg1"/>
                          </a:solidFill>
                          <a:latin typeface="Arial" panose="020B0604020202020204" pitchFamily="34" charset="0"/>
                          <a:cs typeface="Arial" panose="020B0604020202020204" pitchFamily="34" charset="0"/>
                        </a:rPr>
                        <a:t>δ</a:t>
                      </a:r>
                      <a:r>
                        <a:rPr lang="en-US" sz="1400" b="1" dirty="0" smtClean="0">
                          <a:solidFill>
                            <a:schemeClr val="bg1"/>
                          </a:solidFill>
                          <a:latin typeface="Arial" panose="020B0604020202020204" pitchFamily="34" charset="0"/>
                          <a:cs typeface="Arial" panose="020B0604020202020204" pitchFamily="34" charset="0"/>
                        </a:rPr>
                        <a:t> and </a:t>
                      </a:r>
                      <a:r>
                        <a:rPr lang="el-GR" sz="1400" b="1" dirty="0" smtClean="0">
                          <a:solidFill>
                            <a:schemeClr val="bg1"/>
                          </a:solidFill>
                          <a:latin typeface="Arial" panose="020B0604020202020204" pitchFamily="34" charset="0"/>
                          <a:cs typeface="Arial" panose="020B0604020202020204" pitchFamily="34" charset="0"/>
                        </a:rPr>
                        <a:t>γ</a:t>
                      </a:r>
                      <a:endParaRPr lang="en-US" sz="1400" b="1" dirty="0">
                        <a:solidFill>
                          <a:schemeClr val="bg1"/>
                        </a:solidFill>
                        <a:latin typeface="Arial" panose="020B0604020202020204" pitchFamily="34" charset="0"/>
                        <a:cs typeface="Arial" panose="020B0604020202020204"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400" b="1" dirty="0" smtClean="0">
                          <a:solidFill>
                            <a:schemeClr val="bg1"/>
                          </a:solidFill>
                          <a:latin typeface="Arial" panose="020B0604020202020204" pitchFamily="34" charset="0"/>
                          <a:cs typeface="Arial" panose="020B0604020202020204" pitchFamily="34" charset="0"/>
                        </a:rPr>
                        <a:t>Kinase</a:t>
                      </a:r>
                      <a:endParaRPr lang="en-US" sz="1400" b="1" dirty="0">
                        <a:solidFill>
                          <a:schemeClr val="bg1"/>
                        </a:solidFill>
                        <a:latin typeface="Arial" panose="020B0604020202020204" pitchFamily="34" charset="0"/>
                        <a:cs typeface="Arial" panose="020B0604020202020204"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400" b="1" dirty="0" smtClean="0">
                          <a:solidFill>
                            <a:schemeClr val="bg1"/>
                          </a:solidFill>
                          <a:latin typeface="Arial" panose="020B0604020202020204" pitchFamily="34" charset="0"/>
                          <a:cs typeface="Arial" panose="020B0604020202020204" pitchFamily="34" charset="0"/>
                        </a:rPr>
                        <a:t>Promote growth/survival</a:t>
                      </a:r>
                      <a:r>
                        <a:rPr lang="en-US" sz="1400" b="1" baseline="0" dirty="0" smtClean="0">
                          <a:solidFill>
                            <a:schemeClr val="bg1"/>
                          </a:solidFill>
                          <a:latin typeface="Arial" panose="020B0604020202020204" pitchFamily="34" charset="0"/>
                          <a:cs typeface="Arial" panose="020B0604020202020204" pitchFamily="34" charset="0"/>
                        </a:rPr>
                        <a:t> in PTCL</a:t>
                      </a:r>
                      <a:endParaRPr lang="en-US" sz="1400" b="1" dirty="0">
                        <a:solidFill>
                          <a:schemeClr val="bg1"/>
                        </a:solidFill>
                        <a:latin typeface="Arial" panose="020B0604020202020204" pitchFamily="34" charset="0"/>
                        <a:cs typeface="Arial" panose="020B0604020202020204"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400" b="1" dirty="0" smtClean="0">
                          <a:solidFill>
                            <a:schemeClr val="bg1"/>
                          </a:solidFill>
                          <a:latin typeface="Arial" panose="020B0604020202020204" pitchFamily="34" charset="0"/>
                          <a:cs typeface="Arial" panose="020B0604020202020204" pitchFamily="34" charset="0"/>
                        </a:rPr>
                        <a:t>IPI-145</a:t>
                      </a:r>
                      <a:endParaRPr lang="en-US" sz="1400" b="1" dirty="0">
                        <a:solidFill>
                          <a:schemeClr val="bg1"/>
                        </a:solidFill>
                        <a:latin typeface="Arial" panose="020B0604020202020204" pitchFamily="34" charset="0"/>
                        <a:cs typeface="Arial" panose="020B0604020202020204"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400" b="1" dirty="0" smtClean="0">
                          <a:solidFill>
                            <a:schemeClr val="bg1"/>
                          </a:solidFill>
                          <a:latin typeface="Arial" panose="020B0604020202020204" pitchFamily="34" charset="0"/>
                          <a:cs typeface="Arial" panose="020B0604020202020204" pitchFamily="34" charset="0"/>
                        </a:rPr>
                        <a:t>Horwitz et al</a:t>
                      </a:r>
                      <a:endParaRPr lang="en-US" sz="1400" b="1" dirty="0">
                        <a:solidFill>
                          <a:schemeClr val="bg1"/>
                        </a:solidFill>
                        <a:latin typeface="Arial" panose="020B0604020202020204" pitchFamily="34" charset="0"/>
                        <a:cs typeface="Arial" panose="020B0604020202020204"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536604">
                <a:tc>
                  <a:txBody>
                    <a:bodyPr/>
                    <a:lstStyle/>
                    <a:p>
                      <a:r>
                        <a:rPr lang="en-US" sz="1400" b="1" dirty="0" smtClean="0">
                          <a:solidFill>
                            <a:schemeClr val="bg1"/>
                          </a:solidFill>
                          <a:latin typeface="Arial" panose="020B0604020202020204" pitchFamily="34" charset="0"/>
                          <a:cs typeface="Arial" panose="020B0604020202020204" pitchFamily="34" charset="0"/>
                        </a:rPr>
                        <a:t>MTOR</a:t>
                      </a:r>
                      <a:endParaRPr lang="en-US" sz="1400" b="1" dirty="0">
                        <a:solidFill>
                          <a:schemeClr val="bg1"/>
                        </a:solidFill>
                        <a:latin typeface="Arial" panose="020B0604020202020204" pitchFamily="34" charset="0"/>
                        <a:cs typeface="Arial" panose="020B0604020202020204"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400" b="1" dirty="0" smtClean="0">
                          <a:solidFill>
                            <a:schemeClr val="bg1"/>
                          </a:solidFill>
                          <a:latin typeface="Arial" panose="020B0604020202020204" pitchFamily="34" charset="0"/>
                          <a:cs typeface="Arial" panose="020B0604020202020204" pitchFamily="34" charset="0"/>
                        </a:rPr>
                        <a:t>Kinase</a:t>
                      </a:r>
                      <a:endParaRPr lang="en-US" sz="1400" b="1" dirty="0">
                        <a:solidFill>
                          <a:schemeClr val="bg1"/>
                        </a:solidFill>
                        <a:latin typeface="Arial" panose="020B0604020202020204" pitchFamily="34" charset="0"/>
                        <a:cs typeface="Arial" panose="020B0604020202020204"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400" b="1" dirty="0" smtClean="0">
                          <a:solidFill>
                            <a:schemeClr val="bg1"/>
                          </a:solidFill>
                          <a:latin typeface="Arial" panose="020B0604020202020204" pitchFamily="34" charset="0"/>
                          <a:cs typeface="Arial" panose="020B0604020202020204" pitchFamily="34" charset="0"/>
                        </a:rPr>
                        <a:t>Promotes growth/survival</a:t>
                      </a:r>
                      <a:r>
                        <a:rPr lang="en-US" sz="1400" b="1" baseline="0" dirty="0" smtClean="0">
                          <a:solidFill>
                            <a:schemeClr val="bg1"/>
                          </a:solidFill>
                          <a:latin typeface="Arial" panose="020B0604020202020204" pitchFamily="34" charset="0"/>
                          <a:cs typeface="Arial" panose="020B0604020202020204" pitchFamily="34" charset="0"/>
                        </a:rPr>
                        <a:t> in PTCL</a:t>
                      </a:r>
                      <a:endParaRPr lang="en-US" sz="1400" b="1" dirty="0">
                        <a:solidFill>
                          <a:schemeClr val="bg1"/>
                        </a:solidFill>
                        <a:latin typeface="Arial" panose="020B0604020202020204" pitchFamily="34" charset="0"/>
                        <a:cs typeface="Arial" panose="020B0604020202020204"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400" b="1" dirty="0" smtClean="0">
                          <a:solidFill>
                            <a:schemeClr val="bg1"/>
                          </a:solidFill>
                          <a:latin typeface="Arial" panose="020B0604020202020204" pitchFamily="34" charset="0"/>
                          <a:cs typeface="Arial" panose="020B0604020202020204" pitchFamily="34" charset="0"/>
                        </a:rPr>
                        <a:t>Everolimus</a:t>
                      </a:r>
                      <a:endParaRPr lang="en-US" sz="1400" b="1" dirty="0">
                        <a:solidFill>
                          <a:schemeClr val="bg1"/>
                        </a:solidFill>
                        <a:latin typeface="Arial" panose="020B0604020202020204" pitchFamily="34" charset="0"/>
                        <a:cs typeface="Arial" panose="020B0604020202020204"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400" b="1" dirty="0" smtClean="0">
                          <a:solidFill>
                            <a:schemeClr val="bg1"/>
                          </a:solidFill>
                          <a:latin typeface="Arial" panose="020B0604020202020204" pitchFamily="34" charset="0"/>
                          <a:cs typeface="Arial" panose="020B0604020202020204" pitchFamily="34" charset="0"/>
                        </a:rPr>
                        <a:t>Kim et al</a:t>
                      </a:r>
                      <a:endParaRPr lang="en-US" sz="1400" b="1" dirty="0">
                        <a:solidFill>
                          <a:schemeClr val="bg1"/>
                        </a:solidFill>
                        <a:latin typeface="Arial" panose="020B0604020202020204" pitchFamily="34" charset="0"/>
                        <a:cs typeface="Arial" panose="020B0604020202020204"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390660">
                <a:tc>
                  <a:txBody>
                    <a:bodyPr/>
                    <a:lstStyle/>
                    <a:p>
                      <a:r>
                        <a:rPr lang="en-US" sz="1400" b="1" dirty="0" smtClean="0">
                          <a:solidFill>
                            <a:schemeClr val="bg1"/>
                          </a:solidFill>
                          <a:latin typeface="Arial" panose="020B0604020202020204" pitchFamily="34" charset="0"/>
                          <a:cs typeface="Arial" panose="020B0604020202020204" pitchFamily="34" charset="0"/>
                        </a:rPr>
                        <a:t>PDGFR</a:t>
                      </a:r>
                      <a:r>
                        <a:rPr lang="el-GR" sz="1400" b="1" dirty="0" smtClean="0">
                          <a:solidFill>
                            <a:schemeClr val="bg1"/>
                          </a:solidFill>
                          <a:latin typeface="Arial"/>
                          <a:cs typeface="Arial"/>
                        </a:rPr>
                        <a:t>α</a:t>
                      </a:r>
                      <a:endParaRPr lang="en-US" sz="1400" b="1" dirty="0">
                        <a:solidFill>
                          <a:schemeClr val="bg1"/>
                        </a:solidFill>
                        <a:latin typeface="Arial" panose="020B0604020202020204" pitchFamily="34" charset="0"/>
                        <a:cs typeface="Arial" panose="020B0604020202020204" pitchFamily="34" charset="0"/>
                      </a:endParaRPr>
                    </a:p>
                  </a:txBody>
                  <a:tcPr anchor="ctr">
                    <a:lnL w="12700" cmpd="sng">
                      <a:noFill/>
                    </a:lnL>
                    <a:lnR w="12700" cmpd="sng">
                      <a:noFill/>
                    </a:lnR>
                    <a:lnT w="12700" cmpd="sng">
                      <a:noFill/>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b="1" dirty="0" smtClean="0">
                          <a:solidFill>
                            <a:schemeClr val="bg1"/>
                          </a:solidFill>
                          <a:latin typeface="Arial" panose="020B0604020202020204" pitchFamily="34" charset="0"/>
                          <a:cs typeface="Arial" panose="020B0604020202020204" pitchFamily="34" charset="0"/>
                        </a:rPr>
                        <a:t>Kinase</a:t>
                      </a:r>
                      <a:endParaRPr lang="en-US" sz="1400" b="1" dirty="0">
                        <a:solidFill>
                          <a:schemeClr val="bg1"/>
                        </a:solidFill>
                        <a:latin typeface="Arial" panose="020B0604020202020204" pitchFamily="34" charset="0"/>
                        <a:cs typeface="Arial" panose="020B0604020202020204" pitchFamily="34" charset="0"/>
                      </a:endParaRPr>
                    </a:p>
                  </a:txBody>
                  <a:tcPr anchor="ctr">
                    <a:lnL w="12700" cmpd="sng">
                      <a:noFill/>
                    </a:lnL>
                    <a:lnR w="12700" cmpd="sng">
                      <a:noFill/>
                    </a:lnR>
                    <a:lnT w="12700" cmpd="sng">
                      <a:noFill/>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b="1" dirty="0" smtClean="0">
                          <a:solidFill>
                            <a:schemeClr val="bg1"/>
                          </a:solidFill>
                          <a:latin typeface="Arial" panose="020B0604020202020204" pitchFamily="34" charset="0"/>
                          <a:cs typeface="Arial" panose="020B0604020202020204" pitchFamily="34" charset="0"/>
                        </a:rPr>
                        <a:t>Pathway activation in PTCL</a:t>
                      </a:r>
                      <a:endParaRPr lang="en-US" sz="1400" b="1" dirty="0">
                        <a:solidFill>
                          <a:schemeClr val="bg1"/>
                        </a:solidFill>
                        <a:latin typeface="Arial" panose="020B0604020202020204" pitchFamily="34" charset="0"/>
                        <a:cs typeface="Arial" panose="020B0604020202020204" pitchFamily="34" charset="0"/>
                      </a:endParaRPr>
                    </a:p>
                  </a:txBody>
                  <a:tcPr anchor="ctr">
                    <a:lnL w="12700" cmpd="sng">
                      <a:noFill/>
                    </a:lnL>
                    <a:lnR w="12700" cmpd="sng">
                      <a:noFill/>
                    </a:lnR>
                    <a:lnT w="12700" cmpd="sng">
                      <a:noFill/>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b="1" dirty="0" smtClean="0">
                          <a:solidFill>
                            <a:schemeClr val="bg1"/>
                          </a:solidFill>
                          <a:latin typeface="Arial" panose="020B0604020202020204" pitchFamily="34" charset="0"/>
                          <a:cs typeface="Arial" panose="020B0604020202020204" pitchFamily="34" charset="0"/>
                        </a:rPr>
                        <a:t>Imatinib</a:t>
                      </a:r>
                      <a:endParaRPr lang="en-US" sz="1400" b="1" dirty="0">
                        <a:solidFill>
                          <a:schemeClr val="bg1"/>
                        </a:solidFill>
                        <a:latin typeface="Arial" panose="020B0604020202020204" pitchFamily="34" charset="0"/>
                        <a:cs typeface="Arial" panose="020B0604020202020204" pitchFamily="34" charset="0"/>
                      </a:endParaRPr>
                    </a:p>
                  </a:txBody>
                  <a:tcPr anchor="ctr">
                    <a:lnL w="12700" cmpd="sng">
                      <a:noFill/>
                    </a:lnL>
                    <a:lnR w="12700" cmpd="sng">
                      <a:noFill/>
                    </a:lnR>
                    <a:lnT w="12700" cmpd="sng">
                      <a:noFill/>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b="1" dirty="0" smtClean="0">
                          <a:solidFill>
                            <a:schemeClr val="bg1"/>
                          </a:solidFill>
                          <a:latin typeface="Arial" panose="020B0604020202020204" pitchFamily="34" charset="0"/>
                          <a:cs typeface="Arial" panose="020B0604020202020204" pitchFamily="34" charset="0"/>
                        </a:rPr>
                        <a:t>Piccaluga et al</a:t>
                      </a:r>
                      <a:endParaRPr lang="en-US" sz="1400" b="1" dirty="0">
                        <a:solidFill>
                          <a:schemeClr val="bg1"/>
                        </a:solidFill>
                        <a:latin typeface="Arial" panose="020B0604020202020204" pitchFamily="34" charset="0"/>
                        <a:cs typeface="Arial" panose="020B0604020202020204" pitchFamily="34" charset="0"/>
                      </a:endParaRPr>
                    </a:p>
                  </a:txBody>
                  <a:tcPr anchor="ctr">
                    <a:lnL w="12700" cmpd="sng">
                      <a:noFill/>
                    </a:lnL>
                    <a:lnR w="12700" cmpd="sng">
                      <a:noFill/>
                    </a:lnR>
                    <a:lnT w="12700" cmpd="sng">
                      <a:noFill/>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Tree>
    <p:extLst>
      <p:ext uri="{BB962C8B-B14F-4D97-AF65-F5344CB8AC3E}">
        <p14:creationId xmlns:p14="http://schemas.microsoft.com/office/powerpoint/2010/main" val="41809506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2.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l="-8000" r="-8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81000" y="366604"/>
            <a:ext cx="8382000" cy="1096962"/>
          </a:xfrm>
        </p:spPr>
        <p:txBody>
          <a:bodyPr>
            <a:noAutofit/>
          </a:bodyPr>
          <a:lstStyle/>
          <a:p>
            <a:pPr>
              <a:lnSpc>
                <a:spcPct val="85000"/>
              </a:lnSpc>
            </a:pPr>
            <a:r>
              <a:rPr lang="en-US" sz="3600" dirty="0" smtClean="0">
                <a:solidFill>
                  <a:srgbClr val="F09828"/>
                </a:solidFill>
              </a:rPr>
              <a:t>Q1: What Would You Recommend As Initial Therapy?</a:t>
            </a:r>
            <a:endParaRPr lang="en-US" sz="3600" dirty="0">
              <a:solidFill>
                <a:srgbClr val="F09828"/>
              </a:solidFill>
            </a:endParaRPr>
          </a:p>
        </p:txBody>
      </p:sp>
      <p:sp>
        <p:nvSpPr>
          <p:cNvPr id="3" name="Content Placeholder 2"/>
          <p:cNvSpPr>
            <a:spLocks noGrp="1"/>
          </p:cNvSpPr>
          <p:nvPr>
            <p:ph idx="1"/>
          </p:nvPr>
        </p:nvSpPr>
        <p:spPr>
          <a:ln>
            <a:noFill/>
          </a:ln>
        </p:spPr>
        <p:txBody>
          <a:bodyPr>
            <a:normAutofit/>
          </a:bodyPr>
          <a:lstStyle/>
          <a:p>
            <a:pPr marL="514350" lvl="0" indent="-514350">
              <a:spcAft>
                <a:spcPts val="600"/>
              </a:spcAft>
              <a:buFont typeface="+mj-lt"/>
              <a:buAutoNum type="arabicParenR"/>
            </a:pPr>
            <a:r>
              <a:rPr lang="en-US" sz="2800" b="1" dirty="0" smtClean="0"/>
              <a:t>CHOP (cyclophosphamide, doxorubicin, vincristine, prednisone)</a:t>
            </a:r>
            <a:endParaRPr lang="en-US" sz="2800" b="1" dirty="0"/>
          </a:p>
          <a:p>
            <a:pPr marL="514350" lvl="0" indent="-514350">
              <a:spcAft>
                <a:spcPts val="600"/>
              </a:spcAft>
              <a:buFont typeface="+mj-lt"/>
              <a:buAutoNum type="arabicParenR"/>
            </a:pPr>
            <a:r>
              <a:rPr lang="en-US" sz="2800" b="1" dirty="0"/>
              <a:t>CHOEP (cyclophosphamide, doxorubicin, vincristine</a:t>
            </a:r>
            <a:r>
              <a:rPr lang="en-US" sz="2800" b="1" dirty="0" smtClean="0"/>
              <a:t>, etoposide, </a:t>
            </a:r>
            <a:r>
              <a:rPr lang="en-US" sz="2800" b="1" dirty="0"/>
              <a:t>prednisone)     </a:t>
            </a:r>
          </a:p>
          <a:p>
            <a:pPr marL="514350" indent="-514350">
              <a:spcAft>
                <a:spcPts val="600"/>
              </a:spcAft>
              <a:buFont typeface="+mj-lt"/>
              <a:buAutoNum type="arabicParenR"/>
            </a:pPr>
            <a:r>
              <a:rPr lang="en-US" sz="2800" b="1" dirty="0"/>
              <a:t>Hyper-CVAD (cyclophosphamide</a:t>
            </a:r>
            <a:r>
              <a:rPr lang="en-US" sz="2800" b="1" dirty="0" smtClean="0"/>
              <a:t>,</a:t>
            </a:r>
            <a:r>
              <a:rPr lang="en-US" sz="2800" b="1" dirty="0"/>
              <a:t> vincristine,</a:t>
            </a:r>
            <a:r>
              <a:rPr lang="en-US" sz="2800" b="1" dirty="0" smtClean="0"/>
              <a:t>  </a:t>
            </a:r>
            <a:r>
              <a:rPr lang="en-US" sz="2800" b="1" dirty="0"/>
              <a:t>doxorubicin, </a:t>
            </a:r>
            <a:r>
              <a:rPr lang="en-US" sz="2800" b="1" dirty="0" smtClean="0"/>
              <a:t>prednisone)</a:t>
            </a:r>
          </a:p>
          <a:p>
            <a:pPr marL="514350" indent="-514350">
              <a:spcAft>
                <a:spcPts val="600"/>
              </a:spcAft>
              <a:buFont typeface="+mj-lt"/>
              <a:buAutoNum type="arabicParenR"/>
            </a:pPr>
            <a:r>
              <a:rPr lang="en-US" sz="2800" b="1" dirty="0" smtClean="0"/>
              <a:t>Brentuximab </a:t>
            </a:r>
            <a:r>
              <a:rPr lang="en-US" sz="2800" b="1" dirty="0"/>
              <a:t>v</a:t>
            </a:r>
            <a:r>
              <a:rPr lang="en-US" sz="2800" b="1" dirty="0" smtClean="0"/>
              <a:t>edotin </a:t>
            </a:r>
            <a:endParaRPr lang="en-US" sz="2800" b="1" dirty="0"/>
          </a:p>
          <a:p>
            <a:pPr marL="514350" lvl="0" indent="-514350">
              <a:spcAft>
                <a:spcPts val="600"/>
              </a:spcAft>
              <a:buFont typeface="+mj-lt"/>
              <a:buAutoNum type="arabicParenR"/>
            </a:pPr>
            <a:r>
              <a:rPr lang="en-US" sz="2800" b="1" dirty="0" smtClean="0"/>
              <a:t>Gemcitabine + cisplatin-based regimen</a:t>
            </a:r>
            <a:endParaRPr lang="en-US" sz="2800" b="1" dirty="0"/>
          </a:p>
        </p:txBody>
      </p:sp>
      <p:sp>
        <p:nvSpPr>
          <p:cNvPr id="5" name="Rectangle 4"/>
          <p:cNvSpPr/>
          <p:nvPr/>
        </p:nvSpPr>
        <p:spPr>
          <a:xfrm>
            <a:off x="491836" y="2590800"/>
            <a:ext cx="8077200" cy="914400"/>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endParaRPr>
          </a:p>
        </p:txBody>
      </p:sp>
    </p:spTree>
    <p:extLst>
      <p:ext uri="{BB962C8B-B14F-4D97-AF65-F5344CB8AC3E}">
        <p14:creationId xmlns:p14="http://schemas.microsoft.com/office/powerpoint/2010/main" val="30863002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l="-8000" r="-8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8491" y="248511"/>
            <a:ext cx="8229600" cy="1143000"/>
          </a:xfrm>
        </p:spPr>
        <p:txBody>
          <a:bodyPr>
            <a:normAutofit/>
          </a:bodyPr>
          <a:lstStyle/>
          <a:p>
            <a:r>
              <a:rPr lang="en-US" sz="3600" dirty="0" smtClean="0">
                <a:solidFill>
                  <a:srgbClr val="F09828"/>
                </a:solidFill>
              </a:rPr>
              <a:t>Q2: What Would You Do Next?</a:t>
            </a:r>
            <a:endParaRPr lang="en-US" sz="3600" dirty="0">
              <a:solidFill>
                <a:srgbClr val="F09828"/>
              </a:solidFill>
            </a:endParaRPr>
          </a:p>
        </p:txBody>
      </p:sp>
      <p:sp>
        <p:nvSpPr>
          <p:cNvPr id="3" name="Content Placeholder 2"/>
          <p:cNvSpPr>
            <a:spLocks noGrp="1"/>
          </p:cNvSpPr>
          <p:nvPr>
            <p:ph idx="1"/>
          </p:nvPr>
        </p:nvSpPr>
        <p:spPr/>
        <p:txBody>
          <a:bodyPr>
            <a:normAutofit/>
          </a:bodyPr>
          <a:lstStyle/>
          <a:p>
            <a:pPr marL="514350" lvl="0" indent="-514350">
              <a:buFont typeface="+mj-lt"/>
              <a:buAutoNum type="arabicParenR"/>
            </a:pPr>
            <a:r>
              <a:rPr lang="en-US" b="1" dirty="0" smtClean="0"/>
              <a:t>Observation </a:t>
            </a:r>
            <a:r>
              <a:rPr lang="en-US" b="1" dirty="0"/>
              <a:t>without further therapy</a:t>
            </a:r>
          </a:p>
          <a:p>
            <a:pPr marL="514350" lvl="0" indent="-514350">
              <a:buFont typeface="+mj-lt"/>
              <a:buAutoNum type="arabicParenR"/>
            </a:pPr>
            <a:r>
              <a:rPr lang="en-US" b="1" dirty="0"/>
              <a:t>Consolidate with </a:t>
            </a:r>
            <a:r>
              <a:rPr lang="en-US" b="1" dirty="0" smtClean="0"/>
              <a:t>high-dose </a:t>
            </a:r>
            <a:r>
              <a:rPr lang="en-US" b="1" dirty="0"/>
              <a:t>therapy (HDT) and autologous stem cell </a:t>
            </a:r>
            <a:r>
              <a:rPr lang="en-US" b="1" dirty="0" smtClean="0"/>
              <a:t>transplant (ASCT) </a:t>
            </a:r>
            <a:endParaRPr lang="en-US" b="1" dirty="0"/>
          </a:p>
          <a:p>
            <a:pPr marL="514350" lvl="0" indent="-514350">
              <a:buFont typeface="+mj-lt"/>
              <a:buAutoNum type="arabicParenR"/>
            </a:pPr>
            <a:r>
              <a:rPr lang="en-US" b="1" dirty="0"/>
              <a:t>Type siblings for possible allogeneic </a:t>
            </a:r>
            <a:r>
              <a:rPr lang="en-US" b="1" dirty="0" smtClean="0"/>
              <a:t>transplant (allo-SCT) </a:t>
            </a:r>
            <a:endParaRPr lang="en-US" b="1" dirty="0"/>
          </a:p>
          <a:p>
            <a:pPr marL="514350" lvl="0" indent="-514350">
              <a:buFont typeface="+mj-lt"/>
              <a:buAutoNum type="arabicParenR"/>
            </a:pPr>
            <a:r>
              <a:rPr lang="en-US" b="1" dirty="0"/>
              <a:t>Start maintenance b</a:t>
            </a:r>
            <a:r>
              <a:rPr lang="en-US" b="1" dirty="0" smtClean="0"/>
              <a:t>rentuximab </a:t>
            </a:r>
            <a:r>
              <a:rPr lang="en-US" b="1" dirty="0"/>
              <a:t>v</a:t>
            </a:r>
            <a:r>
              <a:rPr lang="en-US" b="1" dirty="0" smtClean="0"/>
              <a:t>edotin </a:t>
            </a:r>
            <a:endParaRPr lang="en-US" b="1" dirty="0"/>
          </a:p>
          <a:p>
            <a:pPr marL="514350" indent="-514350">
              <a:buFont typeface="+mj-lt"/>
              <a:buAutoNum type="arabicParenR"/>
            </a:pPr>
            <a:endParaRPr lang="en-US" b="1" dirty="0"/>
          </a:p>
        </p:txBody>
      </p:sp>
      <p:sp>
        <p:nvSpPr>
          <p:cNvPr id="4" name="Rectangle 3"/>
          <p:cNvSpPr/>
          <p:nvPr/>
        </p:nvSpPr>
        <p:spPr>
          <a:xfrm>
            <a:off x="533400" y="2286000"/>
            <a:ext cx="8077200" cy="1447800"/>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endParaRPr>
          </a:p>
        </p:txBody>
      </p:sp>
    </p:spTree>
    <p:extLst>
      <p:ext uri="{BB962C8B-B14F-4D97-AF65-F5344CB8AC3E}">
        <p14:creationId xmlns:p14="http://schemas.microsoft.com/office/powerpoint/2010/main" val="41012922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l="-8000" r="-8000"/>
          </a:stretch>
        </a:blipFill>
        <a:effectLst/>
      </p:bgPr>
    </p:bg>
    <p:spTree>
      <p:nvGrpSpPr>
        <p:cNvPr id="1" name=""/>
        <p:cNvGrpSpPr/>
        <p:nvPr/>
      </p:nvGrpSpPr>
      <p:grpSpPr>
        <a:xfrm>
          <a:off x="0" y="0"/>
          <a:ext cx="0" cy="0"/>
          <a:chOff x="0" y="0"/>
          <a:chExt cx="0" cy="0"/>
        </a:xfrm>
      </p:grpSpPr>
      <p:sp>
        <p:nvSpPr>
          <p:cNvPr id="43010" name="Title 1"/>
          <p:cNvSpPr>
            <a:spLocks noGrp="1"/>
          </p:cNvSpPr>
          <p:nvPr>
            <p:ph type="title"/>
          </p:nvPr>
        </p:nvSpPr>
        <p:spPr>
          <a:xfrm>
            <a:off x="457200" y="243106"/>
            <a:ext cx="8229600" cy="1143000"/>
          </a:xfrm>
        </p:spPr>
        <p:txBody>
          <a:bodyPr>
            <a:normAutofit/>
          </a:bodyPr>
          <a:lstStyle/>
          <a:p>
            <a:pPr eaLnBrk="1" hangingPunct="1"/>
            <a:r>
              <a:rPr lang="en-US" altLang="en-US" dirty="0" smtClean="0">
                <a:solidFill>
                  <a:srgbClr val="F09828"/>
                </a:solidFill>
              </a:rPr>
              <a:t>Take-Home Message</a:t>
            </a:r>
          </a:p>
        </p:txBody>
      </p:sp>
      <p:sp>
        <p:nvSpPr>
          <p:cNvPr id="43011" name="Content Placeholder 2"/>
          <p:cNvSpPr>
            <a:spLocks noGrp="1"/>
          </p:cNvSpPr>
          <p:nvPr>
            <p:ph idx="1"/>
          </p:nvPr>
        </p:nvSpPr>
        <p:spPr>
          <a:xfrm>
            <a:off x="381000" y="1371600"/>
            <a:ext cx="8458200" cy="4800600"/>
          </a:xfrm>
        </p:spPr>
        <p:txBody>
          <a:bodyPr>
            <a:noAutofit/>
          </a:bodyPr>
          <a:lstStyle/>
          <a:p>
            <a:pPr eaLnBrk="1" hangingPunct="1">
              <a:buClr>
                <a:srgbClr val="F09828"/>
              </a:buClr>
            </a:pPr>
            <a:r>
              <a:rPr lang="en-US" altLang="en-US" sz="2400" b="1" dirty="0" smtClean="0"/>
              <a:t>Standard CHOP; does not work well for most subtypes</a:t>
            </a:r>
          </a:p>
          <a:p>
            <a:pPr>
              <a:buClr>
                <a:srgbClr val="F09828"/>
              </a:buClr>
            </a:pPr>
            <a:r>
              <a:rPr lang="en-US" altLang="en-US" sz="2400" b="1" dirty="0" smtClean="0"/>
              <a:t>Clinical </a:t>
            </a:r>
            <a:r>
              <a:rPr lang="en-US" altLang="en-US" sz="2400" b="1" dirty="0"/>
              <a:t>trial </a:t>
            </a:r>
            <a:r>
              <a:rPr lang="en-US" altLang="en-US" sz="2400" b="1" dirty="0" smtClean="0"/>
              <a:t>should always be first choice</a:t>
            </a:r>
          </a:p>
          <a:p>
            <a:pPr>
              <a:buClr>
                <a:srgbClr val="F09828"/>
              </a:buClr>
            </a:pPr>
            <a:r>
              <a:rPr lang="en-US" altLang="en-US" sz="2400" b="1" dirty="0"/>
              <a:t>Off trial: e</a:t>
            </a:r>
            <a:r>
              <a:rPr lang="en-US" altLang="en-US" sz="2400" b="1" dirty="0" smtClean="0"/>
              <a:t>toposide-based </a:t>
            </a:r>
            <a:r>
              <a:rPr lang="en-US" altLang="en-US" sz="2400" b="1" dirty="0"/>
              <a:t>regimen for ALCL or pts less than age 60 y for other histologies  </a:t>
            </a:r>
          </a:p>
          <a:p>
            <a:pPr>
              <a:buClr>
                <a:srgbClr val="F09828"/>
              </a:buClr>
            </a:pPr>
            <a:r>
              <a:rPr lang="en-US" altLang="en-US" sz="2400" b="1" dirty="0"/>
              <a:t>If CR (PTCL-NOS, ALK – ALCL, AILT</a:t>
            </a:r>
            <a:r>
              <a:rPr lang="en-US" altLang="en-US" sz="2400" b="1" dirty="0" smtClean="0"/>
              <a:t>), consider </a:t>
            </a:r>
            <a:r>
              <a:rPr lang="en-US" altLang="en-US" sz="2400" b="1" dirty="0"/>
              <a:t>consolidation with </a:t>
            </a:r>
            <a:r>
              <a:rPr lang="en-US" altLang="en-US" sz="2400" b="1" dirty="0" smtClean="0"/>
              <a:t>SCT</a:t>
            </a:r>
          </a:p>
          <a:p>
            <a:pPr>
              <a:buClr>
                <a:srgbClr val="F09828"/>
              </a:buClr>
            </a:pPr>
            <a:r>
              <a:rPr lang="en-US" altLang="en-US" sz="2400" b="1" dirty="0" smtClean="0"/>
              <a:t>Improved  </a:t>
            </a:r>
            <a:r>
              <a:rPr lang="en-US" altLang="en-US" sz="2400" b="1" dirty="0"/>
              <a:t>understanding of biology and has offered some clarity to the broader term ‘PTCL’</a:t>
            </a:r>
          </a:p>
          <a:p>
            <a:pPr lvl="1">
              <a:buClr>
                <a:srgbClr val="F09828"/>
              </a:buClr>
            </a:pPr>
            <a:r>
              <a:rPr lang="en-US" altLang="en-US" sz="2400" b="1" dirty="0"/>
              <a:t>Specific entities defined </a:t>
            </a:r>
          </a:p>
          <a:p>
            <a:pPr lvl="1">
              <a:buClr>
                <a:srgbClr val="F09828"/>
              </a:buClr>
            </a:pPr>
            <a:r>
              <a:rPr lang="en-US" altLang="en-US" sz="2400" b="1" dirty="0" smtClean="0"/>
              <a:t>Molecular-based </a:t>
            </a:r>
            <a:r>
              <a:rPr lang="en-US" altLang="en-US" sz="2400" b="1" dirty="0"/>
              <a:t>prognostic markers </a:t>
            </a:r>
            <a:r>
              <a:rPr lang="en-US" altLang="en-US" sz="2400" b="1" dirty="0" smtClean="0"/>
              <a:t>identified</a:t>
            </a:r>
            <a:endParaRPr lang="en-US" altLang="en-US" sz="2400" b="1" dirty="0"/>
          </a:p>
          <a:p>
            <a:pPr>
              <a:buClr>
                <a:srgbClr val="F09828"/>
              </a:buClr>
            </a:pPr>
            <a:r>
              <a:rPr lang="en-US" altLang="en-US" sz="2400" b="1" dirty="0"/>
              <a:t>Potential new targets identified </a:t>
            </a:r>
            <a:r>
              <a:rPr lang="en-US" altLang="en-US" sz="2400" b="1" dirty="0" smtClean="0"/>
              <a:t>that provide </a:t>
            </a:r>
            <a:r>
              <a:rPr lang="en-US" altLang="en-US" sz="2400" b="1" dirty="0"/>
              <a:t>a rationale for new approaches to therapy</a:t>
            </a:r>
          </a:p>
          <a:p>
            <a:pPr eaLnBrk="1" hangingPunct="1">
              <a:buClr>
                <a:srgbClr val="F09828"/>
              </a:buClr>
            </a:pPr>
            <a:endParaRPr lang="en-US" altLang="en-US" sz="2400" b="1" dirty="0" smtClean="0"/>
          </a:p>
          <a:p>
            <a:pPr eaLnBrk="1" hangingPunct="1">
              <a:buClr>
                <a:srgbClr val="F09828"/>
              </a:buClr>
            </a:pPr>
            <a:endParaRPr lang="en-US" altLang="en-US" sz="2400" b="1" dirty="0" smtClean="0"/>
          </a:p>
        </p:txBody>
      </p:sp>
    </p:spTree>
    <p:extLst>
      <p:ext uri="{BB962C8B-B14F-4D97-AF65-F5344CB8AC3E}">
        <p14:creationId xmlns:p14="http://schemas.microsoft.com/office/powerpoint/2010/main" val="16091760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l="-8000" r="-8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246063"/>
            <a:ext cx="9144000" cy="1143000"/>
          </a:xfrm>
        </p:spPr>
        <p:txBody>
          <a:bodyPr>
            <a:normAutofit/>
          </a:bodyPr>
          <a:lstStyle/>
          <a:p>
            <a:r>
              <a:rPr lang="en-US" sz="3600" dirty="0" smtClean="0">
                <a:solidFill>
                  <a:srgbClr val="F09828"/>
                </a:solidFill>
              </a:rPr>
              <a:t>Reasons for Poor Outcomes</a:t>
            </a:r>
            <a:endParaRPr lang="en-US" sz="3600" dirty="0">
              <a:solidFill>
                <a:srgbClr val="F09828"/>
              </a:solidFill>
            </a:endParaRPr>
          </a:p>
        </p:txBody>
      </p:sp>
      <p:sp>
        <p:nvSpPr>
          <p:cNvPr id="3" name="Content Placeholder 2"/>
          <p:cNvSpPr>
            <a:spLocks noGrp="1"/>
          </p:cNvSpPr>
          <p:nvPr>
            <p:ph idx="1"/>
          </p:nvPr>
        </p:nvSpPr>
        <p:spPr/>
        <p:txBody>
          <a:bodyPr>
            <a:normAutofit/>
          </a:bodyPr>
          <a:lstStyle/>
          <a:p>
            <a:pPr>
              <a:buClr>
                <a:srgbClr val="F09828"/>
              </a:buClr>
            </a:pPr>
            <a:r>
              <a:rPr lang="en-US" sz="2400" b="1" dirty="0" smtClean="0"/>
              <a:t>Diagnosis difficult</a:t>
            </a:r>
          </a:p>
          <a:p>
            <a:pPr lvl="1">
              <a:buClr>
                <a:srgbClr val="F09828"/>
              </a:buClr>
            </a:pPr>
            <a:r>
              <a:rPr lang="en-US" sz="2400" b="1" dirty="0" smtClean="0"/>
              <a:t>Needs expert pathology</a:t>
            </a:r>
          </a:p>
          <a:p>
            <a:pPr>
              <a:buClr>
                <a:srgbClr val="F09828"/>
              </a:buClr>
            </a:pPr>
            <a:r>
              <a:rPr lang="en-US" sz="2400" b="1" dirty="0" smtClean="0"/>
              <a:t>Treated like B-cell NHL</a:t>
            </a:r>
          </a:p>
          <a:p>
            <a:pPr lvl="1">
              <a:buClr>
                <a:srgbClr val="F09828"/>
              </a:buClr>
            </a:pPr>
            <a:r>
              <a:rPr lang="en-US" sz="2400" b="1" dirty="0" smtClean="0"/>
              <a:t>CHOP or anthracycline</a:t>
            </a:r>
            <a:r>
              <a:rPr lang="en-US" sz="2400" b="1" dirty="0"/>
              <a:t>-</a:t>
            </a:r>
            <a:r>
              <a:rPr lang="en-US" sz="2400" b="1" dirty="0" smtClean="0"/>
              <a:t>based therapy</a:t>
            </a:r>
          </a:p>
          <a:p>
            <a:pPr lvl="1">
              <a:buClr>
                <a:srgbClr val="F09828"/>
              </a:buClr>
            </a:pPr>
            <a:r>
              <a:rPr lang="en-US" sz="2400" b="1" dirty="0"/>
              <a:t>Multidrug r</a:t>
            </a:r>
            <a:r>
              <a:rPr lang="en-US" sz="2400" b="1" dirty="0" smtClean="0"/>
              <a:t>esistance </a:t>
            </a:r>
            <a:r>
              <a:rPr lang="en-US" sz="2400" b="1" dirty="0"/>
              <a:t>(MDR) </a:t>
            </a:r>
            <a:endParaRPr lang="en-US" sz="2400" b="1" dirty="0" smtClean="0"/>
          </a:p>
          <a:p>
            <a:pPr lvl="1">
              <a:buClr>
                <a:srgbClr val="F09828"/>
              </a:buClr>
            </a:pPr>
            <a:r>
              <a:rPr lang="en-US" sz="2400" b="1" dirty="0" smtClean="0"/>
              <a:t>Doxorubicin and vincristine are substrates</a:t>
            </a:r>
          </a:p>
          <a:p>
            <a:pPr>
              <a:buClr>
                <a:srgbClr val="F09828"/>
              </a:buClr>
            </a:pPr>
            <a:r>
              <a:rPr lang="en-US" sz="2400" b="1" dirty="0" smtClean="0"/>
              <a:t>Outcome </a:t>
            </a:r>
            <a:r>
              <a:rPr lang="en-US" sz="2400" b="1" dirty="0"/>
              <a:t>of </a:t>
            </a:r>
            <a:r>
              <a:rPr lang="en-US" sz="2400" b="1" dirty="0" smtClean="0"/>
              <a:t>patients </a:t>
            </a:r>
            <a:r>
              <a:rPr lang="en-US" sz="2400" b="1" dirty="0"/>
              <a:t>who fail </a:t>
            </a:r>
            <a:r>
              <a:rPr lang="en-US" sz="2400" b="1" dirty="0" smtClean="0"/>
              <a:t>front-line </a:t>
            </a:r>
            <a:r>
              <a:rPr lang="en-US" sz="2400" b="1" dirty="0"/>
              <a:t>therapy is </a:t>
            </a:r>
            <a:r>
              <a:rPr lang="en-US" sz="2400" b="1" dirty="0" smtClean="0"/>
              <a:t>poor</a:t>
            </a:r>
          </a:p>
          <a:p>
            <a:pPr>
              <a:buClr>
                <a:srgbClr val="F09828"/>
              </a:buClr>
            </a:pPr>
            <a:r>
              <a:rPr lang="en-US" sz="2400" b="1" dirty="0" smtClean="0"/>
              <a:t>Not one disease</a:t>
            </a:r>
          </a:p>
          <a:p>
            <a:pPr lvl="1">
              <a:buClr>
                <a:srgbClr val="F09828"/>
              </a:buClr>
            </a:pPr>
            <a:r>
              <a:rPr lang="en-US" sz="2400" b="1" dirty="0" smtClean="0"/>
              <a:t>Molecular studies show distinct biological entities</a:t>
            </a:r>
          </a:p>
        </p:txBody>
      </p:sp>
    </p:spTree>
    <p:extLst>
      <p:ext uri="{BB962C8B-B14F-4D97-AF65-F5344CB8AC3E}">
        <p14:creationId xmlns:p14="http://schemas.microsoft.com/office/powerpoint/2010/main" val="21535927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a:lum/>
          </a:blip>
          <a:srcRect/>
          <a:stretch>
            <a:fillRect l="-8000" r="-8000"/>
          </a:stretch>
        </a:blipFill>
        <a:effectLst/>
      </p:bgPr>
    </p:bg>
    <p:spTree>
      <p:nvGrpSpPr>
        <p:cNvPr id="1" name=""/>
        <p:cNvGrpSpPr/>
        <p:nvPr/>
      </p:nvGrpSpPr>
      <p:grpSpPr>
        <a:xfrm>
          <a:off x="0" y="0"/>
          <a:ext cx="0" cy="0"/>
          <a:chOff x="0" y="0"/>
          <a:chExt cx="0" cy="0"/>
        </a:xfrm>
      </p:grpSpPr>
      <p:sp>
        <p:nvSpPr>
          <p:cNvPr id="11266" name="TextBox 3"/>
          <p:cNvSpPr txBox="1">
            <a:spLocks noChangeArrowheads="1"/>
          </p:cNvSpPr>
          <p:nvPr/>
        </p:nvSpPr>
        <p:spPr bwMode="auto">
          <a:xfrm rot="10781501" flipV="1">
            <a:off x="372131" y="6564714"/>
            <a:ext cx="4344988" cy="2554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945" tIns="41473" rIns="82945" bIns="41473">
            <a:spAutoFit/>
          </a:bodyPr>
          <a:lstStyle>
            <a:lvl1pPr defTabSz="414338" eaLnBrk="0" hangingPunct="0">
              <a:defRPr>
                <a:solidFill>
                  <a:schemeClr val="tx1"/>
                </a:solidFill>
                <a:latin typeface="Arial" pitchFamily="34" charset="0"/>
                <a:cs typeface="Arial" pitchFamily="34" charset="0"/>
              </a:defRPr>
            </a:lvl1pPr>
            <a:lvl2pPr marL="742950" indent="-285750" defTabSz="414338" eaLnBrk="0" hangingPunct="0">
              <a:defRPr>
                <a:solidFill>
                  <a:schemeClr val="tx1"/>
                </a:solidFill>
                <a:latin typeface="Arial" pitchFamily="34" charset="0"/>
                <a:cs typeface="Arial" pitchFamily="34" charset="0"/>
              </a:defRPr>
            </a:lvl2pPr>
            <a:lvl3pPr marL="1143000" indent="-228600" defTabSz="414338" eaLnBrk="0" hangingPunct="0">
              <a:defRPr>
                <a:solidFill>
                  <a:schemeClr val="tx1"/>
                </a:solidFill>
                <a:latin typeface="Arial" pitchFamily="34" charset="0"/>
                <a:cs typeface="Arial" pitchFamily="34" charset="0"/>
              </a:defRPr>
            </a:lvl3pPr>
            <a:lvl4pPr marL="1600200" indent="-228600" defTabSz="414338" eaLnBrk="0" hangingPunct="0">
              <a:defRPr>
                <a:solidFill>
                  <a:schemeClr val="tx1"/>
                </a:solidFill>
                <a:latin typeface="Arial" pitchFamily="34" charset="0"/>
                <a:cs typeface="Arial" pitchFamily="34" charset="0"/>
              </a:defRPr>
            </a:lvl4pPr>
            <a:lvl5pPr marL="2057400" indent="-228600" defTabSz="414338" eaLnBrk="0" hangingPunct="0">
              <a:defRPr>
                <a:solidFill>
                  <a:schemeClr val="tx1"/>
                </a:solidFill>
                <a:latin typeface="Arial" pitchFamily="34" charset="0"/>
                <a:cs typeface="Arial" pitchFamily="34" charset="0"/>
              </a:defRPr>
            </a:lvl5pPr>
            <a:lvl6pPr marL="2514600" indent="-228600" defTabSz="414338" eaLnBrk="0" fontAlgn="base" hangingPunct="0">
              <a:spcBef>
                <a:spcPct val="0"/>
              </a:spcBef>
              <a:spcAft>
                <a:spcPct val="0"/>
              </a:spcAft>
              <a:defRPr>
                <a:solidFill>
                  <a:schemeClr val="tx1"/>
                </a:solidFill>
                <a:latin typeface="Arial" pitchFamily="34" charset="0"/>
                <a:cs typeface="Arial" pitchFamily="34" charset="0"/>
              </a:defRPr>
            </a:lvl6pPr>
            <a:lvl7pPr marL="2971800" indent="-228600" defTabSz="414338" eaLnBrk="0" fontAlgn="base" hangingPunct="0">
              <a:spcBef>
                <a:spcPct val="0"/>
              </a:spcBef>
              <a:spcAft>
                <a:spcPct val="0"/>
              </a:spcAft>
              <a:defRPr>
                <a:solidFill>
                  <a:schemeClr val="tx1"/>
                </a:solidFill>
                <a:latin typeface="Arial" pitchFamily="34" charset="0"/>
                <a:cs typeface="Arial" pitchFamily="34" charset="0"/>
              </a:defRPr>
            </a:lvl7pPr>
            <a:lvl8pPr marL="3429000" indent="-228600" defTabSz="414338" eaLnBrk="0" fontAlgn="base" hangingPunct="0">
              <a:spcBef>
                <a:spcPct val="0"/>
              </a:spcBef>
              <a:spcAft>
                <a:spcPct val="0"/>
              </a:spcAft>
              <a:defRPr>
                <a:solidFill>
                  <a:schemeClr val="tx1"/>
                </a:solidFill>
                <a:latin typeface="Arial" pitchFamily="34" charset="0"/>
                <a:cs typeface="Arial" pitchFamily="34" charset="0"/>
              </a:defRPr>
            </a:lvl8pPr>
            <a:lvl9pPr marL="3886200" indent="-228600" defTabSz="414338" eaLnBrk="0" fontAlgn="base" hangingPunct="0">
              <a:spcBef>
                <a:spcPct val="0"/>
              </a:spcBef>
              <a:spcAft>
                <a:spcPct val="0"/>
              </a:spcAft>
              <a:defRPr>
                <a:solidFill>
                  <a:schemeClr val="tx1"/>
                </a:solidFill>
                <a:latin typeface="Arial" pitchFamily="34" charset="0"/>
                <a:cs typeface="Arial" pitchFamily="34" charset="0"/>
              </a:defRPr>
            </a:lvl9pPr>
          </a:lstStyle>
          <a:p>
            <a:pPr eaLnBrk="1">
              <a:lnSpc>
                <a:spcPct val="93000"/>
              </a:lnSpc>
              <a:buClr>
                <a:srgbClr val="000000"/>
              </a:buClr>
              <a:buSzPct val="45000"/>
              <a:buFont typeface="Wingdings" pitchFamily="2" charset="2"/>
              <a:buNone/>
            </a:pPr>
            <a:r>
              <a:rPr lang="nb-NO" altLang="en-US" sz="1200" b="1" dirty="0">
                <a:solidFill>
                  <a:schemeClr val="bg1"/>
                </a:solidFill>
              </a:rPr>
              <a:t>Abouyabis AN, et al. </a:t>
            </a:r>
            <a:r>
              <a:rPr lang="nb-NO" altLang="en-US" sz="1200" b="1" i="1" dirty="0">
                <a:solidFill>
                  <a:schemeClr val="bg1"/>
                </a:solidFill>
              </a:rPr>
              <a:t>ISRN Hematol. </a:t>
            </a:r>
            <a:r>
              <a:rPr lang="nb-NO" altLang="en-US" sz="1200" b="1" dirty="0" smtClean="0">
                <a:solidFill>
                  <a:schemeClr val="bg1"/>
                </a:solidFill>
              </a:rPr>
              <a:t>2011;2011:623924.</a:t>
            </a:r>
            <a:endParaRPr lang="en-US" altLang="en-US" sz="1200" b="1" dirty="0">
              <a:solidFill>
                <a:schemeClr val="bg1"/>
              </a:solidFill>
            </a:endParaRPr>
          </a:p>
        </p:txBody>
      </p:sp>
      <p:sp>
        <p:nvSpPr>
          <p:cNvPr id="11267" name="TextBox 4"/>
          <p:cNvSpPr txBox="1">
            <a:spLocks noChangeArrowheads="1"/>
          </p:cNvSpPr>
          <p:nvPr/>
        </p:nvSpPr>
        <p:spPr bwMode="auto">
          <a:xfrm>
            <a:off x="0" y="203200"/>
            <a:ext cx="9144000" cy="9209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2945" tIns="41473" rIns="82945" bIns="41473">
            <a:spAutoFit/>
          </a:bodyPr>
          <a:lstStyle>
            <a:lvl1pPr defTabSz="414338" eaLnBrk="0" hangingPunct="0">
              <a:defRPr>
                <a:solidFill>
                  <a:schemeClr val="tx1"/>
                </a:solidFill>
                <a:latin typeface="Arial" pitchFamily="34" charset="0"/>
                <a:cs typeface="Arial" pitchFamily="34" charset="0"/>
              </a:defRPr>
            </a:lvl1pPr>
            <a:lvl2pPr marL="742950" indent="-285750" defTabSz="414338" eaLnBrk="0" hangingPunct="0">
              <a:defRPr>
                <a:solidFill>
                  <a:schemeClr val="tx1"/>
                </a:solidFill>
                <a:latin typeface="Arial" pitchFamily="34" charset="0"/>
                <a:cs typeface="Arial" pitchFamily="34" charset="0"/>
              </a:defRPr>
            </a:lvl2pPr>
            <a:lvl3pPr marL="1143000" indent="-228600" defTabSz="414338" eaLnBrk="0" hangingPunct="0">
              <a:defRPr>
                <a:solidFill>
                  <a:schemeClr val="tx1"/>
                </a:solidFill>
                <a:latin typeface="Arial" pitchFamily="34" charset="0"/>
                <a:cs typeface="Arial" pitchFamily="34" charset="0"/>
              </a:defRPr>
            </a:lvl3pPr>
            <a:lvl4pPr marL="1600200" indent="-228600" defTabSz="414338" eaLnBrk="0" hangingPunct="0">
              <a:defRPr>
                <a:solidFill>
                  <a:schemeClr val="tx1"/>
                </a:solidFill>
                <a:latin typeface="Arial" pitchFamily="34" charset="0"/>
                <a:cs typeface="Arial" pitchFamily="34" charset="0"/>
              </a:defRPr>
            </a:lvl4pPr>
            <a:lvl5pPr marL="2057400" indent="-228600" defTabSz="414338" eaLnBrk="0" hangingPunct="0">
              <a:defRPr>
                <a:solidFill>
                  <a:schemeClr val="tx1"/>
                </a:solidFill>
                <a:latin typeface="Arial" pitchFamily="34" charset="0"/>
                <a:cs typeface="Arial" pitchFamily="34" charset="0"/>
              </a:defRPr>
            </a:lvl5pPr>
            <a:lvl6pPr marL="2514600" indent="-228600" defTabSz="414338" eaLnBrk="0" fontAlgn="base" hangingPunct="0">
              <a:spcBef>
                <a:spcPct val="0"/>
              </a:spcBef>
              <a:spcAft>
                <a:spcPct val="0"/>
              </a:spcAft>
              <a:defRPr>
                <a:solidFill>
                  <a:schemeClr val="tx1"/>
                </a:solidFill>
                <a:latin typeface="Arial" pitchFamily="34" charset="0"/>
                <a:cs typeface="Arial" pitchFamily="34" charset="0"/>
              </a:defRPr>
            </a:lvl6pPr>
            <a:lvl7pPr marL="2971800" indent="-228600" defTabSz="414338" eaLnBrk="0" fontAlgn="base" hangingPunct="0">
              <a:spcBef>
                <a:spcPct val="0"/>
              </a:spcBef>
              <a:spcAft>
                <a:spcPct val="0"/>
              </a:spcAft>
              <a:defRPr>
                <a:solidFill>
                  <a:schemeClr val="tx1"/>
                </a:solidFill>
                <a:latin typeface="Arial" pitchFamily="34" charset="0"/>
                <a:cs typeface="Arial" pitchFamily="34" charset="0"/>
              </a:defRPr>
            </a:lvl7pPr>
            <a:lvl8pPr marL="3429000" indent="-228600" defTabSz="414338" eaLnBrk="0" fontAlgn="base" hangingPunct="0">
              <a:spcBef>
                <a:spcPct val="0"/>
              </a:spcBef>
              <a:spcAft>
                <a:spcPct val="0"/>
              </a:spcAft>
              <a:defRPr>
                <a:solidFill>
                  <a:schemeClr val="tx1"/>
                </a:solidFill>
                <a:latin typeface="Arial" pitchFamily="34" charset="0"/>
                <a:cs typeface="Arial" pitchFamily="34" charset="0"/>
              </a:defRPr>
            </a:lvl8pPr>
            <a:lvl9pPr marL="3886200" indent="-228600" defTabSz="414338"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a:lnSpc>
                <a:spcPct val="85000"/>
              </a:lnSpc>
              <a:buClr>
                <a:srgbClr val="000000"/>
              </a:buClr>
              <a:buSzPct val="45000"/>
              <a:buFont typeface="Wingdings" pitchFamily="2" charset="2"/>
              <a:buNone/>
            </a:pPr>
            <a:r>
              <a:rPr lang="en-US" altLang="en-US" sz="3200" b="1" dirty="0" smtClean="0">
                <a:solidFill>
                  <a:srgbClr val="F09828"/>
                </a:solidFill>
              </a:rPr>
              <a:t>Front-Line </a:t>
            </a:r>
            <a:r>
              <a:rPr lang="en-US" altLang="en-US" sz="3200" b="1" dirty="0">
                <a:solidFill>
                  <a:srgbClr val="F09828"/>
                </a:solidFill>
              </a:rPr>
              <a:t>Anthracycline-Based </a:t>
            </a:r>
            <a:r>
              <a:rPr lang="en-US" altLang="en-US" sz="3200" b="1" dirty="0" smtClean="0">
                <a:solidFill>
                  <a:srgbClr val="F09828"/>
                </a:solidFill>
              </a:rPr>
              <a:t>Therapy </a:t>
            </a:r>
            <a:r>
              <a:rPr lang="en-US" altLang="en-US" sz="3200" b="1" dirty="0">
                <a:solidFill>
                  <a:srgbClr val="F09828"/>
                </a:solidFill>
              </a:rPr>
              <a:t>for </a:t>
            </a:r>
            <a:endParaRPr lang="en-US" altLang="en-US" sz="3200" b="1" dirty="0" smtClean="0">
              <a:solidFill>
                <a:srgbClr val="F09828"/>
              </a:solidFill>
            </a:endParaRPr>
          </a:p>
          <a:p>
            <a:pPr algn="ctr" eaLnBrk="1">
              <a:lnSpc>
                <a:spcPct val="85000"/>
              </a:lnSpc>
              <a:buClr>
                <a:srgbClr val="000000"/>
              </a:buClr>
              <a:buSzPct val="45000"/>
              <a:buFont typeface="Wingdings" pitchFamily="2" charset="2"/>
              <a:buNone/>
            </a:pPr>
            <a:r>
              <a:rPr lang="en-US" altLang="en-US" sz="3200" b="1" dirty="0" smtClean="0">
                <a:solidFill>
                  <a:srgbClr val="F09828"/>
                </a:solidFill>
              </a:rPr>
              <a:t>PTCL</a:t>
            </a:r>
            <a:r>
              <a:rPr lang="en-US" altLang="en-US" sz="3200" b="1" dirty="0">
                <a:solidFill>
                  <a:srgbClr val="F09828"/>
                </a:solidFill>
              </a:rPr>
              <a:t> </a:t>
            </a:r>
            <a:r>
              <a:rPr lang="en-US" altLang="en-US" sz="3200" b="1" dirty="0" smtClean="0">
                <a:solidFill>
                  <a:srgbClr val="F09828"/>
                </a:solidFill>
              </a:rPr>
              <a:t>Meta-Analysis</a:t>
            </a:r>
            <a:r>
              <a:rPr lang="en-US" altLang="en-US" sz="3200" b="1" dirty="0">
                <a:solidFill>
                  <a:srgbClr val="F09828"/>
                </a:solidFill>
              </a:rPr>
              <a:t>: OS </a:t>
            </a:r>
            <a:r>
              <a:rPr lang="en-US" altLang="en-US" sz="3200" b="1" dirty="0" smtClean="0">
                <a:solidFill>
                  <a:srgbClr val="F09828"/>
                </a:solidFill>
              </a:rPr>
              <a:t>In Older Series</a:t>
            </a:r>
            <a:endParaRPr lang="en-US" altLang="en-US" sz="3200" b="1" dirty="0">
              <a:solidFill>
                <a:srgbClr val="F09828"/>
              </a:solidFill>
            </a:endParaRPr>
          </a:p>
        </p:txBody>
      </p:sp>
      <p:sp>
        <p:nvSpPr>
          <p:cNvPr id="11270" name="Text Box 8"/>
          <p:cNvSpPr txBox="1">
            <a:spLocks noChangeArrowheads="1"/>
          </p:cNvSpPr>
          <p:nvPr/>
        </p:nvSpPr>
        <p:spPr bwMode="auto">
          <a:xfrm>
            <a:off x="1905000" y="6296025"/>
            <a:ext cx="53340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r>
              <a:rPr lang="en-US" altLang="en-US" sz="1200" b="1" dirty="0">
                <a:solidFill>
                  <a:schemeClr val="bg1"/>
                </a:solidFill>
              </a:rPr>
              <a:t>ALCL excluded: E</a:t>
            </a:r>
            <a:r>
              <a:rPr lang="en-US" altLang="en-US" sz="1200" b="1" dirty="0" smtClean="0">
                <a:solidFill>
                  <a:schemeClr val="bg1"/>
                </a:solidFill>
              </a:rPr>
              <a:t>stimated 5-year </a:t>
            </a:r>
            <a:r>
              <a:rPr lang="en-US" altLang="en-US" sz="1200" b="1" dirty="0">
                <a:solidFill>
                  <a:schemeClr val="bg1"/>
                </a:solidFill>
              </a:rPr>
              <a:t>OS ~ 37 % (95% CI 35%, 39%)</a:t>
            </a:r>
          </a:p>
        </p:txBody>
      </p:sp>
      <p:pic>
        <p:nvPicPr>
          <p:cNvPr id="2051" name="Picture 3"/>
          <p:cNvPicPr>
            <a:picLocks noChangeAspect="1" noChangeArrowheads="1"/>
          </p:cNvPicPr>
          <p:nvPr/>
        </p:nvPicPr>
        <p:blipFill rotWithShape="1">
          <a:blip r:embed="rId4">
            <a:extLst>
              <a:ext uri="{28A0092B-C50C-407E-A947-70E740481C1C}">
                <a14:useLocalDpi xmlns:a14="http://schemas.microsoft.com/office/drawing/2010/main" val="0"/>
              </a:ext>
            </a:extLst>
          </a:blip>
          <a:srcRect l="1506" t="1484" b="48879"/>
          <a:stretch/>
        </p:blipFill>
        <p:spPr bwMode="auto">
          <a:xfrm>
            <a:off x="533400" y="1139825"/>
            <a:ext cx="8036296" cy="44376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 name="Picture 3"/>
          <p:cNvPicPr>
            <a:picLocks noChangeAspect="1" noChangeArrowheads="1"/>
          </p:cNvPicPr>
          <p:nvPr/>
        </p:nvPicPr>
        <p:blipFill rotWithShape="1">
          <a:blip r:embed="rId4">
            <a:extLst>
              <a:ext uri="{28A0092B-C50C-407E-A947-70E740481C1C}">
                <a14:useLocalDpi xmlns:a14="http://schemas.microsoft.com/office/drawing/2010/main" val="0"/>
              </a:ext>
            </a:extLst>
          </a:blip>
          <a:srcRect l="1506" t="73399" b="412"/>
          <a:stretch/>
        </p:blipFill>
        <p:spPr bwMode="auto">
          <a:xfrm>
            <a:off x="533401" y="3915034"/>
            <a:ext cx="8036293" cy="23413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799534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a:lum/>
          </a:blip>
          <a:srcRect/>
          <a:stretch>
            <a:fillRect l="-8000" r="-8000"/>
          </a:stretch>
        </a:blipFill>
        <a:effectLst/>
      </p:bgPr>
    </p:bg>
    <p:spTree>
      <p:nvGrpSpPr>
        <p:cNvPr id="1" name=""/>
        <p:cNvGrpSpPr/>
        <p:nvPr/>
      </p:nvGrpSpPr>
      <p:grpSpPr>
        <a:xfrm>
          <a:off x="0" y="0"/>
          <a:ext cx="0" cy="0"/>
          <a:chOff x="0" y="0"/>
          <a:chExt cx="0" cy="0"/>
        </a:xfrm>
      </p:grpSpPr>
      <p:sp>
        <p:nvSpPr>
          <p:cNvPr id="3073" name="Text Box 1"/>
          <p:cNvSpPr txBox="1">
            <a:spLocks noChangeArrowheads="1"/>
          </p:cNvSpPr>
          <p:nvPr/>
        </p:nvSpPr>
        <p:spPr bwMode="auto">
          <a:xfrm>
            <a:off x="0" y="334700"/>
            <a:ext cx="9144000" cy="8435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F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1pPr>
            <a:lvl2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5pPr>
            <a:lvl6pPr marL="15367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6pPr>
            <a:lvl7pPr marL="19939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7pPr>
            <a:lvl8pPr marL="24511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8pPr>
            <a:lvl9pPr marL="29083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9pPr>
          </a:lstStyle>
          <a:p>
            <a:pPr algn="ctr">
              <a:lnSpc>
                <a:spcPct val="85000"/>
              </a:lnSpc>
            </a:pPr>
            <a:r>
              <a:rPr lang="en-GB" altLang="en-US" sz="3600" b="1" dirty="0" smtClean="0">
                <a:solidFill>
                  <a:srgbClr val="F09828"/>
                </a:solidFill>
                <a:latin typeface="Arial" panose="020B0604020202020204" pitchFamily="34" charset="0"/>
              </a:rPr>
              <a:t>Poor Outcome  (Second PFS and OS) After  Relapse or Progression of PTCL</a:t>
            </a:r>
            <a:endParaRPr lang="en-GB" altLang="en-US" sz="3600" b="1" dirty="0">
              <a:solidFill>
                <a:srgbClr val="F09828"/>
              </a:solidFill>
              <a:latin typeface="Arial" panose="020B0604020202020204" pitchFamily="34" charset="0"/>
            </a:endParaRPr>
          </a:p>
        </p:txBody>
      </p:sp>
      <p:pic>
        <p:nvPicPr>
          <p:cNvPr id="3075"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09599" y="1313824"/>
            <a:ext cx="3742243" cy="521208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FFFFF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076" name="Text Box 4"/>
          <p:cNvSpPr txBox="1">
            <a:spLocks noChangeArrowheads="1"/>
          </p:cNvSpPr>
          <p:nvPr/>
        </p:nvSpPr>
        <p:spPr bwMode="auto">
          <a:xfrm>
            <a:off x="436735" y="6594495"/>
            <a:ext cx="3918240" cy="2318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F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tabLst>
                <a:tab pos="723900" algn="l"/>
                <a:tab pos="1447800" algn="l"/>
                <a:tab pos="2171700" algn="l"/>
                <a:tab pos="2895600" algn="l"/>
                <a:tab pos="3619500" algn="l"/>
              </a:tabLst>
              <a:defRPr sz="2400">
                <a:solidFill>
                  <a:srgbClr val="000000"/>
                </a:solidFill>
                <a:latin typeface="Times New Roman" pitchFamily="16" charset="0"/>
                <a:ea typeface="msgothic" charset="0"/>
                <a:cs typeface="msgothic" charset="0"/>
              </a:defRPr>
            </a:lvl1pPr>
            <a:lvl2pPr>
              <a:tabLst>
                <a:tab pos="723900" algn="l"/>
                <a:tab pos="1447800" algn="l"/>
                <a:tab pos="2171700" algn="l"/>
                <a:tab pos="2895600" algn="l"/>
                <a:tab pos="3619500" algn="l"/>
              </a:tabLst>
              <a:defRPr sz="2400">
                <a:solidFill>
                  <a:srgbClr val="000000"/>
                </a:solidFill>
                <a:latin typeface="Times New Roman" pitchFamily="16" charset="0"/>
                <a:ea typeface="msgothic" charset="0"/>
                <a:cs typeface="msgothic" charset="0"/>
              </a:defRPr>
            </a:lvl2pPr>
            <a:lvl3pPr>
              <a:tabLst>
                <a:tab pos="723900" algn="l"/>
                <a:tab pos="1447800" algn="l"/>
                <a:tab pos="2171700" algn="l"/>
                <a:tab pos="2895600" algn="l"/>
                <a:tab pos="3619500" algn="l"/>
              </a:tabLst>
              <a:defRPr sz="2400">
                <a:solidFill>
                  <a:srgbClr val="000000"/>
                </a:solidFill>
                <a:latin typeface="Times New Roman" pitchFamily="16" charset="0"/>
                <a:ea typeface="msgothic" charset="0"/>
                <a:cs typeface="msgothic" charset="0"/>
              </a:defRPr>
            </a:lvl3pPr>
            <a:lvl4pPr>
              <a:tabLst>
                <a:tab pos="723900" algn="l"/>
                <a:tab pos="1447800" algn="l"/>
                <a:tab pos="2171700" algn="l"/>
                <a:tab pos="2895600" algn="l"/>
                <a:tab pos="3619500" algn="l"/>
              </a:tabLst>
              <a:defRPr sz="2400">
                <a:solidFill>
                  <a:srgbClr val="000000"/>
                </a:solidFill>
                <a:latin typeface="Times New Roman" pitchFamily="16" charset="0"/>
                <a:ea typeface="msgothic" charset="0"/>
                <a:cs typeface="msgothic" charset="0"/>
              </a:defRPr>
            </a:lvl4pPr>
            <a:lvl5pPr>
              <a:tabLst>
                <a:tab pos="723900" algn="l"/>
                <a:tab pos="1447800" algn="l"/>
                <a:tab pos="2171700" algn="l"/>
                <a:tab pos="2895600" algn="l"/>
                <a:tab pos="3619500" algn="l"/>
              </a:tabLst>
              <a:defRPr sz="2400">
                <a:solidFill>
                  <a:srgbClr val="000000"/>
                </a:solidFill>
                <a:latin typeface="Times New Roman" pitchFamily="16" charset="0"/>
                <a:ea typeface="msgothic" charset="0"/>
                <a:cs typeface="msgothic" charset="0"/>
              </a:defRPr>
            </a:lvl5pPr>
            <a:lvl6pPr marL="15367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Lst>
              <a:defRPr sz="2400">
                <a:solidFill>
                  <a:srgbClr val="000000"/>
                </a:solidFill>
                <a:latin typeface="Times New Roman" pitchFamily="16" charset="0"/>
                <a:ea typeface="msgothic" charset="0"/>
                <a:cs typeface="msgothic" charset="0"/>
              </a:defRPr>
            </a:lvl6pPr>
            <a:lvl7pPr marL="19939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Lst>
              <a:defRPr sz="2400">
                <a:solidFill>
                  <a:srgbClr val="000000"/>
                </a:solidFill>
                <a:latin typeface="Times New Roman" pitchFamily="16" charset="0"/>
                <a:ea typeface="msgothic" charset="0"/>
                <a:cs typeface="msgothic" charset="0"/>
              </a:defRPr>
            </a:lvl7pPr>
            <a:lvl8pPr marL="24511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Lst>
              <a:defRPr sz="2400">
                <a:solidFill>
                  <a:srgbClr val="000000"/>
                </a:solidFill>
                <a:latin typeface="Times New Roman" pitchFamily="16" charset="0"/>
                <a:ea typeface="msgothic" charset="0"/>
                <a:cs typeface="msgothic" charset="0"/>
              </a:defRPr>
            </a:lvl8pPr>
            <a:lvl9pPr marL="29083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Lst>
              <a:defRPr sz="2400">
                <a:solidFill>
                  <a:srgbClr val="000000"/>
                </a:solidFill>
                <a:latin typeface="Times New Roman" pitchFamily="16" charset="0"/>
                <a:ea typeface="msgothic" charset="0"/>
                <a:cs typeface="msgothic" charset="0"/>
              </a:defRPr>
            </a:lvl9pPr>
          </a:lstStyle>
          <a:p>
            <a:r>
              <a:rPr lang="en-GB" altLang="en-US" sz="1100" b="1" dirty="0">
                <a:solidFill>
                  <a:schemeClr val="bg1"/>
                </a:solidFill>
                <a:latin typeface="Arial" panose="020B0604020202020204" pitchFamily="34" charset="0"/>
              </a:rPr>
              <a:t>Mak V, et al. </a:t>
            </a:r>
            <a:r>
              <a:rPr lang="en-GB" altLang="en-US" sz="1100" b="1" i="1" dirty="0">
                <a:solidFill>
                  <a:schemeClr val="bg1"/>
                </a:solidFill>
                <a:latin typeface="Arial" panose="020B0604020202020204" pitchFamily="34" charset="0"/>
              </a:rPr>
              <a:t>J Clin Oncol</a:t>
            </a:r>
            <a:r>
              <a:rPr lang="en-GB" altLang="en-US" sz="1100" b="1" dirty="0">
                <a:solidFill>
                  <a:schemeClr val="bg1"/>
                </a:solidFill>
                <a:latin typeface="Arial" panose="020B0604020202020204" pitchFamily="34" charset="0"/>
              </a:rPr>
              <a:t>. 2013;31(16):1970-1976. </a:t>
            </a:r>
          </a:p>
        </p:txBody>
      </p:sp>
      <p:pic>
        <p:nvPicPr>
          <p:cNvPr id="7"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840638" y="1313823"/>
            <a:ext cx="3701442" cy="515525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FFFFF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30272786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l="-8000" r="-8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480350"/>
            <a:ext cx="9144000" cy="914400"/>
          </a:xfrm>
        </p:spPr>
        <p:txBody>
          <a:bodyPr>
            <a:noAutofit/>
          </a:bodyPr>
          <a:lstStyle/>
          <a:p>
            <a:pPr>
              <a:lnSpc>
                <a:spcPct val="85000"/>
              </a:lnSpc>
            </a:pPr>
            <a:r>
              <a:rPr lang="en-US" altLang="en-US" sz="3600" dirty="0">
                <a:solidFill>
                  <a:srgbClr val="F09828"/>
                </a:solidFill>
              </a:rPr>
              <a:t>Raising t</a:t>
            </a:r>
            <a:r>
              <a:rPr lang="en-US" altLang="en-US" sz="3600" dirty="0" smtClean="0">
                <a:solidFill>
                  <a:srgbClr val="F09828"/>
                </a:solidFill>
              </a:rPr>
              <a:t>he Bar: Striving to </a:t>
            </a:r>
            <a:r>
              <a:rPr lang="en-US" altLang="en-US" sz="3600" dirty="0">
                <a:solidFill>
                  <a:srgbClr val="F09828"/>
                </a:solidFill>
              </a:rPr>
              <a:t>Improve Initial Therapy of </a:t>
            </a:r>
            <a:r>
              <a:rPr lang="en-US" altLang="en-US" sz="3600" dirty="0" smtClean="0">
                <a:solidFill>
                  <a:srgbClr val="F09828"/>
                </a:solidFill>
              </a:rPr>
              <a:t>PTCL</a:t>
            </a:r>
            <a:endParaRPr lang="en-US" sz="3600" dirty="0">
              <a:solidFill>
                <a:srgbClr val="F09828"/>
              </a:solidFill>
            </a:endParaRPr>
          </a:p>
        </p:txBody>
      </p:sp>
      <p:sp>
        <p:nvSpPr>
          <p:cNvPr id="3" name="Content Placeholder 2"/>
          <p:cNvSpPr>
            <a:spLocks noGrp="1"/>
          </p:cNvSpPr>
          <p:nvPr>
            <p:ph idx="1"/>
          </p:nvPr>
        </p:nvSpPr>
        <p:spPr>
          <a:xfrm>
            <a:off x="457200" y="1828800"/>
            <a:ext cx="8229600" cy="4525963"/>
          </a:xfrm>
        </p:spPr>
        <p:txBody>
          <a:bodyPr>
            <a:normAutofit/>
          </a:bodyPr>
          <a:lstStyle/>
          <a:p>
            <a:pPr>
              <a:buClr>
                <a:srgbClr val="F09828"/>
              </a:buClr>
            </a:pPr>
            <a:r>
              <a:rPr lang="en-US" sz="2800" b="1" dirty="0" smtClean="0"/>
              <a:t>Adding etoposide to anthracycline</a:t>
            </a:r>
            <a:r>
              <a:rPr lang="en-US" sz="2800" b="1" dirty="0"/>
              <a:t>-</a:t>
            </a:r>
            <a:r>
              <a:rPr lang="en-US" sz="2800" b="1" dirty="0" smtClean="0"/>
              <a:t>based regimen</a:t>
            </a:r>
          </a:p>
          <a:p>
            <a:pPr>
              <a:buClr>
                <a:srgbClr val="F09828"/>
              </a:buClr>
            </a:pPr>
            <a:r>
              <a:rPr lang="en-US" sz="2800" b="1" dirty="0" smtClean="0"/>
              <a:t>Adding rationally targeted drugs to CHOP</a:t>
            </a:r>
          </a:p>
          <a:p>
            <a:pPr>
              <a:buClr>
                <a:srgbClr val="F09828"/>
              </a:buClr>
            </a:pPr>
            <a:r>
              <a:rPr lang="en-US" sz="2800" b="1" dirty="0" smtClean="0"/>
              <a:t>Consideration of transplant as consolidation</a:t>
            </a:r>
          </a:p>
          <a:p>
            <a:pPr>
              <a:buClr>
                <a:srgbClr val="F09828"/>
              </a:buClr>
            </a:pPr>
            <a:r>
              <a:rPr lang="en-US" sz="2800" b="1" dirty="0"/>
              <a:t>Alternative to CHOP (</a:t>
            </a:r>
            <a:r>
              <a:rPr lang="en-US" sz="2800" b="1" dirty="0" smtClean="0"/>
              <a:t>nonanthracycline</a:t>
            </a:r>
            <a:r>
              <a:rPr lang="en-US" sz="2800" b="1" dirty="0"/>
              <a:t>-</a:t>
            </a:r>
            <a:r>
              <a:rPr lang="en-US" sz="2800" b="1" dirty="0" smtClean="0"/>
              <a:t>based </a:t>
            </a:r>
            <a:r>
              <a:rPr lang="en-US" sz="2800" b="1" dirty="0"/>
              <a:t>regimen</a:t>
            </a:r>
            <a:r>
              <a:rPr lang="en-US" sz="2800" b="1" dirty="0" smtClean="0"/>
              <a:t>)</a:t>
            </a:r>
          </a:p>
          <a:p>
            <a:pPr>
              <a:buClr>
                <a:srgbClr val="F09828"/>
              </a:buClr>
            </a:pPr>
            <a:r>
              <a:rPr lang="en-US" sz="2800" b="1" dirty="0" smtClean="0"/>
              <a:t>Adding novel agents to front-line setting</a:t>
            </a:r>
            <a:endParaRPr lang="en-US" sz="2800" b="1" dirty="0"/>
          </a:p>
        </p:txBody>
      </p:sp>
    </p:spTree>
    <p:extLst>
      <p:ext uri="{BB962C8B-B14F-4D97-AF65-F5344CB8AC3E}">
        <p14:creationId xmlns:p14="http://schemas.microsoft.com/office/powerpoint/2010/main" val="1639157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l="-8000" r="-8000"/>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822583"/>
            <a:ext cx="8229600" cy="4525963"/>
          </a:xfrm>
        </p:spPr>
        <p:txBody>
          <a:bodyPr>
            <a:normAutofit/>
          </a:bodyPr>
          <a:lstStyle/>
          <a:p>
            <a:pPr>
              <a:buClr>
                <a:srgbClr val="F09828"/>
              </a:buClr>
            </a:pPr>
            <a:r>
              <a:rPr lang="en-US" sz="2800" b="1" dirty="0" smtClean="0"/>
              <a:t>Adding etoposide to anthracycline</a:t>
            </a:r>
            <a:r>
              <a:rPr lang="en-US" sz="2800" b="1" dirty="0"/>
              <a:t>-</a:t>
            </a:r>
            <a:r>
              <a:rPr lang="en-US" sz="2800" b="1" dirty="0" smtClean="0"/>
              <a:t>based regimen</a:t>
            </a:r>
          </a:p>
        </p:txBody>
      </p:sp>
      <p:sp>
        <p:nvSpPr>
          <p:cNvPr id="5" name="Title 1"/>
          <p:cNvSpPr txBox="1">
            <a:spLocks/>
          </p:cNvSpPr>
          <p:nvPr/>
        </p:nvSpPr>
        <p:spPr>
          <a:xfrm>
            <a:off x="0" y="480350"/>
            <a:ext cx="9144000" cy="9144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nSpc>
                <a:spcPct val="85000"/>
              </a:lnSpc>
            </a:pPr>
            <a:r>
              <a:rPr lang="en-US" altLang="en-US" sz="3600" b="1" dirty="0" smtClean="0">
                <a:solidFill>
                  <a:srgbClr val="F09828"/>
                </a:solidFill>
                <a:latin typeface="Arial" panose="020B0604020202020204" pitchFamily="34" charset="0"/>
              </a:rPr>
              <a:t>Raising the Bar: Striving to Improve Initial Therapy of PTCL</a:t>
            </a:r>
            <a:endParaRPr lang="en-US" sz="3600" b="1" dirty="0">
              <a:solidFill>
                <a:srgbClr val="F09828"/>
              </a:solidFill>
              <a:latin typeface="Arial" panose="020B0604020202020204" pitchFamily="34" charset="0"/>
            </a:endParaRPr>
          </a:p>
        </p:txBody>
      </p:sp>
    </p:spTree>
    <p:extLst>
      <p:ext uri="{BB962C8B-B14F-4D97-AF65-F5344CB8AC3E}">
        <p14:creationId xmlns:p14="http://schemas.microsoft.com/office/powerpoint/2010/main" val="35437527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6222</TotalTime>
  <Words>5068</Words>
  <Application>Microsoft Office PowerPoint</Application>
  <PresentationFormat>On-screen Show (4:3)</PresentationFormat>
  <Paragraphs>1085</Paragraphs>
  <Slides>44</Slides>
  <Notes>15</Notes>
  <HiddenSlides>0</HiddenSlides>
  <MMClips>0</MMClips>
  <ScaleCrop>false</ScaleCrop>
  <HeadingPairs>
    <vt:vector size="4" baseType="variant">
      <vt:variant>
        <vt:lpstr>Theme</vt:lpstr>
      </vt:variant>
      <vt:variant>
        <vt:i4>1</vt:i4>
      </vt:variant>
      <vt:variant>
        <vt:lpstr>Slide Titles</vt:lpstr>
      </vt:variant>
      <vt:variant>
        <vt:i4>44</vt:i4>
      </vt:variant>
    </vt:vector>
  </HeadingPairs>
  <TitlesOfParts>
    <vt:vector size="45" baseType="lpstr">
      <vt:lpstr>Office Theme</vt:lpstr>
      <vt:lpstr>PowerPoint Presentation</vt:lpstr>
      <vt:lpstr>  No Improvement in Outcome in A Decade of Patient Treatment 1992-2003 </vt:lpstr>
      <vt:lpstr>PowerPoint Presentation</vt:lpstr>
      <vt:lpstr>PFS and OS of PTCL Compared to Matched Diffuse Large B-Cell Lymphoma (DLBCL) Patients in the Modern Era (US study)</vt:lpstr>
      <vt:lpstr>Reasons for Poor Outcomes</vt:lpstr>
      <vt:lpstr>PowerPoint Presentation</vt:lpstr>
      <vt:lpstr>PowerPoint Presentation</vt:lpstr>
      <vt:lpstr>Raising the Bar: Striving to Improve Initial Therapy of PTCL</vt:lpstr>
      <vt:lpstr>PowerPoint Presentation</vt:lpstr>
      <vt:lpstr>Event-Free Survival (EFS) of Younger Patients With PTCL: GHGNHLSG</vt:lpstr>
      <vt:lpstr>PowerPoint Presentation</vt:lpstr>
      <vt:lpstr>PowerPoint Presentation</vt:lpstr>
      <vt:lpstr>Genes Overexpressed in PTCL</vt:lpstr>
      <vt:lpstr>Phase II Study of Bevacizumab and CHOP (A-CHOP)  for PTCL ECOG 2404</vt:lpstr>
      <vt:lpstr>PowerPoint Presentation</vt:lpstr>
      <vt:lpstr>GELA-LNH05-1T Delmer et al ASCO 2009 # 8554</vt:lpstr>
      <vt:lpstr>Bortezomib+CHOP as First-Line for Stage 3-4 PTCL</vt:lpstr>
      <vt:lpstr>PowerPoint Presentation</vt:lpstr>
      <vt:lpstr>What Are the Data Supporting  ASCT for PTCL?</vt:lpstr>
      <vt:lpstr>ASCT in PTCL: Upfront Treatment Prospective PTCL Restricted Trials</vt:lpstr>
      <vt:lpstr>ASCT in PTCL Summary of Prospective Trials</vt:lpstr>
      <vt:lpstr>Alemtuzumab (A) + Chemotherapy First-Line Treatment of PTCL</vt:lpstr>
      <vt:lpstr>Phase II Study of Intensified Chemoimmunotherapy With or Without SCT in Newly Diagnosed Patients With PTCL</vt:lpstr>
      <vt:lpstr>Results Arm A: Estimated 4-Year Outcomes Median Follow-Up 40 Months, 62% Received SCT</vt:lpstr>
      <vt:lpstr>Results Arm B: Estimated 4-Year Outcomes Median Follow-Up 48 Months Stopped Early Due to Poor OS</vt:lpstr>
      <vt:lpstr>Ongoing Phase III Trials</vt:lpstr>
      <vt:lpstr>PowerPoint Presentation</vt:lpstr>
      <vt:lpstr>S0350 Regimen (PEGS): Phase II Trial in PTCL  Cisplatinum, Etoposide, Gemcitabine Plus Solumedrol </vt:lpstr>
      <vt:lpstr>Response</vt:lpstr>
      <vt:lpstr>PowerPoint Presentation</vt:lpstr>
      <vt:lpstr>PowerPoint Presentation</vt:lpstr>
      <vt:lpstr>PowerPoint Presentation</vt:lpstr>
      <vt:lpstr>CEOP-P: Results</vt:lpstr>
      <vt:lpstr>PowerPoint Presentation</vt:lpstr>
      <vt:lpstr>Response After Sequential or Combination Treatment</vt:lpstr>
      <vt:lpstr>Outcomes </vt:lpstr>
      <vt:lpstr>Echelon-2 Trial  PTCL-CD30+ (&gt; 10%) if ALK+ ALCL IPI &gt;2</vt:lpstr>
      <vt:lpstr>Other Ongoing Phase III Trials  Front-Line Therapy of PTCL</vt:lpstr>
      <vt:lpstr>PowerPoint Presentation</vt:lpstr>
      <vt:lpstr>PowerPoint Presentation</vt:lpstr>
      <vt:lpstr>Potential Molecular Targets for  Future Therapeutic Interventions in PTCL</vt:lpstr>
      <vt:lpstr>Q1: What Would You Recommend As Initial Therapy?</vt:lpstr>
      <vt:lpstr>Q2: What Would You Do Next?</vt:lpstr>
      <vt:lpstr>Take-Home Message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radvani</dc:creator>
  <cp:lastModifiedBy>Chelsey Goins</cp:lastModifiedBy>
  <cp:revision>324</cp:revision>
  <dcterms:created xsi:type="dcterms:W3CDTF">2014-10-12T02:16:54Z</dcterms:created>
  <dcterms:modified xsi:type="dcterms:W3CDTF">2015-01-08T17:27:17Z</dcterms:modified>
</cp:coreProperties>
</file>