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5" r:id="rId2"/>
    <p:sldMasterId id="2147483728" r:id="rId3"/>
  </p:sldMasterIdLst>
  <p:notesMasterIdLst>
    <p:notesMasterId r:id="rId32"/>
  </p:notesMasterIdLst>
  <p:sldIdLst>
    <p:sldId id="282" r:id="rId4"/>
    <p:sldId id="281" r:id="rId5"/>
    <p:sldId id="260" r:id="rId6"/>
    <p:sldId id="269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72" r:id="rId15"/>
    <p:sldId id="267" r:id="rId16"/>
    <p:sldId id="268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lsey Goins" initials="CG" lastIdx="1" clrIdx="0"/>
  <p:cmAuthor id="1" name="Christi Gray" initials="C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828"/>
    <a:srgbClr val="99CCFF"/>
    <a:srgbClr val="00FF00"/>
    <a:srgbClr val="99FF33"/>
    <a:srgbClr val="B2B2B2"/>
    <a:srgbClr val="492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0" autoAdjust="0"/>
    <p:restoredTop sz="94709" autoAdjust="0"/>
  </p:normalViewPr>
  <p:slideViewPr>
    <p:cSldViewPr snapToGrid="0">
      <p:cViewPr>
        <p:scale>
          <a:sx n="68" d="100"/>
          <a:sy n="68" d="100"/>
        </p:scale>
        <p:origin x="-2082" y="-222"/>
      </p:cViewPr>
      <p:guideLst>
        <p:guide orient="horz" pos="2162"/>
        <p:guide orient="horz" pos="619"/>
        <p:guide orient="horz" pos="1296"/>
        <p:guide orient="horz" pos="4176"/>
        <p:guide orient="horz" pos="535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MCyR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3 Months</c:v>
                </c:pt>
                <c:pt idx="1">
                  <c:v>6 Months</c:v>
                </c:pt>
                <c:pt idx="2">
                  <c:v>12 Months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</c:v>
                </c:pt>
                <c:pt idx="1">
                  <c:v>62</c:v>
                </c:pt>
                <c:pt idx="2">
                  <c:v>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CCyR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3 Months</c:v>
                </c:pt>
                <c:pt idx="1">
                  <c:v>6 Months</c:v>
                </c:pt>
                <c:pt idx="2">
                  <c:v>12 Months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39</c:v>
                </c:pt>
                <c:pt idx="1">
                  <c:v>52</c:v>
                </c:pt>
                <c:pt idx="2">
                  <c:v>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≤10% BCR-ABL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3 Months</c:v>
                </c:pt>
                <c:pt idx="1">
                  <c:v>6 Months</c:v>
                </c:pt>
                <c:pt idx="2">
                  <c:v>12 Months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</c:v>
                </c:pt>
                <c:pt idx="1">
                  <c:v>55</c:v>
                </c:pt>
                <c:pt idx="2">
                  <c:v>60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≤1% BCR-ABL</c:v>
                </c:pt>
              </c:strCache>
            </c:strRef>
          </c:tx>
          <c:spPr>
            <a:solidFill>
              <a:srgbClr val="FF993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3 Months</c:v>
                </c:pt>
                <c:pt idx="1">
                  <c:v>6 Months</c:v>
                </c:pt>
                <c:pt idx="2">
                  <c:v>12 Months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34</c:v>
                </c:pt>
                <c:pt idx="1">
                  <c:v>49</c:v>
                </c:pt>
                <c:pt idx="2">
                  <c:v>54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MMR</c:v>
                </c:pt>
              </c:strCache>
            </c:strRef>
          </c:tx>
          <c:spPr>
            <a:solidFill>
              <a:srgbClr val="66FF3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3 Months</c:v>
                </c:pt>
                <c:pt idx="1">
                  <c:v>6 Months</c:v>
                </c:pt>
                <c:pt idx="2">
                  <c:v>12 Months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14</c:v>
                </c:pt>
                <c:pt idx="1">
                  <c:v>29</c:v>
                </c:pt>
                <c:pt idx="2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04704"/>
        <c:axId val="40510592"/>
      </c:barChart>
      <c:catAx>
        <c:axId val="40504704"/>
        <c:scaling>
          <c:orientation val="minMax"/>
        </c:scaling>
        <c:delete val="0"/>
        <c:axPos val="b"/>
        <c:majorTickMark val="out"/>
        <c:minorTickMark val="none"/>
        <c:tickLblPos val="nextTo"/>
        <c:crossAx val="40510592"/>
        <c:crosses val="autoZero"/>
        <c:auto val="1"/>
        <c:lblAlgn val="ctr"/>
        <c:lblOffset val="100"/>
        <c:noMultiLvlLbl val="0"/>
      </c:catAx>
      <c:valAx>
        <c:axId val="405105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0504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194999663503601"/>
          <c:y val="5.9044971182725886E-3"/>
          <c:w val="0.71683401754267895"/>
          <c:h val="0.1275286143355791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87</c:v>
                </c:pt>
                <c:pt idx="1">
                  <c:v>90</c:v>
                </c:pt>
                <c:pt idx="2">
                  <c:v>75</c:v>
                </c:pt>
                <c:pt idx="3">
                  <c:v>83</c:v>
                </c:pt>
                <c:pt idx="4">
                  <c:v>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153472"/>
        <c:axId val="42155008"/>
      </c:barChart>
      <c:catAx>
        <c:axId val="42153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155008"/>
        <c:crosses val="autoZero"/>
        <c:auto val="1"/>
        <c:lblAlgn val="ctr"/>
        <c:lblOffset val="100"/>
        <c:noMultiLvlLbl val="0"/>
      </c:catAx>
      <c:valAx>
        <c:axId val="42155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153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710694648792186"/>
          <c:y val="5.1969386871619061E-2"/>
          <c:w val="0.24904196732650632"/>
          <c:h val="0.46983825084275793"/>
        </c:manualLayout>
      </c:layout>
      <c:overlay val="0"/>
      <c:txPr>
        <a:bodyPr/>
        <a:lstStyle/>
        <a:p>
          <a:pPr>
            <a:defRPr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83</c:v>
                </c:pt>
                <c:pt idx="3">
                  <c:v>87</c:v>
                </c:pt>
                <c:pt idx="4">
                  <c:v>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82</c:v>
                </c:pt>
                <c:pt idx="2">
                  <c:v>83</c:v>
                </c:pt>
                <c:pt idx="3">
                  <c:v>80</c:v>
                </c:pt>
                <c:pt idx="4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184064"/>
        <c:axId val="42189952"/>
      </c:barChart>
      <c:catAx>
        <c:axId val="42184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189952"/>
        <c:crosses val="autoZero"/>
        <c:auto val="1"/>
        <c:lblAlgn val="ctr"/>
        <c:lblOffset val="100"/>
        <c:noMultiLvlLbl val="0"/>
      </c:catAx>
      <c:valAx>
        <c:axId val="42189952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18406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</c:v>
                </c:pt>
                <c:pt idx="1">
                  <c:v>85</c:v>
                </c:pt>
                <c:pt idx="2">
                  <c:v>81</c:v>
                </c:pt>
                <c:pt idx="3">
                  <c:v>86</c:v>
                </c:pt>
                <c:pt idx="4">
                  <c:v>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57</c:v>
                </c:pt>
                <c:pt idx="2">
                  <c:v>59</c:v>
                </c:pt>
                <c:pt idx="3">
                  <c:v>63</c:v>
                </c:pt>
                <c:pt idx="4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048512"/>
        <c:axId val="42062592"/>
      </c:barChart>
      <c:catAx>
        <c:axId val="42048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62592"/>
        <c:crosses val="autoZero"/>
        <c:auto val="1"/>
        <c:lblAlgn val="ctr"/>
        <c:lblOffset val="100"/>
        <c:noMultiLvlLbl val="0"/>
      </c:catAx>
      <c:valAx>
        <c:axId val="420625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048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710694648792186"/>
          <c:y val="5.1969386871619061E-2"/>
          <c:w val="0.24904196732650632"/>
          <c:h val="0.46983825084275793"/>
        </c:manualLayout>
      </c:layout>
      <c:overlay val="0"/>
      <c:txPr>
        <a:bodyPr/>
        <a:lstStyle/>
        <a:p>
          <a:pPr>
            <a:defRPr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91</c:v>
                </c:pt>
                <c:pt idx="1">
                  <c:v>91</c:v>
                </c:pt>
                <c:pt idx="2">
                  <c:v>93</c:v>
                </c:pt>
                <c:pt idx="3">
                  <c:v>90</c:v>
                </c:pt>
                <c:pt idx="4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</c:v>
                </c:pt>
                <c:pt idx="1">
                  <c:v>85</c:v>
                </c:pt>
                <c:pt idx="2">
                  <c:v>82</c:v>
                </c:pt>
                <c:pt idx="3">
                  <c:v>84</c:v>
                </c:pt>
                <c:pt idx="4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26816"/>
        <c:axId val="42228352"/>
      </c:barChart>
      <c:catAx>
        <c:axId val="422268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228352"/>
        <c:crosses val="autoZero"/>
        <c:auto val="1"/>
        <c:lblAlgn val="ctr"/>
        <c:lblOffset val="100"/>
        <c:noMultiLvlLbl val="0"/>
      </c:catAx>
      <c:valAx>
        <c:axId val="42228352"/>
        <c:scaling>
          <c:orientation val="minMax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226816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90</c:v>
                </c:pt>
                <c:pt idx="2">
                  <c:v>85</c:v>
                </c:pt>
                <c:pt idx="3">
                  <c:v>86</c:v>
                </c:pt>
                <c:pt idx="4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64</c:v>
                </c:pt>
                <c:pt idx="2">
                  <c:v>64</c:v>
                </c:pt>
                <c:pt idx="3">
                  <c:v>69</c:v>
                </c:pt>
                <c:pt idx="4">
                  <c:v>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64480"/>
        <c:axId val="42966016"/>
      </c:barChart>
      <c:catAx>
        <c:axId val="42964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966016"/>
        <c:crosses val="autoZero"/>
        <c:auto val="1"/>
        <c:lblAlgn val="ctr"/>
        <c:lblOffset val="100"/>
        <c:noMultiLvlLbl val="0"/>
      </c:catAx>
      <c:valAx>
        <c:axId val="429660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964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710694648792186"/>
          <c:y val="5.1969386871619061E-2"/>
          <c:w val="0.24904196732650632"/>
          <c:h val="0.46983825084275793"/>
        </c:manualLayout>
      </c:layout>
      <c:overlay val="0"/>
      <c:txPr>
        <a:bodyPr/>
        <a:lstStyle/>
        <a:p>
          <a:pPr>
            <a:defRPr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Achieved Response at Month 3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97</c:v>
                </c:pt>
                <c:pt idx="2">
                  <c:v>96</c:v>
                </c:pt>
                <c:pt idx="3">
                  <c:v>95</c:v>
                </c:pt>
                <c:pt idx="4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Achieve Response at Month 3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MCyR</c:v>
                </c:pt>
                <c:pt idx="1">
                  <c:v>CCyR</c:v>
                </c:pt>
                <c:pt idx="2">
                  <c:v>&lt;10%</c:v>
                </c:pt>
                <c:pt idx="3">
                  <c:v>≤1%</c:v>
                </c:pt>
                <c:pt idx="4">
                  <c:v>MMR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88</c:v>
                </c:pt>
                <c:pt idx="2">
                  <c:v>87</c:v>
                </c:pt>
                <c:pt idx="3">
                  <c:v>89</c:v>
                </c:pt>
                <c:pt idx="4">
                  <c:v>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86880"/>
        <c:axId val="43127936"/>
      </c:barChart>
      <c:catAx>
        <c:axId val="42986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3127936"/>
        <c:crosses val="autoZero"/>
        <c:auto val="1"/>
        <c:lblAlgn val="ctr"/>
        <c:lblOffset val="100"/>
        <c:noMultiLvlLbl val="0"/>
      </c:catAx>
      <c:valAx>
        <c:axId val="43127936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42986880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39928-4709-42C0-8AB9-A8F076655F8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1EBF7-6BD3-4397-952B-A4B16151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98D82-9E85-4368-937D-320E18E6D268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274C4-D054-4502-881A-F9B9C3A26898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90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821" indent="-285700">
              <a:defRPr>
                <a:solidFill>
                  <a:schemeClr val="tx1"/>
                </a:solidFill>
                <a:latin typeface="Arial" charset="0"/>
              </a:defRPr>
            </a:lvl2pPr>
            <a:lvl3pPr marL="1142802" indent="-228560">
              <a:defRPr>
                <a:solidFill>
                  <a:schemeClr val="tx1"/>
                </a:solidFill>
                <a:latin typeface="Arial" charset="0"/>
              </a:defRPr>
            </a:lvl3pPr>
            <a:lvl4pPr marL="1599922" indent="-228560">
              <a:defRPr>
                <a:solidFill>
                  <a:schemeClr val="tx1"/>
                </a:solidFill>
                <a:latin typeface="Arial" charset="0"/>
              </a:defRPr>
            </a:lvl4pPr>
            <a:lvl5pPr marL="2057043" indent="-228560">
              <a:defRPr>
                <a:solidFill>
                  <a:schemeClr val="tx1"/>
                </a:solidFill>
                <a:latin typeface="Arial" charset="0"/>
              </a:defRPr>
            </a:lvl5pPr>
            <a:lvl6pPr marL="2514163" indent="-2285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283" indent="-2285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405" indent="-2285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525" indent="-2285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4F967B1-3613-4572-98E1-AB7D09CAF4A5}" type="slidenum">
              <a:rPr lang="en-US" smtClean="0">
                <a:solidFill>
                  <a:prstClr val="black"/>
                </a:solidFill>
                <a:latin typeface="Calibri" pitchFamily="34" charset="0"/>
                <a:ea typeface="ＭＳ Ｐゴシック" pitchFamily="34" charset="-128"/>
              </a:rPr>
              <a:pPr>
                <a:defRPr/>
              </a:pPr>
              <a:t>8</a:t>
            </a:fld>
            <a:endParaRPr lang="en-US" dirty="0" smtClean="0">
              <a:solidFill>
                <a:prstClr val="black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32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138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2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97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05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07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1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5609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524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80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98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800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6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6905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71094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663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051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861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546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904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049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9256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868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666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168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984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151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7A7D413-DE1C-4D76-9CE7-7A549E2BA15D}" type="datetimeFigureOut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12/10/2014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99A4541-10D9-4291-8A2E-89831CFFCBA3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2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459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2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0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6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7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223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68288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1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rgbClr val="F098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–"/>
        <a:defRPr sz="2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–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09828"/>
        </a:buClr>
        <a:buFont typeface="Arial" panose="020B0604020202020204" pitchFamily="34" charset="0"/>
        <a:buChar char="»"/>
        <a:defRPr sz="20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029856" y="1582616"/>
            <a:ext cx="7086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nl-NL" sz="4000" i="1" dirty="0" smtClean="0"/>
              <a:t>Clinical Spotlight in </a:t>
            </a:r>
            <a:br>
              <a:rPr lang="en-US" altLang="nl-NL" sz="4000" i="1" dirty="0" smtClean="0"/>
            </a:br>
            <a:r>
              <a:rPr lang="en-US" altLang="nl-NL" sz="4000" i="1" dirty="0" smtClean="0"/>
              <a:t>Chronic Myeloid Leukemia </a:t>
            </a:r>
            <a:br>
              <a:rPr lang="en-US" altLang="nl-NL" sz="4000" i="1" dirty="0" smtClean="0"/>
            </a:br>
            <a:r>
              <a:rPr lang="en-US" altLang="nl-NL" sz="2000" i="1" dirty="0" smtClean="0"/>
              <a:t>Reference Slide Deck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4467761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Abstract #3135 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Abstract #518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68626"/>
            <a:ext cx="9144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dirty="0">
                <a:solidFill>
                  <a:schemeClr val="tx2"/>
                </a:solidFill>
                <a:latin typeface="+mj-lt"/>
              </a:rPr>
              <a:t>2014 Annual Hematology Meeting in </a:t>
            </a:r>
            <a:r>
              <a:rPr lang="en-US" sz="2500" b="1" dirty="0" smtClean="0">
                <a:solidFill>
                  <a:schemeClr val="tx2"/>
                </a:solidFill>
                <a:latin typeface="+mj-lt"/>
              </a:rPr>
              <a:t>San </a:t>
            </a:r>
            <a:r>
              <a:rPr lang="en-US" sz="2500" b="1" dirty="0">
                <a:solidFill>
                  <a:schemeClr val="tx2"/>
                </a:solidFill>
                <a:latin typeface="+mj-lt"/>
              </a:rPr>
              <a:t>Francisco</a:t>
            </a:r>
          </a:p>
        </p:txBody>
      </p:sp>
    </p:spTree>
    <p:extLst>
      <p:ext uri="{BB962C8B-B14F-4D97-AF65-F5344CB8AC3E}">
        <p14:creationId xmlns:p14="http://schemas.microsoft.com/office/powerpoint/2010/main" val="148740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425333"/>
            <a:ext cx="8467725" cy="1143000"/>
          </a:xfrm>
        </p:spPr>
        <p:txBody>
          <a:bodyPr/>
          <a:lstStyle/>
          <a:p>
            <a:r>
              <a:rPr lang="en-US" sz="3200" dirty="0" smtClean="0"/>
              <a:t>Exposure-Adjusted Yearly Incidence Rates for Newly Occurring Arterial and Venous Thrombotic Events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latin typeface="Arial"/>
              </a:rPr>
              <a:t>Cortes JE</a:t>
            </a:r>
            <a:r>
              <a:rPr lang="en-US" sz="1200" b="1" dirty="0" smtClean="0"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latin typeface="Arial"/>
                <a:cs typeface="Arial" charset="0"/>
              </a:rPr>
              <a:t>Blood</a:t>
            </a:r>
            <a:r>
              <a:rPr lang="en-US" sz="1200" b="1" i="1" dirty="0">
                <a:latin typeface="Arial"/>
                <a:cs typeface="Arial" charset="0"/>
              </a:rPr>
              <a:t>. </a:t>
            </a:r>
            <a:r>
              <a:rPr lang="en-US" sz="1200" b="1" dirty="0"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latin typeface="Arial"/>
                <a:cs typeface="Arial" charset="0"/>
              </a:rPr>
              <a:t>3135.</a:t>
            </a:r>
            <a:endParaRPr lang="en-US" sz="1200" b="1" dirty="0">
              <a:latin typeface="Arial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1672" y="5118244"/>
            <a:ext cx="17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0</a:t>
            </a:r>
            <a:endParaRPr lang="en-US" sz="1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29749" y="2164556"/>
            <a:ext cx="0" cy="307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1671" y="4727259"/>
            <a:ext cx="23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90745" y="4355097"/>
            <a:ext cx="226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81671" y="3956444"/>
            <a:ext cx="3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70012" y="3577839"/>
            <a:ext cx="3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06493" y="3217628"/>
            <a:ext cx="46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10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6493" y="2799674"/>
            <a:ext cx="46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12</a:t>
            </a:r>
            <a:endParaRPr lang="en-US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886414" y="4845056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86414" y="4463871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86414" y="4083926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886414" y="3702144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886414" y="3324355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886414" y="2931265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86414" y="2550261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2538" y="2065191"/>
            <a:ext cx="338554" cy="3177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000" b="1" dirty="0" smtClean="0"/>
              <a:t>No. of Patients With Events Per 100 Patients-Years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06493" y="2417936"/>
            <a:ext cx="46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14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606493" y="2048849"/>
            <a:ext cx="46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16</a:t>
            </a:r>
            <a:endParaRPr lang="en-US" sz="1000" b="1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886414" y="2171648"/>
            <a:ext cx="45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49806" y="5817984"/>
            <a:ext cx="7471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/>
              </a:rPr>
              <a:t>There was no increase in the exposure-adjusted incidence of newly occurring </a:t>
            </a:r>
            <a:br>
              <a:rPr lang="en-US" sz="1400" b="1" dirty="0" smtClean="0">
                <a:latin typeface="Arial"/>
              </a:rPr>
            </a:br>
            <a:r>
              <a:rPr lang="en-US" sz="1400" b="1" dirty="0" smtClean="0">
                <a:latin typeface="Arial"/>
              </a:rPr>
              <a:t>ATEs and VTEs with longer duration of </a:t>
            </a:r>
            <a:r>
              <a:rPr lang="en-US" sz="1400" b="1" dirty="0" err="1" smtClean="0">
                <a:latin typeface="Arial"/>
              </a:rPr>
              <a:t>ponatinib</a:t>
            </a:r>
            <a:r>
              <a:rPr lang="en-US" sz="1400" b="1" dirty="0" smtClean="0">
                <a:latin typeface="Arial"/>
              </a:rPr>
              <a:t> treatment </a:t>
            </a:r>
            <a:endParaRPr lang="en-US" sz="1400" b="1" dirty="0">
              <a:latin typeface="Arial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51876" y="2187104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14.5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75921" y="2288705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14.1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24951" y="2940143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10.8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55421" y="4309065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3.5</a:t>
            </a:r>
            <a:endParaRPr 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90648" y="4583154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1.8</a:t>
            </a:r>
            <a:endParaRPr 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59850" y="4639599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1.8</a:t>
            </a:r>
            <a:endParaRPr 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91172" y="5280733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VTEs</a:t>
            </a:r>
            <a:endParaRPr 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18288" y="5280733"/>
            <a:ext cx="568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</a:t>
            </a:r>
            <a:r>
              <a:rPr lang="en-US" sz="1100" b="1" dirty="0" smtClean="0"/>
              <a:t>TEs</a:t>
            </a:r>
            <a:endParaRPr 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77576" y="2148451"/>
            <a:ext cx="1113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0 to &lt;1 year</a:t>
            </a:r>
          </a:p>
          <a:p>
            <a:r>
              <a:rPr lang="en-US" sz="1100" b="1" dirty="0" smtClean="0"/>
              <a:t>1 </a:t>
            </a:r>
            <a:r>
              <a:rPr lang="en-US" sz="1100" b="1" dirty="0"/>
              <a:t>to </a:t>
            </a:r>
            <a:r>
              <a:rPr lang="en-US" sz="1100" b="1" dirty="0" smtClean="0"/>
              <a:t>&lt;2 </a:t>
            </a:r>
            <a:r>
              <a:rPr lang="en-US" sz="1100" b="1" dirty="0"/>
              <a:t>year</a:t>
            </a:r>
          </a:p>
          <a:p>
            <a:r>
              <a:rPr lang="en-US" sz="1100" b="1" dirty="0" smtClean="0"/>
              <a:t>2 </a:t>
            </a:r>
            <a:r>
              <a:rPr lang="en-US" sz="1100" b="1" dirty="0"/>
              <a:t>to </a:t>
            </a:r>
            <a:r>
              <a:rPr lang="en-US" sz="1100" b="1" dirty="0" smtClean="0"/>
              <a:t>&lt;3 year</a:t>
            </a:r>
          </a:p>
          <a:p>
            <a:endParaRPr lang="en-US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2423299" y="2448714"/>
            <a:ext cx="630936" cy="279082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62431" y="2550261"/>
            <a:ext cx="630936" cy="268927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92327" y="3200428"/>
            <a:ext cx="630936" cy="2039112"/>
          </a:xfrm>
          <a:prstGeom prst="rect">
            <a:avLst/>
          </a:prstGeom>
          <a:solidFill>
            <a:srgbClr val="F0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24292" y="4570675"/>
            <a:ext cx="630936" cy="6473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59461" y="4842675"/>
            <a:ext cx="630936" cy="37538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95050" y="4894365"/>
            <a:ext cx="630936" cy="323690"/>
          </a:xfrm>
          <a:prstGeom prst="rect">
            <a:avLst/>
          </a:prstGeom>
          <a:solidFill>
            <a:srgbClr val="F0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1892878" y="5231556"/>
            <a:ext cx="59187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52112" y="2226571"/>
            <a:ext cx="105783" cy="10972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52112" y="2393850"/>
            <a:ext cx="105783" cy="10972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2112" y="2561840"/>
            <a:ext cx="105783" cy="109728"/>
          </a:xfrm>
          <a:prstGeom prst="rect">
            <a:avLst/>
          </a:prstGeom>
          <a:solidFill>
            <a:srgbClr val="F0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4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09313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Rate of Serious Arterial Thrombotic Events by Risk Category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51833"/>
              </p:ext>
            </p:extLst>
          </p:nvPr>
        </p:nvGraphicFramePr>
        <p:xfrm>
          <a:off x="363538" y="1492006"/>
          <a:ext cx="8432164" cy="48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833"/>
                <a:gridCol w="1408612"/>
                <a:gridCol w="1494971"/>
                <a:gridCol w="1450748"/>
              </a:tblGrid>
              <a:tr h="5408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Risk category, n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With risk category, %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Without risk category,</a:t>
                      </a: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</a:rPr>
                        <a:t> %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Relative risk (95% CI)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Age ≥65 years,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1.7 (1.1-2.6)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Male,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238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1.6 (1.0-2.4)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diabetes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72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2.1 (1.3-3.1)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44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ischemic heart disease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2.4 (1.6-3.6)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hypertension,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2.8 (1.7-4.4)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hypercholesterolemia,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242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1.8 (1.2-2.8)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44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nonischemic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heart disease,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1.1 (0.8-1.7)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History of obesity,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1.1 (0.7-1.8)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804">
                <a:tc gridSpan="4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Risk factors + history of ischemic disease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0 (n =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73)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0.4 (0.1-0.8)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1 (n = 96)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0.6 (0.3-1.1)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2 (n = 95)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0.8 (0.5-1.4)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103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≥3 (n =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185)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(1.5-3.5)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8370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Impact of Prospective Dose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9" y="1600200"/>
            <a:ext cx="8459828" cy="4525963"/>
          </a:xfrm>
        </p:spPr>
        <p:txBody>
          <a:bodyPr/>
          <a:lstStyle/>
          <a:p>
            <a:r>
              <a:rPr lang="en-US" sz="2400" dirty="0" smtClean="0"/>
              <a:t>The majority of patients who underwent dose reductions maintained their response 1 year post-reduction</a:t>
            </a:r>
          </a:p>
          <a:p>
            <a:pPr lvl="1"/>
            <a:r>
              <a:rPr lang="en-US" sz="2400" dirty="0" smtClean="0"/>
              <a:t>95% of patients in </a:t>
            </a:r>
            <a:r>
              <a:rPr lang="en-US" sz="2400" dirty="0" err="1" smtClean="0"/>
              <a:t>MCyR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94% of patients in MMR</a:t>
            </a:r>
          </a:p>
          <a:p>
            <a:r>
              <a:rPr lang="en-US" sz="2400" dirty="0" smtClean="0"/>
              <a:t>Similar maintenance of response was seen in patients who did not have dose reductions</a:t>
            </a:r>
          </a:p>
          <a:p>
            <a:r>
              <a:rPr lang="en-US" sz="2400" dirty="0" smtClean="0"/>
              <a:t>Of 70 patients without prior ATEs, 5 (7%) had a new ATE following dose reduction</a:t>
            </a:r>
          </a:p>
          <a:p>
            <a:r>
              <a:rPr lang="en-US" sz="2400" dirty="0" smtClean="0"/>
              <a:t>10% of patients who maintained dose (7/67) had a new ATE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1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9938"/>
            <a:ext cx="8467725" cy="1143000"/>
          </a:xfrm>
        </p:spPr>
        <p:txBody>
          <a:bodyPr/>
          <a:lstStyle/>
          <a:p>
            <a:r>
              <a:rPr lang="en-US" dirty="0" smtClean="0"/>
              <a:t>Conclusions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562605"/>
            <a:ext cx="8416925" cy="4525963"/>
          </a:xfrm>
        </p:spPr>
        <p:txBody>
          <a:bodyPr/>
          <a:lstStyle/>
          <a:p>
            <a:r>
              <a:rPr lang="en-US" sz="2400" dirty="0" err="1" smtClean="0"/>
              <a:t>Ponatinib</a:t>
            </a:r>
            <a:r>
              <a:rPr lang="en-US" sz="2400" dirty="0" smtClean="0"/>
              <a:t> continues to exhibit deep and durable responses in heavily pretreated patients with longer follow-up of ~3 years, particularly CP-CML patients</a:t>
            </a:r>
          </a:p>
          <a:p>
            <a:pPr lvl="1"/>
            <a:r>
              <a:rPr lang="en-US" sz="2400" dirty="0" smtClean="0"/>
              <a:t>22% achieved MR4.5</a:t>
            </a:r>
          </a:p>
          <a:p>
            <a:pPr lvl="1"/>
            <a:r>
              <a:rPr lang="en-US" sz="2400" dirty="0" smtClean="0"/>
              <a:t>83% estimated to remain in </a:t>
            </a:r>
            <a:r>
              <a:rPr lang="en-US" sz="2400" dirty="0" err="1" smtClean="0"/>
              <a:t>MCyR</a:t>
            </a:r>
            <a:r>
              <a:rPr lang="en-US" sz="2400" dirty="0" smtClean="0"/>
              <a:t> at 3 years</a:t>
            </a:r>
          </a:p>
          <a:p>
            <a:pPr lvl="1"/>
            <a:r>
              <a:rPr lang="en-US" sz="2400" dirty="0" smtClean="0"/>
              <a:t>PFS and OS at 3 years were 61% and 82% respectively</a:t>
            </a:r>
          </a:p>
          <a:p>
            <a:r>
              <a:rPr lang="en-US" sz="2400" dirty="0" smtClean="0"/>
              <a:t>The cumulative incidence of ATEs increases over time; there is no increase in exposure-adjusted incidence of newly occurring ATEs and VTEs with longer duration of </a:t>
            </a:r>
            <a:r>
              <a:rPr lang="en-US" sz="2400" dirty="0" err="1" smtClean="0"/>
              <a:t>ponatinib</a:t>
            </a:r>
            <a:r>
              <a:rPr lang="en-US" sz="2400" dirty="0" smtClean="0"/>
              <a:t> treatment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9938"/>
            <a:ext cx="8467725" cy="1143000"/>
          </a:xfrm>
        </p:spPr>
        <p:txBody>
          <a:bodyPr/>
          <a:lstStyle/>
          <a:p>
            <a:r>
              <a:rPr lang="en-US" dirty="0" smtClean="0"/>
              <a:t>Conclusions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One year following prospective dose reductions in the absence of AEs:</a:t>
            </a:r>
          </a:p>
          <a:p>
            <a:pPr lvl="1"/>
            <a:r>
              <a:rPr lang="en-US" sz="2200" dirty="0"/>
              <a:t>94% of patients maintained responses</a:t>
            </a:r>
          </a:p>
          <a:p>
            <a:pPr lvl="1"/>
            <a:r>
              <a:rPr lang="en-US" sz="2200" dirty="0"/>
              <a:t>Maintenance of response was high whether or not patients underwent prospective dose reductions</a:t>
            </a:r>
          </a:p>
          <a:p>
            <a:pPr lvl="1"/>
            <a:r>
              <a:rPr lang="en-US" sz="2200" dirty="0"/>
              <a:t>5/70 (7%) patients without prior ATEs had a new ATE after prospective dose reductions</a:t>
            </a:r>
          </a:p>
          <a:p>
            <a:r>
              <a:rPr lang="en-US" sz="2200" dirty="0"/>
              <a:t>Benefit-risk evaluation should guide the decision to initiate </a:t>
            </a:r>
            <a:r>
              <a:rPr lang="en-US" sz="2200" dirty="0" err="1"/>
              <a:t>ponatinib</a:t>
            </a:r>
            <a:r>
              <a:rPr lang="en-US" sz="2200" dirty="0"/>
              <a:t> therapy, particularly in patients who may be at increased risk for ATEs</a:t>
            </a:r>
          </a:p>
          <a:p>
            <a:r>
              <a:rPr lang="en-US" sz="2200" dirty="0"/>
              <a:t>A dose-ranging trial of </a:t>
            </a:r>
            <a:r>
              <a:rPr lang="en-US" sz="2200" dirty="0" err="1"/>
              <a:t>ponatinib</a:t>
            </a:r>
            <a:r>
              <a:rPr lang="en-US" sz="2200" dirty="0"/>
              <a:t> in refractory CML to evaluate benefits and risks is planned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296" y="713096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Early Landmark Response Is Predictive of Outcomes in Heavily Pretreated Patients With Chronic-Phase Chronic Myeloid Leukemia (CP-CML) Treated With </a:t>
            </a: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3733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#518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788932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Baccarani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Deininger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MW,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Guillhot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Hochhaus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Hughes TP, Shah NP,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Talpaz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Lustgarten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S, Rivera VM,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Clackson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Haluska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FG, Cortes JE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3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13671"/>
            <a:ext cx="86868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 of responses at early time points (landmark) with TKIs in the 1</a:t>
            </a:r>
            <a:r>
              <a:rPr lang="en-US" sz="2000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and 2</a:t>
            </a:r>
            <a:r>
              <a:rPr lang="en-US" sz="2000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-line settings has been associated with positive long-term outcomes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landmark analyses are limited with TKIs in 3</a:t>
            </a:r>
            <a:r>
              <a:rPr lang="en-US" sz="2000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-line and beyond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Furthermore, associations between deeper early responses </a:t>
            </a:r>
            <a:b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MMR at 3 months) and long-term outcomes are not well established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approved in the US and EU for adult patients with refractory CML or </a:t>
            </a: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ALL and those with the T315I mutation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demonstrated  significant clinical activity in heavily pretreated patients with </a:t>
            </a: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leukemia in the phase II PACE trial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To investigate the impact of achieving early landmark responses with </a:t>
            </a:r>
            <a:r>
              <a:rPr lang="en-US" sz="20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long-term outcomes in PACE patients 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16019"/>
            <a:ext cx="86868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704" y="6427513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16152"/>
            <a:ext cx="8610600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PACE: Phase II study of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efficacy and safety in patients with failure of dasatinib or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nilotinib</a:t>
            </a:r>
            <a:r>
              <a:rPr lang="en-US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with T315I</a:t>
            </a:r>
          </a:p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 landmark analyses of CP-CML patients (n = 267) excluded the following patients:</a:t>
            </a:r>
          </a:p>
          <a:p>
            <a:pPr marL="342900" indent="-55563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Dropped out prior to landmark</a:t>
            </a:r>
          </a:p>
          <a:p>
            <a:pPr marL="342900" indent="-55563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Achieved landmark response at baseline</a:t>
            </a:r>
          </a:p>
          <a:p>
            <a:pPr marL="519113" indent="-231775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 assessment or not evaluable (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&lt;20 [13] metaphases examined for 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CCyR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MCyR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at landmark</a:t>
            </a:r>
          </a:p>
          <a:p>
            <a:pPr marL="519113" indent="-231775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PFS, patients who had progressed prior to the landmark</a:t>
            </a:r>
          </a:p>
          <a:p>
            <a:pPr marL="287338" indent="-287338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Landmark responses at 3, 6, and 12 months:</a:t>
            </a:r>
          </a:p>
          <a:p>
            <a:pPr marL="519113" indent="-231775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Molecular: BCR-ABL</a:t>
            </a:r>
            <a:r>
              <a:rPr lang="en-US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≤0.1% (MMR), ≤1%, and ≤10%</a:t>
            </a:r>
          </a:p>
          <a:p>
            <a:pPr marL="519113" indent="-231775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Cytogenetic: </a:t>
            </a:r>
            <a:r>
              <a:rPr lang="en-US" b="1" dirty="0" err="1" smtClean="0">
                <a:solidFill>
                  <a:prstClr val="white"/>
                </a:solidFill>
                <a:latin typeface="Arial"/>
                <a:cs typeface="Arial"/>
              </a:rPr>
              <a:t>MCyR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, ≤35% </a:t>
            </a:r>
            <a:r>
              <a:rPr lang="en-US" b="1" dirty="0" err="1" smtClean="0">
                <a:solidFill>
                  <a:prstClr val="white"/>
                </a:solidFill>
                <a:latin typeface="Arial"/>
                <a:cs typeface="Arial"/>
              </a:rPr>
              <a:t>Ph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+ metaphases; </a:t>
            </a:r>
            <a:r>
              <a:rPr lang="en-US" b="1" dirty="0" err="1" smtClean="0">
                <a:solidFill>
                  <a:prstClr val="white"/>
                </a:solidFill>
                <a:latin typeface="Arial"/>
                <a:cs typeface="Arial"/>
              </a:rPr>
              <a:t>CCyR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, 0% </a:t>
            </a:r>
            <a:r>
              <a:rPr lang="en-US" b="1" dirty="0" err="1" smtClean="0">
                <a:solidFill>
                  <a:prstClr val="white"/>
                </a:solidFill>
                <a:latin typeface="Arial"/>
                <a:cs typeface="Arial"/>
              </a:rPr>
              <a:t>Ph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+ metaphases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Outcomes: PFS, OS, and MR4.5 (BCR-ABL</a:t>
            </a:r>
            <a:r>
              <a:rPr lang="en-US" b="1" baseline="30000" dirty="0" smtClean="0">
                <a:solidFill>
                  <a:prstClr val="white"/>
                </a:solidFill>
                <a:latin typeface="Arial"/>
                <a:cs typeface="Arial"/>
              </a:rPr>
              <a:t>IS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 ≤.0032%)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b="1" i="1" dirty="0" smtClean="0">
                <a:solidFill>
                  <a:prstClr val="white"/>
                </a:solidFill>
                <a:latin typeface="Arial"/>
                <a:cs typeface="Arial"/>
              </a:rPr>
              <a:t>P </a:t>
            </a: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values from log-rank test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b="1" dirty="0" smtClean="0">
                <a:solidFill>
                  <a:prstClr val="white"/>
                </a:solidFill>
                <a:latin typeface="Arial"/>
                <a:cs typeface="Arial"/>
              </a:rPr>
              <a:t>Data as of Oct 6, 2014; median follow-up 38.4 (0.1-48.6) months</a:t>
            </a:r>
            <a:endParaRPr lang="en-US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8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136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3671"/>
            <a:ext cx="86868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Characteristics: CP-CML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21147"/>
              </p:ext>
            </p:extLst>
          </p:nvPr>
        </p:nvGraphicFramePr>
        <p:xfrm>
          <a:off x="304800" y="1517075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1828800"/>
              </a:tblGrid>
              <a:tr h="57626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CP-CML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267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Male,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 (%)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 (54)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age, years (range)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(18-94)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time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since diagnosis, years (range)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 (0.5-27)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follow-up, months (range)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 (0.1-48.6)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TKI therapy*, n (%)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TKI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(6)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2 TKIs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 (34)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≥3 TKIs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 (60)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Resistant/intolerant to dasatinib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nilotinib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 (%)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Resistant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resistant and intolerant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 (80)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135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Intolerant only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(15)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26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response of MMR or better to most recent dasatinib or </a:t>
                      </a:r>
                      <a:r>
                        <a:rPr lang="en-US" sz="1600" b="1" baseline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nilotinib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 (%)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(3)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8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3671"/>
            <a:ext cx="91440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Patients Achieving </a:t>
            </a: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Landmak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09953405"/>
              </p:ext>
            </p:extLst>
          </p:nvPr>
        </p:nvGraphicFramePr>
        <p:xfrm>
          <a:off x="457200" y="1501001"/>
          <a:ext cx="97536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3409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8160" y="39351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198" y="33937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296" y="52441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3296" y="4202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0304" y="27275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9265" y="322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0696" y="30589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1088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09" y="33766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3448" y="22154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2798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9152" y="310857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2190" y="39214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" y="5668076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209   203   175   225  230                191   188   161  207   211                141   137   121  158   162    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2898"/>
            <a:ext cx="7772400" cy="1470025"/>
          </a:xfrm>
        </p:spPr>
        <p:txBody>
          <a:bodyPr/>
          <a:lstStyle/>
          <a:p>
            <a:r>
              <a:rPr lang="en-US" altLang="en-US" dirty="0">
                <a:solidFill>
                  <a:srgbClr val="F09828"/>
                </a:solidFill>
              </a:rPr>
              <a:t>Long-Term Follow-up of </a:t>
            </a:r>
            <a:r>
              <a:rPr lang="en-US" altLang="en-US" dirty="0" err="1">
                <a:solidFill>
                  <a:srgbClr val="F09828"/>
                </a:solidFill>
              </a:rPr>
              <a:t>Ponatinib</a:t>
            </a:r>
            <a:r>
              <a:rPr lang="en-US" altLang="en-US" dirty="0">
                <a:solidFill>
                  <a:srgbClr val="F09828"/>
                </a:solidFill>
              </a:rPr>
              <a:t> Efficacy and Safety in the Phase </a:t>
            </a:r>
            <a:r>
              <a:rPr lang="en-US" altLang="en-US" dirty="0" smtClean="0">
                <a:solidFill>
                  <a:srgbClr val="F09828"/>
                </a:solidFill>
              </a:rPr>
              <a:t>II </a:t>
            </a:r>
            <a:r>
              <a:rPr lang="en-US" altLang="en-US" dirty="0">
                <a:solidFill>
                  <a:srgbClr val="F09828"/>
                </a:solidFill>
              </a:rPr>
              <a:t>PACE Trial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09" y="3886200"/>
            <a:ext cx="8049491" cy="1752600"/>
          </a:xfrm>
        </p:spPr>
        <p:txBody>
          <a:bodyPr/>
          <a:lstStyle/>
          <a:p>
            <a:r>
              <a:rPr lang="en-US" sz="2000" dirty="0"/>
              <a:t>Cortes JE, Kin DW, </a:t>
            </a:r>
            <a:r>
              <a:rPr lang="en-US" sz="2000" dirty="0" err="1"/>
              <a:t>Pinilla-Ibarz</a:t>
            </a:r>
            <a:r>
              <a:rPr lang="en-US" sz="2000" dirty="0"/>
              <a:t> J, Le </a:t>
            </a:r>
            <a:r>
              <a:rPr lang="en-US" sz="2000" dirty="0" err="1"/>
              <a:t>Coutre</a:t>
            </a:r>
            <a:r>
              <a:rPr lang="en-US" sz="2000" dirty="0"/>
              <a:t> P, Paquette R, </a:t>
            </a:r>
            <a:r>
              <a:rPr lang="en-US" sz="2000" dirty="0" err="1"/>
              <a:t>Chuah</a:t>
            </a:r>
            <a:r>
              <a:rPr lang="en-US" sz="2000" dirty="0"/>
              <a:t> C, </a:t>
            </a:r>
            <a:r>
              <a:rPr lang="en-US" sz="2000" dirty="0" err="1"/>
              <a:t>Nicolini</a:t>
            </a:r>
            <a:r>
              <a:rPr lang="en-US" sz="2000" dirty="0"/>
              <a:t> FE, </a:t>
            </a:r>
            <a:r>
              <a:rPr lang="en-US" sz="2000" dirty="0" err="1"/>
              <a:t>Apperley</a:t>
            </a:r>
            <a:r>
              <a:rPr lang="en-US" sz="2000" dirty="0"/>
              <a:t> JF, </a:t>
            </a:r>
            <a:r>
              <a:rPr lang="en-US" sz="2000" dirty="0" err="1"/>
              <a:t>Khoury</a:t>
            </a:r>
            <a:r>
              <a:rPr lang="en-US" sz="2000" dirty="0"/>
              <a:t> HJ, </a:t>
            </a:r>
            <a:r>
              <a:rPr lang="en-US" sz="2000" dirty="0" err="1"/>
              <a:t>Talpaz</a:t>
            </a:r>
            <a:r>
              <a:rPr lang="en-US" sz="2000" dirty="0"/>
              <a:t> M, </a:t>
            </a:r>
            <a:r>
              <a:rPr lang="en-US" sz="2000" dirty="0" err="1"/>
              <a:t>DiPersio</a:t>
            </a:r>
            <a:r>
              <a:rPr lang="en-US" sz="2000" dirty="0"/>
              <a:t> JF, </a:t>
            </a:r>
            <a:r>
              <a:rPr lang="en-US" sz="2000" dirty="0" err="1"/>
              <a:t>DeAngelo</a:t>
            </a:r>
            <a:r>
              <a:rPr lang="en-US" sz="2000" dirty="0"/>
              <a:t> DJ, </a:t>
            </a:r>
            <a:r>
              <a:rPr lang="en-US" sz="2000" dirty="0" err="1"/>
              <a:t>Abruzzese</a:t>
            </a:r>
            <a:r>
              <a:rPr lang="en-US" sz="2000" dirty="0"/>
              <a:t> E, Rea D, </a:t>
            </a:r>
            <a:r>
              <a:rPr lang="en-US" sz="2000" dirty="0" err="1"/>
              <a:t>Baccarani</a:t>
            </a:r>
            <a:r>
              <a:rPr lang="en-US" sz="2000" dirty="0"/>
              <a:t> M, Muller MC, </a:t>
            </a:r>
            <a:r>
              <a:rPr lang="en-US" sz="2000" dirty="0" err="1"/>
              <a:t>Gambacorti-Passerini</a:t>
            </a:r>
            <a:r>
              <a:rPr lang="en-US" sz="2000" dirty="0"/>
              <a:t> C, </a:t>
            </a:r>
            <a:r>
              <a:rPr lang="en-US" sz="2000" dirty="0" err="1"/>
              <a:t>Lustgarten</a:t>
            </a:r>
            <a:r>
              <a:rPr lang="en-US" sz="2000" dirty="0"/>
              <a:t> S, Rivera VM, </a:t>
            </a:r>
            <a:r>
              <a:rPr lang="en-US" sz="2000" dirty="0" err="1"/>
              <a:t>Clackson</a:t>
            </a:r>
            <a:r>
              <a:rPr lang="en-US" sz="2000" dirty="0"/>
              <a:t> T, Turner CD, </a:t>
            </a:r>
            <a:r>
              <a:rPr lang="en-US" sz="2000" dirty="0" err="1"/>
              <a:t>Haluska</a:t>
            </a:r>
            <a:r>
              <a:rPr lang="en-US" sz="2000" dirty="0"/>
              <a:t> FG, </a:t>
            </a:r>
            <a:r>
              <a:rPr lang="en-US" sz="2000" dirty="0" err="1"/>
              <a:t>Guilhot</a:t>
            </a:r>
            <a:r>
              <a:rPr lang="en-US" sz="2000" dirty="0"/>
              <a:t> F, </a:t>
            </a:r>
            <a:r>
              <a:rPr lang="en-US" sz="2000" dirty="0" err="1"/>
              <a:t>Deininger</a:t>
            </a:r>
            <a:r>
              <a:rPr lang="en-US" sz="2000" dirty="0"/>
              <a:t> MW, </a:t>
            </a:r>
            <a:r>
              <a:rPr lang="en-US" sz="2000" dirty="0" err="1"/>
              <a:t>Hochhause</a:t>
            </a:r>
            <a:r>
              <a:rPr lang="en-US" sz="2000" dirty="0"/>
              <a:t> A, Hughes TP, Shah NP, </a:t>
            </a:r>
            <a:r>
              <a:rPr lang="en-US" sz="2000" dirty="0" err="1"/>
              <a:t>Kantarjian</a:t>
            </a:r>
            <a:r>
              <a:rPr lang="en-US" sz="2000" dirty="0"/>
              <a:t> HM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05860" y="3096480"/>
            <a:ext cx="495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Abstract #3135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0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4825" y="1795300"/>
            <a:ext cx="788312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704" y="6427513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3671"/>
            <a:ext cx="91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 &amp; OS by 3-Month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3200" b="1" dirty="0" smtClean="0">
                <a:solidFill>
                  <a:prstClr val="white"/>
                </a:solidFill>
                <a:latin typeface="Arial"/>
                <a:cs typeface="Arial"/>
              </a:rPr>
              <a:t>≤1% </a:t>
            </a:r>
            <a:r>
              <a:rPr lang="en-US" sz="3200" b="1" dirty="0" smtClean="0">
                <a:solidFill>
                  <a:srgbClr val="FF9900"/>
                </a:solidFill>
                <a:latin typeface="Arial"/>
                <a:cs typeface="Arial"/>
              </a:rPr>
              <a:t>vs </a:t>
            </a:r>
            <a:r>
              <a:rPr lang="en-US" sz="3200" b="1" dirty="0" smtClean="0">
                <a:solidFill>
                  <a:prstClr val="white"/>
                </a:solidFill>
                <a:latin typeface="Arial"/>
                <a:cs typeface="Arial"/>
              </a:rPr>
              <a:t>&gt;1%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6" y="5627856"/>
            <a:ext cx="8915258" cy="76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Two-year PFS and OS based on Kaplan-Meier estimates and calculated from landmark time point (3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Progression defined as death, development of AP or BP, loss of CHR (in absence of cytogenetic response), loss of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MCyR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increasing WBC without CHR.</a:t>
            </a:r>
            <a:endParaRPr lang="en-US" sz="135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138812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6450" y="139910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837316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PFS,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113" y="1981200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OS,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852835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87%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2514600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62%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6145" y="1971481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90%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8400" y="2671258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84%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199" y="315643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1504" y="3259723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2604" y="3468410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.0003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9450" y="3526969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.0357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3865523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≤1%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BCR-ABL &gt;1%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4987" y="3886200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≤1%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/>
                <a:cs typeface="Arial"/>
              </a:rPr>
              <a:t>BCR-ABL &gt;1%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9799" y="461444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075" y="4638675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28750" y="3138992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5925" y="3245940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28824" y="2051685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0" y="2034092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323822" y="4430582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08260" y="1974242"/>
            <a:ext cx="626" cy="24151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200463" y="4372319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7306" y="1852450"/>
            <a:ext cx="788312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57275" y="4389365"/>
            <a:ext cx="368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88683" y="4438650"/>
            <a:ext cx="368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11267" y="43723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4850" y="43723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51133" y="43723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27416" y="43723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60850" y="43723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32417" y="4445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0" y="4445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72283" y="4445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48566" y="4445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382000" y="4445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2527" y="5002629"/>
            <a:ext cx="78637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75              68               54              25                                      77               71              65              27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133             90              61              27                                     148             128            110              55</a:t>
            </a:r>
            <a:endParaRPr lang="en-US" sz="1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863" y="5003947"/>
            <a:ext cx="121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at risk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377950" y="419100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95925" y="422275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377950" y="39814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95925" y="40322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58474" y="2001139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1215342" y="1981200"/>
            <a:ext cx="2916820" cy="478420"/>
          </a:xfrm>
          <a:custGeom>
            <a:avLst/>
            <a:gdLst>
              <a:gd name="connsiteX0" fmla="*/ 0 w 2916820"/>
              <a:gd name="connsiteY0" fmla="*/ 0 h 486136"/>
              <a:gd name="connsiteX1" fmla="*/ 2916820 w 2916820"/>
              <a:gd name="connsiteY1" fmla="*/ 486136 h 486136"/>
              <a:gd name="connsiteX2" fmla="*/ 2916820 w 2916820"/>
              <a:gd name="connsiteY2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2916820 w 2916820"/>
              <a:gd name="connsiteY2" fmla="*/ 486136 h 486136"/>
              <a:gd name="connsiteX3" fmla="*/ 2916820 w 2916820"/>
              <a:gd name="connsiteY3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2916820 w 2916820"/>
              <a:gd name="connsiteY3" fmla="*/ 486136 h 486136"/>
              <a:gd name="connsiteX4" fmla="*/ 2916820 w 2916820"/>
              <a:gd name="connsiteY4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2916820 w 2916820"/>
              <a:gd name="connsiteY4" fmla="*/ 486136 h 486136"/>
              <a:gd name="connsiteX5" fmla="*/ 2916820 w 2916820"/>
              <a:gd name="connsiteY5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56308 w 2916820"/>
              <a:gd name="connsiteY4" fmla="*/ 75010 h 486136"/>
              <a:gd name="connsiteX5" fmla="*/ 2916820 w 2916820"/>
              <a:gd name="connsiteY5" fmla="*/ 486136 h 486136"/>
              <a:gd name="connsiteX6" fmla="*/ 2916820 w 2916820"/>
              <a:gd name="connsiteY6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2916820 w 2916820"/>
              <a:gd name="connsiteY5" fmla="*/ 486136 h 486136"/>
              <a:gd name="connsiteX6" fmla="*/ 2916820 w 2916820"/>
              <a:gd name="connsiteY6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2916820 w 2916820"/>
              <a:gd name="connsiteY6" fmla="*/ 486136 h 486136"/>
              <a:gd name="connsiteX7" fmla="*/ 2916820 w 2916820"/>
              <a:gd name="connsiteY7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2916820 w 2916820"/>
              <a:gd name="connsiteY7" fmla="*/ 486136 h 486136"/>
              <a:gd name="connsiteX8" fmla="*/ 2916820 w 2916820"/>
              <a:gd name="connsiteY8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2916820 w 2916820"/>
              <a:gd name="connsiteY8" fmla="*/ 486136 h 486136"/>
              <a:gd name="connsiteX9" fmla="*/ 2916820 w 2916820"/>
              <a:gd name="connsiteY9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2916820 w 2916820"/>
              <a:gd name="connsiteY9" fmla="*/ 486136 h 486136"/>
              <a:gd name="connsiteX10" fmla="*/ 2916820 w 2916820"/>
              <a:gd name="connsiteY10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92089 w 2916820"/>
              <a:gd name="connsiteY9" fmla="*/ 145179 h 486136"/>
              <a:gd name="connsiteX10" fmla="*/ 2916820 w 2916820"/>
              <a:gd name="connsiteY10" fmla="*/ 486136 h 486136"/>
              <a:gd name="connsiteX11" fmla="*/ 2916820 w 2916820"/>
              <a:gd name="connsiteY11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92089 w 2916820"/>
              <a:gd name="connsiteY9" fmla="*/ 145179 h 486136"/>
              <a:gd name="connsiteX10" fmla="*/ 2916820 w 2916820"/>
              <a:gd name="connsiteY10" fmla="*/ 486136 h 486136"/>
              <a:gd name="connsiteX11" fmla="*/ 2916820 w 2916820"/>
              <a:gd name="connsiteY11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70657 w 2916820"/>
              <a:gd name="connsiteY9" fmla="*/ 142759 h 486136"/>
              <a:gd name="connsiteX10" fmla="*/ 2916820 w 2916820"/>
              <a:gd name="connsiteY10" fmla="*/ 486136 h 486136"/>
              <a:gd name="connsiteX11" fmla="*/ 2916820 w 2916820"/>
              <a:gd name="connsiteY11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70657 w 2916820"/>
              <a:gd name="connsiteY9" fmla="*/ 142759 h 486136"/>
              <a:gd name="connsiteX10" fmla="*/ 1101614 w 2916820"/>
              <a:gd name="connsiteY10" fmla="*/ 183894 h 486136"/>
              <a:gd name="connsiteX11" fmla="*/ 2916820 w 2916820"/>
              <a:gd name="connsiteY11" fmla="*/ 486136 h 486136"/>
              <a:gd name="connsiteX12" fmla="*/ 2916820 w 2916820"/>
              <a:gd name="connsiteY12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2916820 w 2916820"/>
              <a:gd name="connsiteY11" fmla="*/ 486136 h 486136"/>
              <a:gd name="connsiteX12" fmla="*/ 2916820 w 2916820"/>
              <a:gd name="connsiteY12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2916820 w 2916820"/>
              <a:gd name="connsiteY12" fmla="*/ 486136 h 486136"/>
              <a:gd name="connsiteX13" fmla="*/ 2916820 w 2916820"/>
              <a:gd name="connsiteY13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2916820 w 2916820"/>
              <a:gd name="connsiteY13" fmla="*/ 486136 h 486136"/>
              <a:gd name="connsiteX14" fmla="*/ 2916820 w 2916820"/>
              <a:gd name="connsiteY14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2916820 w 2916820"/>
              <a:gd name="connsiteY14" fmla="*/ 486136 h 486136"/>
              <a:gd name="connsiteX15" fmla="*/ 2916820 w 2916820"/>
              <a:gd name="connsiteY15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5921 w 2916820"/>
              <a:gd name="connsiteY14" fmla="*/ 256484 h 486136"/>
              <a:gd name="connsiteX15" fmla="*/ 2916820 w 2916820"/>
              <a:gd name="connsiteY15" fmla="*/ 486136 h 486136"/>
              <a:gd name="connsiteX16" fmla="*/ 2916820 w 2916820"/>
              <a:gd name="connsiteY16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2916820 w 2916820"/>
              <a:gd name="connsiteY15" fmla="*/ 486136 h 486136"/>
              <a:gd name="connsiteX16" fmla="*/ 2916820 w 2916820"/>
              <a:gd name="connsiteY16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2916820 w 2916820"/>
              <a:gd name="connsiteY16" fmla="*/ 486136 h 486136"/>
              <a:gd name="connsiteX17" fmla="*/ 2916820 w 2916820"/>
              <a:gd name="connsiteY17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4234 h 486136"/>
              <a:gd name="connsiteX17" fmla="*/ 2916820 w 2916820"/>
              <a:gd name="connsiteY17" fmla="*/ 486136 h 486136"/>
              <a:gd name="connsiteX18" fmla="*/ 2916820 w 2916820"/>
              <a:gd name="connsiteY18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75483 w 2916820"/>
              <a:gd name="connsiteY16" fmla="*/ 316975 h 486136"/>
              <a:gd name="connsiteX17" fmla="*/ 2916820 w 2916820"/>
              <a:gd name="connsiteY17" fmla="*/ 486136 h 486136"/>
              <a:gd name="connsiteX18" fmla="*/ 2916820 w 2916820"/>
              <a:gd name="connsiteY18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75483 w 2916820"/>
              <a:gd name="connsiteY16" fmla="*/ 316975 h 486136"/>
              <a:gd name="connsiteX17" fmla="*/ 1913621 w 2916820"/>
              <a:gd name="connsiteY17" fmla="*/ 336332 h 486136"/>
              <a:gd name="connsiteX18" fmla="*/ 2916820 w 2916820"/>
              <a:gd name="connsiteY18" fmla="*/ 486136 h 486136"/>
              <a:gd name="connsiteX19" fmla="*/ 2916820 w 2916820"/>
              <a:gd name="connsiteY19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13621 w 2916820"/>
              <a:gd name="connsiteY17" fmla="*/ 336332 h 486136"/>
              <a:gd name="connsiteX18" fmla="*/ 2916820 w 2916820"/>
              <a:gd name="connsiteY18" fmla="*/ 486136 h 486136"/>
              <a:gd name="connsiteX19" fmla="*/ 2916820 w 2916820"/>
              <a:gd name="connsiteY19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13621 w 2916820"/>
              <a:gd name="connsiteY17" fmla="*/ 336332 h 486136"/>
              <a:gd name="connsiteX18" fmla="*/ 1980296 w 2916820"/>
              <a:gd name="connsiteY18" fmla="*/ 447636 h 486136"/>
              <a:gd name="connsiteX19" fmla="*/ 2916820 w 2916820"/>
              <a:gd name="connsiteY19" fmla="*/ 486136 h 486136"/>
              <a:gd name="connsiteX20" fmla="*/ 2916820 w 2916820"/>
              <a:gd name="connsiteY20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13621 w 2916820"/>
              <a:gd name="connsiteY17" fmla="*/ 336332 h 486136"/>
              <a:gd name="connsiteX18" fmla="*/ 1980296 w 2916820"/>
              <a:gd name="connsiteY18" fmla="*/ 447636 h 486136"/>
              <a:gd name="connsiteX19" fmla="*/ 2039827 w 2916820"/>
              <a:gd name="connsiteY19" fmla="*/ 445217 h 486136"/>
              <a:gd name="connsiteX20" fmla="*/ 2916820 w 2916820"/>
              <a:gd name="connsiteY20" fmla="*/ 486136 h 486136"/>
              <a:gd name="connsiteX21" fmla="*/ 2916820 w 2916820"/>
              <a:gd name="connsiteY21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13621 w 2916820"/>
              <a:gd name="connsiteY17" fmla="*/ 336332 h 486136"/>
              <a:gd name="connsiteX18" fmla="*/ 1980296 w 2916820"/>
              <a:gd name="connsiteY18" fmla="*/ 447636 h 486136"/>
              <a:gd name="connsiteX19" fmla="*/ 2039827 w 2916820"/>
              <a:gd name="connsiteY19" fmla="*/ 445217 h 486136"/>
              <a:gd name="connsiteX20" fmla="*/ 2054114 w 2916820"/>
              <a:gd name="connsiteY20" fmla="*/ 481512 h 486136"/>
              <a:gd name="connsiteX21" fmla="*/ 2916820 w 2916820"/>
              <a:gd name="connsiteY21" fmla="*/ 486136 h 486136"/>
              <a:gd name="connsiteX22" fmla="*/ 2916820 w 2916820"/>
              <a:gd name="connsiteY22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23146 w 2916820"/>
              <a:gd name="connsiteY17" fmla="*/ 333912 h 486136"/>
              <a:gd name="connsiteX18" fmla="*/ 1980296 w 2916820"/>
              <a:gd name="connsiteY18" fmla="*/ 447636 h 486136"/>
              <a:gd name="connsiteX19" fmla="*/ 2039827 w 2916820"/>
              <a:gd name="connsiteY19" fmla="*/ 445217 h 486136"/>
              <a:gd name="connsiteX20" fmla="*/ 2054114 w 2916820"/>
              <a:gd name="connsiteY20" fmla="*/ 481512 h 486136"/>
              <a:gd name="connsiteX21" fmla="*/ 2916820 w 2916820"/>
              <a:gd name="connsiteY21" fmla="*/ 486136 h 486136"/>
              <a:gd name="connsiteX22" fmla="*/ 2916820 w 2916820"/>
              <a:gd name="connsiteY22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23146 w 2916820"/>
              <a:gd name="connsiteY17" fmla="*/ 333912 h 486136"/>
              <a:gd name="connsiteX18" fmla="*/ 1930289 w 2916820"/>
              <a:gd name="connsiteY18" fmla="*/ 360528 h 486136"/>
              <a:gd name="connsiteX19" fmla="*/ 1980296 w 2916820"/>
              <a:gd name="connsiteY19" fmla="*/ 447636 h 486136"/>
              <a:gd name="connsiteX20" fmla="*/ 2039827 w 2916820"/>
              <a:gd name="connsiteY20" fmla="*/ 445217 h 486136"/>
              <a:gd name="connsiteX21" fmla="*/ 2054114 w 2916820"/>
              <a:gd name="connsiteY21" fmla="*/ 481512 h 486136"/>
              <a:gd name="connsiteX22" fmla="*/ 2916820 w 2916820"/>
              <a:gd name="connsiteY22" fmla="*/ 486136 h 486136"/>
              <a:gd name="connsiteX23" fmla="*/ 2916820 w 2916820"/>
              <a:gd name="connsiteY23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23146 w 2916820"/>
              <a:gd name="connsiteY17" fmla="*/ 333912 h 486136"/>
              <a:gd name="connsiteX18" fmla="*/ 1930289 w 2916820"/>
              <a:gd name="connsiteY18" fmla="*/ 360528 h 486136"/>
              <a:gd name="connsiteX19" fmla="*/ 1956483 w 2916820"/>
              <a:gd name="connsiteY19" fmla="*/ 370207 h 486136"/>
              <a:gd name="connsiteX20" fmla="*/ 1980296 w 2916820"/>
              <a:gd name="connsiteY20" fmla="*/ 447636 h 486136"/>
              <a:gd name="connsiteX21" fmla="*/ 2039827 w 2916820"/>
              <a:gd name="connsiteY21" fmla="*/ 445217 h 486136"/>
              <a:gd name="connsiteX22" fmla="*/ 2054114 w 2916820"/>
              <a:gd name="connsiteY22" fmla="*/ 481512 h 486136"/>
              <a:gd name="connsiteX23" fmla="*/ 2916820 w 2916820"/>
              <a:gd name="connsiteY23" fmla="*/ 486136 h 486136"/>
              <a:gd name="connsiteX24" fmla="*/ 2916820 w 2916820"/>
              <a:gd name="connsiteY24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23146 w 2916820"/>
              <a:gd name="connsiteY17" fmla="*/ 333912 h 486136"/>
              <a:gd name="connsiteX18" fmla="*/ 1930289 w 2916820"/>
              <a:gd name="connsiteY18" fmla="*/ 360528 h 486136"/>
              <a:gd name="connsiteX19" fmla="*/ 1956483 w 2916820"/>
              <a:gd name="connsiteY19" fmla="*/ 370207 h 486136"/>
              <a:gd name="connsiteX20" fmla="*/ 1980296 w 2916820"/>
              <a:gd name="connsiteY20" fmla="*/ 447636 h 486136"/>
              <a:gd name="connsiteX21" fmla="*/ 2039827 w 2916820"/>
              <a:gd name="connsiteY21" fmla="*/ 445217 h 486136"/>
              <a:gd name="connsiteX22" fmla="*/ 2054114 w 2916820"/>
              <a:gd name="connsiteY22" fmla="*/ 481512 h 486136"/>
              <a:gd name="connsiteX23" fmla="*/ 2916820 w 2916820"/>
              <a:gd name="connsiteY23" fmla="*/ 486136 h 486136"/>
              <a:gd name="connsiteX24" fmla="*/ 2916820 w 2916820"/>
              <a:gd name="connsiteY24" fmla="*/ 486136 h 486136"/>
              <a:gd name="connsiteX0" fmla="*/ 0 w 2916820"/>
              <a:gd name="connsiteY0" fmla="*/ 0 h 486136"/>
              <a:gd name="connsiteX1" fmla="*/ 515827 w 2916820"/>
              <a:gd name="connsiteY1" fmla="*/ 9679 h 486136"/>
              <a:gd name="connsiteX2" fmla="*/ 527733 w 2916820"/>
              <a:gd name="connsiteY2" fmla="*/ 45974 h 486136"/>
              <a:gd name="connsiteX3" fmla="*/ 532496 w 2916820"/>
              <a:gd name="connsiteY3" fmla="*/ 41134 h 486136"/>
              <a:gd name="connsiteX4" fmla="*/ 539640 w 2916820"/>
              <a:gd name="connsiteY4" fmla="*/ 70170 h 486136"/>
              <a:gd name="connsiteX5" fmla="*/ 556308 w 2916820"/>
              <a:gd name="connsiteY5" fmla="*/ 70170 h 486136"/>
              <a:gd name="connsiteX6" fmla="*/ 563452 w 2916820"/>
              <a:gd name="connsiteY6" fmla="*/ 99206 h 486136"/>
              <a:gd name="connsiteX7" fmla="*/ 913496 w 2916820"/>
              <a:gd name="connsiteY7" fmla="*/ 108884 h 486136"/>
              <a:gd name="connsiteX8" fmla="*/ 915877 w 2916820"/>
              <a:gd name="connsiteY8" fmla="*/ 133081 h 486136"/>
              <a:gd name="connsiteX9" fmla="*/ 1082564 w 2916820"/>
              <a:gd name="connsiteY9" fmla="*/ 140339 h 486136"/>
              <a:gd name="connsiteX10" fmla="*/ 1101614 w 2916820"/>
              <a:gd name="connsiteY10" fmla="*/ 183894 h 486136"/>
              <a:gd name="connsiteX11" fmla="*/ 1151621 w 2916820"/>
              <a:gd name="connsiteY11" fmla="*/ 183894 h 486136"/>
              <a:gd name="connsiteX12" fmla="*/ 1163527 w 2916820"/>
              <a:gd name="connsiteY12" fmla="*/ 212930 h 486136"/>
              <a:gd name="connsiteX13" fmla="*/ 1254014 w 2916820"/>
              <a:gd name="connsiteY13" fmla="*/ 212930 h 486136"/>
              <a:gd name="connsiteX14" fmla="*/ 1261158 w 2916820"/>
              <a:gd name="connsiteY14" fmla="*/ 246805 h 486136"/>
              <a:gd name="connsiteX15" fmla="*/ 1558814 w 2916820"/>
              <a:gd name="connsiteY15" fmla="*/ 249225 h 486136"/>
              <a:gd name="connsiteX16" fmla="*/ 1585008 w 2916820"/>
              <a:gd name="connsiteY16" fmla="*/ 329073 h 486136"/>
              <a:gd name="connsiteX17" fmla="*/ 1923146 w 2916820"/>
              <a:gd name="connsiteY17" fmla="*/ 333912 h 486136"/>
              <a:gd name="connsiteX18" fmla="*/ 1930289 w 2916820"/>
              <a:gd name="connsiteY18" fmla="*/ 360528 h 486136"/>
              <a:gd name="connsiteX19" fmla="*/ 1956483 w 2916820"/>
              <a:gd name="connsiteY19" fmla="*/ 370207 h 486136"/>
              <a:gd name="connsiteX20" fmla="*/ 1980296 w 2916820"/>
              <a:gd name="connsiteY20" fmla="*/ 447636 h 486136"/>
              <a:gd name="connsiteX21" fmla="*/ 2039827 w 2916820"/>
              <a:gd name="connsiteY21" fmla="*/ 445217 h 486136"/>
              <a:gd name="connsiteX22" fmla="*/ 2054114 w 2916820"/>
              <a:gd name="connsiteY22" fmla="*/ 481512 h 486136"/>
              <a:gd name="connsiteX23" fmla="*/ 2916820 w 2916820"/>
              <a:gd name="connsiteY23" fmla="*/ 486136 h 486136"/>
              <a:gd name="connsiteX24" fmla="*/ 2916820 w 2916820"/>
              <a:gd name="connsiteY24" fmla="*/ 486136 h 4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16820" h="486136">
                <a:moveTo>
                  <a:pt x="0" y="0"/>
                </a:moveTo>
                <a:cubicBezTo>
                  <a:pt x="59230" y="10485"/>
                  <a:pt x="456597" y="-806"/>
                  <a:pt x="515827" y="9679"/>
                </a:cubicBezTo>
                <a:cubicBezTo>
                  <a:pt x="526939" y="12099"/>
                  <a:pt x="516621" y="43554"/>
                  <a:pt x="527733" y="45974"/>
                </a:cubicBezTo>
                <a:cubicBezTo>
                  <a:pt x="534083" y="45974"/>
                  <a:pt x="526146" y="41134"/>
                  <a:pt x="532496" y="41134"/>
                </a:cubicBezTo>
                <a:cubicBezTo>
                  <a:pt x="540433" y="43554"/>
                  <a:pt x="531703" y="67750"/>
                  <a:pt x="539640" y="70170"/>
                </a:cubicBezTo>
                <a:cubicBezTo>
                  <a:pt x="552340" y="71783"/>
                  <a:pt x="543608" y="68557"/>
                  <a:pt x="556308" y="70170"/>
                </a:cubicBezTo>
                <a:cubicBezTo>
                  <a:pt x="565039" y="72590"/>
                  <a:pt x="554721" y="96786"/>
                  <a:pt x="563452" y="99206"/>
                </a:cubicBezTo>
                <a:cubicBezTo>
                  <a:pt x="577739" y="101626"/>
                  <a:pt x="899209" y="106464"/>
                  <a:pt x="913496" y="108884"/>
                </a:cubicBezTo>
                <a:lnTo>
                  <a:pt x="915877" y="133081"/>
                </a:lnTo>
                <a:cubicBezTo>
                  <a:pt x="928577" y="134694"/>
                  <a:pt x="1069864" y="138726"/>
                  <a:pt x="1082564" y="140339"/>
                </a:cubicBezTo>
                <a:lnTo>
                  <a:pt x="1101614" y="183894"/>
                </a:lnTo>
                <a:lnTo>
                  <a:pt x="1151621" y="183894"/>
                </a:lnTo>
                <a:cubicBezTo>
                  <a:pt x="1158765" y="186314"/>
                  <a:pt x="1156383" y="210510"/>
                  <a:pt x="1163527" y="212930"/>
                </a:cubicBezTo>
                <a:cubicBezTo>
                  <a:pt x="1173846" y="215350"/>
                  <a:pt x="1243695" y="210510"/>
                  <a:pt x="1254014" y="212930"/>
                </a:cubicBezTo>
                <a:cubicBezTo>
                  <a:pt x="1258777" y="213736"/>
                  <a:pt x="1256395" y="245999"/>
                  <a:pt x="1261158" y="246805"/>
                </a:cubicBezTo>
                <a:cubicBezTo>
                  <a:pt x="1272271" y="249225"/>
                  <a:pt x="1547701" y="246805"/>
                  <a:pt x="1558814" y="249225"/>
                </a:cubicBezTo>
                <a:cubicBezTo>
                  <a:pt x="1567545" y="250838"/>
                  <a:pt x="1576277" y="327460"/>
                  <a:pt x="1585008" y="329073"/>
                </a:cubicBezTo>
                <a:cubicBezTo>
                  <a:pt x="1608027" y="332299"/>
                  <a:pt x="1900127" y="330686"/>
                  <a:pt x="1923146" y="333912"/>
                </a:cubicBezTo>
                <a:lnTo>
                  <a:pt x="1930289" y="360528"/>
                </a:lnTo>
                <a:cubicBezTo>
                  <a:pt x="1935448" y="372223"/>
                  <a:pt x="1948149" y="355689"/>
                  <a:pt x="1956483" y="370207"/>
                </a:cubicBezTo>
                <a:cubicBezTo>
                  <a:pt x="1964818" y="384725"/>
                  <a:pt x="1966009" y="440780"/>
                  <a:pt x="1980296" y="447636"/>
                </a:cubicBezTo>
                <a:cubicBezTo>
                  <a:pt x="1989027" y="446830"/>
                  <a:pt x="2031096" y="446023"/>
                  <a:pt x="2039827" y="445217"/>
                </a:cubicBezTo>
                <a:cubicBezTo>
                  <a:pt x="2043796" y="446023"/>
                  <a:pt x="2050145" y="480706"/>
                  <a:pt x="2054114" y="481512"/>
                </a:cubicBezTo>
                <a:lnTo>
                  <a:pt x="2916820" y="486136"/>
                </a:lnTo>
                <a:lnTo>
                  <a:pt x="2916820" y="486136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96196" y="1984075"/>
            <a:ext cx="2898476" cy="1121434"/>
          </a:xfrm>
          <a:custGeom>
            <a:avLst/>
            <a:gdLst>
              <a:gd name="connsiteX0" fmla="*/ 0 w 2898476"/>
              <a:gd name="connsiteY0" fmla="*/ 0 h 1121434"/>
              <a:gd name="connsiteX1" fmla="*/ 2898476 w 2898476"/>
              <a:gd name="connsiteY1" fmla="*/ 1121434 h 1121434"/>
              <a:gd name="connsiteX2" fmla="*/ 2898476 w 2898476"/>
              <a:gd name="connsiteY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898476 w 2898476"/>
              <a:gd name="connsiteY2" fmla="*/ 1121434 h 1121434"/>
              <a:gd name="connsiteX3" fmla="*/ 2898476 w 2898476"/>
              <a:gd name="connsiteY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898476 w 2898476"/>
              <a:gd name="connsiteY3" fmla="*/ 1121434 h 1121434"/>
              <a:gd name="connsiteX4" fmla="*/ 2898476 w 2898476"/>
              <a:gd name="connsiteY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98476 w 2898476"/>
              <a:gd name="connsiteY4" fmla="*/ 1121434 h 1121434"/>
              <a:gd name="connsiteX5" fmla="*/ 2898476 w 2898476"/>
              <a:gd name="connsiteY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2898476 w 2898476"/>
              <a:gd name="connsiteY5" fmla="*/ 1121434 h 1121434"/>
              <a:gd name="connsiteX6" fmla="*/ 2898476 w 2898476"/>
              <a:gd name="connsiteY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2898476 w 2898476"/>
              <a:gd name="connsiteY6" fmla="*/ 1121434 h 1121434"/>
              <a:gd name="connsiteX7" fmla="*/ 2898476 w 2898476"/>
              <a:gd name="connsiteY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2898476 w 2898476"/>
              <a:gd name="connsiteY7" fmla="*/ 1121434 h 1121434"/>
              <a:gd name="connsiteX8" fmla="*/ 2898476 w 2898476"/>
              <a:gd name="connsiteY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2898476 w 2898476"/>
              <a:gd name="connsiteY8" fmla="*/ 1121434 h 1121434"/>
              <a:gd name="connsiteX9" fmla="*/ 2898476 w 2898476"/>
              <a:gd name="connsiteY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2898476 w 2898476"/>
              <a:gd name="connsiteY9" fmla="*/ 1121434 h 1121434"/>
              <a:gd name="connsiteX10" fmla="*/ 2898476 w 2898476"/>
              <a:gd name="connsiteY1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2898476 w 2898476"/>
              <a:gd name="connsiteY10" fmla="*/ 1121434 h 1121434"/>
              <a:gd name="connsiteX11" fmla="*/ 2898476 w 2898476"/>
              <a:gd name="connsiteY1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2898476 w 2898476"/>
              <a:gd name="connsiteY11" fmla="*/ 1121434 h 1121434"/>
              <a:gd name="connsiteX12" fmla="*/ 2898476 w 2898476"/>
              <a:gd name="connsiteY1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2898476 w 2898476"/>
              <a:gd name="connsiteY12" fmla="*/ 1121434 h 1121434"/>
              <a:gd name="connsiteX13" fmla="*/ 2898476 w 2898476"/>
              <a:gd name="connsiteY1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2898476 w 2898476"/>
              <a:gd name="connsiteY13" fmla="*/ 1121434 h 1121434"/>
              <a:gd name="connsiteX14" fmla="*/ 2898476 w 2898476"/>
              <a:gd name="connsiteY1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2898476 w 2898476"/>
              <a:gd name="connsiteY14" fmla="*/ 1121434 h 1121434"/>
              <a:gd name="connsiteX15" fmla="*/ 2898476 w 2898476"/>
              <a:gd name="connsiteY1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2898476 w 2898476"/>
              <a:gd name="connsiteY15" fmla="*/ 1121434 h 1121434"/>
              <a:gd name="connsiteX16" fmla="*/ 2898476 w 2898476"/>
              <a:gd name="connsiteY1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37354 w 2898476"/>
              <a:gd name="connsiteY15" fmla="*/ 299544 h 1121434"/>
              <a:gd name="connsiteX16" fmla="*/ 2898476 w 2898476"/>
              <a:gd name="connsiteY16" fmla="*/ 1121434 h 1121434"/>
              <a:gd name="connsiteX17" fmla="*/ 2898476 w 2898476"/>
              <a:gd name="connsiteY1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37354 w 2898476"/>
              <a:gd name="connsiteY15" fmla="*/ 299544 h 1121434"/>
              <a:gd name="connsiteX16" fmla="*/ 558785 w 2898476"/>
              <a:gd name="connsiteY16" fmla="*/ 361456 h 1121434"/>
              <a:gd name="connsiteX17" fmla="*/ 2898476 w 2898476"/>
              <a:gd name="connsiteY17" fmla="*/ 1121434 h 1121434"/>
              <a:gd name="connsiteX18" fmla="*/ 2898476 w 2898476"/>
              <a:gd name="connsiteY1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58785 w 2898476"/>
              <a:gd name="connsiteY16" fmla="*/ 361456 h 1121434"/>
              <a:gd name="connsiteX17" fmla="*/ 2898476 w 2898476"/>
              <a:gd name="connsiteY17" fmla="*/ 1121434 h 1121434"/>
              <a:gd name="connsiteX18" fmla="*/ 2898476 w 2898476"/>
              <a:gd name="connsiteY1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58785 w 2898476"/>
              <a:gd name="connsiteY16" fmla="*/ 361456 h 1121434"/>
              <a:gd name="connsiteX17" fmla="*/ 625460 w 2898476"/>
              <a:gd name="connsiteY17" fmla="*/ 363838 h 1121434"/>
              <a:gd name="connsiteX18" fmla="*/ 2898476 w 2898476"/>
              <a:gd name="connsiteY18" fmla="*/ 1121434 h 1121434"/>
              <a:gd name="connsiteX19" fmla="*/ 2898476 w 2898476"/>
              <a:gd name="connsiteY1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2898476 w 2898476"/>
              <a:gd name="connsiteY18" fmla="*/ 1121434 h 1121434"/>
              <a:gd name="connsiteX19" fmla="*/ 2898476 w 2898476"/>
              <a:gd name="connsiteY1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2898476 w 2898476"/>
              <a:gd name="connsiteY19" fmla="*/ 1121434 h 1121434"/>
              <a:gd name="connsiteX20" fmla="*/ 2898476 w 2898476"/>
              <a:gd name="connsiteY2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2898476 w 2898476"/>
              <a:gd name="connsiteY20" fmla="*/ 1121434 h 1121434"/>
              <a:gd name="connsiteX21" fmla="*/ 2898476 w 2898476"/>
              <a:gd name="connsiteY2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2898476 w 2898476"/>
              <a:gd name="connsiteY21" fmla="*/ 1121434 h 1121434"/>
              <a:gd name="connsiteX22" fmla="*/ 2898476 w 2898476"/>
              <a:gd name="connsiteY2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2898476 w 2898476"/>
              <a:gd name="connsiteY22" fmla="*/ 1121434 h 1121434"/>
              <a:gd name="connsiteX23" fmla="*/ 2898476 w 2898476"/>
              <a:gd name="connsiteY2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2898476 w 2898476"/>
              <a:gd name="connsiteY23" fmla="*/ 1121434 h 1121434"/>
              <a:gd name="connsiteX24" fmla="*/ 2898476 w 2898476"/>
              <a:gd name="connsiteY2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2898476 w 2898476"/>
              <a:gd name="connsiteY24" fmla="*/ 1121434 h 1121434"/>
              <a:gd name="connsiteX25" fmla="*/ 2898476 w 2898476"/>
              <a:gd name="connsiteY2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73098 w 2898476"/>
              <a:gd name="connsiteY24" fmla="*/ 504331 h 1121434"/>
              <a:gd name="connsiteX25" fmla="*/ 2898476 w 2898476"/>
              <a:gd name="connsiteY25" fmla="*/ 1121434 h 1121434"/>
              <a:gd name="connsiteX26" fmla="*/ 2898476 w 2898476"/>
              <a:gd name="connsiteY2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2898476 w 2898476"/>
              <a:gd name="connsiteY25" fmla="*/ 1121434 h 1121434"/>
              <a:gd name="connsiteX26" fmla="*/ 2898476 w 2898476"/>
              <a:gd name="connsiteY2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2898476 w 2898476"/>
              <a:gd name="connsiteY26" fmla="*/ 1121434 h 1121434"/>
              <a:gd name="connsiteX27" fmla="*/ 2898476 w 2898476"/>
              <a:gd name="connsiteY2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2898476 w 2898476"/>
              <a:gd name="connsiteY27" fmla="*/ 1121434 h 1121434"/>
              <a:gd name="connsiteX28" fmla="*/ 2898476 w 2898476"/>
              <a:gd name="connsiteY2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2898476 w 2898476"/>
              <a:gd name="connsiteY28" fmla="*/ 1121434 h 1121434"/>
              <a:gd name="connsiteX29" fmla="*/ 2898476 w 2898476"/>
              <a:gd name="connsiteY2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2898476 w 2898476"/>
              <a:gd name="connsiteY29" fmla="*/ 1121434 h 1121434"/>
              <a:gd name="connsiteX30" fmla="*/ 2898476 w 2898476"/>
              <a:gd name="connsiteY3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2898476 w 2898476"/>
              <a:gd name="connsiteY30" fmla="*/ 1121434 h 1121434"/>
              <a:gd name="connsiteX31" fmla="*/ 2898476 w 2898476"/>
              <a:gd name="connsiteY3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2898476 w 2898476"/>
              <a:gd name="connsiteY31" fmla="*/ 1121434 h 1121434"/>
              <a:gd name="connsiteX32" fmla="*/ 2898476 w 2898476"/>
              <a:gd name="connsiteY3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2898476 w 2898476"/>
              <a:gd name="connsiteY32" fmla="*/ 1121434 h 1121434"/>
              <a:gd name="connsiteX33" fmla="*/ 2898476 w 2898476"/>
              <a:gd name="connsiteY3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2898476 w 2898476"/>
              <a:gd name="connsiteY33" fmla="*/ 1121434 h 1121434"/>
              <a:gd name="connsiteX34" fmla="*/ 2898476 w 2898476"/>
              <a:gd name="connsiteY3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2898476 w 2898476"/>
              <a:gd name="connsiteY34" fmla="*/ 1121434 h 1121434"/>
              <a:gd name="connsiteX35" fmla="*/ 2898476 w 2898476"/>
              <a:gd name="connsiteY3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2898476 w 2898476"/>
              <a:gd name="connsiteY35" fmla="*/ 1121434 h 1121434"/>
              <a:gd name="connsiteX36" fmla="*/ 2898476 w 2898476"/>
              <a:gd name="connsiteY3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20773 w 2898476"/>
              <a:gd name="connsiteY35" fmla="*/ 671019 h 1121434"/>
              <a:gd name="connsiteX36" fmla="*/ 2898476 w 2898476"/>
              <a:gd name="connsiteY36" fmla="*/ 1121434 h 1121434"/>
              <a:gd name="connsiteX37" fmla="*/ 2898476 w 2898476"/>
              <a:gd name="connsiteY3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20773 w 2898476"/>
              <a:gd name="connsiteY35" fmla="*/ 671019 h 1121434"/>
              <a:gd name="connsiteX36" fmla="*/ 2898476 w 2898476"/>
              <a:gd name="connsiteY36" fmla="*/ 1121434 h 1121434"/>
              <a:gd name="connsiteX37" fmla="*/ 2898476 w 2898476"/>
              <a:gd name="connsiteY3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2898476 w 2898476"/>
              <a:gd name="connsiteY36" fmla="*/ 1121434 h 1121434"/>
              <a:gd name="connsiteX37" fmla="*/ 2898476 w 2898476"/>
              <a:gd name="connsiteY3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2898476 w 2898476"/>
              <a:gd name="connsiteY37" fmla="*/ 1121434 h 1121434"/>
              <a:gd name="connsiteX38" fmla="*/ 2898476 w 2898476"/>
              <a:gd name="connsiteY3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2898476 w 2898476"/>
              <a:gd name="connsiteY38" fmla="*/ 1121434 h 1121434"/>
              <a:gd name="connsiteX39" fmla="*/ 2898476 w 2898476"/>
              <a:gd name="connsiteY3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56492 w 2898476"/>
              <a:gd name="connsiteY38" fmla="*/ 756744 h 1121434"/>
              <a:gd name="connsiteX39" fmla="*/ 2898476 w 2898476"/>
              <a:gd name="connsiteY39" fmla="*/ 1121434 h 1121434"/>
              <a:gd name="connsiteX40" fmla="*/ 2898476 w 2898476"/>
              <a:gd name="connsiteY4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2898476 w 2898476"/>
              <a:gd name="connsiteY39" fmla="*/ 1121434 h 1121434"/>
              <a:gd name="connsiteX40" fmla="*/ 2898476 w 2898476"/>
              <a:gd name="connsiteY4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2898476 w 2898476"/>
              <a:gd name="connsiteY40" fmla="*/ 1121434 h 1121434"/>
              <a:gd name="connsiteX41" fmla="*/ 2898476 w 2898476"/>
              <a:gd name="connsiteY4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2898476 w 2898476"/>
              <a:gd name="connsiteY41" fmla="*/ 1121434 h 1121434"/>
              <a:gd name="connsiteX42" fmla="*/ 2898476 w 2898476"/>
              <a:gd name="connsiteY4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2898476 w 2898476"/>
              <a:gd name="connsiteY42" fmla="*/ 1121434 h 1121434"/>
              <a:gd name="connsiteX43" fmla="*/ 2898476 w 2898476"/>
              <a:gd name="connsiteY4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2898476 w 2898476"/>
              <a:gd name="connsiteY43" fmla="*/ 1121434 h 1121434"/>
              <a:gd name="connsiteX44" fmla="*/ 2898476 w 2898476"/>
              <a:gd name="connsiteY4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2898476 w 2898476"/>
              <a:gd name="connsiteY44" fmla="*/ 1121434 h 1121434"/>
              <a:gd name="connsiteX45" fmla="*/ 2898476 w 2898476"/>
              <a:gd name="connsiteY4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2898476 w 2898476"/>
              <a:gd name="connsiteY45" fmla="*/ 1121434 h 1121434"/>
              <a:gd name="connsiteX46" fmla="*/ 2898476 w 2898476"/>
              <a:gd name="connsiteY4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2898476 w 2898476"/>
              <a:gd name="connsiteY46" fmla="*/ 1121434 h 1121434"/>
              <a:gd name="connsiteX47" fmla="*/ 2898476 w 2898476"/>
              <a:gd name="connsiteY4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2898476 w 2898476"/>
              <a:gd name="connsiteY47" fmla="*/ 1121434 h 1121434"/>
              <a:gd name="connsiteX48" fmla="*/ 2898476 w 2898476"/>
              <a:gd name="connsiteY4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2898476 w 2898476"/>
              <a:gd name="connsiteY48" fmla="*/ 1121434 h 1121434"/>
              <a:gd name="connsiteX49" fmla="*/ 2898476 w 2898476"/>
              <a:gd name="connsiteY4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2898476 w 2898476"/>
              <a:gd name="connsiteY49" fmla="*/ 1121434 h 1121434"/>
              <a:gd name="connsiteX50" fmla="*/ 2898476 w 2898476"/>
              <a:gd name="connsiteY5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2898476 w 2898476"/>
              <a:gd name="connsiteY50" fmla="*/ 1121434 h 1121434"/>
              <a:gd name="connsiteX51" fmla="*/ 2898476 w 2898476"/>
              <a:gd name="connsiteY5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0823 w 2898476"/>
              <a:gd name="connsiteY50" fmla="*/ 878188 h 1121434"/>
              <a:gd name="connsiteX51" fmla="*/ 2898476 w 2898476"/>
              <a:gd name="connsiteY51" fmla="*/ 1121434 h 1121434"/>
              <a:gd name="connsiteX52" fmla="*/ 2898476 w 2898476"/>
              <a:gd name="connsiteY5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2898476 w 2898476"/>
              <a:gd name="connsiteY51" fmla="*/ 1121434 h 1121434"/>
              <a:gd name="connsiteX52" fmla="*/ 2898476 w 2898476"/>
              <a:gd name="connsiteY5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2898476 w 2898476"/>
              <a:gd name="connsiteY52" fmla="*/ 1121434 h 1121434"/>
              <a:gd name="connsiteX53" fmla="*/ 2898476 w 2898476"/>
              <a:gd name="connsiteY5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2898476 w 2898476"/>
              <a:gd name="connsiteY53" fmla="*/ 1121434 h 1121434"/>
              <a:gd name="connsiteX54" fmla="*/ 2898476 w 2898476"/>
              <a:gd name="connsiteY5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2898476 w 2898476"/>
              <a:gd name="connsiteY54" fmla="*/ 1121434 h 1121434"/>
              <a:gd name="connsiteX55" fmla="*/ 2898476 w 2898476"/>
              <a:gd name="connsiteY55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898476 w 2898476"/>
              <a:gd name="connsiteY55" fmla="*/ 1121434 h 1121434"/>
              <a:gd name="connsiteX56" fmla="*/ 2898476 w 2898476"/>
              <a:gd name="connsiteY56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11360 w 2898476"/>
              <a:gd name="connsiteY55" fmla="*/ 942481 h 1121434"/>
              <a:gd name="connsiteX56" fmla="*/ 2898476 w 2898476"/>
              <a:gd name="connsiteY56" fmla="*/ 1121434 h 1121434"/>
              <a:gd name="connsiteX57" fmla="*/ 2898476 w 2898476"/>
              <a:gd name="connsiteY57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11360 w 2898476"/>
              <a:gd name="connsiteY55" fmla="*/ 942481 h 1121434"/>
              <a:gd name="connsiteX56" fmla="*/ 2132792 w 2898476"/>
              <a:gd name="connsiteY56" fmla="*/ 973438 h 1121434"/>
              <a:gd name="connsiteX57" fmla="*/ 2898476 w 2898476"/>
              <a:gd name="connsiteY57" fmla="*/ 1121434 h 1121434"/>
              <a:gd name="connsiteX58" fmla="*/ 2898476 w 2898476"/>
              <a:gd name="connsiteY58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1136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898476 w 2898476"/>
              <a:gd name="connsiteY58" fmla="*/ 1121434 h 1121434"/>
              <a:gd name="connsiteX59" fmla="*/ 2898476 w 2898476"/>
              <a:gd name="connsiteY5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898476 w 2898476"/>
              <a:gd name="connsiteY58" fmla="*/ 1121434 h 1121434"/>
              <a:gd name="connsiteX59" fmla="*/ 2898476 w 2898476"/>
              <a:gd name="connsiteY59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898476 w 2898476"/>
              <a:gd name="connsiteY59" fmla="*/ 1121434 h 1121434"/>
              <a:gd name="connsiteX60" fmla="*/ 2898476 w 2898476"/>
              <a:gd name="connsiteY60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68535 w 2898476"/>
              <a:gd name="connsiteY59" fmla="*/ 994869 h 1121434"/>
              <a:gd name="connsiteX60" fmla="*/ 2898476 w 2898476"/>
              <a:gd name="connsiteY60" fmla="*/ 1121434 h 1121434"/>
              <a:gd name="connsiteX61" fmla="*/ 2898476 w 2898476"/>
              <a:gd name="connsiteY61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68535 w 2898476"/>
              <a:gd name="connsiteY59" fmla="*/ 994869 h 1121434"/>
              <a:gd name="connsiteX60" fmla="*/ 2392348 w 2898476"/>
              <a:gd name="connsiteY60" fmla="*/ 1044875 h 1121434"/>
              <a:gd name="connsiteX61" fmla="*/ 2898476 w 2898476"/>
              <a:gd name="connsiteY61" fmla="*/ 1121434 h 1121434"/>
              <a:gd name="connsiteX62" fmla="*/ 2898476 w 2898476"/>
              <a:gd name="connsiteY6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92348 w 2898476"/>
              <a:gd name="connsiteY60" fmla="*/ 1044875 h 1121434"/>
              <a:gd name="connsiteX61" fmla="*/ 2898476 w 2898476"/>
              <a:gd name="connsiteY61" fmla="*/ 1121434 h 1121434"/>
              <a:gd name="connsiteX62" fmla="*/ 2898476 w 2898476"/>
              <a:gd name="connsiteY62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92348 w 2898476"/>
              <a:gd name="connsiteY60" fmla="*/ 1044875 h 1121434"/>
              <a:gd name="connsiteX61" fmla="*/ 2459023 w 2898476"/>
              <a:gd name="connsiteY61" fmla="*/ 1044875 h 1121434"/>
              <a:gd name="connsiteX62" fmla="*/ 2898476 w 2898476"/>
              <a:gd name="connsiteY62" fmla="*/ 1121434 h 1121434"/>
              <a:gd name="connsiteX63" fmla="*/ 2898476 w 2898476"/>
              <a:gd name="connsiteY63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92348 w 2898476"/>
              <a:gd name="connsiteY60" fmla="*/ 1044875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92348 w 2898476"/>
              <a:gd name="connsiteY60" fmla="*/ 1044875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92348 w 2898476"/>
              <a:gd name="connsiteY60" fmla="*/ 1044875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16135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1848 w 2898476"/>
              <a:gd name="connsiteY57" fmla="*/ 975819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4229 w 2898476"/>
              <a:gd name="connsiteY57" fmla="*/ 961531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4229 w 2898476"/>
              <a:gd name="connsiteY57" fmla="*/ 961531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4229 w 2898476"/>
              <a:gd name="connsiteY57" fmla="*/ 975818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4229 w 2898476"/>
              <a:gd name="connsiteY57" fmla="*/ 975818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  <a:gd name="connsiteX0" fmla="*/ 0 w 2898476"/>
              <a:gd name="connsiteY0" fmla="*/ 0 h 1121434"/>
              <a:gd name="connsiteX1" fmla="*/ 256367 w 2898476"/>
              <a:gd name="connsiteY1" fmla="*/ 6650 h 1121434"/>
              <a:gd name="connsiteX2" fmla="*/ 258748 w 2898476"/>
              <a:gd name="connsiteY2" fmla="*/ 44750 h 1121434"/>
              <a:gd name="connsiteX3" fmla="*/ 277798 w 2898476"/>
              <a:gd name="connsiteY3" fmla="*/ 47131 h 1121434"/>
              <a:gd name="connsiteX4" fmla="*/ 287323 w 2898476"/>
              <a:gd name="connsiteY4" fmla="*/ 73325 h 1121434"/>
              <a:gd name="connsiteX5" fmla="*/ 315898 w 2898476"/>
              <a:gd name="connsiteY5" fmla="*/ 80469 h 1121434"/>
              <a:gd name="connsiteX6" fmla="*/ 320660 w 2898476"/>
              <a:gd name="connsiteY6" fmla="*/ 113806 h 1121434"/>
              <a:gd name="connsiteX7" fmla="*/ 327804 w 2898476"/>
              <a:gd name="connsiteY7" fmla="*/ 111425 h 1121434"/>
              <a:gd name="connsiteX8" fmla="*/ 334948 w 2898476"/>
              <a:gd name="connsiteY8" fmla="*/ 159050 h 1121434"/>
              <a:gd name="connsiteX9" fmla="*/ 389717 w 2898476"/>
              <a:gd name="connsiteY9" fmla="*/ 163813 h 1121434"/>
              <a:gd name="connsiteX10" fmla="*/ 394479 w 2898476"/>
              <a:gd name="connsiteY10" fmla="*/ 180481 h 1121434"/>
              <a:gd name="connsiteX11" fmla="*/ 432579 w 2898476"/>
              <a:gd name="connsiteY11" fmla="*/ 187625 h 1121434"/>
              <a:gd name="connsiteX12" fmla="*/ 437342 w 2898476"/>
              <a:gd name="connsiteY12" fmla="*/ 223344 h 1121434"/>
              <a:gd name="connsiteX13" fmla="*/ 468298 w 2898476"/>
              <a:gd name="connsiteY13" fmla="*/ 230488 h 1121434"/>
              <a:gd name="connsiteX14" fmla="*/ 484967 w 2898476"/>
              <a:gd name="connsiteY14" fmla="*/ 292400 h 1121434"/>
              <a:gd name="connsiteX15" fmla="*/ 527829 w 2898476"/>
              <a:gd name="connsiteY15" fmla="*/ 299544 h 1121434"/>
              <a:gd name="connsiteX16" fmla="*/ 565928 w 2898476"/>
              <a:gd name="connsiteY16" fmla="*/ 356693 h 1121434"/>
              <a:gd name="connsiteX17" fmla="*/ 625460 w 2898476"/>
              <a:gd name="connsiteY17" fmla="*/ 363838 h 1121434"/>
              <a:gd name="connsiteX18" fmla="*/ 625460 w 2898476"/>
              <a:gd name="connsiteY18" fmla="*/ 385269 h 1121434"/>
              <a:gd name="connsiteX19" fmla="*/ 658798 w 2898476"/>
              <a:gd name="connsiteY19" fmla="*/ 387650 h 1121434"/>
              <a:gd name="connsiteX20" fmla="*/ 656417 w 2898476"/>
              <a:gd name="connsiteY20" fmla="*/ 425750 h 1121434"/>
              <a:gd name="connsiteX21" fmla="*/ 708804 w 2898476"/>
              <a:gd name="connsiteY21" fmla="*/ 428131 h 1121434"/>
              <a:gd name="connsiteX22" fmla="*/ 732617 w 2898476"/>
              <a:gd name="connsiteY22" fmla="*/ 468613 h 1121434"/>
              <a:gd name="connsiteX23" fmla="*/ 763573 w 2898476"/>
              <a:gd name="connsiteY23" fmla="*/ 468613 h 1121434"/>
              <a:gd name="connsiteX24" fmla="*/ 787385 w 2898476"/>
              <a:gd name="connsiteY24" fmla="*/ 516238 h 1121434"/>
              <a:gd name="connsiteX25" fmla="*/ 846917 w 2898476"/>
              <a:gd name="connsiteY25" fmla="*/ 518619 h 1121434"/>
              <a:gd name="connsiteX26" fmla="*/ 856442 w 2898476"/>
              <a:gd name="connsiteY26" fmla="*/ 542431 h 1121434"/>
              <a:gd name="connsiteX27" fmla="*/ 906448 w 2898476"/>
              <a:gd name="connsiteY27" fmla="*/ 542431 h 1121434"/>
              <a:gd name="connsiteX28" fmla="*/ 923117 w 2898476"/>
              <a:gd name="connsiteY28" fmla="*/ 592438 h 1121434"/>
              <a:gd name="connsiteX29" fmla="*/ 994554 w 2898476"/>
              <a:gd name="connsiteY29" fmla="*/ 592438 h 1121434"/>
              <a:gd name="connsiteX30" fmla="*/ 1011223 w 2898476"/>
              <a:gd name="connsiteY30" fmla="*/ 623394 h 1121434"/>
              <a:gd name="connsiteX31" fmla="*/ 1058848 w 2898476"/>
              <a:gd name="connsiteY31" fmla="*/ 630538 h 1121434"/>
              <a:gd name="connsiteX32" fmla="*/ 1070754 w 2898476"/>
              <a:gd name="connsiteY32" fmla="*/ 651969 h 1121434"/>
              <a:gd name="connsiteX33" fmla="*/ 1149335 w 2898476"/>
              <a:gd name="connsiteY33" fmla="*/ 651969 h 1121434"/>
              <a:gd name="connsiteX34" fmla="*/ 1154098 w 2898476"/>
              <a:gd name="connsiteY34" fmla="*/ 668638 h 1121434"/>
              <a:gd name="connsiteX35" fmla="*/ 1211248 w 2898476"/>
              <a:gd name="connsiteY35" fmla="*/ 668638 h 1121434"/>
              <a:gd name="connsiteX36" fmla="*/ 1218392 w 2898476"/>
              <a:gd name="connsiteY36" fmla="*/ 718644 h 1121434"/>
              <a:gd name="connsiteX37" fmla="*/ 1239823 w 2898476"/>
              <a:gd name="connsiteY37" fmla="*/ 721025 h 1121434"/>
              <a:gd name="connsiteX38" fmla="*/ 1244586 w 2898476"/>
              <a:gd name="connsiteY38" fmla="*/ 754362 h 1121434"/>
              <a:gd name="connsiteX39" fmla="*/ 1277923 w 2898476"/>
              <a:gd name="connsiteY39" fmla="*/ 754363 h 1121434"/>
              <a:gd name="connsiteX40" fmla="*/ 1282685 w 2898476"/>
              <a:gd name="connsiteY40" fmla="*/ 763888 h 1121434"/>
              <a:gd name="connsiteX41" fmla="*/ 1327929 w 2898476"/>
              <a:gd name="connsiteY41" fmla="*/ 768650 h 1121434"/>
              <a:gd name="connsiteX42" fmla="*/ 1332692 w 2898476"/>
              <a:gd name="connsiteY42" fmla="*/ 780556 h 1121434"/>
              <a:gd name="connsiteX43" fmla="*/ 1382698 w 2898476"/>
              <a:gd name="connsiteY43" fmla="*/ 785319 h 1121434"/>
              <a:gd name="connsiteX44" fmla="*/ 1387460 w 2898476"/>
              <a:gd name="connsiteY44" fmla="*/ 797225 h 1121434"/>
              <a:gd name="connsiteX45" fmla="*/ 1506523 w 2898476"/>
              <a:gd name="connsiteY45" fmla="*/ 801988 h 1121434"/>
              <a:gd name="connsiteX46" fmla="*/ 1516048 w 2898476"/>
              <a:gd name="connsiteY46" fmla="*/ 832944 h 1121434"/>
              <a:gd name="connsiteX47" fmla="*/ 1577960 w 2898476"/>
              <a:gd name="connsiteY47" fmla="*/ 835325 h 1121434"/>
              <a:gd name="connsiteX48" fmla="*/ 1577960 w 2898476"/>
              <a:gd name="connsiteY48" fmla="*/ 856756 h 1121434"/>
              <a:gd name="connsiteX49" fmla="*/ 1620823 w 2898476"/>
              <a:gd name="connsiteY49" fmla="*/ 856756 h 1121434"/>
              <a:gd name="connsiteX50" fmla="*/ 1623204 w 2898476"/>
              <a:gd name="connsiteY50" fmla="*/ 892475 h 1121434"/>
              <a:gd name="connsiteX51" fmla="*/ 1744648 w 2898476"/>
              <a:gd name="connsiteY51" fmla="*/ 894856 h 1121434"/>
              <a:gd name="connsiteX52" fmla="*/ 1742267 w 2898476"/>
              <a:gd name="connsiteY52" fmla="*/ 913906 h 1121434"/>
              <a:gd name="connsiteX53" fmla="*/ 1830373 w 2898476"/>
              <a:gd name="connsiteY53" fmla="*/ 921050 h 1121434"/>
              <a:gd name="connsiteX54" fmla="*/ 1839898 w 2898476"/>
              <a:gd name="connsiteY54" fmla="*/ 940100 h 1121434"/>
              <a:gd name="connsiteX55" fmla="*/ 2130410 w 2898476"/>
              <a:gd name="connsiteY55" fmla="*/ 942481 h 1121434"/>
              <a:gd name="connsiteX56" fmla="*/ 2132792 w 2898476"/>
              <a:gd name="connsiteY56" fmla="*/ 973438 h 1121434"/>
              <a:gd name="connsiteX57" fmla="*/ 2204229 w 2898476"/>
              <a:gd name="connsiteY57" fmla="*/ 975818 h 1121434"/>
              <a:gd name="connsiteX58" fmla="*/ 2206610 w 2898476"/>
              <a:gd name="connsiteY58" fmla="*/ 992488 h 1121434"/>
              <a:gd name="connsiteX59" fmla="*/ 2382822 w 2898476"/>
              <a:gd name="connsiteY59" fmla="*/ 997251 h 1121434"/>
              <a:gd name="connsiteX60" fmla="*/ 2380442 w 2898476"/>
              <a:gd name="connsiteY60" fmla="*/ 1042494 h 1121434"/>
              <a:gd name="connsiteX61" fmla="*/ 2459023 w 2898476"/>
              <a:gd name="connsiteY61" fmla="*/ 1044875 h 1121434"/>
              <a:gd name="connsiteX62" fmla="*/ 2459023 w 2898476"/>
              <a:gd name="connsiteY62" fmla="*/ 1109169 h 1121434"/>
              <a:gd name="connsiteX63" fmla="*/ 2898476 w 2898476"/>
              <a:gd name="connsiteY63" fmla="*/ 1121434 h 1121434"/>
              <a:gd name="connsiteX64" fmla="*/ 2898476 w 2898476"/>
              <a:gd name="connsiteY64" fmla="*/ 1121434 h 112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98476" h="1121434">
                <a:moveTo>
                  <a:pt x="0" y="0"/>
                </a:moveTo>
                <a:cubicBezTo>
                  <a:pt x="6874" y="3010"/>
                  <a:pt x="249493" y="3640"/>
                  <a:pt x="256367" y="6650"/>
                </a:cubicBezTo>
                <a:cubicBezTo>
                  <a:pt x="258748" y="6650"/>
                  <a:pt x="256367" y="44750"/>
                  <a:pt x="258748" y="44750"/>
                </a:cubicBezTo>
                <a:cubicBezTo>
                  <a:pt x="265892" y="48719"/>
                  <a:pt x="270654" y="43162"/>
                  <a:pt x="277798" y="47131"/>
                </a:cubicBezTo>
                <a:cubicBezTo>
                  <a:pt x="280179" y="48719"/>
                  <a:pt x="284942" y="71737"/>
                  <a:pt x="287323" y="73325"/>
                </a:cubicBezTo>
                <a:cubicBezTo>
                  <a:pt x="289704" y="74913"/>
                  <a:pt x="308357" y="77294"/>
                  <a:pt x="315898" y="80469"/>
                </a:cubicBezTo>
                <a:cubicBezTo>
                  <a:pt x="321454" y="84438"/>
                  <a:pt x="315104" y="109837"/>
                  <a:pt x="320660" y="113806"/>
                </a:cubicBezTo>
                <a:cubicBezTo>
                  <a:pt x="324629" y="113806"/>
                  <a:pt x="323835" y="111425"/>
                  <a:pt x="327804" y="111425"/>
                </a:cubicBezTo>
                <a:cubicBezTo>
                  <a:pt x="332567" y="113013"/>
                  <a:pt x="330185" y="157462"/>
                  <a:pt x="334948" y="159050"/>
                </a:cubicBezTo>
                <a:cubicBezTo>
                  <a:pt x="342092" y="160638"/>
                  <a:pt x="382573" y="162225"/>
                  <a:pt x="389717" y="163813"/>
                </a:cubicBezTo>
                <a:cubicBezTo>
                  <a:pt x="396861" y="166194"/>
                  <a:pt x="387335" y="178100"/>
                  <a:pt x="394479" y="180481"/>
                </a:cubicBezTo>
                <a:cubicBezTo>
                  <a:pt x="396860" y="182069"/>
                  <a:pt x="430198" y="186037"/>
                  <a:pt x="432579" y="187625"/>
                </a:cubicBezTo>
                <a:cubicBezTo>
                  <a:pt x="440517" y="190800"/>
                  <a:pt x="429404" y="220169"/>
                  <a:pt x="437342" y="223344"/>
                </a:cubicBezTo>
                <a:cubicBezTo>
                  <a:pt x="448454" y="228106"/>
                  <a:pt x="457186" y="225726"/>
                  <a:pt x="468298" y="230488"/>
                </a:cubicBezTo>
                <a:cubicBezTo>
                  <a:pt x="477823" y="234457"/>
                  <a:pt x="475442" y="288431"/>
                  <a:pt x="484967" y="292400"/>
                </a:cubicBezTo>
                <a:cubicBezTo>
                  <a:pt x="500048" y="297163"/>
                  <a:pt x="512748" y="294781"/>
                  <a:pt x="527829" y="299544"/>
                </a:cubicBezTo>
                <a:cubicBezTo>
                  <a:pt x="535767" y="301925"/>
                  <a:pt x="557990" y="354312"/>
                  <a:pt x="565928" y="356693"/>
                </a:cubicBezTo>
                <a:cubicBezTo>
                  <a:pt x="568309" y="356693"/>
                  <a:pt x="623079" y="363838"/>
                  <a:pt x="625460" y="363838"/>
                </a:cubicBezTo>
                <a:lnTo>
                  <a:pt x="625460" y="385269"/>
                </a:lnTo>
                <a:cubicBezTo>
                  <a:pt x="630223" y="386063"/>
                  <a:pt x="654035" y="386856"/>
                  <a:pt x="658798" y="387650"/>
                </a:cubicBezTo>
                <a:lnTo>
                  <a:pt x="656417" y="425750"/>
                </a:lnTo>
                <a:cubicBezTo>
                  <a:pt x="662767" y="426544"/>
                  <a:pt x="702454" y="427337"/>
                  <a:pt x="708804" y="428131"/>
                </a:cubicBezTo>
                <a:cubicBezTo>
                  <a:pt x="722298" y="431306"/>
                  <a:pt x="719123" y="465438"/>
                  <a:pt x="732617" y="468613"/>
                </a:cubicBezTo>
                <a:lnTo>
                  <a:pt x="763573" y="468613"/>
                </a:lnTo>
                <a:cubicBezTo>
                  <a:pt x="768335" y="470994"/>
                  <a:pt x="782623" y="513857"/>
                  <a:pt x="787385" y="516238"/>
                </a:cubicBezTo>
                <a:cubicBezTo>
                  <a:pt x="800085" y="520207"/>
                  <a:pt x="834217" y="514650"/>
                  <a:pt x="846917" y="518619"/>
                </a:cubicBezTo>
                <a:cubicBezTo>
                  <a:pt x="853267" y="521794"/>
                  <a:pt x="850092" y="539256"/>
                  <a:pt x="856442" y="542431"/>
                </a:cubicBezTo>
                <a:cubicBezTo>
                  <a:pt x="864379" y="544019"/>
                  <a:pt x="898511" y="540843"/>
                  <a:pt x="906448" y="542431"/>
                </a:cubicBezTo>
                <a:cubicBezTo>
                  <a:pt x="912004" y="544812"/>
                  <a:pt x="917561" y="590057"/>
                  <a:pt x="923117" y="592438"/>
                </a:cubicBezTo>
                <a:lnTo>
                  <a:pt x="994554" y="592438"/>
                </a:lnTo>
                <a:cubicBezTo>
                  <a:pt x="1001698" y="593232"/>
                  <a:pt x="1004079" y="622600"/>
                  <a:pt x="1011223" y="623394"/>
                </a:cubicBezTo>
                <a:cubicBezTo>
                  <a:pt x="1016779" y="625775"/>
                  <a:pt x="1053292" y="628157"/>
                  <a:pt x="1058848" y="630538"/>
                </a:cubicBezTo>
                <a:cubicBezTo>
                  <a:pt x="1063610" y="632125"/>
                  <a:pt x="1065992" y="650382"/>
                  <a:pt x="1070754" y="651969"/>
                </a:cubicBezTo>
                <a:lnTo>
                  <a:pt x="1149335" y="651969"/>
                </a:lnTo>
                <a:cubicBezTo>
                  <a:pt x="1159654" y="655144"/>
                  <a:pt x="1143779" y="665463"/>
                  <a:pt x="1154098" y="668638"/>
                </a:cubicBezTo>
                <a:cubicBezTo>
                  <a:pt x="1162035" y="671019"/>
                  <a:pt x="1203311" y="666257"/>
                  <a:pt x="1211248" y="668638"/>
                </a:cubicBezTo>
                <a:cubicBezTo>
                  <a:pt x="1216804" y="670225"/>
                  <a:pt x="1212836" y="717057"/>
                  <a:pt x="1218392" y="718644"/>
                </a:cubicBezTo>
                <a:cubicBezTo>
                  <a:pt x="1223154" y="721025"/>
                  <a:pt x="1235061" y="718644"/>
                  <a:pt x="1239823" y="721025"/>
                </a:cubicBezTo>
                <a:cubicBezTo>
                  <a:pt x="1246967" y="723406"/>
                  <a:pt x="1237442" y="751981"/>
                  <a:pt x="1244586" y="754362"/>
                </a:cubicBezTo>
                <a:lnTo>
                  <a:pt x="1277923" y="754363"/>
                </a:lnTo>
                <a:cubicBezTo>
                  <a:pt x="1282685" y="756744"/>
                  <a:pt x="1277923" y="761507"/>
                  <a:pt x="1282685" y="763888"/>
                </a:cubicBezTo>
                <a:cubicBezTo>
                  <a:pt x="1288241" y="766269"/>
                  <a:pt x="1322373" y="766269"/>
                  <a:pt x="1327929" y="768650"/>
                </a:cubicBezTo>
                <a:cubicBezTo>
                  <a:pt x="1335073" y="771825"/>
                  <a:pt x="1325548" y="777381"/>
                  <a:pt x="1332692" y="780556"/>
                </a:cubicBezTo>
                <a:cubicBezTo>
                  <a:pt x="1342217" y="782937"/>
                  <a:pt x="1373173" y="782938"/>
                  <a:pt x="1382698" y="785319"/>
                </a:cubicBezTo>
                <a:cubicBezTo>
                  <a:pt x="1387460" y="786113"/>
                  <a:pt x="1382698" y="796431"/>
                  <a:pt x="1387460" y="797225"/>
                </a:cubicBezTo>
                <a:cubicBezTo>
                  <a:pt x="1399366" y="799606"/>
                  <a:pt x="1494617" y="799607"/>
                  <a:pt x="1506523" y="801988"/>
                </a:cubicBezTo>
                <a:cubicBezTo>
                  <a:pt x="1509698" y="804369"/>
                  <a:pt x="1512873" y="830563"/>
                  <a:pt x="1516048" y="832944"/>
                </a:cubicBezTo>
                <a:cubicBezTo>
                  <a:pt x="1526367" y="834531"/>
                  <a:pt x="1567641" y="833738"/>
                  <a:pt x="1577960" y="835325"/>
                </a:cubicBezTo>
                <a:cubicBezTo>
                  <a:pt x="1589073" y="838500"/>
                  <a:pt x="1566847" y="853581"/>
                  <a:pt x="1577960" y="856756"/>
                </a:cubicBezTo>
                <a:lnTo>
                  <a:pt x="1620823" y="856756"/>
                </a:lnTo>
                <a:cubicBezTo>
                  <a:pt x="1623998" y="856756"/>
                  <a:pt x="1620029" y="892475"/>
                  <a:pt x="1623204" y="892475"/>
                </a:cubicBezTo>
                <a:cubicBezTo>
                  <a:pt x="1638285" y="894856"/>
                  <a:pt x="1729567" y="892475"/>
                  <a:pt x="1744648" y="894856"/>
                </a:cubicBezTo>
                <a:cubicBezTo>
                  <a:pt x="1747029" y="895650"/>
                  <a:pt x="1739886" y="913112"/>
                  <a:pt x="1742267" y="913906"/>
                </a:cubicBezTo>
                <a:cubicBezTo>
                  <a:pt x="1755761" y="917081"/>
                  <a:pt x="1816879" y="917875"/>
                  <a:pt x="1830373" y="921050"/>
                </a:cubicBezTo>
                <a:cubicBezTo>
                  <a:pt x="1839104" y="921844"/>
                  <a:pt x="1831167" y="939306"/>
                  <a:pt x="1839898" y="940100"/>
                </a:cubicBezTo>
                <a:cubicBezTo>
                  <a:pt x="1869267" y="944863"/>
                  <a:pt x="2101041" y="937718"/>
                  <a:pt x="2130410" y="942481"/>
                </a:cubicBezTo>
                <a:lnTo>
                  <a:pt x="2132792" y="973438"/>
                </a:lnTo>
                <a:cubicBezTo>
                  <a:pt x="2140729" y="974232"/>
                  <a:pt x="2196292" y="975024"/>
                  <a:pt x="2204229" y="975818"/>
                </a:cubicBezTo>
                <a:lnTo>
                  <a:pt x="2206610" y="992488"/>
                </a:lnTo>
                <a:lnTo>
                  <a:pt x="2382822" y="997251"/>
                </a:lnTo>
                <a:lnTo>
                  <a:pt x="2380442" y="1042494"/>
                </a:lnTo>
                <a:cubicBezTo>
                  <a:pt x="2393936" y="1044082"/>
                  <a:pt x="2445529" y="1043287"/>
                  <a:pt x="2459023" y="1044875"/>
                </a:cubicBezTo>
                <a:lnTo>
                  <a:pt x="2459023" y="1109169"/>
                </a:lnTo>
                <a:lnTo>
                  <a:pt x="2898476" y="1121434"/>
                </a:lnTo>
                <a:lnTo>
                  <a:pt x="2898476" y="1121434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334626" y="2034092"/>
            <a:ext cx="2866399" cy="347158"/>
          </a:xfrm>
          <a:custGeom>
            <a:avLst/>
            <a:gdLst>
              <a:gd name="connsiteX0" fmla="*/ 0 w 2857500"/>
              <a:gd name="connsiteY0" fmla="*/ 0 h 371475"/>
              <a:gd name="connsiteX1" fmla="*/ 2857500 w 2857500"/>
              <a:gd name="connsiteY1" fmla="*/ 371475 h 371475"/>
              <a:gd name="connsiteX2" fmla="*/ 2857500 w 2857500"/>
              <a:gd name="connsiteY2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2857500 w 2857500"/>
              <a:gd name="connsiteY2" fmla="*/ 371475 h 371475"/>
              <a:gd name="connsiteX3" fmla="*/ 2857500 w 2857500"/>
              <a:gd name="connsiteY3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2857500 w 2857500"/>
              <a:gd name="connsiteY3" fmla="*/ 371475 h 371475"/>
              <a:gd name="connsiteX4" fmla="*/ 2857500 w 2857500"/>
              <a:gd name="connsiteY4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2857500 w 2857500"/>
              <a:gd name="connsiteY4" fmla="*/ 371475 h 371475"/>
              <a:gd name="connsiteX5" fmla="*/ 2857500 w 2857500"/>
              <a:gd name="connsiteY5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2857500 w 2857500"/>
              <a:gd name="connsiteY5" fmla="*/ 371475 h 371475"/>
              <a:gd name="connsiteX6" fmla="*/ 2857500 w 2857500"/>
              <a:gd name="connsiteY6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2857500 w 2857500"/>
              <a:gd name="connsiteY6" fmla="*/ 371475 h 371475"/>
              <a:gd name="connsiteX7" fmla="*/ 2857500 w 2857500"/>
              <a:gd name="connsiteY7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2857500 w 2857500"/>
              <a:gd name="connsiteY7" fmla="*/ 371475 h 371475"/>
              <a:gd name="connsiteX8" fmla="*/ 2857500 w 2857500"/>
              <a:gd name="connsiteY8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2857500 w 2857500"/>
              <a:gd name="connsiteY8" fmla="*/ 371475 h 371475"/>
              <a:gd name="connsiteX9" fmla="*/ 2857500 w 2857500"/>
              <a:gd name="connsiteY9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2857500 w 2857500"/>
              <a:gd name="connsiteY9" fmla="*/ 371475 h 371475"/>
              <a:gd name="connsiteX10" fmla="*/ 2857500 w 2857500"/>
              <a:gd name="connsiteY10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29034 w 2857500"/>
              <a:gd name="connsiteY9" fmla="*/ 233881 h 371475"/>
              <a:gd name="connsiteX10" fmla="*/ 2857500 w 2857500"/>
              <a:gd name="connsiteY10" fmla="*/ 371475 h 371475"/>
              <a:gd name="connsiteX11" fmla="*/ 2857500 w 2857500"/>
              <a:gd name="connsiteY11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29034 w 2857500"/>
              <a:gd name="connsiteY9" fmla="*/ 233881 h 371475"/>
              <a:gd name="connsiteX10" fmla="*/ 1243277 w 2857500"/>
              <a:gd name="connsiteY10" fmla="*/ 267005 h 371475"/>
              <a:gd name="connsiteX11" fmla="*/ 2857500 w 2857500"/>
              <a:gd name="connsiteY11" fmla="*/ 371475 h 371475"/>
              <a:gd name="connsiteX12" fmla="*/ 2857500 w 2857500"/>
              <a:gd name="connsiteY12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29034 w 2857500"/>
              <a:gd name="connsiteY9" fmla="*/ 233881 h 371475"/>
              <a:gd name="connsiteX10" fmla="*/ 1238530 w 2857500"/>
              <a:gd name="connsiteY10" fmla="*/ 267005 h 371475"/>
              <a:gd name="connsiteX11" fmla="*/ 2857500 w 2857500"/>
              <a:gd name="connsiteY11" fmla="*/ 371475 h 371475"/>
              <a:gd name="connsiteX12" fmla="*/ 2857500 w 2857500"/>
              <a:gd name="connsiteY12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29034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2857500 w 2857500"/>
              <a:gd name="connsiteY12" fmla="*/ 371475 h 371475"/>
              <a:gd name="connsiteX13" fmla="*/ 2857500 w 2857500"/>
              <a:gd name="connsiteY13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29034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2857500 w 2857500"/>
              <a:gd name="connsiteY12" fmla="*/ 371475 h 371475"/>
              <a:gd name="connsiteX13" fmla="*/ 2857500 w 2857500"/>
              <a:gd name="connsiteY13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36156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2857500 w 2857500"/>
              <a:gd name="connsiteY12" fmla="*/ 371475 h 371475"/>
              <a:gd name="connsiteX13" fmla="*/ 2857500 w 2857500"/>
              <a:gd name="connsiteY13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36156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2857500 w 2857500"/>
              <a:gd name="connsiteY12" fmla="*/ 371475 h 371475"/>
              <a:gd name="connsiteX13" fmla="*/ 2857500 w 2857500"/>
              <a:gd name="connsiteY13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36156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1518645 w 2857500"/>
              <a:gd name="connsiteY12" fmla="*/ 312870 h 371475"/>
              <a:gd name="connsiteX13" fmla="*/ 2857500 w 2857500"/>
              <a:gd name="connsiteY13" fmla="*/ 371475 h 371475"/>
              <a:gd name="connsiteX14" fmla="*/ 2857500 w 2857500"/>
              <a:gd name="connsiteY14" fmla="*/ 371475 h 371475"/>
              <a:gd name="connsiteX0" fmla="*/ 0 w 2857500"/>
              <a:gd name="connsiteY0" fmla="*/ 0 h 371475"/>
              <a:gd name="connsiteX1" fmla="*/ 502634 w 2857500"/>
              <a:gd name="connsiteY1" fmla="*/ 27488 h 371475"/>
              <a:gd name="connsiteX2" fmla="*/ 531120 w 2857500"/>
              <a:gd name="connsiteY2" fmla="*/ 88642 h 371475"/>
              <a:gd name="connsiteX3" fmla="*/ 884824 w 2857500"/>
              <a:gd name="connsiteY3" fmla="*/ 109026 h 371475"/>
              <a:gd name="connsiteX4" fmla="*/ 901442 w 2857500"/>
              <a:gd name="connsiteY4" fmla="*/ 152344 h 371475"/>
              <a:gd name="connsiteX5" fmla="*/ 1055742 w 2857500"/>
              <a:gd name="connsiteY5" fmla="*/ 159987 h 371475"/>
              <a:gd name="connsiteX6" fmla="*/ 1065238 w 2857500"/>
              <a:gd name="connsiteY6" fmla="*/ 193112 h 371475"/>
              <a:gd name="connsiteX7" fmla="*/ 1124585 w 2857500"/>
              <a:gd name="connsiteY7" fmla="*/ 190563 h 371475"/>
              <a:gd name="connsiteX8" fmla="*/ 1134080 w 2857500"/>
              <a:gd name="connsiteY8" fmla="*/ 228784 h 371475"/>
              <a:gd name="connsiteX9" fmla="*/ 1236156 w 2857500"/>
              <a:gd name="connsiteY9" fmla="*/ 233881 h 371475"/>
              <a:gd name="connsiteX10" fmla="*/ 1238530 w 2857500"/>
              <a:gd name="connsiteY10" fmla="*/ 267005 h 371475"/>
              <a:gd name="connsiteX11" fmla="*/ 1499654 w 2857500"/>
              <a:gd name="connsiteY11" fmla="*/ 277198 h 371475"/>
              <a:gd name="connsiteX12" fmla="*/ 1518645 w 2857500"/>
              <a:gd name="connsiteY12" fmla="*/ 312870 h 371475"/>
              <a:gd name="connsiteX13" fmla="*/ 2857500 w 2857500"/>
              <a:gd name="connsiteY13" fmla="*/ 371475 h 371475"/>
              <a:gd name="connsiteX14" fmla="*/ 2857500 w 2857500"/>
              <a:gd name="connsiteY14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7500" h="371475">
                <a:moveTo>
                  <a:pt x="0" y="0"/>
                </a:moveTo>
                <a:cubicBezTo>
                  <a:pt x="55182" y="7464"/>
                  <a:pt x="447452" y="20024"/>
                  <a:pt x="502634" y="27488"/>
                </a:cubicBezTo>
                <a:cubicBezTo>
                  <a:pt x="507382" y="29187"/>
                  <a:pt x="526372" y="86943"/>
                  <a:pt x="531120" y="88642"/>
                </a:cubicBezTo>
                <a:lnTo>
                  <a:pt x="884824" y="109026"/>
                </a:lnTo>
                <a:cubicBezTo>
                  <a:pt x="888781" y="108177"/>
                  <a:pt x="897485" y="153193"/>
                  <a:pt x="901442" y="152344"/>
                </a:cubicBezTo>
                <a:cubicBezTo>
                  <a:pt x="908563" y="152344"/>
                  <a:pt x="1048621" y="159987"/>
                  <a:pt x="1055742" y="159987"/>
                </a:cubicBezTo>
                <a:cubicBezTo>
                  <a:pt x="1058907" y="159987"/>
                  <a:pt x="1062073" y="193112"/>
                  <a:pt x="1065238" y="193112"/>
                </a:cubicBezTo>
                <a:cubicBezTo>
                  <a:pt x="1069195" y="192262"/>
                  <a:pt x="1120628" y="191413"/>
                  <a:pt x="1124585" y="190563"/>
                </a:cubicBezTo>
                <a:lnTo>
                  <a:pt x="1134080" y="228784"/>
                </a:lnTo>
                <a:cubicBezTo>
                  <a:pt x="1141993" y="229633"/>
                  <a:pt x="1228243" y="233032"/>
                  <a:pt x="1236156" y="233881"/>
                </a:cubicBezTo>
                <a:lnTo>
                  <a:pt x="1238530" y="267005"/>
                </a:lnTo>
                <a:cubicBezTo>
                  <a:pt x="1259894" y="268704"/>
                  <a:pt x="1478290" y="275499"/>
                  <a:pt x="1499654" y="277198"/>
                </a:cubicBezTo>
                <a:lnTo>
                  <a:pt x="1518645" y="312870"/>
                </a:lnTo>
                <a:lnTo>
                  <a:pt x="2857500" y="371475"/>
                </a:lnTo>
                <a:lnTo>
                  <a:pt x="2857500" y="371475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326467" y="2040885"/>
            <a:ext cx="2844027" cy="691885"/>
          </a:xfrm>
          <a:custGeom>
            <a:avLst/>
            <a:gdLst>
              <a:gd name="connsiteX0" fmla="*/ 0 w 2844027"/>
              <a:gd name="connsiteY0" fmla="*/ 0 h 691885"/>
              <a:gd name="connsiteX1" fmla="*/ 2844027 w 2844027"/>
              <a:gd name="connsiteY1" fmla="*/ 691885 h 691885"/>
              <a:gd name="connsiteX2" fmla="*/ 2844027 w 2844027"/>
              <a:gd name="connsiteY2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2844027 w 2844027"/>
              <a:gd name="connsiteY2" fmla="*/ 691885 h 691885"/>
              <a:gd name="connsiteX3" fmla="*/ 2844027 w 2844027"/>
              <a:gd name="connsiteY3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2844027 w 2844027"/>
              <a:gd name="connsiteY3" fmla="*/ 691885 h 691885"/>
              <a:gd name="connsiteX4" fmla="*/ 2844027 w 2844027"/>
              <a:gd name="connsiteY4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43289 w 2844027"/>
              <a:gd name="connsiteY3" fmla="*/ 35565 h 691885"/>
              <a:gd name="connsiteX4" fmla="*/ 2844027 w 2844027"/>
              <a:gd name="connsiteY4" fmla="*/ 691885 h 691885"/>
              <a:gd name="connsiteX5" fmla="*/ 2844027 w 2844027"/>
              <a:gd name="connsiteY5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2844027 w 2844027"/>
              <a:gd name="connsiteY4" fmla="*/ 691885 h 691885"/>
              <a:gd name="connsiteX5" fmla="*/ 2844027 w 2844027"/>
              <a:gd name="connsiteY5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2844027 w 2844027"/>
              <a:gd name="connsiteY5" fmla="*/ 691885 h 691885"/>
              <a:gd name="connsiteX6" fmla="*/ 2844027 w 2844027"/>
              <a:gd name="connsiteY6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2844027 w 2844027"/>
              <a:gd name="connsiteY6" fmla="*/ 691885 h 691885"/>
              <a:gd name="connsiteX7" fmla="*/ 2844027 w 2844027"/>
              <a:gd name="connsiteY7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2844027 w 2844027"/>
              <a:gd name="connsiteY7" fmla="*/ 691885 h 691885"/>
              <a:gd name="connsiteX8" fmla="*/ 2844027 w 2844027"/>
              <a:gd name="connsiteY8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9983 w 2844027"/>
              <a:gd name="connsiteY7" fmla="*/ 130815 h 691885"/>
              <a:gd name="connsiteX8" fmla="*/ 2844027 w 2844027"/>
              <a:gd name="connsiteY8" fmla="*/ 691885 h 691885"/>
              <a:gd name="connsiteX9" fmla="*/ 2844027 w 2844027"/>
              <a:gd name="connsiteY9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9983 w 2844027"/>
              <a:gd name="connsiteY7" fmla="*/ 130815 h 691885"/>
              <a:gd name="connsiteX8" fmla="*/ 555221 w 2844027"/>
              <a:gd name="connsiteY8" fmla="*/ 145103 h 691885"/>
              <a:gd name="connsiteX9" fmla="*/ 2844027 w 2844027"/>
              <a:gd name="connsiteY9" fmla="*/ 691885 h 691885"/>
              <a:gd name="connsiteX10" fmla="*/ 2844027 w 2844027"/>
              <a:gd name="connsiteY1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2844027 w 2844027"/>
              <a:gd name="connsiteY9" fmla="*/ 691885 h 691885"/>
              <a:gd name="connsiteX10" fmla="*/ 2844027 w 2844027"/>
              <a:gd name="connsiteY1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2844027 w 2844027"/>
              <a:gd name="connsiteY10" fmla="*/ 691885 h 691885"/>
              <a:gd name="connsiteX11" fmla="*/ 2844027 w 2844027"/>
              <a:gd name="connsiteY11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2844027 w 2844027"/>
              <a:gd name="connsiteY11" fmla="*/ 691885 h 691885"/>
              <a:gd name="connsiteX12" fmla="*/ 2844027 w 2844027"/>
              <a:gd name="connsiteY12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2844027 w 2844027"/>
              <a:gd name="connsiteY12" fmla="*/ 691885 h 691885"/>
              <a:gd name="connsiteX13" fmla="*/ 2844027 w 2844027"/>
              <a:gd name="connsiteY13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2844027 w 2844027"/>
              <a:gd name="connsiteY13" fmla="*/ 691885 h 691885"/>
              <a:gd name="connsiteX14" fmla="*/ 2844027 w 2844027"/>
              <a:gd name="connsiteY14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2844027 w 2844027"/>
              <a:gd name="connsiteY14" fmla="*/ 691885 h 691885"/>
              <a:gd name="connsiteX15" fmla="*/ 2844027 w 2844027"/>
              <a:gd name="connsiteY15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2844027 w 2844027"/>
              <a:gd name="connsiteY15" fmla="*/ 691885 h 691885"/>
              <a:gd name="connsiteX16" fmla="*/ 2844027 w 2844027"/>
              <a:gd name="connsiteY16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2844027 w 2844027"/>
              <a:gd name="connsiteY16" fmla="*/ 691885 h 691885"/>
              <a:gd name="connsiteX17" fmla="*/ 2844027 w 2844027"/>
              <a:gd name="connsiteY17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2844027 w 2844027"/>
              <a:gd name="connsiteY17" fmla="*/ 691885 h 691885"/>
              <a:gd name="connsiteX18" fmla="*/ 2844027 w 2844027"/>
              <a:gd name="connsiteY18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14814 w 2844027"/>
              <a:gd name="connsiteY17" fmla="*/ 287978 h 691885"/>
              <a:gd name="connsiteX18" fmla="*/ 2844027 w 2844027"/>
              <a:gd name="connsiteY18" fmla="*/ 691885 h 691885"/>
              <a:gd name="connsiteX19" fmla="*/ 2844027 w 2844027"/>
              <a:gd name="connsiteY19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2844027 w 2844027"/>
              <a:gd name="connsiteY18" fmla="*/ 691885 h 691885"/>
              <a:gd name="connsiteX19" fmla="*/ 2844027 w 2844027"/>
              <a:gd name="connsiteY19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2844027 w 2844027"/>
              <a:gd name="connsiteY19" fmla="*/ 691885 h 691885"/>
              <a:gd name="connsiteX20" fmla="*/ 2844027 w 2844027"/>
              <a:gd name="connsiteY2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2844027 w 2844027"/>
              <a:gd name="connsiteY20" fmla="*/ 691885 h 691885"/>
              <a:gd name="connsiteX21" fmla="*/ 2844027 w 2844027"/>
              <a:gd name="connsiteY21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2844027 w 2844027"/>
              <a:gd name="connsiteY21" fmla="*/ 691885 h 691885"/>
              <a:gd name="connsiteX22" fmla="*/ 2844027 w 2844027"/>
              <a:gd name="connsiteY22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6553 h 691885"/>
              <a:gd name="connsiteX22" fmla="*/ 2844027 w 2844027"/>
              <a:gd name="connsiteY22" fmla="*/ 691885 h 691885"/>
              <a:gd name="connsiteX23" fmla="*/ 2844027 w 2844027"/>
              <a:gd name="connsiteY23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2844027 w 2844027"/>
              <a:gd name="connsiteY22" fmla="*/ 691885 h 691885"/>
              <a:gd name="connsiteX23" fmla="*/ 2844027 w 2844027"/>
              <a:gd name="connsiteY23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2844027 w 2844027"/>
              <a:gd name="connsiteY23" fmla="*/ 691885 h 691885"/>
              <a:gd name="connsiteX24" fmla="*/ 2844027 w 2844027"/>
              <a:gd name="connsiteY24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2844027 w 2844027"/>
              <a:gd name="connsiteY24" fmla="*/ 691885 h 691885"/>
              <a:gd name="connsiteX25" fmla="*/ 2844027 w 2844027"/>
              <a:gd name="connsiteY25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2844027 w 2844027"/>
              <a:gd name="connsiteY25" fmla="*/ 691885 h 691885"/>
              <a:gd name="connsiteX26" fmla="*/ 2844027 w 2844027"/>
              <a:gd name="connsiteY26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2844027 w 2844027"/>
              <a:gd name="connsiteY26" fmla="*/ 691885 h 691885"/>
              <a:gd name="connsiteX27" fmla="*/ 2844027 w 2844027"/>
              <a:gd name="connsiteY27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2844027 w 2844027"/>
              <a:gd name="connsiteY27" fmla="*/ 691885 h 691885"/>
              <a:gd name="connsiteX28" fmla="*/ 2844027 w 2844027"/>
              <a:gd name="connsiteY28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2844027 w 2844027"/>
              <a:gd name="connsiteY28" fmla="*/ 691885 h 691885"/>
              <a:gd name="connsiteX29" fmla="*/ 2844027 w 2844027"/>
              <a:gd name="connsiteY29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2844027 w 2844027"/>
              <a:gd name="connsiteY29" fmla="*/ 691885 h 691885"/>
              <a:gd name="connsiteX30" fmla="*/ 2844027 w 2844027"/>
              <a:gd name="connsiteY3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2844027 w 2844027"/>
              <a:gd name="connsiteY30" fmla="*/ 691885 h 691885"/>
              <a:gd name="connsiteX31" fmla="*/ 2844027 w 2844027"/>
              <a:gd name="connsiteY31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2844027 w 2844027"/>
              <a:gd name="connsiteY31" fmla="*/ 691885 h 691885"/>
              <a:gd name="connsiteX32" fmla="*/ 2844027 w 2844027"/>
              <a:gd name="connsiteY32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2844027 w 2844027"/>
              <a:gd name="connsiteY32" fmla="*/ 691885 h 691885"/>
              <a:gd name="connsiteX33" fmla="*/ 2844027 w 2844027"/>
              <a:gd name="connsiteY33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844027 w 2844027"/>
              <a:gd name="connsiteY33" fmla="*/ 691885 h 691885"/>
              <a:gd name="connsiteX34" fmla="*/ 2844027 w 2844027"/>
              <a:gd name="connsiteY34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844027 w 2844027"/>
              <a:gd name="connsiteY34" fmla="*/ 691885 h 691885"/>
              <a:gd name="connsiteX35" fmla="*/ 2844027 w 2844027"/>
              <a:gd name="connsiteY35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844027 w 2844027"/>
              <a:gd name="connsiteY35" fmla="*/ 691885 h 691885"/>
              <a:gd name="connsiteX36" fmla="*/ 2844027 w 2844027"/>
              <a:gd name="connsiteY36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844027 w 2844027"/>
              <a:gd name="connsiteY36" fmla="*/ 691885 h 691885"/>
              <a:gd name="connsiteX37" fmla="*/ 2844027 w 2844027"/>
              <a:gd name="connsiteY37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844027 w 2844027"/>
              <a:gd name="connsiteY37" fmla="*/ 691885 h 691885"/>
              <a:gd name="connsiteX38" fmla="*/ 2844027 w 2844027"/>
              <a:gd name="connsiteY38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844027 w 2844027"/>
              <a:gd name="connsiteY38" fmla="*/ 691885 h 691885"/>
              <a:gd name="connsiteX39" fmla="*/ 2844027 w 2844027"/>
              <a:gd name="connsiteY39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431646 w 2844027"/>
              <a:gd name="connsiteY38" fmla="*/ 664215 h 691885"/>
              <a:gd name="connsiteX39" fmla="*/ 2844027 w 2844027"/>
              <a:gd name="connsiteY39" fmla="*/ 691885 h 691885"/>
              <a:gd name="connsiteX40" fmla="*/ 2844027 w 2844027"/>
              <a:gd name="connsiteY4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424502 w 2844027"/>
              <a:gd name="connsiteY38" fmla="*/ 664215 h 691885"/>
              <a:gd name="connsiteX39" fmla="*/ 2844027 w 2844027"/>
              <a:gd name="connsiteY39" fmla="*/ 691885 h 691885"/>
              <a:gd name="connsiteX40" fmla="*/ 2844027 w 2844027"/>
              <a:gd name="connsiteY4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424502 w 2844027"/>
              <a:gd name="connsiteY38" fmla="*/ 664215 h 691885"/>
              <a:gd name="connsiteX39" fmla="*/ 2844027 w 2844027"/>
              <a:gd name="connsiteY39" fmla="*/ 691885 h 691885"/>
              <a:gd name="connsiteX40" fmla="*/ 2844027 w 2844027"/>
              <a:gd name="connsiteY40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424502 w 2844027"/>
              <a:gd name="connsiteY38" fmla="*/ 664215 h 691885"/>
              <a:gd name="connsiteX39" fmla="*/ 2400689 w 2844027"/>
              <a:gd name="connsiteY39" fmla="*/ 661834 h 691885"/>
              <a:gd name="connsiteX40" fmla="*/ 2844027 w 2844027"/>
              <a:gd name="connsiteY40" fmla="*/ 691885 h 691885"/>
              <a:gd name="connsiteX41" fmla="*/ 2844027 w 2844027"/>
              <a:gd name="connsiteY41" fmla="*/ 691885 h 691885"/>
              <a:gd name="connsiteX0" fmla="*/ 0 w 2844027"/>
              <a:gd name="connsiteY0" fmla="*/ 0 h 691885"/>
              <a:gd name="connsiteX1" fmla="*/ 295664 w 2844027"/>
              <a:gd name="connsiteY1" fmla="*/ 9371 h 691885"/>
              <a:gd name="connsiteX2" fmla="*/ 300427 w 2844027"/>
              <a:gd name="connsiteY2" fmla="*/ 30803 h 691885"/>
              <a:gd name="connsiteX3" fmla="*/ 319476 w 2844027"/>
              <a:gd name="connsiteY3" fmla="*/ 30802 h 691885"/>
              <a:gd name="connsiteX4" fmla="*/ 355196 w 2844027"/>
              <a:gd name="connsiteY4" fmla="*/ 56996 h 691885"/>
              <a:gd name="connsiteX5" fmla="*/ 457589 w 2844027"/>
              <a:gd name="connsiteY5" fmla="*/ 71284 h 691885"/>
              <a:gd name="connsiteX6" fmla="*/ 507596 w 2844027"/>
              <a:gd name="connsiteY6" fmla="*/ 130815 h 691885"/>
              <a:gd name="connsiteX7" fmla="*/ 552839 w 2844027"/>
              <a:gd name="connsiteY7" fmla="*/ 133197 h 691885"/>
              <a:gd name="connsiteX8" fmla="*/ 555221 w 2844027"/>
              <a:gd name="connsiteY8" fmla="*/ 145103 h 691885"/>
              <a:gd name="connsiteX9" fmla="*/ 631421 w 2844027"/>
              <a:gd name="connsiteY9" fmla="*/ 149865 h 691885"/>
              <a:gd name="connsiteX10" fmla="*/ 631421 w 2844027"/>
              <a:gd name="connsiteY10" fmla="*/ 164153 h 691885"/>
              <a:gd name="connsiteX11" fmla="*/ 757627 w 2844027"/>
              <a:gd name="connsiteY11" fmla="*/ 173678 h 691885"/>
              <a:gd name="connsiteX12" fmla="*/ 764771 w 2844027"/>
              <a:gd name="connsiteY12" fmla="*/ 202253 h 691885"/>
              <a:gd name="connsiteX13" fmla="*/ 812396 w 2844027"/>
              <a:gd name="connsiteY13" fmla="*/ 209396 h 691885"/>
              <a:gd name="connsiteX14" fmla="*/ 812396 w 2844027"/>
              <a:gd name="connsiteY14" fmla="*/ 218921 h 691885"/>
              <a:gd name="connsiteX15" fmla="*/ 967177 w 2844027"/>
              <a:gd name="connsiteY15" fmla="*/ 233209 h 691885"/>
              <a:gd name="connsiteX16" fmla="*/ 993371 w 2844027"/>
              <a:gd name="connsiteY16" fmla="*/ 280834 h 691885"/>
              <a:gd name="connsiteX17" fmla="*/ 1138626 w 2844027"/>
              <a:gd name="connsiteY17" fmla="*/ 290360 h 691885"/>
              <a:gd name="connsiteX18" fmla="*/ 1138627 w 2844027"/>
              <a:gd name="connsiteY18" fmla="*/ 302265 h 691885"/>
              <a:gd name="connsiteX19" fmla="*/ 1212446 w 2844027"/>
              <a:gd name="connsiteY19" fmla="*/ 307028 h 691885"/>
              <a:gd name="connsiteX20" fmla="*/ 1212446 w 2844027"/>
              <a:gd name="connsiteY20" fmla="*/ 314171 h 691885"/>
              <a:gd name="connsiteX21" fmla="*/ 1300552 w 2844027"/>
              <a:gd name="connsiteY21" fmla="*/ 318935 h 691885"/>
              <a:gd name="connsiteX22" fmla="*/ 1307696 w 2844027"/>
              <a:gd name="connsiteY22" fmla="*/ 368940 h 691885"/>
              <a:gd name="connsiteX23" fmla="*/ 1348177 w 2844027"/>
              <a:gd name="connsiteY23" fmla="*/ 366559 h 691885"/>
              <a:gd name="connsiteX24" fmla="*/ 1350558 w 2844027"/>
              <a:gd name="connsiteY24" fmla="*/ 373703 h 691885"/>
              <a:gd name="connsiteX25" fmla="*/ 1624402 w 2844027"/>
              <a:gd name="connsiteY25" fmla="*/ 395134 h 691885"/>
              <a:gd name="connsiteX26" fmla="*/ 1631546 w 2844027"/>
              <a:gd name="connsiteY26" fmla="*/ 428471 h 691885"/>
              <a:gd name="connsiteX27" fmla="*/ 1748227 w 2844027"/>
              <a:gd name="connsiteY27" fmla="*/ 433234 h 691885"/>
              <a:gd name="connsiteX28" fmla="*/ 1755371 w 2844027"/>
              <a:gd name="connsiteY28" fmla="*/ 452284 h 691885"/>
              <a:gd name="connsiteX29" fmla="*/ 1800614 w 2844027"/>
              <a:gd name="connsiteY29" fmla="*/ 454665 h 691885"/>
              <a:gd name="connsiteX30" fmla="*/ 1807758 w 2844027"/>
              <a:gd name="connsiteY30" fmla="*/ 473715 h 691885"/>
              <a:gd name="connsiteX31" fmla="*/ 1914914 w 2844027"/>
              <a:gd name="connsiteY31" fmla="*/ 473715 h 691885"/>
              <a:gd name="connsiteX32" fmla="*/ 1919677 w 2844027"/>
              <a:gd name="connsiteY32" fmla="*/ 492765 h 691885"/>
              <a:gd name="connsiteX33" fmla="*/ 2003021 w 2844027"/>
              <a:gd name="connsiteY33" fmla="*/ 495146 h 691885"/>
              <a:gd name="connsiteX34" fmla="*/ 2007783 w 2844027"/>
              <a:gd name="connsiteY34" fmla="*/ 514196 h 691885"/>
              <a:gd name="connsiteX35" fmla="*/ 2364971 w 2844027"/>
              <a:gd name="connsiteY35" fmla="*/ 528484 h 691885"/>
              <a:gd name="connsiteX36" fmla="*/ 2369733 w 2844027"/>
              <a:gd name="connsiteY36" fmla="*/ 559440 h 691885"/>
              <a:gd name="connsiteX37" fmla="*/ 2398308 w 2844027"/>
              <a:gd name="connsiteY37" fmla="*/ 561821 h 691885"/>
              <a:gd name="connsiteX38" fmla="*/ 2400689 w 2844027"/>
              <a:gd name="connsiteY38" fmla="*/ 661834 h 691885"/>
              <a:gd name="connsiteX39" fmla="*/ 2844027 w 2844027"/>
              <a:gd name="connsiteY39" fmla="*/ 691885 h 691885"/>
              <a:gd name="connsiteX40" fmla="*/ 2844027 w 2844027"/>
              <a:gd name="connsiteY40" fmla="*/ 691885 h 69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44027" h="691885">
                <a:moveTo>
                  <a:pt x="0" y="0"/>
                </a:moveTo>
                <a:cubicBezTo>
                  <a:pt x="12830" y="3124"/>
                  <a:pt x="282834" y="6247"/>
                  <a:pt x="295664" y="9371"/>
                </a:cubicBezTo>
                <a:cubicBezTo>
                  <a:pt x="300427" y="10959"/>
                  <a:pt x="295664" y="29215"/>
                  <a:pt x="300427" y="30803"/>
                </a:cubicBezTo>
                <a:cubicBezTo>
                  <a:pt x="309158" y="32390"/>
                  <a:pt x="310745" y="29215"/>
                  <a:pt x="319476" y="30802"/>
                </a:cubicBezTo>
                <a:cubicBezTo>
                  <a:pt x="325033" y="32390"/>
                  <a:pt x="349639" y="55408"/>
                  <a:pt x="355196" y="56996"/>
                </a:cubicBezTo>
                <a:cubicBezTo>
                  <a:pt x="371865" y="62552"/>
                  <a:pt x="440920" y="65728"/>
                  <a:pt x="457589" y="71284"/>
                </a:cubicBezTo>
                <a:cubicBezTo>
                  <a:pt x="467114" y="73665"/>
                  <a:pt x="498071" y="128434"/>
                  <a:pt x="507596" y="130815"/>
                </a:cubicBezTo>
                <a:cubicBezTo>
                  <a:pt x="515533" y="132403"/>
                  <a:pt x="544902" y="131609"/>
                  <a:pt x="552839" y="133197"/>
                </a:cubicBezTo>
                <a:cubicBezTo>
                  <a:pt x="557602" y="133991"/>
                  <a:pt x="550458" y="144309"/>
                  <a:pt x="555221" y="145103"/>
                </a:cubicBezTo>
                <a:cubicBezTo>
                  <a:pt x="560777" y="145897"/>
                  <a:pt x="625865" y="149071"/>
                  <a:pt x="631421" y="149865"/>
                </a:cubicBezTo>
                <a:cubicBezTo>
                  <a:pt x="633802" y="150659"/>
                  <a:pt x="629040" y="163359"/>
                  <a:pt x="631421" y="164153"/>
                </a:cubicBezTo>
                <a:cubicBezTo>
                  <a:pt x="642533" y="165740"/>
                  <a:pt x="746515" y="172091"/>
                  <a:pt x="757627" y="173678"/>
                </a:cubicBezTo>
                <a:cubicBezTo>
                  <a:pt x="761596" y="176059"/>
                  <a:pt x="760802" y="199872"/>
                  <a:pt x="764771" y="202253"/>
                </a:cubicBezTo>
                <a:cubicBezTo>
                  <a:pt x="768740" y="203047"/>
                  <a:pt x="808427" y="208602"/>
                  <a:pt x="812396" y="209396"/>
                </a:cubicBezTo>
                <a:cubicBezTo>
                  <a:pt x="823508" y="211777"/>
                  <a:pt x="801284" y="216540"/>
                  <a:pt x="812396" y="218921"/>
                </a:cubicBezTo>
                <a:cubicBezTo>
                  <a:pt x="831446" y="223684"/>
                  <a:pt x="948127" y="228446"/>
                  <a:pt x="967177" y="233209"/>
                </a:cubicBezTo>
                <a:cubicBezTo>
                  <a:pt x="976702" y="236384"/>
                  <a:pt x="983846" y="277659"/>
                  <a:pt x="993371" y="280834"/>
                </a:cubicBezTo>
                <a:cubicBezTo>
                  <a:pt x="1004483" y="284803"/>
                  <a:pt x="1127514" y="286391"/>
                  <a:pt x="1138626" y="290360"/>
                </a:cubicBezTo>
                <a:cubicBezTo>
                  <a:pt x="1143389" y="292741"/>
                  <a:pt x="1133864" y="299884"/>
                  <a:pt x="1138627" y="302265"/>
                </a:cubicBezTo>
                <a:cubicBezTo>
                  <a:pt x="1143389" y="303059"/>
                  <a:pt x="1207684" y="306234"/>
                  <a:pt x="1212446" y="307028"/>
                </a:cubicBezTo>
                <a:cubicBezTo>
                  <a:pt x="1215621" y="307822"/>
                  <a:pt x="1209271" y="313377"/>
                  <a:pt x="1212446" y="314171"/>
                </a:cubicBezTo>
                <a:lnTo>
                  <a:pt x="1300552" y="318935"/>
                </a:lnTo>
                <a:cubicBezTo>
                  <a:pt x="1306108" y="321316"/>
                  <a:pt x="1302140" y="366559"/>
                  <a:pt x="1307696" y="368940"/>
                </a:cubicBezTo>
                <a:cubicBezTo>
                  <a:pt x="1311665" y="368940"/>
                  <a:pt x="1344208" y="366559"/>
                  <a:pt x="1348177" y="366559"/>
                </a:cubicBezTo>
                <a:cubicBezTo>
                  <a:pt x="1353733" y="368146"/>
                  <a:pt x="1345002" y="372116"/>
                  <a:pt x="1350558" y="373703"/>
                </a:cubicBezTo>
                <a:cubicBezTo>
                  <a:pt x="1368021" y="376878"/>
                  <a:pt x="1606939" y="391959"/>
                  <a:pt x="1624402" y="395134"/>
                </a:cubicBezTo>
                <a:cubicBezTo>
                  <a:pt x="1629958" y="396721"/>
                  <a:pt x="1625990" y="426884"/>
                  <a:pt x="1631546" y="428471"/>
                </a:cubicBezTo>
                <a:cubicBezTo>
                  <a:pt x="1638690" y="429265"/>
                  <a:pt x="1741083" y="432440"/>
                  <a:pt x="1748227" y="433234"/>
                </a:cubicBezTo>
                <a:cubicBezTo>
                  <a:pt x="1755371" y="435615"/>
                  <a:pt x="1748227" y="449903"/>
                  <a:pt x="1755371" y="452284"/>
                </a:cubicBezTo>
                <a:cubicBezTo>
                  <a:pt x="1761721" y="453078"/>
                  <a:pt x="1794264" y="453871"/>
                  <a:pt x="1800614" y="454665"/>
                </a:cubicBezTo>
                <a:cubicBezTo>
                  <a:pt x="1807758" y="457840"/>
                  <a:pt x="1800614" y="470540"/>
                  <a:pt x="1807758" y="473715"/>
                </a:cubicBezTo>
                <a:cubicBezTo>
                  <a:pt x="1818077" y="475303"/>
                  <a:pt x="1904595" y="472127"/>
                  <a:pt x="1914914" y="473715"/>
                </a:cubicBezTo>
                <a:cubicBezTo>
                  <a:pt x="1923645" y="475303"/>
                  <a:pt x="1910946" y="491177"/>
                  <a:pt x="1919677" y="492765"/>
                </a:cubicBezTo>
                <a:cubicBezTo>
                  <a:pt x="1932377" y="494353"/>
                  <a:pt x="1990321" y="493558"/>
                  <a:pt x="2003021" y="495146"/>
                </a:cubicBezTo>
                <a:cubicBezTo>
                  <a:pt x="2014927" y="498321"/>
                  <a:pt x="1995877" y="511021"/>
                  <a:pt x="2007783" y="514196"/>
                </a:cubicBezTo>
                <a:cubicBezTo>
                  <a:pt x="2019689" y="517371"/>
                  <a:pt x="2303059" y="524912"/>
                  <a:pt x="2364971" y="528484"/>
                </a:cubicBezTo>
                <a:cubicBezTo>
                  <a:pt x="2369733" y="530865"/>
                  <a:pt x="2364971" y="557059"/>
                  <a:pt x="2369733" y="559440"/>
                </a:cubicBezTo>
                <a:cubicBezTo>
                  <a:pt x="2375289" y="560234"/>
                  <a:pt x="2392752" y="561027"/>
                  <a:pt x="2398308" y="561821"/>
                </a:cubicBezTo>
                <a:cubicBezTo>
                  <a:pt x="2399102" y="595159"/>
                  <a:pt x="2399895" y="628496"/>
                  <a:pt x="2400689" y="661834"/>
                </a:cubicBezTo>
                <a:lnTo>
                  <a:pt x="2844027" y="691885"/>
                </a:lnTo>
                <a:lnTo>
                  <a:pt x="2844027" y="691885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0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64471"/>
            <a:ext cx="91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 &amp; OS by 3-Month </a:t>
            </a:r>
            <a:r>
              <a:rPr lang="en-US" sz="3200" b="1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MMR</a:t>
            </a:r>
            <a:r>
              <a:rPr lang="en-US" sz="3200" b="1" dirty="0" smtClean="0"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rgbClr val="FF9900"/>
                </a:solidFill>
                <a:latin typeface="Arial"/>
                <a:cs typeface="Arial"/>
              </a:rPr>
              <a:t>vs </a:t>
            </a:r>
            <a:r>
              <a:rPr lang="en-US" sz="3200" b="1" dirty="0" smtClean="0">
                <a:solidFill>
                  <a:prstClr val="white"/>
                </a:solidFill>
                <a:latin typeface="Arial"/>
                <a:cs typeface="Arial"/>
              </a:rPr>
              <a:t>No MMR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6" y="6111105"/>
            <a:ext cx="89152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Two-year PFS and OS based on Kaplan-Meier estimates and calculated from landmark time point (3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152782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977016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PFS,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113" y="2120900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OS,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856811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97%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2497723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67%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199" y="329613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2604" y="3608110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.0006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4005223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799" y="475414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28750" y="3278692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0641" y="2118704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00463" y="4512019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825" y="1935000"/>
            <a:ext cx="788312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4529065"/>
            <a:ext cx="368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17617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57483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3766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863" y="5242123"/>
            <a:ext cx="121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at risk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77950" y="433070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7950" y="41211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86450" y="1538806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6970" y="1934746"/>
            <a:ext cx="21227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97%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1800" y="2772946"/>
            <a:ext cx="21227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84%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1504" y="3399423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9450" y="3666669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.0324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5075" y="4778375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95925" y="3385640"/>
            <a:ext cx="1554480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28824" y="2191385"/>
            <a:ext cx="626" cy="2377440"/>
          </a:xfrm>
          <a:prstGeom prst="line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34000" y="2173792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23822" y="4570282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37306" y="1992150"/>
            <a:ext cx="788312" cy="27481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8683" y="4578350"/>
            <a:ext cx="3680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332417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0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72283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48566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82000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95925" y="436245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95925" y="41719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23822" y="4573801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6522" y="2161812"/>
            <a:ext cx="0" cy="2423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37835" y="3380105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45774" y="2140839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78989" y="2151625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57300" y="5143500"/>
            <a:ext cx="78637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32               28              23             11                                       33               30              28              12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180            134             95             42                                      197             173            150             71  </a:t>
            </a:r>
            <a:endParaRPr lang="en-US" sz="1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345117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08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84983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61266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94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39752" y="4061767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189607" y="2130590"/>
            <a:ext cx="2586361" cy="91787"/>
          </a:xfrm>
          <a:custGeom>
            <a:avLst/>
            <a:gdLst>
              <a:gd name="connsiteX0" fmla="*/ 0 w 2583402"/>
              <a:gd name="connsiteY0" fmla="*/ 0 h 103573"/>
              <a:gd name="connsiteX1" fmla="*/ 2583402 w 2583402"/>
              <a:gd name="connsiteY1" fmla="*/ 103573 h 103573"/>
              <a:gd name="connsiteX2" fmla="*/ 2583402 w 2583402"/>
              <a:gd name="connsiteY2" fmla="*/ 103573 h 103573"/>
              <a:gd name="connsiteX0" fmla="*/ 0 w 2583402"/>
              <a:gd name="connsiteY0" fmla="*/ 35 h 103608"/>
              <a:gd name="connsiteX1" fmla="*/ 26633 w 2583402"/>
              <a:gd name="connsiteY1" fmla="*/ 17790 h 103608"/>
              <a:gd name="connsiteX2" fmla="*/ 2583402 w 2583402"/>
              <a:gd name="connsiteY2" fmla="*/ 103608 h 103608"/>
              <a:gd name="connsiteX3" fmla="*/ 2583402 w 2583402"/>
              <a:gd name="connsiteY3" fmla="*/ 103608 h 103608"/>
              <a:gd name="connsiteX0" fmla="*/ 0 w 2583402"/>
              <a:gd name="connsiteY0" fmla="*/ 28 h 103601"/>
              <a:gd name="connsiteX1" fmla="*/ 535619 w 2583402"/>
              <a:gd name="connsiteY1" fmla="*/ 23701 h 103601"/>
              <a:gd name="connsiteX2" fmla="*/ 2583402 w 2583402"/>
              <a:gd name="connsiteY2" fmla="*/ 103601 h 103601"/>
              <a:gd name="connsiteX3" fmla="*/ 2583402 w 2583402"/>
              <a:gd name="connsiteY3" fmla="*/ 103601 h 103601"/>
              <a:gd name="connsiteX0" fmla="*/ 0 w 2583402"/>
              <a:gd name="connsiteY0" fmla="*/ 28 h 103601"/>
              <a:gd name="connsiteX1" fmla="*/ 535619 w 2583402"/>
              <a:gd name="connsiteY1" fmla="*/ 23701 h 103601"/>
              <a:gd name="connsiteX2" fmla="*/ 541538 w 2583402"/>
              <a:gd name="connsiteY2" fmla="*/ 82886 h 103601"/>
              <a:gd name="connsiteX3" fmla="*/ 2583402 w 2583402"/>
              <a:gd name="connsiteY3" fmla="*/ 103601 h 103601"/>
              <a:gd name="connsiteX4" fmla="*/ 2583402 w 2583402"/>
              <a:gd name="connsiteY4" fmla="*/ 103601 h 103601"/>
              <a:gd name="connsiteX0" fmla="*/ 0 w 2586361"/>
              <a:gd name="connsiteY0" fmla="*/ 51 h 91787"/>
              <a:gd name="connsiteX1" fmla="*/ 538578 w 2586361"/>
              <a:gd name="connsiteY1" fmla="*/ 11887 h 91787"/>
              <a:gd name="connsiteX2" fmla="*/ 544497 w 2586361"/>
              <a:gd name="connsiteY2" fmla="*/ 71072 h 91787"/>
              <a:gd name="connsiteX3" fmla="*/ 2586361 w 2586361"/>
              <a:gd name="connsiteY3" fmla="*/ 91787 h 91787"/>
              <a:gd name="connsiteX4" fmla="*/ 2586361 w 2586361"/>
              <a:gd name="connsiteY4" fmla="*/ 91787 h 9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6361" h="91787">
                <a:moveTo>
                  <a:pt x="0" y="51"/>
                </a:moveTo>
                <a:cubicBezTo>
                  <a:pt x="2959" y="-935"/>
                  <a:pt x="535619" y="12873"/>
                  <a:pt x="538578" y="11887"/>
                </a:cubicBezTo>
                <a:cubicBezTo>
                  <a:pt x="544497" y="13860"/>
                  <a:pt x="538578" y="69099"/>
                  <a:pt x="544497" y="71072"/>
                </a:cubicBezTo>
                <a:lnTo>
                  <a:pt x="2586361" y="91787"/>
                </a:lnTo>
                <a:lnTo>
                  <a:pt x="2586361" y="91787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207363" y="2133600"/>
            <a:ext cx="2923713" cy="967666"/>
          </a:xfrm>
          <a:custGeom>
            <a:avLst/>
            <a:gdLst>
              <a:gd name="connsiteX0" fmla="*/ 0 w 2923713"/>
              <a:gd name="connsiteY0" fmla="*/ 0 h 967666"/>
              <a:gd name="connsiteX1" fmla="*/ 2923713 w 2923713"/>
              <a:gd name="connsiteY1" fmla="*/ 967666 h 967666"/>
              <a:gd name="connsiteX2" fmla="*/ 2923713 w 2923713"/>
              <a:gd name="connsiteY2" fmla="*/ 967666 h 967666"/>
              <a:gd name="connsiteX0" fmla="*/ 0 w 2923713"/>
              <a:gd name="connsiteY0" fmla="*/ 0 h 967666"/>
              <a:gd name="connsiteX1" fmla="*/ 266330 w 2923713"/>
              <a:gd name="connsiteY1" fmla="*/ 5918 h 967666"/>
              <a:gd name="connsiteX2" fmla="*/ 2923713 w 2923713"/>
              <a:gd name="connsiteY2" fmla="*/ 967666 h 967666"/>
              <a:gd name="connsiteX3" fmla="*/ 2923713 w 2923713"/>
              <a:gd name="connsiteY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923713 w 2923713"/>
              <a:gd name="connsiteY2" fmla="*/ 967666 h 967666"/>
              <a:gd name="connsiteX3" fmla="*/ 2923713 w 2923713"/>
              <a:gd name="connsiteY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23713 w 2923713"/>
              <a:gd name="connsiteY3" fmla="*/ 967666 h 967666"/>
              <a:gd name="connsiteX4" fmla="*/ 2923713 w 2923713"/>
              <a:gd name="connsiteY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2923713 w 2923713"/>
              <a:gd name="connsiteY4" fmla="*/ 967666 h 967666"/>
              <a:gd name="connsiteX5" fmla="*/ 2923713 w 2923713"/>
              <a:gd name="connsiteY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2923713 w 2923713"/>
              <a:gd name="connsiteY5" fmla="*/ 967666 h 967666"/>
              <a:gd name="connsiteX6" fmla="*/ 2923713 w 2923713"/>
              <a:gd name="connsiteY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29087 w 2923713"/>
              <a:gd name="connsiteY5" fmla="*/ 124287 h 967666"/>
              <a:gd name="connsiteX6" fmla="*/ 2923713 w 2923713"/>
              <a:gd name="connsiteY6" fmla="*/ 967666 h 967666"/>
              <a:gd name="connsiteX7" fmla="*/ 2923713 w 2923713"/>
              <a:gd name="connsiteY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32046 w 2923713"/>
              <a:gd name="connsiteY5" fmla="*/ 153879 h 967666"/>
              <a:gd name="connsiteX6" fmla="*/ 2923713 w 2923713"/>
              <a:gd name="connsiteY6" fmla="*/ 967666 h 967666"/>
              <a:gd name="connsiteX7" fmla="*/ 2923713 w 2923713"/>
              <a:gd name="connsiteY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2923713 w 2923713"/>
              <a:gd name="connsiteY6" fmla="*/ 967666 h 967666"/>
              <a:gd name="connsiteX7" fmla="*/ 2923713 w 2923713"/>
              <a:gd name="connsiteY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2923713 w 2923713"/>
              <a:gd name="connsiteY7" fmla="*/ 967666 h 967666"/>
              <a:gd name="connsiteX8" fmla="*/ 2923713 w 2923713"/>
              <a:gd name="connsiteY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2923713 w 2923713"/>
              <a:gd name="connsiteY8" fmla="*/ 967666 h 967666"/>
              <a:gd name="connsiteX9" fmla="*/ 2923713 w 2923713"/>
              <a:gd name="connsiteY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2923713 w 2923713"/>
              <a:gd name="connsiteY9" fmla="*/ 967666 h 967666"/>
              <a:gd name="connsiteX10" fmla="*/ 2923713 w 2923713"/>
              <a:gd name="connsiteY10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2923713 w 2923713"/>
              <a:gd name="connsiteY10" fmla="*/ 967666 h 967666"/>
              <a:gd name="connsiteX11" fmla="*/ 2923713 w 2923713"/>
              <a:gd name="connsiteY11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2923713 w 2923713"/>
              <a:gd name="connsiteY11" fmla="*/ 967666 h 967666"/>
              <a:gd name="connsiteX12" fmla="*/ 2923713 w 2923713"/>
              <a:gd name="connsiteY1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23783 w 2923713"/>
              <a:gd name="connsiteY11" fmla="*/ 207146 h 967666"/>
              <a:gd name="connsiteX12" fmla="*/ 2923713 w 2923713"/>
              <a:gd name="connsiteY12" fmla="*/ 967666 h 967666"/>
              <a:gd name="connsiteX13" fmla="*/ 2923713 w 2923713"/>
              <a:gd name="connsiteY1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2923713 w 2923713"/>
              <a:gd name="connsiteY12" fmla="*/ 967666 h 967666"/>
              <a:gd name="connsiteX13" fmla="*/ 2923713 w 2923713"/>
              <a:gd name="connsiteY1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2923713 w 2923713"/>
              <a:gd name="connsiteY13" fmla="*/ 967666 h 967666"/>
              <a:gd name="connsiteX14" fmla="*/ 2923713 w 2923713"/>
              <a:gd name="connsiteY1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2923713 w 2923713"/>
              <a:gd name="connsiteY14" fmla="*/ 967666 h 967666"/>
              <a:gd name="connsiteX15" fmla="*/ 2923713 w 2923713"/>
              <a:gd name="connsiteY1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2923713 w 2923713"/>
              <a:gd name="connsiteY15" fmla="*/ 967666 h 967666"/>
              <a:gd name="connsiteX16" fmla="*/ 2923713 w 2923713"/>
              <a:gd name="connsiteY1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2923713 w 2923713"/>
              <a:gd name="connsiteY16" fmla="*/ 967666 h 967666"/>
              <a:gd name="connsiteX17" fmla="*/ 2923713 w 2923713"/>
              <a:gd name="connsiteY1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2923713 w 2923713"/>
              <a:gd name="connsiteY17" fmla="*/ 967666 h 967666"/>
              <a:gd name="connsiteX18" fmla="*/ 2923713 w 2923713"/>
              <a:gd name="connsiteY1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2923713 w 2923713"/>
              <a:gd name="connsiteY18" fmla="*/ 967666 h 967666"/>
              <a:gd name="connsiteX19" fmla="*/ 2923713 w 2923713"/>
              <a:gd name="connsiteY1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2923713 w 2923713"/>
              <a:gd name="connsiteY19" fmla="*/ 967666 h 967666"/>
              <a:gd name="connsiteX20" fmla="*/ 2923713 w 2923713"/>
              <a:gd name="connsiteY20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2923713 w 2923713"/>
              <a:gd name="connsiteY20" fmla="*/ 967666 h 967666"/>
              <a:gd name="connsiteX21" fmla="*/ 2923713 w 2923713"/>
              <a:gd name="connsiteY21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2923713 w 2923713"/>
              <a:gd name="connsiteY21" fmla="*/ 967666 h 967666"/>
              <a:gd name="connsiteX22" fmla="*/ 2923713 w 2923713"/>
              <a:gd name="connsiteY2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2923713 w 2923713"/>
              <a:gd name="connsiteY22" fmla="*/ 967666 h 967666"/>
              <a:gd name="connsiteX23" fmla="*/ 2923713 w 2923713"/>
              <a:gd name="connsiteY2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6439 w 2923713"/>
              <a:gd name="connsiteY22" fmla="*/ 387658 h 967666"/>
              <a:gd name="connsiteX23" fmla="*/ 2923713 w 2923713"/>
              <a:gd name="connsiteY23" fmla="*/ 967666 h 967666"/>
              <a:gd name="connsiteX24" fmla="*/ 2923713 w 2923713"/>
              <a:gd name="connsiteY2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2923713 w 2923713"/>
              <a:gd name="connsiteY23" fmla="*/ 967666 h 967666"/>
              <a:gd name="connsiteX24" fmla="*/ 2923713 w 2923713"/>
              <a:gd name="connsiteY2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2923713 w 2923713"/>
              <a:gd name="connsiteY24" fmla="*/ 967666 h 967666"/>
              <a:gd name="connsiteX25" fmla="*/ 2923713 w 2923713"/>
              <a:gd name="connsiteY2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2923713 w 2923713"/>
              <a:gd name="connsiteY25" fmla="*/ 967666 h 967666"/>
              <a:gd name="connsiteX26" fmla="*/ 2923713 w 2923713"/>
              <a:gd name="connsiteY2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2923713 w 2923713"/>
              <a:gd name="connsiteY26" fmla="*/ 967666 h 967666"/>
              <a:gd name="connsiteX27" fmla="*/ 2923713 w 2923713"/>
              <a:gd name="connsiteY2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2923713 w 2923713"/>
              <a:gd name="connsiteY27" fmla="*/ 967666 h 967666"/>
              <a:gd name="connsiteX28" fmla="*/ 2923713 w 2923713"/>
              <a:gd name="connsiteY2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73585 w 2923713"/>
              <a:gd name="connsiteY27" fmla="*/ 452761 h 967666"/>
              <a:gd name="connsiteX28" fmla="*/ 2923713 w 2923713"/>
              <a:gd name="connsiteY28" fmla="*/ 967666 h 967666"/>
              <a:gd name="connsiteX29" fmla="*/ 2923713 w 2923713"/>
              <a:gd name="connsiteY2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2923713 w 2923713"/>
              <a:gd name="connsiteY28" fmla="*/ 967666 h 967666"/>
              <a:gd name="connsiteX29" fmla="*/ 2923713 w 2923713"/>
              <a:gd name="connsiteY2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2923713 w 2923713"/>
              <a:gd name="connsiteY29" fmla="*/ 967666 h 967666"/>
              <a:gd name="connsiteX30" fmla="*/ 2923713 w 2923713"/>
              <a:gd name="connsiteY30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2923713 w 2923713"/>
              <a:gd name="connsiteY30" fmla="*/ 967666 h 967666"/>
              <a:gd name="connsiteX31" fmla="*/ 2923713 w 2923713"/>
              <a:gd name="connsiteY31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2923713 w 2923713"/>
              <a:gd name="connsiteY31" fmla="*/ 967666 h 967666"/>
              <a:gd name="connsiteX32" fmla="*/ 2923713 w 2923713"/>
              <a:gd name="connsiteY3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2923713 w 2923713"/>
              <a:gd name="connsiteY32" fmla="*/ 967666 h 967666"/>
              <a:gd name="connsiteX33" fmla="*/ 2923713 w 2923713"/>
              <a:gd name="connsiteY3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2923713 w 2923713"/>
              <a:gd name="connsiteY33" fmla="*/ 967666 h 967666"/>
              <a:gd name="connsiteX34" fmla="*/ 2923713 w 2923713"/>
              <a:gd name="connsiteY3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2923713 w 2923713"/>
              <a:gd name="connsiteY34" fmla="*/ 967666 h 967666"/>
              <a:gd name="connsiteX35" fmla="*/ 2923713 w 2923713"/>
              <a:gd name="connsiteY3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2923713 w 2923713"/>
              <a:gd name="connsiteY35" fmla="*/ 967666 h 967666"/>
              <a:gd name="connsiteX36" fmla="*/ 2923713 w 2923713"/>
              <a:gd name="connsiteY3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2923713 w 2923713"/>
              <a:gd name="connsiteY36" fmla="*/ 967666 h 967666"/>
              <a:gd name="connsiteX37" fmla="*/ 2923713 w 2923713"/>
              <a:gd name="connsiteY3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16241 w 2923713"/>
              <a:gd name="connsiteY36" fmla="*/ 594804 h 967666"/>
              <a:gd name="connsiteX37" fmla="*/ 2923713 w 2923713"/>
              <a:gd name="connsiteY37" fmla="*/ 967666 h 967666"/>
              <a:gd name="connsiteX38" fmla="*/ 2923713 w 2923713"/>
              <a:gd name="connsiteY3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2923713 w 2923713"/>
              <a:gd name="connsiteY37" fmla="*/ 967666 h 967666"/>
              <a:gd name="connsiteX38" fmla="*/ 2923713 w 2923713"/>
              <a:gd name="connsiteY3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2923713 w 2923713"/>
              <a:gd name="connsiteY38" fmla="*/ 967666 h 967666"/>
              <a:gd name="connsiteX39" fmla="*/ 2923713 w 2923713"/>
              <a:gd name="connsiteY3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2923713 w 2923713"/>
              <a:gd name="connsiteY39" fmla="*/ 967666 h 967666"/>
              <a:gd name="connsiteX40" fmla="*/ 2923713 w 2923713"/>
              <a:gd name="connsiteY40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2923713 w 2923713"/>
              <a:gd name="connsiteY40" fmla="*/ 967666 h 967666"/>
              <a:gd name="connsiteX41" fmla="*/ 2923713 w 2923713"/>
              <a:gd name="connsiteY41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2923713 w 2923713"/>
              <a:gd name="connsiteY41" fmla="*/ 967666 h 967666"/>
              <a:gd name="connsiteX42" fmla="*/ 2923713 w 2923713"/>
              <a:gd name="connsiteY4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447060 w 2923713"/>
              <a:gd name="connsiteY41" fmla="*/ 653988 h 967666"/>
              <a:gd name="connsiteX42" fmla="*/ 2923713 w 2923713"/>
              <a:gd name="connsiteY42" fmla="*/ 967666 h 967666"/>
              <a:gd name="connsiteX43" fmla="*/ 2923713 w 2923713"/>
              <a:gd name="connsiteY4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2923713 w 2923713"/>
              <a:gd name="connsiteY43" fmla="*/ 967666 h 967666"/>
              <a:gd name="connsiteX44" fmla="*/ 2923713 w 2923713"/>
              <a:gd name="connsiteY4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2923713 w 2923713"/>
              <a:gd name="connsiteY43" fmla="*/ 967666 h 967666"/>
              <a:gd name="connsiteX44" fmla="*/ 2923713 w 2923713"/>
              <a:gd name="connsiteY4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2923713 w 2923713"/>
              <a:gd name="connsiteY44" fmla="*/ 967666 h 967666"/>
              <a:gd name="connsiteX45" fmla="*/ 2923713 w 2923713"/>
              <a:gd name="connsiteY4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2923713 w 2923713"/>
              <a:gd name="connsiteY45" fmla="*/ 967666 h 967666"/>
              <a:gd name="connsiteX46" fmla="*/ 2923713 w 2923713"/>
              <a:gd name="connsiteY4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2923713 w 2923713"/>
              <a:gd name="connsiteY46" fmla="*/ 967666 h 967666"/>
              <a:gd name="connsiteX47" fmla="*/ 2923713 w 2923713"/>
              <a:gd name="connsiteY4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2923713 w 2923713"/>
              <a:gd name="connsiteY47" fmla="*/ 967666 h 967666"/>
              <a:gd name="connsiteX48" fmla="*/ 2923713 w 2923713"/>
              <a:gd name="connsiteY48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2923713 w 2923713"/>
              <a:gd name="connsiteY48" fmla="*/ 967666 h 967666"/>
              <a:gd name="connsiteX49" fmla="*/ 2923713 w 2923713"/>
              <a:gd name="connsiteY49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2923713 w 2923713"/>
              <a:gd name="connsiteY49" fmla="*/ 967666 h 967666"/>
              <a:gd name="connsiteX50" fmla="*/ 2923713 w 2923713"/>
              <a:gd name="connsiteY50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94517 w 2923713"/>
              <a:gd name="connsiteY49" fmla="*/ 858175 h 967666"/>
              <a:gd name="connsiteX50" fmla="*/ 2923713 w 2923713"/>
              <a:gd name="connsiteY50" fmla="*/ 967666 h 967666"/>
              <a:gd name="connsiteX51" fmla="*/ 2923713 w 2923713"/>
              <a:gd name="connsiteY51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94517 w 2923713"/>
              <a:gd name="connsiteY49" fmla="*/ 858175 h 967666"/>
              <a:gd name="connsiteX50" fmla="*/ 2065538 w 2923713"/>
              <a:gd name="connsiteY50" fmla="*/ 849297 h 967666"/>
              <a:gd name="connsiteX51" fmla="*/ 2923713 w 2923713"/>
              <a:gd name="connsiteY51" fmla="*/ 967666 h 967666"/>
              <a:gd name="connsiteX52" fmla="*/ 2923713 w 2923713"/>
              <a:gd name="connsiteY5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923713 w 2923713"/>
              <a:gd name="connsiteY51" fmla="*/ 967666 h 967666"/>
              <a:gd name="connsiteX52" fmla="*/ 2923713 w 2923713"/>
              <a:gd name="connsiteY52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923713 w 2923713"/>
              <a:gd name="connsiteY52" fmla="*/ 967666 h 967666"/>
              <a:gd name="connsiteX53" fmla="*/ 2923713 w 2923713"/>
              <a:gd name="connsiteY53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337787 w 2923713"/>
              <a:gd name="connsiteY52" fmla="*/ 875930 h 967666"/>
              <a:gd name="connsiteX53" fmla="*/ 2923713 w 2923713"/>
              <a:gd name="connsiteY53" fmla="*/ 967666 h 967666"/>
              <a:gd name="connsiteX54" fmla="*/ 2923713 w 2923713"/>
              <a:gd name="connsiteY54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337787 w 2923713"/>
              <a:gd name="connsiteY52" fmla="*/ 875930 h 967666"/>
              <a:gd name="connsiteX53" fmla="*/ 2385134 w 2923713"/>
              <a:gd name="connsiteY53" fmla="*/ 932155 h 967666"/>
              <a:gd name="connsiteX54" fmla="*/ 2923713 w 2923713"/>
              <a:gd name="connsiteY54" fmla="*/ 967666 h 967666"/>
              <a:gd name="connsiteX55" fmla="*/ 2923713 w 2923713"/>
              <a:gd name="connsiteY55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337787 w 2923713"/>
              <a:gd name="connsiteY52" fmla="*/ 875930 h 967666"/>
              <a:gd name="connsiteX53" fmla="*/ 2385134 w 2923713"/>
              <a:gd name="connsiteY53" fmla="*/ 932155 h 967666"/>
              <a:gd name="connsiteX54" fmla="*/ 2423604 w 2923713"/>
              <a:gd name="connsiteY54" fmla="*/ 926237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337787 w 2923713"/>
              <a:gd name="connsiteY52" fmla="*/ 875930 h 967666"/>
              <a:gd name="connsiteX53" fmla="*/ 2385134 w 2923713"/>
              <a:gd name="connsiteY53" fmla="*/ 932155 h 967666"/>
              <a:gd name="connsiteX54" fmla="*/ 2432481 w 2923713"/>
              <a:gd name="connsiteY54" fmla="*/ 932155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87262 w 2923713"/>
              <a:gd name="connsiteY39" fmla="*/ 639192 h 967666"/>
              <a:gd name="connsiteX40" fmla="*/ 1299099 w 2923713"/>
              <a:gd name="connsiteY40" fmla="*/ 648070 h 967666"/>
              <a:gd name="connsiteX41" fmla="*/ 1367161 w 2923713"/>
              <a:gd name="connsiteY41" fmla="*/ 648070 h 967666"/>
              <a:gd name="connsiteX42" fmla="*/ 1447060 w 2923713"/>
              <a:gd name="connsiteY42" fmla="*/ 653988 h 967666"/>
              <a:gd name="connsiteX43" fmla="*/ 1450020 w 2923713"/>
              <a:gd name="connsiteY43" fmla="*/ 668784 h 967666"/>
              <a:gd name="connsiteX44" fmla="*/ 1553592 w 2923713"/>
              <a:gd name="connsiteY44" fmla="*/ 677662 h 967666"/>
              <a:gd name="connsiteX45" fmla="*/ 1592062 w 2923713"/>
              <a:gd name="connsiteY45" fmla="*/ 760520 h 967666"/>
              <a:gd name="connsiteX46" fmla="*/ 1793289 w 2923713"/>
              <a:gd name="connsiteY46" fmla="*/ 763480 h 967666"/>
              <a:gd name="connsiteX47" fmla="*/ 1805126 w 2923713"/>
              <a:gd name="connsiteY47" fmla="*/ 787153 h 967666"/>
              <a:gd name="connsiteX48" fmla="*/ 1932373 w 2923713"/>
              <a:gd name="connsiteY48" fmla="*/ 790113 h 967666"/>
              <a:gd name="connsiteX49" fmla="*/ 1976762 w 2923713"/>
              <a:gd name="connsiteY49" fmla="*/ 843379 h 967666"/>
              <a:gd name="connsiteX50" fmla="*/ 2065538 w 2923713"/>
              <a:gd name="connsiteY50" fmla="*/ 849297 h 967666"/>
              <a:gd name="connsiteX51" fmla="*/ 2106967 w 2923713"/>
              <a:gd name="connsiteY51" fmla="*/ 870012 h 967666"/>
              <a:gd name="connsiteX52" fmla="*/ 2337787 w 2923713"/>
              <a:gd name="connsiteY52" fmla="*/ 875930 h 967666"/>
              <a:gd name="connsiteX53" fmla="*/ 2385134 w 2923713"/>
              <a:gd name="connsiteY53" fmla="*/ 932155 h 967666"/>
              <a:gd name="connsiteX54" fmla="*/ 2432481 w 2923713"/>
              <a:gd name="connsiteY54" fmla="*/ 932155 h 967666"/>
              <a:gd name="connsiteX55" fmla="*/ 2438400 w 2923713"/>
              <a:gd name="connsiteY55" fmla="*/ 967666 h 967666"/>
              <a:gd name="connsiteX56" fmla="*/ 2923713 w 2923713"/>
              <a:gd name="connsiteY56" fmla="*/ 967666 h 967666"/>
              <a:gd name="connsiteX57" fmla="*/ 2923713 w 2923713"/>
              <a:gd name="connsiteY57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805126 w 2923713"/>
              <a:gd name="connsiteY46" fmla="*/ 78715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805126 w 2923713"/>
              <a:gd name="connsiteY46" fmla="*/ 819705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805126 w 2923713"/>
              <a:gd name="connsiteY46" fmla="*/ 819705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796249 w 2923713"/>
              <a:gd name="connsiteY46" fmla="*/ 79011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796249 w 2923713"/>
              <a:gd name="connsiteY46" fmla="*/ 79011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796249 w 2923713"/>
              <a:gd name="connsiteY46" fmla="*/ 79011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796249 w 2923713"/>
              <a:gd name="connsiteY46" fmla="*/ 79011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85134 w 2923713"/>
              <a:gd name="connsiteY52" fmla="*/ 932155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  <a:gd name="connsiteX0" fmla="*/ 0 w 2923713"/>
              <a:gd name="connsiteY0" fmla="*/ 0 h 967666"/>
              <a:gd name="connsiteX1" fmla="*/ 254494 w 2923713"/>
              <a:gd name="connsiteY1" fmla="*/ 5918 h 967666"/>
              <a:gd name="connsiteX2" fmla="*/ 257453 w 2923713"/>
              <a:gd name="connsiteY2" fmla="*/ 35511 h 967666"/>
              <a:gd name="connsiteX3" fmla="*/ 295922 w 2923713"/>
              <a:gd name="connsiteY3" fmla="*/ 44388 h 967666"/>
              <a:gd name="connsiteX4" fmla="*/ 325515 w 2923713"/>
              <a:gd name="connsiteY4" fmla="*/ 109491 h 967666"/>
              <a:gd name="connsiteX5" fmla="*/ 417250 w 2923713"/>
              <a:gd name="connsiteY5" fmla="*/ 115409 h 967666"/>
              <a:gd name="connsiteX6" fmla="*/ 423169 w 2923713"/>
              <a:gd name="connsiteY6" fmla="*/ 139083 h 967666"/>
              <a:gd name="connsiteX7" fmla="*/ 440924 w 2923713"/>
              <a:gd name="connsiteY7" fmla="*/ 136124 h 967666"/>
              <a:gd name="connsiteX8" fmla="*/ 443884 w 2923713"/>
              <a:gd name="connsiteY8" fmla="*/ 165717 h 967666"/>
              <a:gd name="connsiteX9" fmla="*/ 464598 w 2923713"/>
              <a:gd name="connsiteY9" fmla="*/ 162757 h 967666"/>
              <a:gd name="connsiteX10" fmla="*/ 470517 w 2923713"/>
              <a:gd name="connsiteY10" fmla="*/ 198268 h 967666"/>
              <a:gd name="connsiteX11" fmla="*/ 506028 w 2923713"/>
              <a:gd name="connsiteY11" fmla="*/ 195309 h 967666"/>
              <a:gd name="connsiteX12" fmla="*/ 514905 w 2923713"/>
              <a:gd name="connsiteY12" fmla="*/ 224901 h 967666"/>
              <a:gd name="connsiteX13" fmla="*/ 538579 w 2923713"/>
              <a:gd name="connsiteY13" fmla="*/ 221942 h 967666"/>
              <a:gd name="connsiteX14" fmla="*/ 553375 w 2923713"/>
              <a:gd name="connsiteY14" fmla="*/ 281126 h 967666"/>
              <a:gd name="connsiteX15" fmla="*/ 609600 w 2923713"/>
              <a:gd name="connsiteY15" fmla="*/ 284085 h 967666"/>
              <a:gd name="connsiteX16" fmla="*/ 624396 w 2923713"/>
              <a:gd name="connsiteY16" fmla="*/ 301841 h 967666"/>
              <a:gd name="connsiteX17" fmla="*/ 651029 w 2923713"/>
              <a:gd name="connsiteY17" fmla="*/ 307759 h 967666"/>
              <a:gd name="connsiteX18" fmla="*/ 648070 w 2923713"/>
              <a:gd name="connsiteY18" fmla="*/ 319596 h 967666"/>
              <a:gd name="connsiteX19" fmla="*/ 716132 w 2923713"/>
              <a:gd name="connsiteY19" fmla="*/ 322555 h 967666"/>
              <a:gd name="connsiteX20" fmla="*/ 722051 w 2923713"/>
              <a:gd name="connsiteY20" fmla="*/ 363984 h 967666"/>
              <a:gd name="connsiteX21" fmla="*/ 757561 w 2923713"/>
              <a:gd name="connsiteY21" fmla="*/ 363984 h 967666"/>
              <a:gd name="connsiteX22" fmla="*/ 769398 w 2923713"/>
              <a:gd name="connsiteY22" fmla="*/ 396536 h 967666"/>
              <a:gd name="connsiteX23" fmla="*/ 834501 w 2923713"/>
              <a:gd name="connsiteY23" fmla="*/ 399495 h 967666"/>
              <a:gd name="connsiteX24" fmla="*/ 834501 w 2923713"/>
              <a:gd name="connsiteY24" fmla="*/ 405414 h 967666"/>
              <a:gd name="connsiteX25" fmla="*/ 905522 w 2923713"/>
              <a:gd name="connsiteY25" fmla="*/ 411332 h 967666"/>
              <a:gd name="connsiteX26" fmla="*/ 917359 w 2923713"/>
              <a:gd name="connsiteY26" fmla="*/ 449802 h 967666"/>
              <a:gd name="connsiteX27" fmla="*/ 985422 w 2923713"/>
              <a:gd name="connsiteY27" fmla="*/ 452761 h 967666"/>
              <a:gd name="connsiteX28" fmla="*/ 997258 w 2923713"/>
              <a:gd name="connsiteY28" fmla="*/ 479394 h 967666"/>
              <a:gd name="connsiteX29" fmla="*/ 1068280 w 2923713"/>
              <a:gd name="connsiteY29" fmla="*/ 485313 h 967666"/>
              <a:gd name="connsiteX30" fmla="*/ 1074198 w 2923713"/>
              <a:gd name="connsiteY30" fmla="*/ 497150 h 967666"/>
              <a:gd name="connsiteX31" fmla="*/ 1112668 w 2923713"/>
              <a:gd name="connsiteY31" fmla="*/ 500109 h 967666"/>
              <a:gd name="connsiteX32" fmla="*/ 1115627 w 2923713"/>
              <a:gd name="connsiteY32" fmla="*/ 511946 h 967666"/>
              <a:gd name="connsiteX33" fmla="*/ 1160016 w 2923713"/>
              <a:gd name="connsiteY33" fmla="*/ 514905 h 967666"/>
              <a:gd name="connsiteX34" fmla="*/ 1171853 w 2923713"/>
              <a:gd name="connsiteY34" fmla="*/ 550416 h 967666"/>
              <a:gd name="connsiteX35" fmla="*/ 1198486 w 2923713"/>
              <a:gd name="connsiteY35" fmla="*/ 550416 h 967666"/>
              <a:gd name="connsiteX36" fmla="*/ 1207363 w 2923713"/>
              <a:gd name="connsiteY36" fmla="*/ 594804 h 967666"/>
              <a:gd name="connsiteX37" fmla="*/ 1239915 w 2923713"/>
              <a:gd name="connsiteY37" fmla="*/ 591845 h 967666"/>
              <a:gd name="connsiteX38" fmla="*/ 1257670 w 2923713"/>
              <a:gd name="connsiteY38" fmla="*/ 636233 h 967666"/>
              <a:gd name="connsiteX39" fmla="*/ 1299099 w 2923713"/>
              <a:gd name="connsiteY39" fmla="*/ 648070 h 967666"/>
              <a:gd name="connsiteX40" fmla="*/ 1367161 w 2923713"/>
              <a:gd name="connsiteY40" fmla="*/ 648070 h 967666"/>
              <a:gd name="connsiteX41" fmla="*/ 1447060 w 2923713"/>
              <a:gd name="connsiteY41" fmla="*/ 653988 h 967666"/>
              <a:gd name="connsiteX42" fmla="*/ 1450020 w 2923713"/>
              <a:gd name="connsiteY42" fmla="*/ 668784 h 967666"/>
              <a:gd name="connsiteX43" fmla="*/ 1553592 w 2923713"/>
              <a:gd name="connsiteY43" fmla="*/ 677662 h 967666"/>
              <a:gd name="connsiteX44" fmla="*/ 1592062 w 2923713"/>
              <a:gd name="connsiteY44" fmla="*/ 760520 h 967666"/>
              <a:gd name="connsiteX45" fmla="*/ 1793289 w 2923713"/>
              <a:gd name="connsiteY45" fmla="*/ 763480 h 967666"/>
              <a:gd name="connsiteX46" fmla="*/ 1796249 w 2923713"/>
              <a:gd name="connsiteY46" fmla="*/ 790113 h 967666"/>
              <a:gd name="connsiteX47" fmla="*/ 1932373 w 2923713"/>
              <a:gd name="connsiteY47" fmla="*/ 790113 h 967666"/>
              <a:gd name="connsiteX48" fmla="*/ 1976762 w 2923713"/>
              <a:gd name="connsiteY48" fmla="*/ 843379 h 967666"/>
              <a:gd name="connsiteX49" fmla="*/ 2065538 w 2923713"/>
              <a:gd name="connsiteY49" fmla="*/ 849297 h 967666"/>
              <a:gd name="connsiteX50" fmla="*/ 2106967 w 2923713"/>
              <a:gd name="connsiteY50" fmla="*/ 870012 h 967666"/>
              <a:gd name="connsiteX51" fmla="*/ 2337787 w 2923713"/>
              <a:gd name="connsiteY51" fmla="*/ 875930 h 967666"/>
              <a:gd name="connsiteX52" fmla="*/ 2344424 w 2923713"/>
              <a:gd name="connsiteY52" fmla="*/ 925892 h 967666"/>
              <a:gd name="connsiteX53" fmla="*/ 2432481 w 2923713"/>
              <a:gd name="connsiteY53" fmla="*/ 932155 h 967666"/>
              <a:gd name="connsiteX54" fmla="*/ 2438400 w 2923713"/>
              <a:gd name="connsiteY54" fmla="*/ 967666 h 967666"/>
              <a:gd name="connsiteX55" fmla="*/ 2923713 w 2923713"/>
              <a:gd name="connsiteY55" fmla="*/ 967666 h 967666"/>
              <a:gd name="connsiteX56" fmla="*/ 2923713 w 2923713"/>
              <a:gd name="connsiteY56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923713" h="967666">
                <a:moveTo>
                  <a:pt x="0" y="0"/>
                </a:moveTo>
                <a:cubicBezTo>
                  <a:pt x="5918" y="1973"/>
                  <a:pt x="248576" y="3945"/>
                  <a:pt x="254494" y="5918"/>
                </a:cubicBezTo>
                <a:cubicBezTo>
                  <a:pt x="259426" y="7891"/>
                  <a:pt x="252521" y="33538"/>
                  <a:pt x="257453" y="35511"/>
                </a:cubicBezTo>
                <a:cubicBezTo>
                  <a:pt x="261398" y="38470"/>
                  <a:pt x="291977" y="41429"/>
                  <a:pt x="295922" y="44388"/>
                </a:cubicBezTo>
                <a:cubicBezTo>
                  <a:pt x="303813" y="47347"/>
                  <a:pt x="317624" y="106532"/>
                  <a:pt x="325515" y="109491"/>
                </a:cubicBezTo>
                <a:lnTo>
                  <a:pt x="417250" y="115409"/>
                </a:lnTo>
                <a:cubicBezTo>
                  <a:pt x="424155" y="118368"/>
                  <a:pt x="416264" y="136124"/>
                  <a:pt x="423169" y="139083"/>
                </a:cubicBezTo>
                <a:cubicBezTo>
                  <a:pt x="433033" y="141056"/>
                  <a:pt x="431060" y="134151"/>
                  <a:pt x="440924" y="136124"/>
                </a:cubicBezTo>
                <a:cubicBezTo>
                  <a:pt x="444870" y="138097"/>
                  <a:pt x="439938" y="163744"/>
                  <a:pt x="443884" y="165717"/>
                </a:cubicBezTo>
                <a:cubicBezTo>
                  <a:pt x="447829" y="164730"/>
                  <a:pt x="460653" y="163744"/>
                  <a:pt x="464598" y="162757"/>
                </a:cubicBezTo>
                <a:cubicBezTo>
                  <a:pt x="469530" y="164730"/>
                  <a:pt x="465585" y="196295"/>
                  <a:pt x="470517" y="198268"/>
                </a:cubicBezTo>
                <a:cubicBezTo>
                  <a:pt x="479395" y="200241"/>
                  <a:pt x="497150" y="193336"/>
                  <a:pt x="506028" y="195309"/>
                </a:cubicBezTo>
                <a:cubicBezTo>
                  <a:pt x="511946" y="199255"/>
                  <a:pt x="508987" y="220955"/>
                  <a:pt x="514905" y="224901"/>
                </a:cubicBezTo>
                <a:cubicBezTo>
                  <a:pt x="518851" y="225887"/>
                  <a:pt x="534633" y="220956"/>
                  <a:pt x="538579" y="221942"/>
                </a:cubicBezTo>
                <a:cubicBezTo>
                  <a:pt x="543511" y="223915"/>
                  <a:pt x="548443" y="279153"/>
                  <a:pt x="553375" y="281126"/>
                </a:cubicBezTo>
                <a:cubicBezTo>
                  <a:pt x="559293" y="284085"/>
                  <a:pt x="603682" y="281126"/>
                  <a:pt x="609600" y="284085"/>
                </a:cubicBezTo>
                <a:cubicBezTo>
                  <a:pt x="616505" y="287044"/>
                  <a:pt x="617491" y="298882"/>
                  <a:pt x="624396" y="301841"/>
                </a:cubicBezTo>
                <a:cubicBezTo>
                  <a:pt x="628342" y="303814"/>
                  <a:pt x="647083" y="305786"/>
                  <a:pt x="651029" y="307759"/>
                </a:cubicBezTo>
                <a:cubicBezTo>
                  <a:pt x="654975" y="307759"/>
                  <a:pt x="644124" y="319596"/>
                  <a:pt x="648070" y="319596"/>
                </a:cubicBezTo>
                <a:cubicBezTo>
                  <a:pt x="658920" y="322555"/>
                  <a:pt x="705282" y="319596"/>
                  <a:pt x="716132" y="322555"/>
                </a:cubicBezTo>
                <a:cubicBezTo>
                  <a:pt x="721064" y="324528"/>
                  <a:pt x="717119" y="362011"/>
                  <a:pt x="722051" y="363984"/>
                </a:cubicBezTo>
                <a:cubicBezTo>
                  <a:pt x="727969" y="364971"/>
                  <a:pt x="751643" y="362997"/>
                  <a:pt x="757561" y="363984"/>
                </a:cubicBezTo>
                <a:cubicBezTo>
                  <a:pt x="763480" y="365957"/>
                  <a:pt x="763479" y="394563"/>
                  <a:pt x="769398" y="396536"/>
                </a:cubicBezTo>
                <a:cubicBezTo>
                  <a:pt x="776303" y="398509"/>
                  <a:pt x="827596" y="397522"/>
                  <a:pt x="834501" y="399495"/>
                </a:cubicBezTo>
                <a:cubicBezTo>
                  <a:pt x="841406" y="400481"/>
                  <a:pt x="827596" y="404428"/>
                  <a:pt x="834501" y="405414"/>
                </a:cubicBezTo>
                <a:lnTo>
                  <a:pt x="905522" y="411332"/>
                </a:lnTo>
                <a:cubicBezTo>
                  <a:pt x="910454" y="411332"/>
                  <a:pt x="912427" y="449802"/>
                  <a:pt x="917359" y="449802"/>
                </a:cubicBezTo>
                <a:cubicBezTo>
                  <a:pt x="926237" y="450788"/>
                  <a:pt x="976544" y="451775"/>
                  <a:pt x="985422" y="452761"/>
                </a:cubicBezTo>
                <a:cubicBezTo>
                  <a:pt x="991340" y="454734"/>
                  <a:pt x="991340" y="477421"/>
                  <a:pt x="997258" y="479394"/>
                </a:cubicBezTo>
                <a:cubicBezTo>
                  <a:pt x="1009095" y="483340"/>
                  <a:pt x="1056443" y="481367"/>
                  <a:pt x="1068280" y="485313"/>
                </a:cubicBezTo>
                <a:cubicBezTo>
                  <a:pt x="1077158" y="487286"/>
                  <a:pt x="1065320" y="495177"/>
                  <a:pt x="1074198" y="497150"/>
                </a:cubicBezTo>
                <a:cubicBezTo>
                  <a:pt x="1083076" y="498136"/>
                  <a:pt x="1103790" y="499123"/>
                  <a:pt x="1112668" y="500109"/>
                </a:cubicBezTo>
                <a:cubicBezTo>
                  <a:pt x="1120559" y="502082"/>
                  <a:pt x="1107736" y="509973"/>
                  <a:pt x="1115627" y="511946"/>
                </a:cubicBezTo>
                <a:cubicBezTo>
                  <a:pt x="1123518" y="512932"/>
                  <a:pt x="1152125" y="513919"/>
                  <a:pt x="1160016" y="514905"/>
                </a:cubicBezTo>
                <a:lnTo>
                  <a:pt x="1171853" y="550416"/>
                </a:lnTo>
                <a:cubicBezTo>
                  <a:pt x="1186649" y="553375"/>
                  <a:pt x="1183690" y="547457"/>
                  <a:pt x="1198486" y="550416"/>
                </a:cubicBezTo>
                <a:cubicBezTo>
                  <a:pt x="1205391" y="551402"/>
                  <a:pt x="1200458" y="593818"/>
                  <a:pt x="1207363" y="594804"/>
                </a:cubicBezTo>
                <a:cubicBezTo>
                  <a:pt x="1212295" y="594804"/>
                  <a:pt x="1234983" y="591845"/>
                  <a:pt x="1239915" y="591845"/>
                </a:cubicBezTo>
                <a:cubicBezTo>
                  <a:pt x="1246820" y="593818"/>
                  <a:pt x="1250765" y="634260"/>
                  <a:pt x="1257670" y="636233"/>
                </a:cubicBezTo>
                <a:cubicBezTo>
                  <a:pt x="1267534" y="645604"/>
                  <a:pt x="1280850" y="646097"/>
                  <a:pt x="1299099" y="648070"/>
                </a:cubicBezTo>
                <a:cubicBezTo>
                  <a:pt x="1307977" y="650043"/>
                  <a:pt x="1342501" y="647084"/>
                  <a:pt x="1367161" y="648070"/>
                </a:cubicBezTo>
                <a:lnTo>
                  <a:pt x="1447060" y="653988"/>
                </a:lnTo>
                <a:cubicBezTo>
                  <a:pt x="1452979" y="656947"/>
                  <a:pt x="1444101" y="665825"/>
                  <a:pt x="1450020" y="668784"/>
                </a:cubicBezTo>
                <a:cubicBezTo>
                  <a:pt x="1470734" y="671743"/>
                  <a:pt x="1532878" y="674703"/>
                  <a:pt x="1553592" y="677662"/>
                </a:cubicBezTo>
                <a:cubicBezTo>
                  <a:pt x="1575293" y="682594"/>
                  <a:pt x="1570361" y="755588"/>
                  <a:pt x="1592062" y="760520"/>
                </a:cubicBezTo>
                <a:cubicBezTo>
                  <a:pt x="1611790" y="762493"/>
                  <a:pt x="1773561" y="761507"/>
                  <a:pt x="1793289" y="763480"/>
                </a:cubicBezTo>
                <a:lnTo>
                  <a:pt x="1796249" y="790113"/>
                </a:lnTo>
                <a:cubicBezTo>
                  <a:pt x="1814004" y="791100"/>
                  <a:pt x="1914618" y="789126"/>
                  <a:pt x="1932373" y="790113"/>
                </a:cubicBezTo>
                <a:lnTo>
                  <a:pt x="1976762" y="843379"/>
                </a:lnTo>
                <a:cubicBezTo>
                  <a:pt x="1980708" y="844365"/>
                  <a:pt x="2061592" y="848311"/>
                  <a:pt x="2065538" y="849297"/>
                </a:cubicBezTo>
                <a:cubicBezTo>
                  <a:pt x="2085266" y="852256"/>
                  <a:pt x="2087239" y="867053"/>
                  <a:pt x="2106967" y="870012"/>
                </a:cubicBezTo>
                <a:cubicBezTo>
                  <a:pt x="2149383" y="875930"/>
                  <a:pt x="2295371" y="870012"/>
                  <a:pt x="2337787" y="875930"/>
                </a:cubicBezTo>
                <a:cubicBezTo>
                  <a:pt x="2345678" y="876916"/>
                  <a:pt x="2336533" y="924906"/>
                  <a:pt x="2344424" y="925892"/>
                </a:cubicBezTo>
                <a:lnTo>
                  <a:pt x="2432481" y="932155"/>
                </a:lnTo>
                <a:cubicBezTo>
                  <a:pt x="2440372" y="934128"/>
                  <a:pt x="2430509" y="965693"/>
                  <a:pt x="2438400" y="967666"/>
                </a:cubicBezTo>
                <a:lnTo>
                  <a:pt x="2923713" y="967666"/>
                </a:lnTo>
                <a:lnTo>
                  <a:pt x="2923713" y="967666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329278" y="2179106"/>
            <a:ext cx="2843655" cy="195758"/>
          </a:xfrm>
          <a:custGeom>
            <a:avLst/>
            <a:gdLst>
              <a:gd name="connsiteX0" fmla="*/ 0 w 2843655"/>
              <a:gd name="connsiteY0" fmla="*/ 0 h 203486"/>
              <a:gd name="connsiteX1" fmla="*/ 2843655 w 2843655"/>
              <a:gd name="connsiteY1" fmla="*/ 203486 h 203486"/>
              <a:gd name="connsiteX2" fmla="*/ 2843655 w 2843655"/>
              <a:gd name="connsiteY2" fmla="*/ 203486 h 203486"/>
              <a:gd name="connsiteX0" fmla="*/ 0 w 2843655"/>
              <a:gd name="connsiteY0" fmla="*/ 0 h 203486"/>
              <a:gd name="connsiteX1" fmla="*/ 1519707 w 2843655"/>
              <a:gd name="connsiteY1" fmla="*/ 69546 h 203486"/>
              <a:gd name="connsiteX2" fmla="*/ 2843655 w 2843655"/>
              <a:gd name="connsiteY2" fmla="*/ 203486 h 203486"/>
              <a:gd name="connsiteX3" fmla="*/ 2843655 w 2843655"/>
              <a:gd name="connsiteY3" fmla="*/ 203486 h 203486"/>
              <a:gd name="connsiteX0" fmla="*/ 0 w 2843655"/>
              <a:gd name="connsiteY0" fmla="*/ 0 h 203486"/>
              <a:gd name="connsiteX1" fmla="*/ 1519707 w 2843655"/>
              <a:gd name="connsiteY1" fmla="*/ 69546 h 203486"/>
              <a:gd name="connsiteX2" fmla="*/ 1519707 w 2843655"/>
              <a:gd name="connsiteY2" fmla="*/ 139092 h 203486"/>
              <a:gd name="connsiteX3" fmla="*/ 2843655 w 2843655"/>
              <a:gd name="connsiteY3" fmla="*/ 203486 h 203486"/>
              <a:gd name="connsiteX4" fmla="*/ 2843655 w 2843655"/>
              <a:gd name="connsiteY4" fmla="*/ 203486 h 203486"/>
              <a:gd name="connsiteX0" fmla="*/ 0 w 2843655"/>
              <a:gd name="connsiteY0" fmla="*/ 0 h 203486"/>
              <a:gd name="connsiteX1" fmla="*/ 1519707 w 2843655"/>
              <a:gd name="connsiteY1" fmla="*/ 69546 h 203486"/>
              <a:gd name="connsiteX2" fmla="*/ 1527434 w 2843655"/>
              <a:gd name="connsiteY2" fmla="*/ 144243 h 203486"/>
              <a:gd name="connsiteX3" fmla="*/ 2843655 w 2843655"/>
              <a:gd name="connsiteY3" fmla="*/ 203486 h 203486"/>
              <a:gd name="connsiteX4" fmla="*/ 2843655 w 2843655"/>
              <a:gd name="connsiteY4" fmla="*/ 203486 h 203486"/>
              <a:gd name="connsiteX0" fmla="*/ 0 w 2843655"/>
              <a:gd name="connsiteY0" fmla="*/ 0 h 195758"/>
              <a:gd name="connsiteX1" fmla="*/ 1519707 w 2843655"/>
              <a:gd name="connsiteY1" fmla="*/ 61818 h 195758"/>
              <a:gd name="connsiteX2" fmla="*/ 1527434 w 2843655"/>
              <a:gd name="connsiteY2" fmla="*/ 136515 h 195758"/>
              <a:gd name="connsiteX3" fmla="*/ 2843655 w 2843655"/>
              <a:gd name="connsiteY3" fmla="*/ 195758 h 195758"/>
              <a:gd name="connsiteX4" fmla="*/ 2843655 w 2843655"/>
              <a:gd name="connsiteY4" fmla="*/ 195758 h 19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3655" h="195758">
                <a:moveTo>
                  <a:pt x="0" y="0"/>
                </a:moveTo>
                <a:cubicBezTo>
                  <a:pt x="291062" y="19748"/>
                  <a:pt x="1228645" y="42070"/>
                  <a:pt x="1519707" y="61818"/>
                </a:cubicBezTo>
                <a:cubicBezTo>
                  <a:pt x="1525717" y="63535"/>
                  <a:pt x="1521424" y="134798"/>
                  <a:pt x="1527434" y="136515"/>
                </a:cubicBezTo>
                <a:lnTo>
                  <a:pt x="2843655" y="195758"/>
                </a:lnTo>
                <a:lnTo>
                  <a:pt x="2843655" y="195758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318968" y="2181673"/>
            <a:ext cx="2933808" cy="600156"/>
          </a:xfrm>
          <a:custGeom>
            <a:avLst/>
            <a:gdLst>
              <a:gd name="connsiteX0" fmla="*/ 0 w 3154102"/>
              <a:gd name="connsiteY0" fmla="*/ 0 h 651232"/>
              <a:gd name="connsiteX1" fmla="*/ 2938959 w 3154102"/>
              <a:gd name="connsiteY1" fmla="*/ 607883 h 651232"/>
              <a:gd name="connsiteX2" fmla="*/ 2931232 w 3154102"/>
              <a:gd name="connsiteY2" fmla="*/ 602731 h 651232"/>
              <a:gd name="connsiteX0" fmla="*/ 0 w 3130635"/>
              <a:gd name="connsiteY0" fmla="*/ 0 h 649707"/>
              <a:gd name="connsiteX1" fmla="*/ 316820 w 3130635"/>
              <a:gd name="connsiteY1" fmla="*/ 20606 h 649707"/>
              <a:gd name="connsiteX2" fmla="*/ 2938959 w 3130635"/>
              <a:gd name="connsiteY2" fmla="*/ 607883 h 649707"/>
              <a:gd name="connsiteX3" fmla="*/ 2931232 w 3130635"/>
              <a:gd name="connsiteY3" fmla="*/ 602731 h 649707"/>
              <a:gd name="connsiteX0" fmla="*/ 0 w 3125484"/>
              <a:gd name="connsiteY0" fmla="*/ 0 h 641980"/>
              <a:gd name="connsiteX1" fmla="*/ 311669 w 3125484"/>
              <a:gd name="connsiteY1" fmla="*/ 12879 h 641980"/>
              <a:gd name="connsiteX2" fmla="*/ 2933808 w 3125484"/>
              <a:gd name="connsiteY2" fmla="*/ 600156 h 641980"/>
              <a:gd name="connsiteX3" fmla="*/ 2926081 w 3125484"/>
              <a:gd name="connsiteY3" fmla="*/ 595004 h 641980"/>
              <a:gd name="connsiteX0" fmla="*/ 0 w 3124912"/>
              <a:gd name="connsiteY0" fmla="*/ 0 h 639883"/>
              <a:gd name="connsiteX1" fmla="*/ 311669 w 3124912"/>
              <a:gd name="connsiteY1" fmla="*/ 12879 h 639883"/>
              <a:gd name="connsiteX2" fmla="*/ 319397 w 3124912"/>
              <a:gd name="connsiteY2" fmla="*/ 41213 h 639883"/>
              <a:gd name="connsiteX3" fmla="*/ 2933808 w 3124912"/>
              <a:gd name="connsiteY3" fmla="*/ 600156 h 639883"/>
              <a:gd name="connsiteX4" fmla="*/ 2926081 w 3124912"/>
              <a:gd name="connsiteY4" fmla="*/ 595004 h 639883"/>
              <a:gd name="connsiteX0" fmla="*/ 0 w 3115182"/>
              <a:gd name="connsiteY0" fmla="*/ 0 h 639120"/>
              <a:gd name="connsiteX1" fmla="*/ 311669 w 3115182"/>
              <a:gd name="connsiteY1" fmla="*/ 12879 h 639120"/>
              <a:gd name="connsiteX2" fmla="*/ 319397 w 3115182"/>
              <a:gd name="connsiteY2" fmla="*/ 41213 h 639120"/>
              <a:gd name="connsiteX3" fmla="*/ 450761 w 3115182"/>
              <a:gd name="connsiteY3" fmla="*/ 51517 h 639120"/>
              <a:gd name="connsiteX4" fmla="*/ 2933808 w 3115182"/>
              <a:gd name="connsiteY4" fmla="*/ 600156 h 639120"/>
              <a:gd name="connsiteX5" fmla="*/ 2926081 w 3115182"/>
              <a:gd name="connsiteY5" fmla="*/ 595004 h 639120"/>
              <a:gd name="connsiteX0" fmla="*/ 0 w 3114992"/>
              <a:gd name="connsiteY0" fmla="*/ 0 h 637976"/>
              <a:gd name="connsiteX1" fmla="*/ 311669 w 3114992"/>
              <a:gd name="connsiteY1" fmla="*/ 12879 h 637976"/>
              <a:gd name="connsiteX2" fmla="*/ 319397 w 3114992"/>
              <a:gd name="connsiteY2" fmla="*/ 41213 h 637976"/>
              <a:gd name="connsiteX3" fmla="*/ 450761 w 3114992"/>
              <a:gd name="connsiteY3" fmla="*/ 51517 h 637976"/>
              <a:gd name="connsiteX4" fmla="*/ 453337 w 3114992"/>
              <a:gd name="connsiteY4" fmla="*/ 66971 h 637976"/>
              <a:gd name="connsiteX5" fmla="*/ 2933808 w 3114992"/>
              <a:gd name="connsiteY5" fmla="*/ 600156 h 637976"/>
              <a:gd name="connsiteX6" fmla="*/ 2926081 w 3114992"/>
              <a:gd name="connsiteY6" fmla="*/ 595004 h 637976"/>
              <a:gd name="connsiteX0" fmla="*/ 0 w 3111558"/>
              <a:gd name="connsiteY0" fmla="*/ 0 h 637976"/>
              <a:gd name="connsiteX1" fmla="*/ 311669 w 3111558"/>
              <a:gd name="connsiteY1" fmla="*/ 12879 h 637976"/>
              <a:gd name="connsiteX2" fmla="*/ 319397 w 3111558"/>
              <a:gd name="connsiteY2" fmla="*/ 41213 h 637976"/>
              <a:gd name="connsiteX3" fmla="*/ 450761 w 3111558"/>
              <a:gd name="connsiteY3" fmla="*/ 51517 h 637976"/>
              <a:gd name="connsiteX4" fmla="*/ 453337 w 3111558"/>
              <a:gd name="connsiteY4" fmla="*/ 66971 h 637976"/>
              <a:gd name="connsiteX5" fmla="*/ 499701 w 3111558"/>
              <a:gd name="connsiteY5" fmla="*/ 66971 h 637976"/>
              <a:gd name="connsiteX6" fmla="*/ 2933808 w 3111558"/>
              <a:gd name="connsiteY6" fmla="*/ 600156 h 637976"/>
              <a:gd name="connsiteX7" fmla="*/ 2926081 w 3111558"/>
              <a:gd name="connsiteY7" fmla="*/ 595004 h 637976"/>
              <a:gd name="connsiteX0" fmla="*/ 0 w 3111367"/>
              <a:gd name="connsiteY0" fmla="*/ 0 h 635499"/>
              <a:gd name="connsiteX1" fmla="*/ 311669 w 3111367"/>
              <a:gd name="connsiteY1" fmla="*/ 12879 h 635499"/>
              <a:gd name="connsiteX2" fmla="*/ 319397 w 3111367"/>
              <a:gd name="connsiteY2" fmla="*/ 41213 h 635499"/>
              <a:gd name="connsiteX3" fmla="*/ 450761 w 3111367"/>
              <a:gd name="connsiteY3" fmla="*/ 51517 h 635499"/>
              <a:gd name="connsiteX4" fmla="*/ 453337 w 3111367"/>
              <a:gd name="connsiteY4" fmla="*/ 66971 h 635499"/>
              <a:gd name="connsiteX5" fmla="*/ 499701 w 3111367"/>
              <a:gd name="connsiteY5" fmla="*/ 66971 h 635499"/>
              <a:gd name="connsiteX6" fmla="*/ 502277 w 3111367"/>
              <a:gd name="connsiteY6" fmla="*/ 100456 h 635499"/>
              <a:gd name="connsiteX7" fmla="*/ 2933808 w 3111367"/>
              <a:gd name="connsiteY7" fmla="*/ 600156 h 635499"/>
              <a:gd name="connsiteX8" fmla="*/ 2926081 w 3111367"/>
              <a:gd name="connsiteY8" fmla="*/ 595004 h 635499"/>
              <a:gd name="connsiteX0" fmla="*/ 0 w 3107551"/>
              <a:gd name="connsiteY0" fmla="*/ 0 h 634927"/>
              <a:gd name="connsiteX1" fmla="*/ 311669 w 3107551"/>
              <a:gd name="connsiteY1" fmla="*/ 12879 h 634927"/>
              <a:gd name="connsiteX2" fmla="*/ 319397 w 3107551"/>
              <a:gd name="connsiteY2" fmla="*/ 41213 h 634927"/>
              <a:gd name="connsiteX3" fmla="*/ 450761 w 3107551"/>
              <a:gd name="connsiteY3" fmla="*/ 51517 h 634927"/>
              <a:gd name="connsiteX4" fmla="*/ 453337 w 3107551"/>
              <a:gd name="connsiteY4" fmla="*/ 66971 h 634927"/>
              <a:gd name="connsiteX5" fmla="*/ 499701 w 3107551"/>
              <a:gd name="connsiteY5" fmla="*/ 66971 h 634927"/>
              <a:gd name="connsiteX6" fmla="*/ 502277 w 3107551"/>
              <a:gd name="connsiteY6" fmla="*/ 100456 h 634927"/>
              <a:gd name="connsiteX7" fmla="*/ 553793 w 3107551"/>
              <a:gd name="connsiteY7" fmla="*/ 108185 h 634927"/>
              <a:gd name="connsiteX8" fmla="*/ 2933808 w 3107551"/>
              <a:gd name="connsiteY8" fmla="*/ 600156 h 634927"/>
              <a:gd name="connsiteX9" fmla="*/ 2926081 w 3107551"/>
              <a:gd name="connsiteY9" fmla="*/ 595004 h 634927"/>
              <a:gd name="connsiteX0" fmla="*/ 0 w 3107170"/>
              <a:gd name="connsiteY0" fmla="*/ 0 h 633403"/>
              <a:gd name="connsiteX1" fmla="*/ 311669 w 3107170"/>
              <a:gd name="connsiteY1" fmla="*/ 12879 h 633403"/>
              <a:gd name="connsiteX2" fmla="*/ 319397 w 3107170"/>
              <a:gd name="connsiteY2" fmla="*/ 41213 h 633403"/>
              <a:gd name="connsiteX3" fmla="*/ 450761 w 3107170"/>
              <a:gd name="connsiteY3" fmla="*/ 51517 h 633403"/>
              <a:gd name="connsiteX4" fmla="*/ 453337 w 3107170"/>
              <a:gd name="connsiteY4" fmla="*/ 66971 h 633403"/>
              <a:gd name="connsiteX5" fmla="*/ 499701 w 3107170"/>
              <a:gd name="connsiteY5" fmla="*/ 66971 h 633403"/>
              <a:gd name="connsiteX6" fmla="*/ 502277 w 3107170"/>
              <a:gd name="connsiteY6" fmla="*/ 100456 h 633403"/>
              <a:gd name="connsiteX7" fmla="*/ 553793 w 3107170"/>
              <a:gd name="connsiteY7" fmla="*/ 108185 h 633403"/>
              <a:gd name="connsiteX8" fmla="*/ 558945 w 3107170"/>
              <a:gd name="connsiteY8" fmla="*/ 128791 h 633403"/>
              <a:gd name="connsiteX9" fmla="*/ 2933808 w 3107170"/>
              <a:gd name="connsiteY9" fmla="*/ 600156 h 633403"/>
              <a:gd name="connsiteX10" fmla="*/ 2926081 w 3107170"/>
              <a:gd name="connsiteY10" fmla="*/ 595004 h 633403"/>
              <a:gd name="connsiteX0" fmla="*/ 0 w 3101828"/>
              <a:gd name="connsiteY0" fmla="*/ 0 h 632641"/>
              <a:gd name="connsiteX1" fmla="*/ 311669 w 3101828"/>
              <a:gd name="connsiteY1" fmla="*/ 12879 h 632641"/>
              <a:gd name="connsiteX2" fmla="*/ 319397 w 3101828"/>
              <a:gd name="connsiteY2" fmla="*/ 41213 h 632641"/>
              <a:gd name="connsiteX3" fmla="*/ 450761 w 3101828"/>
              <a:gd name="connsiteY3" fmla="*/ 51517 h 632641"/>
              <a:gd name="connsiteX4" fmla="*/ 453337 w 3101828"/>
              <a:gd name="connsiteY4" fmla="*/ 66971 h 632641"/>
              <a:gd name="connsiteX5" fmla="*/ 499701 w 3101828"/>
              <a:gd name="connsiteY5" fmla="*/ 66971 h 632641"/>
              <a:gd name="connsiteX6" fmla="*/ 502277 w 3101828"/>
              <a:gd name="connsiteY6" fmla="*/ 100456 h 632641"/>
              <a:gd name="connsiteX7" fmla="*/ 553793 w 3101828"/>
              <a:gd name="connsiteY7" fmla="*/ 108185 h 632641"/>
              <a:gd name="connsiteX8" fmla="*/ 558945 w 3101828"/>
              <a:gd name="connsiteY8" fmla="*/ 128791 h 632641"/>
              <a:gd name="connsiteX9" fmla="*/ 631066 w 3101828"/>
              <a:gd name="connsiteY9" fmla="*/ 139094 h 632641"/>
              <a:gd name="connsiteX10" fmla="*/ 2933808 w 3101828"/>
              <a:gd name="connsiteY10" fmla="*/ 600156 h 632641"/>
              <a:gd name="connsiteX11" fmla="*/ 2926081 w 3101828"/>
              <a:gd name="connsiteY11" fmla="*/ 595004 h 632641"/>
              <a:gd name="connsiteX0" fmla="*/ 0 w 3101637"/>
              <a:gd name="connsiteY0" fmla="*/ 0 h 631498"/>
              <a:gd name="connsiteX1" fmla="*/ 311669 w 3101637"/>
              <a:gd name="connsiteY1" fmla="*/ 12879 h 631498"/>
              <a:gd name="connsiteX2" fmla="*/ 319397 w 3101637"/>
              <a:gd name="connsiteY2" fmla="*/ 41213 h 631498"/>
              <a:gd name="connsiteX3" fmla="*/ 450761 w 3101637"/>
              <a:gd name="connsiteY3" fmla="*/ 51517 h 631498"/>
              <a:gd name="connsiteX4" fmla="*/ 453337 w 3101637"/>
              <a:gd name="connsiteY4" fmla="*/ 66971 h 631498"/>
              <a:gd name="connsiteX5" fmla="*/ 499701 w 3101637"/>
              <a:gd name="connsiteY5" fmla="*/ 66971 h 631498"/>
              <a:gd name="connsiteX6" fmla="*/ 502277 w 3101637"/>
              <a:gd name="connsiteY6" fmla="*/ 100456 h 631498"/>
              <a:gd name="connsiteX7" fmla="*/ 553793 w 3101637"/>
              <a:gd name="connsiteY7" fmla="*/ 108185 h 631498"/>
              <a:gd name="connsiteX8" fmla="*/ 558945 w 3101637"/>
              <a:gd name="connsiteY8" fmla="*/ 128791 h 631498"/>
              <a:gd name="connsiteX9" fmla="*/ 631066 w 3101637"/>
              <a:gd name="connsiteY9" fmla="*/ 139094 h 631498"/>
              <a:gd name="connsiteX10" fmla="*/ 633642 w 3101637"/>
              <a:gd name="connsiteY10" fmla="*/ 154549 h 631498"/>
              <a:gd name="connsiteX11" fmla="*/ 2933808 w 3101637"/>
              <a:gd name="connsiteY11" fmla="*/ 600156 h 631498"/>
              <a:gd name="connsiteX12" fmla="*/ 2926081 w 3101637"/>
              <a:gd name="connsiteY12" fmla="*/ 595004 h 631498"/>
              <a:gd name="connsiteX0" fmla="*/ 0 w 3091526"/>
              <a:gd name="connsiteY0" fmla="*/ 0 h 631117"/>
              <a:gd name="connsiteX1" fmla="*/ 311669 w 3091526"/>
              <a:gd name="connsiteY1" fmla="*/ 12879 h 631117"/>
              <a:gd name="connsiteX2" fmla="*/ 319397 w 3091526"/>
              <a:gd name="connsiteY2" fmla="*/ 41213 h 631117"/>
              <a:gd name="connsiteX3" fmla="*/ 450761 w 3091526"/>
              <a:gd name="connsiteY3" fmla="*/ 51517 h 631117"/>
              <a:gd name="connsiteX4" fmla="*/ 453337 w 3091526"/>
              <a:gd name="connsiteY4" fmla="*/ 66971 h 631117"/>
              <a:gd name="connsiteX5" fmla="*/ 499701 w 3091526"/>
              <a:gd name="connsiteY5" fmla="*/ 66971 h 631117"/>
              <a:gd name="connsiteX6" fmla="*/ 502277 w 3091526"/>
              <a:gd name="connsiteY6" fmla="*/ 100456 h 631117"/>
              <a:gd name="connsiteX7" fmla="*/ 553793 w 3091526"/>
              <a:gd name="connsiteY7" fmla="*/ 108185 h 631117"/>
              <a:gd name="connsiteX8" fmla="*/ 558945 w 3091526"/>
              <a:gd name="connsiteY8" fmla="*/ 128791 h 631117"/>
              <a:gd name="connsiteX9" fmla="*/ 631066 w 3091526"/>
              <a:gd name="connsiteY9" fmla="*/ 139094 h 631117"/>
              <a:gd name="connsiteX10" fmla="*/ 633642 w 3091526"/>
              <a:gd name="connsiteY10" fmla="*/ 154549 h 631117"/>
              <a:gd name="connsiteX11" fmla="*/ 770159 w 3091526"/>
              <a:gd name="connsiteY11" fmla="*/ 159700 h 631117"/>
              <a:gd name="connsiteX12" fmla="*/ 2933808 w 3091526"/>
              <a:gd name="connsiteY12" fmla="*/ 600156 h 631117"/>
              <a:gd name="connsiteX13" fmla="*/ 2926081 w 3091526"/>
              <a:gd name="connsiteY13" fmla="*/ 595004 h 631117"/>
              <a:gd name="connsiteX0" fmla="*/ 0 w 3090763"/>
              <a:gd name="connsiteY0" fmla="*/ 0 h 629593"/>
              <a:gd name="connsiteX1" fmla="*/ 311669 w 3090763"/>
              <a:gd name="connsiteY1" fmla="*/ 12879 h 629593"/>
              <a:gd name="connsiteX2" fmla="*/ 319397 w 3090763"/>
              <a:gd name="connsiteY2" fmla="*/ 41213 h 629593"/>
              <a:gd name="connsiteX3" fmla="*/ 450761 w 3090763"/>
              <a:gd name="connsiteY3" fmla="*/ 51517 h 629593"/>
              <a:gd name="connsiteX4" fmla="*/ 453337 w 3090763"/>
              <a:gd name="connsiteY4" fmla="*/ 66971 h 629593"/>
              <a:gd name="connsiteX5" fmla="*/ 499701 w 3090763"/>
              <a:gd name="connsiteY5" fmla="*/ 66971 h 629593"/>
              <a:gd name="connsiteX6" fmla="*/ 502277 w 3090763"/>
              <a:gd name="connsiteY6" fmla="*/ 100456 h 629593"/>
              <a:gd name="connsiteX7" fmla="*/ 553793 w 3090763"/>
              <a:gd name="connsiteY7" fmla="*/ 108185 h 629593"/>
              <a:gd name="connsiteX8" fmla="*/ 558945 w 3090763"/>
              <a:gd name="connsiteY8" fmla="*/ 128791 h 629593"/>
              <a:gd name="connsiteX9" fmla="*/ 631066 w 3090763"/>
              <a:gd name="connsiteY9" fmla="*/ 139094 h 629593"/>
              <a:gd name="connsiteX10" fmla="*/ 633642 w 3090763"/>
              <a:gd name="connsiteY10" fmla="*/ 154549 h 629593"/>
              <a:gd name="connsiteX11" fmla="*/ 770159 w 3090763"/>
              <a:gd name="connsiteY11" fmla="*/ 159700 h 629593"/>
              <a:gd name="connsiteX12" fmla="*/ 780462 w 3090763"/>
              <a:gd name="connsiteY12" fmla="*/ 180307 h 629593"/>
              <a:gd name="connsiteX13" fmla="*/ 2933808 w 3090763"/>
              <a:gd name="connsiteY13" fmla="*/ 600156 h 629593"/>
              <a:gd name="connsiteX14" fmla="*/ 2926081 w 3090763"/>
              <a:gd name="connsiteY14" fmla="*/ 595004 h 629593"/>
              <a:gd name="connsiteX0" fmla="*/ 0 w 3073785"/>
              <a:gd name="connsiteY0" fmla="*/ 0 h 627117"/>
              <a:gd name="connsiteX1" fmla="*/ 311669 w 3073785"/>
              <a:gd name="connsiteY1" fmla="*/ 12879 h 627117"/>
              <a:gd name="connsiteX2" fmla="*/ 319397 w 3073785"/>
              <a:gd name="connsiteY2" fmla="*/ 41213 h 627117"/>
              <a:gd name="connsiteX3" fmla="*/ 450761 w 3073785"/>
              <a:gd name="connsiteY3" fmla="*/ 51517 h 627117"/>
              <a:gd name="connsiteX4" fmla="*/ 453337 w 3073785"/>
              <a:gd name="connsiteY4" fmla="*/ 66971 h 627117"/>
              <a:gd name="connsiteX5" fmla="*/ 499701 w 3073785"/>
              <a:gd name="connsiteY5" fmla="*/ 66971 h 627117"/>
              <a:gd name="connsiteX6" fmla="*/ 502277 w 3073785"/>
              <a:gd name="connsiteY6" fmla="*/ 100456 h 627117"/>
              <a:gd name="connsiteX7" fmla="*/ 553793 w 3073785"/>
              <a:gd name="connsiteY7" fmla="*/ 108185 h 627117"/>
              <a:gd name="connsiteX8" fmla="*/ 558945 w 3073785"/>
              <a:gd name="connsiteY8" fmla="*/ 128791 h 627117"/>
              <a:gd name="connsiteX9" fmla="*/ 631066 w 3073785"/>
              <a:gd name="connsiteY9" fmla="*/ 139094 h 627117"/>
              <a:gd name="connsiteX10" fmla="*/ 633642 w 3073785"/>
              <a:gd name="connsiteY10" fmla="*/ 154549 h 627117"/>
              <a:gd name="connsiteX11" fmla="*/ 770159 w 3073785"/>
              <a:gd name="connsiteY11" fmla="*/ 159700 h 627117"/>
              <a:gd name="connsiteX12" fmla="*/ 780462 w 3073785"/>
              <a:gd name="connsiteY12" fmla="*/ 180307 h 627117"/>
              <a:gd name="connsiteX13" fmla="*/ 1009707 w 3073785"/>
              <a:gd name="connsiteY13" fmla="*/ 213792 h 627117"/>
              <a:gd name="connsiteX14" fmla="*/ 2933808 w 3073785"/>
              <a:gd name="connsiteY14" fmla="*/ 600156 h 627117"/>
              <a:gd name="connsiteX15" fmla="*/ 2926081 w 3073785"/>
              <a:gd name="connsiteY15" fmla="*/ 595004 h 627117"/>
              <a:gd name="connsiteX0" fmla="*/ 0 w 3073785"/>
              <a:gd name="connsiteY0" fmla="*/ 0 h 627117"/>
              <a:gd name="connsiteX1" fmla="*/ 311669 w 3073785"/>
              <a:gd name="connsiteY1" fmla="*/ 12879 h 627117"/>
              <a:gd name="connsiteX2" fmla="*/ 319397 w 3073785"/>
              <a:gd name="connsiteY2" fmla="*/ 41213 h 627117"/>
              <a:gd name="connsiteX3" fmla="*/ 450761 w 3073785"/>
              <a:gd name="connsiteY3" fmla="*/ 51517 h 627117"/>
              <a:gd name="connsiteX4" fmla="*/ 453337 w 3073785"/>
              <a:gd name="connsiteY4" fmla="*/ 66971 h 627117"/>
              <a:gd name="connsiteX5" fmla="*/ 499701 w 3073785"/>
              <a:gd name="connsiteY5" fmla="*/ 66971 h 627117"/>
              <a:gd name="connsiteX6" fmla="*/ 502277 w 3073785"/>
              <a:gd name="connsiteY6" fmla="*/ 100456 h 627117"/>
              <a:gd name="connsiteX7" fmla="*/ 553793 w 3073785"/>
              <a:gd name="connsiteY7" fmla="*/ 108185 h 627117"/>
              <a:gd name="connsiteX8" fmla="*/ 558945 w 3073785"/>
              <a:gd name="connsiteY8" fmla="*/ 128791 h 627117"/>
              <a:gd name="connsiteX9" fmla="*/ 631066 w 3073785"/>
              <a:gd name="connsiteY9" fmla="*/ 139094 h 627117"/>
              <a:gd name="connsiteX10" fmla="*/ 633642 w 3073785"/>
              <a:gd name="connsiteY10" fmla="*/ 154549 h 627117"/>
              <a:gd name="connsiteX11" fmla="*/ 770159 w 3073785"/>
              <a:gd name="connsiteY11" fmla="*/ 159700 h 627117"/>
              <a:gd name="connsiteX12" fmla="*/ 772734 w 3073785"/>
              <a:gd name="connsiteY12" fmla="*/ 188034 h 627117"/>
              <a:gd name="connsiteX13" fmla="*/ 1009707 w 3073785"/>
              <a:gd name="connsiteY13" fmla="*/ 213792 h 627117"/>
              <a:gd name="connsiteX14" fmla="*/ 2933808 w 3073785"/>
              <a:gd name="connsiteY14" fmla="*/ 600156 h 627117"/>
              <a:gd name="connsiteX15" fmla="*/ 2926081 w 3073785"/>
              <a:gd name="connsiteY15" fmla="*/ 595004 h 627117"/>
              <a:gd name="connsiteX0" fmla="*/ 0 w 3074930"/>
              <a:gd name="connsiteY0" fmla="*/ 0 h 627117"/>
              <a:gd name="connsiteX1" fmla="*/ 311669 w 3074930"/>
              <a:gd name="connsiteY1" fmla="*/ 12879 h 627117"/>
              <a:gd name="connsiteX2" fmla="*/ 319397 w 3074930"/>
              <a:gd name="connsiteY2" fmla="*/ 41213 h 627117"/>
              <a:gd name="connsiteX3" fmla="*/ 450761 w 3074930"/>
              <a:gd name="connsiteY3" fmla="*/ 51517 h 627117"/>
              <a:gd name="connsiteX4" fmla="*/ 453337 w 3074930"/>
              <a:gd name="connsiteY4" fmla="*/ 66971 h 627117"/>
              <a:gd name="connsiteX5" fmla="*/ 499701 w 3074930"/>
              <a:gd name="connsiteY5" fmla="*/ 66971 h 627117"/>
              <a:gd name="connsiteX6" fmla="*/ 502277 w 3074930"/>
              <a:gd name="connsiteY6" fmla="*/ 100456 h 627117"/>
              <a:gd name="connsiteX7" fmla="*/ 553793 w 3074930"/>
              <a:gd name="connsiteY7" fmla="*/ 108185 h 627117"/>
              <a:gd name="connsiteX8" fmla="*/ 558945 w 3074930"/>
              <a:gd name="connsiteY8" fmla="*/ 128791 h 627117"/>
              <a:gd name="connsiteX9" fmla="*/ 631066 w 3074930"/>
              <a:gd name="connsiteY9" fmla="*/ 139094 h 627117"/>
              <a:gd name="connsiteX10" fmla="*/ 633642 w 3074930"/>
              <a:gd name="connsiteY10" fmla="*/ 154549 h 627117"/>
              <a:gd name="connsiteX11" fmla="*/ 770159 w 3074930"/>
              <a:gd name="connsiteY11" fmla="*/ 159700 h 627117"/>
              <a:gd name="connsiteX12" fmla="*/ 772734 w 3074930"/>
              <a:gd name="connsiteY12" fmla="*/ 188034 h 627117"/>
              <a:gd name="connsiteX13" fmla="*/ 994252 w 3074930"/>
              <a:gd name="connsiteY13" fmla="*/ 213792 h 627117"/>
              <a:gd name="connsiteX14" fmla="*/ 2933808 w 3074930"/>
              <a:gd name="connsiteY14" fmla="*/ 600156 h 627117"/>
              <a:gd name="connsiteX15" fmla="*/ 2926081 w 3074930"/>
              <a:gd name="connsiteY15" fmla="*/ 595004 h 627117"/>
              <a:gd name="connsiteX0" fmla="*/ 0 w 3074739"/>
              <a:gd name="connsiteY0" fmla="*/ 0 h 624452"/>
              <a:gd name="connsiteX1" fmla="*/ 311669 w 3074739"/>
              <a:gd name="connsiteY1" fmla="*/ 12879 h 624452"/>
              <a:gd name="connsiteX2" fmla="*/ 319397 w 3074739"/>
              <a:gd name="connsiteY2" fmla="*/ 41213 h 624452"/>
              <a:gd name="connsiteX3" fmla="*/ 450761 w 3074739"/>
              <a:gd name="connsiteY3" fmla="*/ 51517 h 624452"/>
              <a:gd name="connsiteX4" fmla="*/ 453337 w 3074739"/>
              <a:gd name="connsiteY4" fmla="*/ 66971 h 624452"/>
              <a:gd name="connsiteX5" fmla="*/ 499701 w 3074739"/>
              <a:gd name="connsiteY5" fmla="*/ 66971 h 624452"/>
              <a:gd name="connsiteX6" fmla="*/ 502277 w 3074739"/>
              <a:gd name="connsiteY6" fmla="*/ 100456 h 624452"/>
              <a:gd name="connsiteX7" fmla="*/ 553793 w 3074739"/>
              <a:gd name="connsiteY7" fmla="*/ 108185 h 624452"/>
              <a:gd name="connsiteX8" fmla="*/ 558945 w 3074739"/>
              <a:gd name="connsiteY8" fmla="*/ 128791 h 624452"/>
              <a:gd name="connsiteX9" fmla="*/ 631066 w 3074739"/>
              <a:gd name="connsiteY9" fmla="*/ 139094 h 624452"/>
              <a:gd name="connsiteX10" fmla="*/ 633642 w 3074739"/>
              <a:gd name="connsiteY10" fmla="*/ 154549 h 624452"/>
              <a:gd name="connsiteX11" fmla="*/ 770159 w 3074739"/>
              <a:gd name="connsiteY11" fmla="*/ 159700 h 624452"/>
              <a:gd name="connsiteX12" fmla="*/ 772734 w 3074739"/>
              <a:gd name="connsiteY12" fmla="*/ 188034 h 624452"/>
              <a:gd name="connsiteX13" fmla="*/ 994252 w 3074739"/>
              <a:gd name="connsiteY13" fmla="*/ 213792 h 624452"/>
              <a:gd name="connsiteX14" fmla="*/ 996827 w 3074739"/>
              <a:gd name="connsiteY14" fmla="*/ 249853 h 624452"/>
              <a:gd name="connsiteX15" fmla="*/ 2933808 w 3074739"/>
              <a:gd name="connsiteY15" fmla="*/ 600156 h 624452"/>
              <a:gd name="connsiteX16" fmla="*/ 2926081 w 3074739"/>
              <a:gd name="connsiteY16" fmla="*/ 595004 h 624452"/>
              <a:gd name="connsiteX0" fmla="*/ 0 w 3063675"/>
              <a:gd name="connsiteY0" fmla="*/ 0 h 623500"/>
              <a:gd name="connsiteX1" fmla="*/ 311669 w 3063675"/>
              <a:gd name="connsiteY1" fmla="*/ 12879 h 623500"/>
              <a:gd name="connsiteX2" fmla="*/ 319397 w 3063675"/>
              <a:gd name="connsiteY2" fmla="*/ 41213 h 623500"/>
              <a:gd name="connsiteX3" fmla="*/ 450761 w 3063675"/>
              <a:gd name="connsiteY3" fmla="*/ 51517 h 623500"/>
              <a:gd name="connsiteX4" fmla="*/ 453337 w 3063675"/>
              <a:gd name="connsiteY4" fmla="*/ 66971 h 623500"/>
              <a:gd name="connsiteX5" fmla="*/ 499701 w 3063675"/>
              <a:gd name="connsiteY5" fmla="*/ 66971 h 623500"/>
              <a:gd name="connsiteX6" fmla="*/ 502277 w 3063675"/>
              <a:gd name="connsiteY6" fmla="*/ 100456 h 623500"/>
              <a:gd name="connsiteX7" fmla="*/ 553793 w 3063675"/>
              <a:gd name="connsiteY7" fmla="*/ 108185 h 623500"/>
              <a:gd name="connsiteX8" fmla="*/ 558945 w 3063675"/>
              <a:gd name="connsiteY8" fmla="*/ 128791 h 623500"/>
              <a:gd name="connsiteX9" fmla="*/ 631066 w 3063675"/>
              <a:gd name="connsiteY9" fmla="*/ 139094 h 623500"/>
              <a:gd name="connsiteX10" fmla="*/ 633642 w 3063675"/>
              <a:gd name="connsiteY10" fmla="*/ 154549 h 623500"/>
              <a:gd name="connsiteX11" fmla="*/ 770159 w 3063675"/>
              <a:gd name="connsiteY11" fmla="*/ 159700 h 623500"/>
              <a:gd name="connsiteX12" fmla="*/ 772734 w 3063675"/>
              <a:gd name="connsiteY12" fmla="*/ 188034 h 623500"/>
              <a:gd name="connsiteX13" fmla="*/ 994252 w 3063675"/>
              <a:gd name="connsiteY13" fmla="*/ 213792 h 623500"/>
              <a:gd name="connsiteX14" fmla="*/ 996827 w 3063675"/>
              <a:gd name="connsiteY14" fmla="*/ 249853 h 623500"/>
              <a:gd name="connsiteX15" fmla="*/ 1146223 w 3063675"/>
              <a:gd name="connsiteY15" fmla="*/ 262732 h 623500"/>
              <a:gd name="connsiteX16" fmla="*/ 2933808 w 3063675"/>
              <a:gd name="connsiteY16" fmla="*/ 600156 h 623500"/>
              <a:gd name="connsiteX17" fmla="*/ 2926081 w 3063675"/>
              <a:gd name="connsiteY17" fmla="*/ 595004 h 623500"/>
              <a:gd name="connsiteX0" fmla="*/ 0 w 3062912"/>
              <a:gd name="connsiteY0" fmla="*/ 0 h 621027"/>
              <a:gd name="connsiteX1" fmla="*/ 311669 w 3062912"/>
              <a:gd name="connsiteY1" fmla="*/ 12879 h 621027"/>
              <a:gd name="connsiteX2" fmla="*/ 319397 w 3062912"/>
              <a:gd name="connsiteY2" fmla="*/ 41213 h 621027"/>
              <a:gd name="connsiteX3" fmla="*/ 450761 w 3062912"/>
              <a:gd name="connsiteY3" fmla="*/ 51517 h 621027"/>
              <a:gd name="connsiteX4" fmla="*/ 453337 w 3062912"/>
              <a:gd name="connsiteY4" fmla="*/ 66971 h 621027"/>
              <a:gd name="connsiteX5" fmla="*/ 499701 w 3062912"/>
              <a:gd name="connsiteY5" fmla="*/ 66971 h 621027"/>
              <a:gd name="connsiteX6" fmla="*/ 502277 w 3062912"/>
              <a:gd name="connsiteY6" fmla="*/ 100456 h 621027"/>
              <a:gd name="connsiteX7" fmla="*/ 553793 w 3062912"/>
              <a:gd name="connsiteY7" fmla="*/ 108185 h 621027"/>
              <a:gd name="connsiteX8" fmla="*/ 558945 w 3062912"/>
              <a:gd name="connsiteY8" fmla="*/ 128791 h 621027"/>
              <a:gd name="connsiteX9" fmla="*/ 631066 w 3062912"/>
              <a:gd name="connsiteY9" fmla="*/ 139094 h 621027"/>
              <a:gd name="connsiteX10" fmla="*/ 633642 w 3062912"/>
              <a:gd name="connsiteY10" fmla="*/ 154549 h 621027"/>
              <a:gd name="connsiteX11" fmla="*/ 770159 w 3062912"/>
              <a:gd name="connsiteY11" fmla="*/ 159700 h 621027"/>
              <a:gd name="connsiteX12" fmla="*/ 772734 w 3062912"/>
              <a:gd name="connsiteY12" fmla="*/ 188034 h 621027"/>
              <a:gd name="connsiteX13" fmla="*/ 994252 w 3062912"/>
              <a:gd name="connsiteY13" fmla="*/ 213792 h 621027"/>
              <a:gd name="connsiteX14" fmla="*/ 996827 w 3062912"/>
              <a:gd name="connsiteY14" fmla="*/ 249853 h 621027"/>
              <a:gd name="connsiteX15" fmla="*/ 1146223 w 3062912"/>
              <a:gd name="connsiteY15" fmla="*/ 262732 h 621027"/>
              <a:gd name="connsiteX16" fmla="*/ 1156526 w 3062912"/>
              <a:gd name="connsiteY16" fmla="*/ 296217 h 621027"/>
              <a:gd name="connsiteX17" fmla="*/ 2933808 w 3062912"/>
              <a:gd name="connsiteY17" fmla="*/ 600156 h 621027"/>
              <a:gd name="connsiteX18" fmla="*/ 2926081 w 3062912"/>
              <a:gd name="connsiteY18" fmla="*/ 595004 h 621027"/>
              <a:gd name="connsiteX0" fmla="*/ 0 w 3060432"/>
              <a:gd name="connsiteY0" fmla="*/ 0 h 620836"/>
              <a:gd name="connsiteX1" fmla="*/ 311669 w 3060432"/>
              <a:gd name="connsiteY1" fmla="*/ 12879 h 620836"/>
              <a:gd name="connsiteX2" fmla="*/ 319397 w 3060432"/>
              <a:gd name="connsiteY2" fmla="*/ 41213 h 620836"/>
              <a:gd name="connsiteX3" fmla="*/ 450761 w 3060432"/>
              <a:gd name="connsiteY3" fmla="*/ 51517 h 620836"/>
              <a:gd name="connsiteX4" fmla="*/ 453337 w 3060432"/>
              <a:gd name="connsiteY4" fmla="*/ 66971 h 620836"/>
              <a:gd name="connsiteX5" fmla="*/ 499701 w 3060432"/>
              <a:gd name="connsiteY5" fmla="*/ 66971 h 620836"/>
              <a:gd name="connsiteX6" fmla="*/ 502277 w 3060432"/>
              <a:gd name="connsiteY6" fmla="*/ 100456 h 620836"/>
              <a:gd name="connsiteX7" fmla="*/ 553793 w 3060432"/>
              <a:gd name="connsiteY7" fmla="*/ 108185 h 620836"/>
              <a:gd name="connsiteX8" fmla="*/ 558945 w 3060432"/>
              <a:gd name="connsiteY8" fmla="*/ 128791 h 620836"/>
              <a:gd name="connsiteX9" fmla="*/ 631066 w 3060432"/>
              <a:gd name="connsiteY9" fmla="*/ 139094 h 620836"/>
              <a:gd name="connsiteX10" fmla="*/ 633642 w 3060432"/>
              <a:gd name="connsiteY10" fmla="*/ 154549 h 620836"/>
              <a:gd name="connsiteX11" fmla="*/ 770159 w 3060432"/>
              <a:gd name="connsiteY11" fmla="*/ 159700 h 620836"/>
              <a:gd name="connsiteX12" fmla="*/ 772734 w 3060432"/>
              <a:gd name="connsiteY12" fmla="*/ 188034 h 620836"/>
              <a:gd name="connsiteX13" fmla="*/ 994252 w 3060432"/>
              <a:gd name="connsiteY13" fmla="*/ 213792 h 620836"/>
              <a:gd name="connsiteX14" fmla="*/ 996827 w 3060432"/>
              <a:gd name="connsiteY14" fmla="*/ 249853 h 620836"/>
              <a:gd name="connsiteX15" fmla="*/ 1146223 w 3060432"/>
              <a:gd name="connsiteY15" fmla="*/ 262732 h 620836"/>
              <a:gd name="connsiteX16" fmla="*/ 1156526 w 3060432"/>
              <a:gd name="connsiteY16" fmla="*/ 296217 h 620836"/>
              <a:gd name="connsiteX17" fmla="*/ 1190012 w 3060432"/>
              <a:gd name="connsiteY17" fmla="*/ 298794 h 620836"/>
              <a:gd name="connsiteX18" fmla="*/ 2933808 w 3060432"/>
              <a:gd name="connsiteY18" fmla="*/ 600156 h 620836"/>
              <a:gd name="connsiteX19" fmla="*/ 2926081 w 3060432"/>
              <a:gd name="connsiteY19" fmla="*/ 595004 h 620836"/>
              <a:gd name="connsiteX0" fmla="*/ 0 w 3058143"/>
              <a:gd name="connsiteY0" fmla="*/ 0 h 620836"/>
              <a:gd name="connsiteX1" fmla="*/ 311669 w 3058143"/>
              <a:gd name="connsiteY1" fmla="*/ 12879 h 620836"/>
              <a:gd name="connsiteX2" fmla="*/ 319397 w 3058143"/>
              <a:gd name="connsiteY2" fmla="*/ 41213 h 620836"/>
              <a:gd name="connsiteX3" fmla="*/ 450761 w 3058143"/>
              <a:gd name="connsiteY3" fmla="*/ 51517 h 620836"/>
              <a:gd name="connsiteX4" fmla="*/ 453337 w 3058143"/>
              <a:gd name="connsiteY4" fmla="*/ 66971 h 620836"/>
              <a:gd name="connsiteX5" fmla="*/ 499701 w 3058143"/>
              <a:gd name="connsiteY5" fmla="*/ 66971 h 620836"/>
              <a:gd name="connsiteX6" fmla="*/ 502277 w 3058143"/>
              <a:gd name="connsiteY6" fmla="*/ 100456 h 620836"/>
              <a:gd name="connsiteX7" fmla="*/ 553793 w 3058143"/>
              <a:gd name="connsiteY7" fmla="*/ 108185 h 620836"/>
              <a:gd name="connsiteX8" fmla="*/ 558945 w 3058143"/>
              <a:gd name="connsiteY8" fmla="*/ 128791 h 620836"/>
              <a:gd name="connsiteX9" fmla="*/ 631066 w 3058143"/>
              <a:gd name="connsiteY9" fmla="*/ 139094 h 620836"/>
              <a:gd name="connsiteX10" fmla="*/ 633642 w 3058143"/>
              <a:gd name="connsiteY10" fmla="*/ 154549 h 620836"/>
              <a:gd name="connsiteX11" fmla="*/ 770159 w 3058143"/>
              <a:gd name="connsiteY11" fmla="*/ 159700 h 620836"/>
              <a:gd name="connsiteX12" fmla="*/ 772734 w 3058143"/>
              <a:gd name="connsiteY12" fmla="*/ 188034 h 620836"/>
              <a:gd name="connsiteX13" fmla="*/ 994252 w 3058143"/>
              <a:gd name="connsiteY13" fmla="*/ 213792 h 620836"/>
              <a:gd name="connsiteX14" fmla="*/ 996827 w 3058143"/>
              <a:gd name="connsiteY14" fmla="*/ 249853 h 620836"/>
              <a:gd name="connsiteX15" fmla="*/ 1146223 w 3058143"/>
              <a:gd name="connsiteY15" fmla="*/ 262732 h 620836"/>
              <a:gd name="connsiteX16" fmla="*/ 1156526 w 3058143"/>
              <a:gd name="connsiteY16" fmla="*/ 296217 h 620836"/>
              <a:gd name="connsiteX17" fmla="*/ 1220921 w 3058143"/>
              <a:gd name="connsiteY17" fmla="*/ 298794 h 620836"/>
              <a:gd name="connsiteX18" fmla="*/ 2933808 w 3058143"/>
              <a:gd name="connsiteY18" fmla="*/ 600156 h 620836"/>
              <a:gd name="connsiteX19" fmla="*/ 2926081 w 3058143"/>
              <a:gd name="connsiteY19" fmla="*/ 595004 h 620836"/>
              <a:gd name="connsiteX0" fmla="*/ 0 w 3058143"/>
              <a:gd name="connsiteY0" fmla="*/ 0 h 619315"/>
              <a:gd name="connsiteX1" fmla="*/ 311669 w 3058143"/>
              <a:gd name="connsiteY1" fmla="*/ 12879 h 619315"/>
              <a:gd name="connsiteX2" fmla="*/ 319397 w 3058143"/>
              <a:gd name="connsiteY2" fmla="*/ 41213 h 619315"/>
              <a:gd name="connsiteX3" fmla="*/ 450761 w 3058143"/>
              <a:gd name="connsiteY3" fmla="*/ 51517 h 619315"/>
              <a:gd name="connsiteX4" fmla="*/ 453337 w 3058143"/>
              <a:gd name="connsiteY4" fmla="*/ 66971 h 619315"/>
              <a:gd name="connsiteX5" fmla="*/ 499701 w 3058143"/>
              <a:gd name="connsiteY5" fmla="*/ 66971 h 619315"/>
              <a:gd name="connsiteX6" fmla="*/ 502277 w 3058143"/>
              <a:gd name="connsiteY6" fmla="*/ 100456 h 619315"/>
              <a:gd name="connsiteX7" fmla="*/ 553793 w 3058143"/>
              <a:gd name="connsiteY7" fmla="*/ 108185 h 619315"/>
              <a:gd name="connsiteX8" fmla="*/ 558945 w 3058143"/>
              <a:gd name="connsiteY8" fmla="*/ 128791 h 619315"/>
              <a:gd name="connsiteX9" fmla="*/ 631066 w 3058143"/>
              <a:gd name="connsiteY9" fmla="*/ 139094 h 619315"/>
              <a:gd name="connsiteX10" fmla="*/ 633642 w 3058143"/>
              <a:gd name="connsiteY10" fmla="*/ 154549 h 619315"/>
              <a:gd name="connsiteX11" fmla="*/ 770159 w 3058143"/>
              <a:gd name="connsiteY11" fmla="*/ 159700 h 619315"/>
              <a:gd name="connsiteX12" fmla="*/ 772734 w 3058143"/>
              <a:gd name="connsiteY12" fmla="*/ 188034 h 619315"/>
              <a:gd name="connsiteX13" fmla="*/ 994252 w 3058143"/>
              <a:gd name="connsiteY13" fmla="*/ 213792 h 619315"/>
              <a:gd name="connsiteX14" fmla="*/ 996827 w 3058143"/>
              <a:gd name="connsiteY14" fmla="*/ 249853 h 619315"/>
              <a:gd name="connsiteX15" fmla="*/ 1146223 w 3058143"/>
              <a:gd name="connsiteY15" fmla="*/ 262732 h 619315"/>
              <a:gd name="connsiteX16" fmla="*/ 1156526 w 3058143"/>
              <a:gd name="connsiteY16" fmla="*/ 296217 h 619315"/>
              <a:gd name="connsiteX17" fmla="*/ 1220921 w 3058143"/>
              <a:gd name="connsiteY17" fmla="*/ 298794 h 619315"/>
              <a:gd name="connsiteX18" fmla="*/ 1220922 w 3058143"/>
              <a:gd name="connsiteY18" fmla="*/ 319400 h 619315"/>
              <a:gd name="connsiteX19" fmla="*/ 2933808 w 3058143"/>
              <a:gd name="connsiteY19" fmla="*/ 600156 h 619315"/>
              <a:gd name="connsiteX20" fmla="*/ 2926081 w 3058143"/>
              <a:gd name="connsiteY20" fmla="*/ 595004 h 619315"/>
              <a:gd name="connsiteX0" fmla="*/ 0 w 3055091"/>
              <a:gd name="connsiteY0" fmla="*/ 0 h 619125"/>
              <a:gd name="connsiteX1" fmla="*/ 311669 w 3055091"/>
              <a:gd name="connsiteY1" fmla="*/ 12879 h 619125"/>
              <a:gd name="connsiteX2" fmla="*/ 319397 w 3055091"/>
              <a:gd name="connsiteY2" fmla="*/ 41213 h 619125"/>
              <a:gd name="connsiteX3" fmla="*/ 450761 w 3055091"/>
              <a:gd name="connsiteY3" fmla="*/ 51517 h 619125"/>
              <a:gd name="connsiteX4" fmla="*/ 453337 w 3055091"/>
              <a:gd name="connsiteY4" fmla="*/ 66971 h 619125"/>
              <a:gd name="connsiteX5" fmla="*/ 499701 w 3055091"/>
              <a:gd name="connsiteY5" fmla="*/ 66971 h 619125"/>
              <a:gd name="connsiteX6" fmla="*/ 502277 w 3055091"/>
              <a:gd name="connsiteY6" fmla="*/ 100456 h 619125"/>
              <a:gd name="connsiteX7" fmla="*/ 553793 w 3055091"/>
              <a:gd name="connsiteY7" fmla="*/ 108185 h 619125"/>
              <a:gd name="connsiteX8" fmla="*/ 558945 w 3055091"/>
              <a:gd name="connsiteY8" fmla="*/ 128791 h 619125"/>
              <a:gd name="connsiteX9" fmla="*/ 631066 w 3055091"/>
              <a:gd name="connsiteY9" fmla="*/ 139094 h 619125"/>
              <a:gd name="connsiteX10" fmla="*/ 633642 w 3055091"/>
              <a:gd name="connsiteY10" fmla="*/ 154549 h 619125"/>
              <a:gd name="connsiteX11" fmla="*/ 770159 w 3055091"/>
              <a:gd name="connsiteY11" fmla="*/ 159700 h 619125"/>
              <a:gd name="connsiteX12" fmla="*/ 772734 w 3055091"/>
              <a:gd name="connsiteY12" fmla="*/ 188034 h 619125"/>
              <a:gd name="connsiteX13" fmla="*/ 994252 w 3055091"/>
              <a:gd name="connsiteY13" fmla="*/ 213792 h 619125"/>
              <a:gd name="connsiteX14" fmla="*/ 996827 w 3055091"/>
              <a:gd name="connsiteY14" fmla="*/ 249853 h 619125"/>
              <a:gd name="connsiteX15" fmla="*/ 1146223 w 3055091"/>
              <a:gd name="connsiteY15" fmla="*/ 262732 h 619125"/>
              <a:gd name="connsiteX16" fmla="*/ 1156526 w 3055091"/>
              <a:gd name="connsiteY16" fmla="*/ 296217 h 619125"/>
              <a:gd name="connsiteX17" fmla="*/ 1220921 w 3055091"/>
              <a:gd name="connsiteY17" fmla="*/ 298794 h 619125"/>
              <a:gd name="connsiteX18" fmla="*/ 1220922 w 3055091"/>
              <a:gd name="connsiteY18" fmla="*/ 319400 h 619125"/>
              <a:gd name="connsiteX19" fmla="*/ 1262134 w 3055091"/>
              <a:gd name="connsiteY19" fmla="*/ 321977 h 619125"/>
              <a:gd name="connsiteX20" fmla="*/ 2933808 w 3055091"/>
              <a:gd name="connsiteY20" fmla="*/ 600156 h 619125"/>
              <a:gd name="connsiteX21" fmla="*/ 2926081 w 3055091"/>
              <a:gd name="connsiteY21" fmla="*/ 595004 h 619125"/>
              <a:gd name="connsiteX0" fmla="*/ 0 w 3055472"/>
              <a:gd name="connsiteY0" fmla="*/ 0 h 618175"/>
              <a:gd name="connsiteX1" fmla="*/ 311669 w 3055472"/>
              <a:gd name="connsiteY1" fmla="*/ 12879 h 618175"/>
              <a:gd name="connsiteX2" fmla="*/ 319397 w 3055472"/>
              <a:gd name="connsiteY2" fmla="*/ 41213 h 618175"/>
              <a:gd name="connsiteX3" fmla="*/ 450761 w 3055472"/>
              <a:gd name="connsiteY3" fmla="*/ 51517 h 618175"/>
              <a:gd name="connsiteX4" fmla="*/ 453337 w 3055472"/>
              <a:gd name="connsiteY4" fmla="*/ 66971 h 618175"/>
              <a:gd name="connsiteX5" fmla="*/ 499701 w 3055472"/>
              <a:gd name="connsiteY5" fmla="*/ 66971 h 618175"/>
              <a:gd name="connsiteX6" fmla="*/ 502277 w 3055472"/>
              <a:gd name="connsiteY6" fmla="*/ 100456 h 618175"/>
              <a:gd name="connsiteX7" fmla="*/ 553793 w 3055472"/>
              <a:gd name="connsiteY7" fmla="*/ 108185 h 618175"/>
              <a:gd name="connsiteX8" fmla="*/ 558945 w 3055472"/>
              <a:gd name="connsiteY8" fmla="*/ 128791 h 618175"/>
              <a:gd name="connsiteX9" fmla="*/ 631066 w 3055472"/>
              <a:gd name="connsiteY9" fmla="*/ 139094 h 618175"/>
              <a:gd name="connsiteX10" fmla="*/ 633642 w 3055472"/>
              <a:gd name="connsiteY10" fmla="*/ 154549 h 618175"/>
              <a:gd name="connsiteX11" fmla="*/ 770159 w 3055472"/>
              <a:gd name="connsiteY11" fmla="*/ 159700 h 618175"/>
              <a:gd name="connsiteX12" fmla="*/ 772734 w 3055472"/>
              <a:gd name="connsiteY12" fmla="*/ 188034 h 618175"/>
              <a:gd name="connsiteX13" fmla="*/ 994252 w 3055472"/>
              <a:gd name="connsiteY13" fmla="*/ 213792 h 618175"/>
              <a:gd name="connsiteX14" fmla="*/ 996827 w 3055472"/>
              <a:gd name="connsiteY14" fmla="*/ 249853 h 618175"/>
              <a:gd name="connsiteX15" fmla="*/ 1146223 w 3055472"/>
              <a:gd name="connsiteY15" fmla="*/ 262732 h 618175"/>
              <a:gd name="connsiteX16" fmla="*/ 1156526 w 3055472"/>
              <a:gd name="connsiteY16" fmla="*/ 296217 h 618175"/>
              <a:gd name="connsiteX17" fmla="*/ 1220921 w 3055472"/>
              <a:gd name="connsiteY17" fmla="*/ 298794 h 618175"/>
              <a:gd name="connsiteX18" fmla="*/ 1220922 w 3055472"/>
              <a:gd name="connsiteY18" fmla="*/ 319400 h 618175"/>
              <a:gd name="connsiteX19" fmla="*/ 1262134 w 3055472"/>
              <a:gd name="connsiteY19" fmla="*/ 321977 h 618175"/>
              <a:gd name="connsiteX20" fmla="*/ 1256983 w 3055472"/>
              <a:gd name="connsiteY20" fmla="*/ 334856 h 618175"/>
              <a:gd name="connsiteX21" fmla="*/ 2933808 w 3055472"/>
              <a:gd name="connsiteY21" fmla="*/ 600156 h 618175"/>
              <a:gd name="connsiteX22" fmla="*/ 2926081 w 3055472"/>
              <a:gd name="connsiteY22" fmla="*/ 595004 h 618175"/>
              <a:gd name="connsiteX0" fmla="*/ 0 w 3051467"/>
              <a:gd name="connsiteY0" fmla="*/ 0 h 617795"/>
              <a:gd name="connsiteX1" fmla="*/ 311669 w 3051467"/>
              <a:gd name="connsiteY1" fmla="*/ 12879 h 617795"/>
              <a:gd name="connsiteX2" fmla="*/ 319397 w 3051467"/>
              <a:gd name="connsiteY2" fmla="*/ 41213 h 617795"/>
              <a:gd name="connsiteX3" fmla="*/ 450761 w 3051467"/>
              <a:gd name="connsiteY3" fmla="*/ 51517 h 617795"/>
              <a:gd name="connsiteX4" fmla="*/ 453337 w 3051467"/>
              <a:gd name="connsiteY4" fmla="*/ 66971 h 617795"/>
              <a:gd name="connsiteX5" fmla="*/ 499701 w 3051467"/>
              <a:gd name="connsiteY5" fmla="*/ 66971 h 617795"/>
              <a:gd name="connsiteX6" fmla="*/ 502277 w 3051467"/>
              <a:gd name="connsiteY6" fmla="*/ 100456 h 617795"/>
              <a:gd name="connsiteX7" fmla="*/ 553793 w 3051467"/>
              <a:gd name="connsiteY7" fmla="*/ 108185 h 617795"/>
              <a:gd name="connsiteX8" fmla="*/ 558945 w 3051467"/>
              <a:gd name="connsiteY8" fmla="*/ 128791 h 617795"/>
              <a:gd name="connsiteX9" fmla="*/ 631066 w 3051467"/>
              <a:gd name="connsiteY9" fmla="*/ 139094 h 617795"/>
              <a:gd name="connsiteX10" fmla="*/ 633642 w 3051467"/>
              <a:gd name="connsiteY10" fmla="*/ 154549 h 617795"/>
              <a:gd name="connsiteX11" fmla="*/ 770159 w 3051467"/>
              <a:gd name="connsiteY11" fmla="*/ 159700 h 617795"/>
              <a:gd name="connsiteX12" fmla="*/ 772734 w 3051467"/>
              <a:gd name="connsiteY12" fmla="*/ 188034 h 617795"/>
              <a:gd name="connsiteX13" fmla="*/ 994252 w 3051467"/>
              <a:gd name="connsiteY13" fmla="*/ 213792 h 617795"/>
              <a:gd name="connsiteX14" fmla="*/ 996827 w 3051467"/>
              <a:gd name="connsiteY14" fmla="*/ 249853 h 617795"/>
              <a:gd name="connsiteX15" fmla="*/ 1146223 w 3051467"/>
              <a:gd name="connsiteY15" fmla="*/ 262732 h 617795"/>
              <a:gd name="connsiteX16" fmla="*/ 1156526 w 3051467"/>
              <a:gd name="connsiteY16" fmla="*/ 296217 h 617795"/>
              <a:gd name="connsiteX17" fmla="*/ 1220921 w 3051467"/>
              <a:gd name="connsiteY17" fmla="*/ 298794 h 617795"/>
              <a:gd name="connsiteX18" fmla="*/ 1220922 w 3051467"/>
              <a:gd name="connsiteY18" fmla="*/ 319400 h 617795"/>
              <a:gd name="connsiteX19" fmla="*/ 1262134 w 3051467"/>
              <a:gd name="connsiteY19" fmla="*/ 321977 h 617795"/>
              <a:gd name="connsiteX20" fmla="*/ 1256983 w 3051467"/>
              <a:gd name="connsiteY20" fmla="*/ 334856 h 617795"/>
              <a:gd name="connsiteX21" fmla="*/ 1311073 w 3051467"/>
              <a:gd name="connsiteY21" fmla="*/ 340007 h 617795"/>
              <a:gd name="connsiteX22" fmla="*/ 2933808 w 3051467"/>
              <a:gd name="connsiteY22" fmla="*/ 600156 h 617795"/>
              <a:gd name="connsiteX23" fmla="*/ 2926081 w 3051467"/>
              <a:gd name="connsiteY23" fmla="*/ 595004 h 617795"/>
              <a:gd name="connsiteX0" fmla="*/ 0 w 3051085"/>
              <a:gd name="connsiteY0" fmla="*/ 0 h 616086"/>
              <a:gd name="connsiteX1" fmla="*/ 311669 w 3051085"/>
              <a:gd name="connsiteY1" fmla="*/ 12879 h 616086"/>
              <a:gd name="connsiteX2" fmla="*/ 319397 w 3051085"/>
              <a:gd name="connsiteY2" fmla="*/ 41213 h 616086"/>
              <a:gd name="connsiteX3" fmla="*/ 450761 w 3051085"/>
              <a:gd name="connsiteY3" fmla="*/ 51517 h 616086"/>
              <a:gd name="connsiteX4" fmla="*/ 453337 w 3051085"/>
              <a:gd name="connsiteY4" fmla="*/ 66971 h 616086"/>
              <a:gd name="connsiteX5" fmla="*/ 499701 w 3051085"/>
              <a:gd name="connsiteY5" fmla="*/ 66971 h 616086"/>
              <a:gd name="connsiteX6" fmla="*/ 502277 w 3051085"/>
              <a:gd name="connsiteY6" fmla="*/ 100456 h 616086"/>
              <a:gd name="connsiteX7" fmla="*/ 553793 w 3051085"/>
              <a:gd name="connsiteY7" fmla="*/ 108185 h 616086"/>
              <a:gd name="connsiteX8" fmla="*/ 558945 w 3051085"/>
              <a:gd name="connsiteY8" fmla="*/ 128791 h 616086"/>
              <a:gd name="connsiteX9" fmla="*/ 631066 w 3051085"/>
              <a:gd name="connsiteY9" fmla="*/ 139094 h 616086"/>
              <a:gd name="connsiteX10" fmla="*/ 633642 w 3051085"/>
              <a:gd name="connsiteY10" fmla="*/ 154549 h 616086"/>
              <a:gd name="connsiteX11" fmla="*/ 770159 w 3051085"/>
              <a:gd name="connsiteY11" fmla="*/ 159700 h 616086"/>
              <a:gd name="connsiteX12" fmla="*/ 772734 w 3051085"/>
              <a:gd name="connsiteY12" fmla="*/ 188034 h 616086"/>
              <a:gd name="connsiteX13" fmla="*/ 994252 w 3051085"/>
              <a:gd name="connsiteY13" fmla="*/ 213792 h 616086"/>
              <a:gd name="connsiteX14" fmla="*/ 996827 w 3051085"/>
              <a:gd name="connsiteY14" fmla="*/ 249853 h 616086"/>
              <a:gd name="connsiteX15" fmla="*/ 1146223 w 3051085"/>
              <a:gd name="connsiteY15" fmla="*/ 262732 h 616086"/>
              <a:gd name="connsiteX16" fmla="*/ 1156526 w 3051085"/>
              <a:gd name="connsiteY16" fmla="*/ 296217 h 616086"/>
              <a:gd name="connsiteX17" fmla="*/ 1220921 w 3051085"/>
              <a:gd name="connsiteY17" fmla="*/ 298794 h 616086"/>
              <a:gd name="connsiteX18" fmla="*/ 1220922 w 3051085"/>
              <a:gd name="connsiteY18" fmla="*/ 319400 h 616086"/>
              <a:gd name="connsiteX19" fmla="*/ 1262134 w 3051085"/>
              <a:gd name="connsiteY19" fmla="*/ 321977 h 616086"/>
              <a:gd name="connsiteX20" fmla="*/ 1256983 w 3051085"/>
              <a:gd name="connsiteY20" fmla="*/ 334856 h 616086"/>
              <a:gd name="connsiteX21" fmla="*/ 1311073 w 3051085"/>
              <a:gd name="connsiteY21" fmla="*/ 340007 h 616086"/>
              <a:gd name="connsiteX22" fmla="*/ 1316225 w 3051085"/>
              <a:gd name="connsiteY22" fmla="*/ 363189 h 616086"/>
              <a:gd name="connsiteX23" fmla="*/ 2933808 w 3051085"/>
              <a:gd name="connsiteY23" fmla="*/ 600156 h 616086"/>
              <a:gd name="connsiteX24" fmla="*/ 2926081 w 3051085"/>
              <a:gd name="connsiteY24" fmla="*/ 595004 h 616086"/>
              <a:gd name="connsiteX0" fmla="*/ 0 w 3048415"/>
              <a:gd name="connsiteY0" fmla="*/ 0 h 616276"/>
              <a:gd name="connsiteX1" fmla="*/ 311669 w 3048415"/>
              <a:gd name="connsiteY1" fmla="*/ 12879 h 616276"/>
              <a:gd name="connsiteX2" fmla="*/ 319397 w 3048415"/>
              <a:gd name="connsiteY2" fmla="*/ 41213 h 616276"/>
              <a:gd name="connsiteX3" fmla="*/ 450761 w 3048415"/>
              <a:gd name="connsiteY3" fmla="*/ 51517 h 616276"/>
              <a:gd name="connsiteX4" fmla="*/ 453337 w 3048415"/>
              <a:gd name="connsiteY4" fmla="*/ 66971 h 616276"/>
              <a:gd name="connsiteX5" fmla="*/ 499701 w 3048415"/>
              <a:gd name="connsiteY5" fmla="*/ 66971 h 616276"/>
              <a:gd name="connsiteX6" fmla="*/ 502277 w 3048415"/>
              <a:gd name="connsiteY6" fmla="*/ 100456 h 616276"/>
              <a:gd name="connsiteX7" fmla="*/ 553793 w 3048415"/>
              <a:gd name="connsiteY7" fmla="*/ 108185 h 616276"/>
              <a:gd name="connsiteX8" fmla="*/ 558945 w 3048415"/>
              <a:gd name="connsiteY8" fmla="*/ 128791 h 616276"/>
              <a:gd name="connsiteX9" fmla="*/ 631066 w 3048415"/>
              <a:gd name="connsiteY9" fmla="*/ 139094 h 616276"/>
              <a:gd name="connsiteX10" fmla="*/ 633642 w 3048415"/>
              <a:gd name="connsiteY10" fmla="*/ 154549 h 616276"/>
              <a:gd name="connsiteX11" fmla="*/ 770159 w 3048415"/>
              <a:gd name="connsiteY11" fmla="*/ 159700 h 616276"/>
              <a:gd name="connsiteX12" fmla="*/ 772734 w 3048415"/>
              <a:gd name="connsiteY12" fmla="*/ 188034 h 616276"/>
              <a:gd name="connsiteX13" fmla="*/ 994252 w 3048415"/>
              <a:gd name="connsiteY13" fmla="*/ 213792 h 616276"/>
              <a:gd name="connsiteX14" fmla="*/ 996827 w 3048415"/>
              <a:gd name="connsiteY14" fmla="*/ 249853 h 616276"/>
              <a:gd name="connsiteX15" fmla="*/ 1146223 w 3048415"/>
              <a:gd name="connsiteY15" fmla="*/ 262732 h 616276"/>
              <a:gd name="connsiteX16" fmla="*/ 1156526 w 3048415"/>
              <a:gd name="connsiteY16" fmla="*/ 296217 h 616276"/>
              <a:gd name="connsiteX17" fmla="*/ 1220921 w 3048415"/>
              <a:gd name="connsiteY17" fmla="*/ 298794 h 616276"/>
              <a:gd name="connsiteX18" fmla="*/ 1220922 w 3048415"/>
              <a:gd name="connsiteY18" fmla="*/ 319400 h 616276"/>
              <a:gd name="connsiteX19" fmla="*/ 1262134 w 3048415"/>
              <a:gd name="connsiteY19" fmla="*/ 321977 h 616276"/>
              <a:gd name="connsiteX20" fmla="*/ 1256983 w 3048415"/>
              <a:gd name="connsiteY20" fmla="*/ 334856 h 616276"/>
              <a:gd name="connsiteX21" fmla="*/ 1311073 w 3048415"/>
              <a:gd name="connsiteY21" fmla="*/ 340007 h 616276"/>
              <a:gd name="connsiteX22" fmla="*/ 1316225 w 3048415"/>
              <a:gd name="connsiteY22" fmla="*/ 363189 h 616276"/>
              <a:gd name="connsiteX23" fmla="*/ 1352286 w 3048415"/>
              <a:gd name="connsiteY23" fmla="*/ 360614 h 616276"/>
              <a:gd name="connsiteX24" fmla="*/ 2933808 w 3048415"/>
              <a:gd name="connsiteY24" fmla="*/ 600156 h 616276"/>
              <a:gd name="connsiteX25" fmla="*/ 2926081 w 3048415"/>
              <a:gd name="connsiteY25" fmla="*/ 595004 h 616276"/>
              <a:gd name="connsiteX0" fmla="*/ 0 w 3048033"/>
              <a:gd name="connsiteY0" fmla="*/ 0 h 614947"/>
              <a:gd name="connsiteX1" fmla="*/ 311669 w 3048033"/>
              <a:gd name="connsiteY1" fmla="*/ 12879 h 614947"/>
              <a:gd name="connsiteX2" fmla="*/ 319397 w 3048033"/>
              <a:gd name="connsiteY2" fmla="*/ 41213 h 614947"/>
              <a:gd name="connsiteX3" fmla="*/ 450761 w 3048033"/>
              <a:gd name="connsiteY3" fmla="*/ 51517 h 614947"/>
              <a:gd name="connsiteX4" fmla="*/ 453337 w 3048033"/>
              <a:gd name="connsiteY4" fmla="*/ 66971 h 614947"/>
              <a:gd name="connsiteX5" fmla="*/ 499701 w 3048033"/>
              <a:gd name="connsiteY5" fmla="*/ 66971 h 614947"/>
              <a:gd name="connsiteX6" fmla="*/ 502277 w 3048033"/>
              <a:gd name="connsiteY6" fmla="*/ 100456 h 614947"/>
              <a:gd name="connsiteX7" fmla="*/ 553793 w 3048033"/>
              <a:gd name="connsiteY7" fmla="*/ 108185 h 614947"/>
              <a:gd name="connsiteX8" fmla="*/ 558945 w 3048033"/>
              <a:gd name="connsiteY8" fmla="*/ 128791 h 614947"/>
              <a:gd name="connsiteX9" fmla="*/ 631066 w 3048033"/>
              <a:gd name="connsiteY9" fmla="*/ 139094 h 614947"/>
              <a:gd name="connsiteX10" fmla="*/ 633642 w 3048033"/>
              <a:gd name="connsiteY10" fmla="*/ 154549 h 614947"/>
              <a:gd name="connsiteX11" fmla="*/ 770159 w 3048033"/>
              <a:gd name="connsiteY11" fmla="*/ 159700 h 614947"/>
              <a:gd name="connsiteX12" fmla="*/ 772734 w 3048033"/>
              <a:gd name="connsiteY12" fmla="*/ 188034 h 614947"/>
              <a:gd name="connsiteX13" fmla="*/ 994252 w 3048033"/>
              <a:gd name="connsiteY13" fmla="*/ 213792 h 614947"/>
              <a:gd name="connsiteX14" fmla="*/ 996827 w 3048033"/>
              <a:gd name="connsiteY14" fmla="*/ 249853 h 614947"/>
              <a:gd name="connsiteX15" fmla="*/ 1146223 w 3048033"/>
              <a:gd name="connsiteY15" fmla="*/ 262732 h 614947"/>
              <a:gd name="connsiteX16" fmla="*/ 1156526 w 3048033"/>
              <a:gd name="connsiteY16" fmla="*/ 296217 h 614947"/>
              <a:gd name="connsiteX17" fmla="*/ 1220921 w 3048033"/>
              <a:gd name="connsiteY17" fmla="*/ 298794 h 614947"/>
              <a:gd name="connsiteX18" fmla="*/ 1220922 w 3048033"/>
              <a:gd name="connsiteY18" fmla="*/ 319400 h 614947"/>
              <a:gd name="connsiteX19" fmla="*/ 1262134 w 3048033"/>
              <a:gd name="connsiteY19" fmla="*/ 321977 h 614947"/>
              <a:gd name="connsiteX20" fmla="*/ 1256983 w 3048033"/>
              <a:gd name="connsiteY20" fmla="*/ 334856 h 614947"/>
              <a:gd name="connsiteX21" fmla="*/ 1311073 w 3048033"/>
              <a:gd name="connsiteY21" fmla="*/ 340007 h 614947"/>
              <a:gd name="connsiteX22" fmla="*/ 1316225 w 3048033"/>
              <a:gd name="connsiteY22" fmla="*/ 363189 h 614947"/>
              <a:gd name="connsiteX23" fmla="*/ 1352286 w 3048033"/>
              <a:gd name="connsiteY23" fmla="*/ 360614 h 614947"/>
              <a:gd name="connsiteX24" fmla="*/ 1357438 w 3048033"/>
              <a:gd name="connsiteY24" fmla="*/ 378644 h 614947"/>
              <a:gd name="connsiteX25" fmla="*/ 2933808 w 3048033"/>
              <a:gd name="connsiteY25" fmla="*/ 600156 h 614947"/>
              <a:gd name="connsiteX26" fmla="*/ 2926081 w 3048033"/>
              <a:gd name="connsiteY26" fmla="*/ 595004 h 614947"/>
              <a:gd name="connsiteX0" fmla="*/ 0 w 3025908"/>
              <a:gd name="connsiteY0" fmla="*/ 0 h 613999"/>
              <a:gd name="connsiteX1" fmla="*/ 311669 w 3025908"/>
              <a:gd name="connsiteY1" fmla="*/ 12879 h 613999"/>
              <a:gd name="connsiteX2" fmla="*/ 319397 w 3025908"/>
              <a:gd name="connsiteY2" fmla="*/ 41213 h 613999"/>
              <a:gd name="connsiteX3" fmla="*/ 450761 w 3025908"/>
              <a:gd name="connsiteY3" fmla="*/ 51517 h 613999"/>
              <a:gd name="connsiteX4" fmla="*/ 453337 w 3025908"/>
              <a:gd name="connsiteY4" fmla="*/ 66971 h 613999"/>
              <a:gd name="connsiteX5" fmla="*/ 499701 w 3025908"/>
              <a:gd name="connsiteY5" fmla="*/ 66971 h 613999"/>
              <a:gd name="connsiteX6" fmla="*/ 502277 w 3025908"/>
              <a:gd name="connsiteY6" fmla="*/ 100456 h 613999"/>
              <a:gd name="connsiteX7" fmla="*/ 553793 w 3025908"/>
              <a:gd name="connsiteY7" fmla="*/ 108185 h 613999"/>
              <a:gd name="connsiteX8" fmla="*/ 558945 w 3025908"/>
              <a:gd name="connsiteY8" fmla="*/ 128791 h 613999"/>
              <a:gd name="connsiteX9" fmla="*/ 631066 w 3025908"/>
              <a:gd name="connsiteY9" fmla="*/ 139094 h 613999"/>
              <a:gd name="connsiteX10" fmla="*/ 633642 w 3025908"/>
              <a:gd name="connsiteY10" fmla="*/ 154549 h 613999"/>
              <a:gd name="connsiteX11" fmla="*/ 770159 w 3025908"/>
              <a:gd name="connsiteY11" fmla="*/ 159700 h 613999"/>
              <a:gd name="connsiteX12" fmla="*/ 772734 w 3025908"/>
              <a:gd name="connsiteY12" fmla="*/ 188034 h 613999"/>
              <a:gd name="connsiteX13" fmla="*/ 994252 w 3025908"/>
              <a:gd name="connsiteY13" fmla="*/ 213792 h 613999"/>
              <a:gd name="connsiteX14" fmla="*/ 996827 w 3025908"/>
              <a:gd name="connsiteY14" fmla="*/ 249853 h 613999"/>
              <a:gd name="connsiteX15" fmla="*/ 1146223 w 3025908"/>
              <a:gd name="connsiteY15" fmla="*/ 262732 h 613999"/>
              <a:gd name="connsiteX16" fmla="*/ 1156526 w 3025908"/>
              <a:gd name="connsiteY16" fmla="*/ 296217 h 613999"/>
              <a:gd name="connsiteX17" fmla="*/ 1220921 w 3025908"/>
              <a:gd name="connsiteY17" fmla="*/ 298794 h 613999"/>
              <a:gd name="connsiteX18" fmla="*/ 1220922 w 3025908"/>
              <a:gd name="connsiteY18" fmla="*/ 319400 h 613999"/>
              <a:gd name="connsiteX19" fmla="*/ 1262134 w 3025908"/>
              <a:gd name="connsiteY19" fmla="*/ 321977 h 613999"/>
              <a:gd name="connsiteX20" fmla="*/ 1256983 w 3025908"/>
              <a:gd name="connsiteY20" fmla="*/ 334856 h 613999"/>
              <a:gd name="connsiteX21" fmla="*/ 1311073 w 3025908"/>
              <a:gd name="connsiteY21" fmla="*/ 340007 h 613999"/>
              <a:gd name="connsiteX22" fmla="*/ 1316225 w 3025908"/>
              <a:gd name="connsiteY22" fmla="*/ 363189 h 613999"/>
              <a:gd name="connsiteX23" fmla="*/ 1352286 w 3025908"/>
              <a:gd name="connsiteY23" fmla="*/ 360614 h 613999"/>
              <a:gd name="connsiteX24" fmla="*/ 1357438 w 3025908"/>
              <a:gd name="connsiteY24" fmla="*/ 378644 h 613999"/>
              <a:gd name="connsiteX25" fmla="*/ 1656228 w 3025908"/>
              <a:gd name="connsiteY25" fmla="*/ 391524 h 613999"/>
              <a:gd name="connsiteX26" fmla="*/ 2933808 w 3025908"/>
              <a:gd name="connsiteY26" fmla="*/ 600156 h 613999"/>
              <a:gd name="connsiteX27" fmla="*/ 2926081 w 3025908"/>
              <a:gd name="connsiteY27" fmla="*/ 595004 h 613999"/>
              <a:gd name="connsiteX0" fmla="*/ 0 w 3025718"/>
              <a:gd name="connsiteY0" fmla="*/ 0 h 613052"/>
              <a:gd name="connsiteX1" fmla="*/ 311669 w 3025718"/>
              <a:gd name="connsiteY1" fmla="*/ 12879 h 613052"/>
              <a:gd name="connsiteX2" fmla="*/ 319397 w 3025718"/>
              <a:gd name="connsiteY2" fmla="*/ 41213 h 613052"/>
              <a:gd name="connsiteX3" fmla="*/ 450761 w 3025718"/>
              <a:gd name="connsiteY3" fmla="*/ 51517 h 613052"/>
              <a:gd name="connsiteX4" fmla="*/ 453337 w 3025718"/>
              <a:gd name="connsiteY4" fmla="*/ 66971 h 613052"/>
              <a:gd name="connsiteX5" fmla="*/ 499701 w 3025718"/>
              <a:gd name="connsiteY5" fmla="*/ 66971 h 613052"/>
              <a:gd name="connsiteX6" fmla="*/ 502277 w 3025718"/>
              <a:gd name="connsiteY6" fmla="*/ 100456 h 613052"/>
              <a:gd name="connsiteX7" fmla="*/ 553793 w 3025718"/>
              <a:gd name="connsiteY7" fmla="*/ 108185 h 613052"/>
              <a:gd name="connsiteX8" fmla="*/ 558945 w 3025718"/>
              <a:gd name="connsiteY8" fmla="*/ 128791 h 613052"/>
              <a:gd name="connsiteX9" fmla="*/ 631066 w 3025718"/>
              <a:gd name="connsiteY9" fmla="*/ 139094 h 613052"/>
              <a:gd name="connsiteX10" fmla="*/ 633642 w 3025718"/>
              <a:gd name="connsiteY10" fmla="*/ 154549 h 613052"/>
              <a:gd name="connsiteX11" fmla="*/ 770159 w 3025718"/>
              <a:gd name="connsiteY11" fmla="*/ 159700 h 613052"/>
              <a:gd name="connsiteX12" fmla="*/ 772734 w 3025718"/>
              <a:gd name="connsiteY12" fmla="*/ 188034 h 613052"/>
              <a:gd name="connsiteX13" fmla="*/ 994252 w 3025718"/>
              <a:gd name="connsiteY13" fmla="*/ 213792 h 613052"/>
              <a:gd name="connsiteX14" fmla="*/ 996827 w 3025718"/>
              <a:gd name="connsiteY14" fmla="*/ 249853 h 613052"/>
              <a:gd name="connsiteX15" fmla="*/ 1146223 w 3025718"/>
              <a:gd name="connsiteY15" fmla="*/ 262732 h 613052"/>
              <a:gd name="connsiteX16" fmla="*/ 1156526 w 3025718"/>
              <a:gd name="connsiteY16" fmla="*/ 296217 h 613052"/>
              <a:gd name="connsiteX17" fmla="*/ 1220921 w 3025718"/>
              <a:gd name="connsiteY17" fmla="*/ 298794 h 613052"/>
              <a:gd name="connsiteX18" fmla="*/ 1220922 w 3025718"/>
              <a:gd name="connsiteY18" fmla="*/ 319400 h 613052"/>
              <a:gd name="connsiteX19" fmla="*/ 1262134 w 3025718"/>
              <a:gd name="connsiteY19" fmla="*/ 321977 h 613052"/>
              <a:gd name="connsiteX20" fmla="*/ 1256983 w 3025718"/>
              <a:gd name="connsiteY20" fmla="*/ 334856 h 613052"/>
              <a:gd name="connsiteX21" fmla="*/ 1311073 w 3025718"/>
              <a:gd name="connsiteY21" fmla="*/ 340007 h 613052"/>
              <a:gd name="connsiteX22" fmla="*/ 1316225 w 3025718"/>
              <a:gd name="connsiteY22" fmla="*/ 363189 h 613052"/>
              <a:gd name="connsiteX23" fmla="*/ 1352286 w 3025718"/>
              <a:gd name="connsiteY23" fmla="*/ 360614 h 613052"/>
              <a:gd name="connsiteX24" fmla="*/ 1357438 w 3025718"/>
              <a:gd name="connsiteY24" fmla="*/ 378644 h 613052"/>
              <a:gd name="connsiteX25" fmla="*/ 1656228 w 3025718"/>
              <a:gd name="connsiteY25" fmla="*/ 391524 h 613052"/>
              <a:gd name="connsiteX26" fmla="*/ 1658804 w 3025718"/>
              <a:gd name="connsiteY26" fmla="*/ 404403 h 613052"/>
              <a:gd name="connsiteX27" fmla="*/ 2933808 w 3025718"/>
              <a:gd name="connsiteY27" fmla="*/ 600156 h 613052"/>
              <a:gd name="connsiteX28" fmla="*/ 2926081 w 3025718"/>
              <a:gd name="connsiteY28" fmla="*/ 595004 h 613052"/>
              <a:gd name="connsiteX0" fmla="*/ 0 w 3017708"/>
              <a:gd name="connsiteY0" fmla="*/ 0 h 612863"/>
              <a:gd name="connsiteX1" fmla="*/ 311669 w 3017708"/>
              <a:gd name="connsiteY1" fmla="*/ 12879 h 612863"/>
              <a:gd name="connsiteX2" fmla="*/ 319397 w 3017708"/>
              <a:gd name="connsiteY2" fmla="*/ 41213 h 612863"/>
              <a:gd name="connsiteX3" fmla="*/ 450761 w 3017708"/>
              <a:gd name="connsiteY3" fmla="*/ 51517 h 612863"/>
              <a:gd name="connsiteX4" fmla="*/ 453337 w 3017708"/>
              <a:gd name="connsiteY4" fmla="*/ 66971 h 612863"/>
              <a:gd name="connsiteX5" fmla="*/ 499701 w 3017708"/>
              <a:gd name="connsiteY5" fmla="*/ 66971 h 612863"/>
              <a:gd name="connsiteX6" fmla="*/ 502277 w 3017708"/>
              <a:gd name="connsiteY6" fmla="*/ 100456 h 612863"/>
              <a:gd name="connsiteX7" fmla="*/ 553793 w 3017708"/>
              <a:gd name="connsiteY7" fmla="*/ 108185 h 612863"/>
              <a:gd name="connsiteX8" fmla="*/ 558945 w 3017708"/>
              <a:gd name="connsiteY8" fmla="*/ 128791 h 612863"/>
              <a:gd name="connsiteX9" fmla="*/ 631066 w 3017708"/>
              <a:gd name="connsiteY9" fmla="*/ 139094 h 612863"/>
              <a:gd name="connsiteX10" fmla="*/ 633642 w 3017708"/>
              <a:gd name="connsiteY10" fmla="*/ 154549 h 612863"/>
              <a:gd name="connsiteX11" fmla="*/ 770159 w 3017708"/>
              <a:gd name="connsiteY11" fmla="*/ 159700 h 612863"/>
              <a:gd name="connsiteX12" fmla="*/ 772734 w 3017708"/>
              <a:gd name="connsiteY12" fmla="*/ 188034 h 612863"/>
              <a:gd name="connsiteX13" fmla="*/ 994252 w 3017708"/>
              <a:gd name="connsiteY13" fmla="*/ 213792 h 612863"/>
              <a:gd name="connsiteX14" fmla="*/ 996827 w 3017708"/>
              <a:gd name="connsiteY14" fmla="*/ 249853 h 612863"/>
              <a:gd name="connsiteX15" fmla="*/ 1146223 w 3017708"/>
              <a:gd name="connsiteY15" fmla="*/ 262732 h 612863"/>
              <a:gd name="connsiteX16" fmla="*/ 1156526 w 3017708"/>
              <a:gd name="connsiteY16" fmla="*/ 296217 h 612863"/>
              <a:gd name="connsiteX17" fmla="*/ 1220921 w 3017708"/>
              <a:gd name="connsiteY17" fmla="*/ 298794 h 612863"/>
              <a:gd name="connsiteX18" fmla="*/ 1220922 w 3017708"/>
              <a:gd name="connsiteY18" fmla="*/ 319400 h 612863"/>
              <a:gd name="connsiteX19" fmla="*/ 1262134 w 3017708"/>
              <a:gd name="connsiteY19" fmla="*/ 321977 h 612863"/>
              <a:gd name="connsiteX20" fmla="*/ 1256983 w 3017708"/>
              <a:gd name="connsiteY20" fmla="*/ 334856 h 612863"/>
              <a:gd name="connsiteX21" fmla="*/ 1311073 w 3017708"/>
              <a:gd name="connsiteY21" fmla="*/ 340007 h 612863"/>
              <a:gd name="connsiteX22" fmla="*/ 1316225 w 3017708"/>
              <a:gd name="connsiteY22" fmla="*/ 363189 h 612863"/>
              <a:gd name="connsiteX23" fmla="*/ 1352286 w 3017708"/>
              <a:gd name="connsiteY23" fmla="*/ 360614 h 612863"/>
              <a:gd name="connsiteX24" fmla="*/ 1357438 w 3017708"/>
              <a:gd name="connsiteY24" fmla="*/ 378644 h 612863"/>
              <a:gd name="connsiteX25" fmla="*/ 1656228 w 3017708"/>
              <a:gd name="connsiteY25" fmla="*/ 391524 h 612863"/>
              <a:gd name="connsiteX26" fmla="*/ 1658804 w 3017708"/>
              <a:gd name="connsiteY26" fmla="*/ 404403 h 612863"/>
              <a:gd name="connsiteX27" fmla="*/ 1766986 w 3017708"/>
              <a:gd name="connsiteY27" fmla="*/ 406979 h 612863"/>
              <a:gd name="connsiteX28" fmla="*/ 2933808 w 3017708"/>
              <a:gd name="connsiteY28" fmla="*/ 600156 h 612863"/>
              <a:gd name="connsiteX29" fmla="*/ 2926081 w 3017708"/>
              <a:gd name="connsiteY29" fmla="*/ 595004 h 612863"/>
              <a:gd name="connsiteX0" fmla="*/ 0 w 3017327"/>
              <a:gd name="connsiteY0" fmla="*/ 0 h 611349"/>
              <a:gd name="connsiteX1" fmla="*/ 311669 w 3017327"/>
              <a:gd name="connsiteY1" fmla="*/ 12879 h 611349"/>
              <a:gd name="connsiteX2" fmla="*/ 319397 w 3017327"/>
              <a:gd name="connsiteY2" fmla="*/ 41213 h 611349"/>
              <a:gd name="connsiteX3" fmla="*/ 450761 w 3017327"/>
              <a:gd name="connsiteY3" fmla="*/ 51517 h 611349"/>
              <a:gd name="connsiteX4" fmla="*/ 453337 w 3017327"/>
              <a:gd name="connsiteY4" fmla="*/ 66971 h 611349"/>
              <a:gd name="connsiteX5" fmla="*/ 499701 w 3017327"/>
              <a:gd name="connsiteY5" fmla="*/ 66971 h 611349"/>
              <a:gd name="connsiteX6" fmla="*/ 502277 w 3017327"/>
              <a:gd name="connsiteY6" fmla="*/ 100456 h 611349"/>
              <a:gd name="connsiteX7" fmla="*/ 553793 w 3017327"/>
              <a:gd name="connsiteY7" fmla="*/ 108185 h 611349"/>
              <a:gd name="connsiteX8" fmla="*/ 558945 w 3017327"/>
              <a:gd name="connsiteY8" fmla="*/ 128791 h 611349"/>
              <a:gd name="connsiteX9" fmla="*/ 631066 w 3017327"/>
              <a:gd name="connsiteY9" fmla="*/ 139094 h 611349"/>
              <a:gd name="connsiteX10" fmla="*/ 633642 w 3017327"/>
              <a:gd name="connsiteY10" fmla="*/ 154549 h 611349"/>
              <a:gd name="connsiteX11" fmla="*/ 770159 w 3017327"/>
              <a:gd name="connsiteY11" fmla="*/ 159700 h 611349"/>
              <a:gd name="connsiteX12" fmla="*/ 772734 w 3017327"/>
              <a:gd name="connsiteY12" fmla="*/ 188034 h 611349"/>
              <a:gd name="connsiteX13" fmla="*/ 994252 w 3017327"/>
              <a:gd name="connsiteY13" fmla="*/ 213792 h 611349"/>
              <a:gd name="connsiteX14" fmla="*/ 996827 w 3017327"/>
              <a:gd name="connsiteY14" fmla="*/ 249853 h 611349"/>
              <a:gd name="connsiteX15" fmla="*/ 1146223 w 3017327"/>
              <a:gd name="connsiteY15" fmla="*/ 262732 h 611349"/>
              <a:gd name="connsiteX16" fmla="*/ 1156526 w 3017327"/>
              <a:gd name="connsiteY16" fmla="*/ 296217 h 611349"/>
              <a:gd name="connsiteX17" fmla="*/ 1220921 w 3017327"/>
              <a:gd name="connsiteY17" fmla="*/ 298794 h 611349"/>
              <a:gd name="connsiteX18" fmla="*/ 1220922 w 3017327"/>
              <a:gd name="connsiteY18" fmla="*/ 319400 h 611349"/>
              <a:gd name="connsiteX19" fmla="*/ 1262134 w 3017327"/>
              <a:gd name="connsiteY19" fmla="*/ 321977 h 611349"/>
              <a:gd name="connsiteX20" fmla="*/ 1256983 w 3017327"/>
              <a:gd name="connsiteY20" fmla="*/ 334856 h 611349"/>
              <a:gd name="connsiteX21" fmla="*/ 1311073 w 3017327"/>
              <a:gd name="connsiteY21" fmla="*/ 340007 h 611349"/>
              <a:gd name="connsiteX22" fmla="*/ 1316225 w 3017327"/>
              <a:gd name="connsiteY22" fmla="*/ 363189 h 611349"/>
              <a:gd name="connsiteX23" fmla="*/ 1352286 w 3017327"/>
              <a:gd name="connsiteY23" fmla="*/ 360614 h 611349"/>
              <a:gd name="connsiteX24" fmla="*/ 1357438 w 3017327"/>
              <a:gd name="connsiteY24" fmla="*/ 378644 h 611349"/>
              <a:gd name="connsiteX25" fmla="*/ 1656228 w 3017327"/>
              <a:gd name="connsiteY25" fmla="*/ 391524 h 611349"/>
              <a:gd name="connsiteX26" fmla="*/ 1658804 w 3017327"/>
              <a:gd name="connsiteY26" fmla="*/ 404403 h 611349"/>
              <a:gd name="connsiteX27" fmla="*/ 1766986 w 3017327"/>
              <a:gd name="connsiteY27" fmla="*/ 406979 h 611349"/>
              <a:gd name="connsiteX28" fmla="*/ 1772138 w 3017327"/>
              <a:gd name="connsiteY28" fmla="*/ 427586 h 611349"/>
              <a:gd name="connsiteX29" fmla="*/ 2933808 w 3017327"/>
              <a:gd name="connsiteY29" fmla="*/ 600156 h 611349"/>
              <a:gd name="connsiteX30" fmla="*/ 2926081 w 3017327"/>
              <a:gd name="connsiteY30" fmla="*/ 595004 h 611349"/>
              <a:gd name="connsiteX0" fmla="*/ 0 w 2995018"/>
              <a:gd name="connsiteY0" fmla="*/ 0 h 608897"/>
              <a:gd name="connsiteX1" fmla="*/ 311669 w 2995018"/>
              <a:gd name="connsiteY1" fmla="*/ 12879 h 608897"/>
              <a:gd name="connsiteX2" fmla="*/ 319397 w 2995018"/>
              <a:gd name="connsiteY2" fmla="*/ 41213 h 608897"/>
              <a:gd name="connsiteX3" fmla="*/ 450761 w 2995018"/>
              <a:gd name="connsiteY3" fmla="*/ 51517 h 608897"/>
              <a:gd name="connsiteX4" fmla="*/ 453337 w 2995018"/>
              <a:gd name="connsiteY4" fmla="*/ 66971 h 608897"/>
              <a:gd name="connsiteX5" fmla="*/ 499701 w 2995018"/>
              <a:gd name="connsiteY5" fmla="*/ 66971 h 608897"/>
              <a:gd name="connsiteX6" fmla="*/ 502277 w 2995018"/>
              <a:gd name="connsiteY6" fmla="*/ 100456 h 608897"/>
              <a:gd name="connsiteX7" fmla="*/ 553793 w 2995018"/>
              <a:gd name="connsiteY7" fmla="*/ 108185 h 608897"/>
              <a:gd name="connsiteX8" fmla="*/ 558945 w 2995018"/>
              <a:gd name="connsiteY8" fmla="*/ 128791 h 608897"/>
              <a:gd name="connsiteX9" fmla="*/ 631066 w 2995018"/>
              <a:gd name="connsiteY9" fmla="*/ 139094 h 608897"/>
              <a:gd name="connsiteX10" fmla="*/ 633642 w 2995018"/>
              <a:gd name="connsiteY10" fmla="*/ 154549 h 608897"/>
              <a:gd name="connsiteX11" fmla="*/ 770159 w 2995018"/>
              <a:gd name="connsiteY11" fmla="*/ 159700 h 608897"/>
              <a:gd name="connsiteX12" fmla="*/ 772734 w 2995018"/>
              <a:gd name="connsiteY12" fmla="*/ 188034 h 608897"/>
              <a:gd name="connsiteX13" fmla="*/ 994252 w 2995018"/>
              <a:gd name="connsiteY13" fmla="*/ 213792 h 608897"/>
              <a:gd name="connsiteX14" fmla="*/ 996827 w 2995018"/>
              <a:gd name="connsiteY14" fmla="*/ 249853 h 608897"/>
              <a:gd name="connsiteX15" fmla="*/ 1146223 w 2995018"/>
              <a:gd name="connsiteY15" fmla="*/ 262732 h 608897"/>
              <a:gd name="connsiteX16" fmla="*/ 1156526 w 2995018"/>
              <a:gd name="connsiteY16" fmla="*/ 296217 h 608897"/>
              <a:gd name="connsiteX17" fmla="*/ 1220921 w 2995018"/>
              <a:gd name="connsiteY17" fmla="*/ 298794 h 608897"/>
              <a:gd name="connsiteX18" fmla="*/ 1220922 w 2995018"/>
              <a:gd name="connsiteY18" fmla="*/ 319400 h 608897"/>
              <a:gd name="connsiteX19" fmla="*/ 1262134 w 2995018"/>
              <a:gd name="connsiteY19" fmla="*/ 321977 h 608897"/>
              <a:gd name="connsiteX20" fmla="*/ 1256983 w 2995018"/>
              <a:gd name="connsiteY20" fmla="*/ 334856 h 608897"/>
              <a:gd name="connsiteX21" fmla="*/ 1311073 w 2995018"/>
              <a:gd name="connsiteY21" fmla="*/ 340007 h 608897"/>
              <a:gd name="connsiteX22" fmla="*/ 1316225 w 2995018"/>
              <a:gd name="connsiteY22" fmla="*/ 363189 h 608897"/>
              <a:gd name="connsiteX23" fmla="*/ 1352286 w 2995018"/>
              <a:gd name="connsiteY23" fmla="*/ 360614 h 608897"/>
              <a:gd name="connsiteX24" fmla="*/ 1357438 w 2995018"/>
              <a:gd name="connsiteY24" fmla="*/ 378644 h 608897"/>
              <a:gd name="connsiteX25" fmla="*/ 1656228 w 2995018"/>
              <a:gd name="connsiteY25" fmla="*/ 391524 h 608897"/>
              <a:gd name="connsiteX26" fmla="*/ 1658804 w 2995018"/>
              <a:gd name="connsiteY26" fmla="*/ 404403 h 608897"/>
              <a:gd name="connsiteX27" fmla="*/ 1766986 w 2995018"/>
              <a:gd name="connsiteY27" fmla="*/ 406979 h 608897"/>
              <a:gd name="connsiteX28" fmla="*/ 1772138 w 2995018"/>
              <a:gd name="connsiteY28" fmla="*/ 427586 h 608897"/>
              <a:gd name="connsiteX29" fmla="*/ 2073504 w 2995018"/>
              <a:gd name="connsiteY29" fmla="*/ 461071 h 608897"/>
              <a:gd name="connsiteX30" fmla="*/ 2933808 w 2995018"/>
              <a:gd name="connsiteY30" fmla="*/ 600156 h 608897"/>
              <a:gd name="connsiteX31" fmla="*/ 2926081 w 2995018"/>
              <a:gd name="connsiteY31" fmla="*/ 595004 h 608897"/>
              <a:gd name="connsiteX0" fmla="*/ 0 w 2995018"/>
              <a:gd name="connsiteY0" fmla="*/ 0 h 608897"/>
              <a:gd name="connsiteX1" fmla="*/ 311669 w 2995018"/>
              <a:gd name="connsiteY1" fmla="*/ 12879 h 608897"/>
              <a:gd name="connsiteX2" fmla="*/ 319397 w 2995018"/>
              <a:gd name="connsiteY2" fmla="*/ 41213 h 608897"/>
              <a:gd name="connsiteX3" fmla="*/ 450761 w 2995018"/>
              <a:gd name="connsiteY3" fmla="*/ 51517 h 608897"/>
              <a:gd name="connsiteX4" fmla="*/ 453337 w 2995018"/>
              <a:gd name="connsiteY4" fmla="*/ 66971 h 608897"/>
              <a:gd name="connsiteX5" fmla="*/ 499701 w 2995018"/>
              <a:gd name="connsiteY5" fmla="*/ 66971 h 608897"/>
              <a:gd name="connsiteX6" fmla="*/ 502277 w 2995018"/>
              <a:gd name="connsiteY6" fmla="*/ 100456 h 608897"/>
              <a:gd name="connsiteX7" fmla="*/ 553793 w 2995018"/>
              <a:gd name="connsiteY7" fmla="*/ 108185 h 608897"/>
              <a:gd name="connsiteX8" fmla="*/ 558945 w 2995018"/>
              <a:gd name="connsiteY8" fmla="*/ 128791 h 608897"/>
              <a:gd name="connsiteX9" fmla="*/ 631066 w 2995018"/>
              <a:gd name="connsiteY9" fmla="*/ 139094 h 608897"/>
              <a:gd name="connsiteX10" fmla="*/ 633642 w 2995018"/>
              <a:gd name="connsiteY10" fmla="*/ 154549 h 608897"/>
              <a:gd name="connsiteX11" fmla="*/ 770159 w 2995018"/>
              <a:gd name="connsiteY11" fmla="*/ 159700 h 608897"/>
              <a:gd name="connsiteX12" fmla="*/ 772734 w 2995018"/>
              <a:gd name="connsiteY12" fmla="*/ 188034 h 608897"/>
              <a:gd name="connsiteX13" fmla="*/ 994252 w 2995018"/>
              <a:gd name="connsiteY13" fmla="*/ 213792 h 608897"/>
              <a:gd name="connsiteX14" fmla="*/ 996827 w 2995018"/>
              <a:gd name="connsiteY14" fmla="*/ 249853 h 608897"/>
              <a:gd name="connsiteX15" fmla="*/ 1146223 w 2995018"/>
              <a:gd name="connsiteY15" fmla="*/ 262732 h 608897"/>
              <a:gd name="connsiteX16" fmla="*/ 1156526 w 2995018"/>
              <a:gd name="connsiteY16" fmla="*/ 296217 h 608897"/>
              <a:gd name="connsiteX17" fmla="*/ 1220921 w 2995018"/>
              <a:gd name="connsiteY17" fmla="*/ 298794 h 608897"/>
              <a:gd name="connsiteX18" fmla="*/ 1220922 w 2995018"/>
              <a:gd name="connsiteY18" fmla="*/ 319400 h 608897"/>
              <a:gd name="connsiteX19" fmla="*/ 1262134 w 2995018"/>
              <a:gd name="connsiteY19" fmla="*/ 321977 h 608897"/>
              <a:gd name="connsiteX20" fmla="*/ 1256983 w 2995018"/>
              <a:gd name="connsiteY20" fmla="*/ 334856 h 608897"/>
              <a:gd name="connsiteX21" fmla="*/ 1311073 w 2995018"/>
              <a:gd name="connsiteY21" fmla="*/ 340007 h 608897"/>
              <a:gd name="connsiteX22" fmla="*/ 1316225 w 2995018"/>
              <a:gd name="connsiteY22" fmla="*/ 363189 h 608897"/>
              <a:gd name="connsiteX23" fmla="*/ 1352286 w 2995018"/>
              <a:gd name="connsiteY23" fmla="*/ 360614 h 608897"/>
              <a:gd name="connsiteX24" fmla="*/ 1357438 w 2995018"/>
              <a:gd name="connsiteY24" fmla="*/ 378644 h 608897"/>
              <a:gd name="connsiteX25" fmla="*/ 1656228 w 2995018"/>
              <a:gd name="connsiteY25" fmla="*/ 391524 h 608897"/>
              <a:gd name="connsiteX26" fmla="*/ 1658804 w 2995018"/>
              <a:gd name="connsiteY26" fmla="*/ 404403 h 608897"/>
              <a:gd name="connsiteX27" fmla="*/ 1766986 w 2995018"/>
              <a:gd name="connsiteY27" fmla="*/ 406979 h 608897"/>
              <a:gd name="connsiteX28" fmla="*/ 1769562 w 2995018"/>
              <a:gd name="connsiteY28" fmla="*/ 437889 h 608897"/>
              <a:gd name="connsiteX29" fmla="*/ 2073504 w 2995018"/>
              <a:gd name="connsiteY29" fmla="*/ 461071 h 608897"/>
              <a:gd name="connsiteX30" fmla="*/ 2933808 w 2995018"/>
              <a:gd name="connsiteY30" fmla="*/ 600156 h 608897"/>
              <a:gd name="connsiteX31" fmla="*/ 2926081 w 2995018"/>
              <a:gd name="connsiteY31" fmla="*/ 595004 h 608897"/>
              <a:gd name="connsiteX0" fmla="*/ 0 w 2994637"/>
              <a:gd name="connsiteY0" fmla="*/ 0 h 607770"/>
              <a:gd name="connsiteX1" fmla="*/ 311669 w 2994637"/>
              <a:gd name="connsiteY1" fmla="*/ 12879 h 607770"/>
              <a:gd name="connsiteX2" fmla="*/ 319397 w 2994637"/>
              <a:gd name="connsiteY2" fmla="*/ 41213 h 607770"/>
              <a:gd name="connsiteX3" fmla="*/ 450761 w 2994637"/>
              <a:gd name="connsiteY3" fmla="*/ 51517 h 607770"/>
              <a:gd name="connsiteX4" fmla="*/ 453337 w 2994637"/>
              <a:gd name="connsiteY4" fmla="*/ 66971 h 607770"/>
              <a:gd name="connsiteX5" fmla="*/ 499701 w 2994637"/>
              <a:gd name="connsiteY5" fmla="*/ 66971 h 607770"/>
              <a:gd name="connsiteX6" fmla="*/ 502277 w 2994637"/>
              <a:gd name="connsiteY6" fmla="*/ 100456 h 607770"/>
              <a:gd name="connsiteX7" fmla="*/ 553793 w 2994637"/>
              <a:gd name="connsiteY7" fmla="*/ 108185 h 607770"/>
              <a:gd name="connsiteX8" fmla="*/ 558945 w 2994637"/>
              <a:gd name="connsiteY8" fmla="*/ 128791 h 607770"/>
              <a:gd name="connsiteX9" fmla="*/ 631066 w 2994637"/>
              <a:gd name="connsiteY9" fmla="*/ 139094 h 607770"/>
              <a:gd name="connsiteX10" fmla="*/ 633642 w 2994637"/>
              <a:gd name="connsiteY10" fmla="*/ 154549 h 607770"/>
              <a:gd name="connsiteX11" fmla="*/ 770159 w 2994637"/>
              <a:gd name="connsiteY11" fmla="*/ 159700 h 607770"/>
              <a:gd name="connsiteX12" fmla="*/ 772734 w 2994637"/>
              <a:gd name="connsiteY12" fmla="*/ 188034 h 607770"/>
              <a:gd name="connsiteX13" fmla="*/ 994252 w 2994637"/>
              <a:gd name="connsiteY13" fmla="*/ 213792 h 607770"/>
              <a:gd name="connsiteX14" fmla="*/ 996827 w 2994637"/>
              <a:gd name="connsiteY14" fmla="*/ 249853 h 607770"/>
              <a:gd name="connsiteX15" fmla="*/ 1146223 w 2994637"/>
              <a:gd name="connsiteY15" fmla="*/ 262732 h 607770"/>
              <a:gd name="connsiteX16" fmla="*/ 1156526 w 2994637"/>
              <a:gd name="connsiteY16" fmla="*/ 296217 h 607770"/>
              <a:gd name="connsiteX17" fmla="*/ 1220921 w 2994637"/>
              <a:gd name="connsiteY17" fmla="*/ 298794 h 607770"/>
              <a:gd name="connsiteX18" fmla="*/ 1220922 w 2994637"/>
              <a:gd name="connsiteY18" fmla="*/ 319400 h 607770"/>
              <a:gd name="connsiteX19" fmla="*/ 1262134 w 2994637"/>
              <a:gd name="connsiteY19" fmla="*/ 321977 h 607770"/>
              <a:gd name="connsiteX20" fmla="*/ 1256983 w 2994637"/>
              <a:gd name="connsiteY20" fmla="*/ 334856 h 607770"/>
              <a:gd name="connsiteX21" fmla="*/ 1311073 w 2994637"/>
              <a:gd name="connsiteY21" fmla="*/ 340007 h 607770"/>
              <a:gd name="connsiteX22" fmla="*/ 1316225 w 2994637"/>
              <a:gd name="connsiteY22" fmla="*/ 363189 h 607770"/>
              <a:gd name="connsiteX23" fmla="*/ 1352286 w 2994637"/>
              <a:gd name="connsiteY23" fmla="*/ 360614 h 607770"/>
              <a:gd name="connsiteX24" fmla="*/ 1357438 w 2994637"/>
              <a:gd name="connsiteY24" fmla="*/ 378644 h 607770"/>
              <a:gd name="connsiteX25" fmla="*/ 1656228 w 2994637"/>
              <a:gd name="connsiteY25" fmla="*/ 391524 h 607770"/>
              <a:gd name="connsiteX26" fmla="*/ 1658804 w 2994637"/>
              <a:gd name="connsiteY26" fmla="*/ 404403 h 607770"/>
              <a:gd name="connsiteX27" fmla="*/ 1766986 w 2994637"/>
              <a:gd name="connsiteY27" fmla="*/ 406979 h 607770"/>
              <a:gd name="connsiteX28" fmla="*/ 1769562 w 2994637"/>
              <a:gd name="connsiteY28" fmla="*/ 437889 h 607770"/>
              <a:gd name="connsiteX29" fmla="*/ 2073504 w 2994637"/>
              <a:gd name="connsiteY29" fmla="*/ 461071 h 607770"/>
              <a:gd name="connsiteX30" fmla="*/ 2078656 w 2994637"/>
              <a:gd name="connsiteY30" fmla="*/ 476525 h 607770"/>
              <a:gd name="connsiteX31" fmla="*/ 2933808 w 2994637"/>
              <a:gd name="connsiteY31" fmla="*/ 600156 h 607770"/>
              <a:gd name="connsiteX32" fmla="*/ 2926081 w 2994637"/>
              <a:gd name="connsiteY32" fmla="*/ 595004 h 607770"/>
              <a:gd name="connsiteX0" fmla="*/ 0 w 2968539"/>
              <a:gd name="connsiteY0" fmla="*/ 0 h 606461"/>
              <a:gd name="connsiteX1" fmla="*/ 311669 w 2968539"/>
              <a:gd name="connsiteY1" fmla="*/ 12879 h 606461"/>
              <a:gd name="connsiteX2" fmla="*/ 319397 w 2968539"/>
              <a:gd name="connsiteY2" fmla="*/ 41213 h 606461"/>
              <a:gd name="connsiteX3" fmla="*/ 450761 w 2968539"/>
              <a:gd name="connsiteY3" fmla="*/ 51517 h 606461"/>
              <a:gd name="connsiteX4" fmla="*/ 453337 w 2968539"/>
              <a:gd name="connsiteY4" fmla="*/ 66971 h 606461"/>
              <a:gd name="connsiteX5" fmla="*/ 499701 w 2968539"/>
              <a:gd name="connsiteY5" fmla="*/ 66971 h 606461"/>
              <a:gd name="connsiteX6" fmla="*/ 502277 w 2968539"/>
              <a:gd name="connsiteY6" fmla="*/ 100456 h 606461"/>
              <a:gd name="connsiteX7" fmla="*/ 553793 w 2968539"/>
              <a:gd name="connsiteY7" fmla="*/ 108185 h 606461"/>
              <a:gd name="connsiteX8" fmla="*/ 558945 w 2968539"/>
              <a:gd name="connsiteY8" fmla="*/ 128791 h 606461"/>
              <a:gd name="connsiteX9" fmla="*/ 631066 w 2968539"/>
              <a:gd name="connsiteY9" fmla="*/ 139094 h 606461"/>
              <a:gd name="connsiteX10" fmla="*/ 633642 w 2968539"/>
              <a:gd name="connsiteY10" fmla="*/ 154549 h 606461"/>
              <a:gd name="connsiteX11" fmla="*/ 770159 w 2968539"/>
              <a:gd name="connsiteY11" fmla="*/ 159700 h 606461"/>
              <a:gd name="connsiteX12" fmla="*/ 772734 w 2968539"/>
              <a:gd name="connsiteY12" fmla="*/ 188034 h 606461"/>
              <a:gd name="connsiteX13" fmla="*/ 994252 w 2968539"/>
              <a:gd name="connsiteY13" fmla="*/ 213792 h 606461"/>
              <a:gd name="connsiteX14" fmla="*/ 996827 w 2968539"/>
              <a:gd name="connsiteY14" fmla="*/ 249853 h 606461"/>
              <a:gd name="connsiteX15" fmla="*/ 1146223 w 2968539"/>
              <a:gd name="connsiteY15" fmla="*/ 262732 h 606461"/>
              <a:gd name="connsiteX16" fmla="*/ 1156526 w 2968539"/>
              <a:gd name="connsiteY16" fmla="*/ 296217 h 606461"/>
              <a:gd name="connsiteX17" fmla="*/ 1220921 w 2968539"/>
              <a:gd name="connsiteY17" fmla="*/ 298794 h 606461"/>
              <a:gd name="connsiteX18" fmla="*/ 1220922 w 2968539"/>
              <a:gd name="connsiteY18" fmla="*/ 319400 h 606461"/>
              <a:gd name="connsiteX19" fmla="*/ 1262134 w 2968539"/>
              <a:gd name="connsiteY19" fmla="*/ 321977 h 606461"/>
              <a:gd name="connsiteX20" fmla="*/ 1256983 w 2968539"/>
              <a:gd name="connsiteY20" fmla="*/ 334856 h 606461"/>
              <a:gd name="connsiteX21" fmla="*/ 1311073 w 2968539"/>
              <a:gd name="connsiteY21" fmla="*/ 340007 h 606461"/>
              <a:gd name="connsiteX22" fmla="*/ 1316225 w 2968539"/>
              <a:gd name="connsiteY22" fmla="*/ 363189 h 606461"/>
              <a:gd name="connsiteX23" fmla="*/ 1352286 w 2968539"/>
              <a:gd name="connsiteY23" fmla="*/ 360614 h 606461"/>
              <a:gd name="connsiteX24" fmla="*/ 1357438 w 2968539"/>
              <a:gd name="connsiteY24" fmla="*/ 378644 h 606461"/>
              <a:gd name="connsiteX25" fmla="*/ 1656228 w 2968539"/>
              <a:gd name="connsiteY25" fmla="*/ 391524 h 606461"/>
              <a:gd name="connsiteX26" fmla="*/ 1658804 w 2968539"/>
              <a:gd name="connsiteY26" fmla="*/ 404403 h 606461"/>
              <a:gd name="connsiteX27" fmla="*/ 1766986 w 2968539"/>
              <a:gd name="connsiteY27" fmla="*/ 406979 h 606461"/>
              <a:gd name="connsiteX28" fmla="*/ 1769562 w 2968539"/>
              <a:gd name="connsiteY28" fmla="*/ 437889 h 606461"/>
              <a:gd name="connsiteX29" fmla="*/ 2073504 w 2968539"/>
              <a:gd name="connsiteY29" fmla="*/ 461071 h 606461"/>
              <a:gd name="connsiteX30" fmla="*/ 2078656 w 2968539"/>
              <a:gd name="connsiteY30" fmla="*/ 476525 h 606461"/>
              <a:gd name="connsiteX31" fmla="*/ 2431538 w 2968539"/>
              <a:gd name="connsiteY31" fmla="*/ 494556 h 606461"/>
              <a:gd name="connsiteX32" fmla="*/ 2933808 w 2968539"/>
              <a:gd name="connsiteY32" fmla="*/ 600156 h 606461"/>
              <a:gd name="connsiteX33" fmla="*/ 2926081 w 2968539"/>
              <a:gd name="connsiteY33" fmla="*/ 595004 h 606461"/>
              <a:gd name="connsiteX0" fmla="*/ 0 w 2966827"/>
              <a:gd name="connsiteY0" fmla="*/ 0 h 600179"/>
              <a:gd name="connsiteX1" fmla="*/ 311669 w 2966827"/>
              <a:gd name="connsiteY1" fmla="*/ 12879 h 600179"/>
              <a:gd name="connsiteX2" fmla="*/ 319397 w 2966827"/>
              <a:gd name="connsiteY2" fmla="*/ 41213 h 600179"/>
              <a:gd name="connsiteX3" fmla="*/ 450761 w 2966827"/>
              <a:gd name="connsiteY3" fmla="*/ 51517 h 600179"/>
              <a:gd name="connsiteX4" fmla="*/ 453337 w 2966827"/>
              <a:gd name="connsiteY4" fmla="*/ 66971 h 600179"/>
              <a:gd name="connsiteX5" fmla="*/ 499701 w 2966827"/>
              <a:gd name="connsiteY5" fmla="*/ 66971 h 600179"/>
              <a:gd name="connsiteX6" fmla="*/ 502277 w 2966827"/>
              <a:gd name="connsiteY6" fmla="*/ 100456 h 600179"/>
              <a:gd name="connsiteX7" fmla="*/ 553793 w 2966827"/>
              <a:gd name="connsiteY7" fmla="*/ 108185 h 600179"/>
              <a:gd name="connsiteX8" fmla="*/ 558945 w 2966827"/>
              <a:gd name="connsiteY8" fmla="*/ 128791 h 600179"/>
              <a:gd name="connsiteX9" fmla="*/ 631066 w 2966827"/>
              <a:gd name="connsiteY9" fmla="*/ 139094 h 600179"/>
              <a:gd name="connsiteX10" fmla="*/ 633642 w 2966827"/>
              <a:gd name="connsiteY10" fmla="*/ 154549 h 600179"/>
              <a:gd name="connsiteX11" fmla="*/ 770159 w 2966827"/>
              <a:gd name="connsiteY11" fmla="*/ 159700 h 600179"/>
              <a:gd name="connsiteX12" fmla="*/ 772734 w 2966827"/>
              <a:gd name="connsiteY12" fmla="*/ 188034 h 600179"/>
              <a:gd name="connsiteX13" fmla="*/ 994252 w 2966827"/>
              <a:gd name="connsiteY13" fmla="*/ 213792 h 600179"/>
              <a:gd name="connsiteX14" fmla="*/ 996827 w 2966827"/>
              <a:gd name="connsiteY14" fmla="*/ 249853 h 600179"/>
              <a:gd name="connsiteX15" fmla="*/ 1146223 w 2966827"/>
              <a:gd name="connsiteY15" fmla="*/ 262732 h 600179"/>
              <a:gd name="connsiteX16" fmla="*/ 1156526 w 2966827"/>
              <a:gd name="connsiteY16" fmla="*/ 296217 h 600179"/>
              <a:gd name="connsiteX17" fmla="*/ 1220921 w 2966827"/>
              <a:gd name="connsiteY17" fmla="*/ 298794 h 600179"/>
              <a:gd name="connsiteX18" fmla="*/ 1220922 w 2966827"/>
              <a:gd name="connsiteY18" fmla="*/ 319400 h 600179"/>
              <a:gd name="connsiteX19" fmla="*/ 1262134 w 2966827"/>
              <a:gd name="connsiteY19" fmla="*/ 321977 h 600179"/>
              <a:gd name="connsiteX20" fmla="*/ 1256983 w 2966827"/>
              <a:gd name="connsiteY20" fmla="*/ 334856 h 600179"/>
              <a:gd name="connsiteX21" fmla="*/ 1311073 w 2966827"/>
              <a:gd name="connsiteY21" fmla="*/ 340007 h 600179"/>
              <a:gd name="connsiteX22" fmla="*/ 1316225 w 2966827"/>
              <a:gd name="connsiteY22" fmla="*/ 363189 h 600179"/>
              <a:gd name="connsiteX23" fmla="*/ 1352286 w 2966827"/>
              <a:gd name="connsiteY23" fmla="*/ 360614 h 600179"/>
              <a:gd name="connsiteX24" fmla="*/ 1357438 w 2966827"/>
              <a:gd name="connsiteY24" fmla="*/ 378644 h 600179"/>
              <a:gd name="connsiteX25" fmla="*/ 1656228 w 2966827"/>
              <a:gd name="connsiteY25" fmla="*/ 391524 h 600179"/>
              <a:gd name="connsiteX26" fmla="*/ 1658804 w 2966827"/>
              <a:gd name="connsiteY26" fmla="*/ 404403 h 600179"/>
              <a:gd name="connsiteX27" fmla="*/ 1766986 w 2966827"/>
              <a:gd name="connsiteY27" fmla="*/ 406979 h 600179"/>
              <a:gd name="connsiteX28" fmla="*/ 1769562 w 2966827"/>
              <a:gd name="connsiteY28" fmla="*/ 437889 h 600179"/>
              <a:gd name="connsiteX29" fmla="*/ 2073504 w 2966827"/>
              <a:gd name="connsiteY29" fmla="*/ 461071 h 600179"/>
              <a:gd name="connsiteX30" fmla="*/ 2078656 w 2966827"/>
              <a:gd name="connsiteY30" fmla="*/ 476525 h 600179"/>
              <a:gd name="connsiteX31" fmla="*/ 2431538 w 2966827"/>
              <a:gd name="connsiteY31" fmla="*/ 494556 h 600179"/>
              <a:gd name="connsiteX32" fmla="*/ 2454720 w 2966827"/>
              <a:gd name="connsiteY32" fmla="*/ 592436 h 600179"/>
              <a:gd name="connsiteX33" fmla="*/ 2933808 w 2966827"/>
              <a:gd name="connsiteY33" fmla="*/ 600156 h 600179"/>
              <a:gd name="connsiteX34" fmla="*/ 2926081 w 2966827"/>
              <a:gd name="connsiteY34" fmla="*/ 595004 h 600179"/>
              <a:gd name="connsiteX0" fmla="*/ 0 w 2967587"/>
              <a:gd name="connsiteY0" fmla="*/ 0 h 600179"/>
              <a:gd name="connsiteX1" fmla="*/ 311669 w 2967587"/>
              <a:gd name="connsiteY1" fmla="*/ 12879 h 600179"/>
              <a:gd name="connsiteX2" fmla="*/ 319397 w 2967587"/>
              <a:gd name="connsiteY2" fmla="*/ 41213 h 600179"/>
              <a:gd name="connsiteX3" fmla="*/ 450761 w 2967587"/>
              <a:gd name="connsiteY3" fmla="*/ 51517 h 600179"/>
              <a:gd name="connsiteX4" fmla="*/ 453337 w 2967587"/>
              <a:gd name="connsiteY4" fmla="*/ 66971 h 600179"/>
              <a:gd name="connsiteX5" fmla="*/ 499701 w 2967587"/>
              <a:gd name="connsiteY5" fmla="*/ 66971 h 600179"/>
              <a:gd name="connsiteX6" fmla="*/ 502277 w 2967587"/>
              <a:gd name="connsiteY6" fmla="*/ 100456 h 600179"/>
              <a:gd name="connsiteX7" fmla="*/ 553793 w 2967587"/>
              <a:gd name="connsiteY7" fmla="*/ 108185 h 600179"/>
              <a:gd name="connsiteX8" fmla="*/ 558945 w 2967587"/>
              <a:gd name="connsiteY8" fmla="*/ 128791 h 600179"/>
              <a:gd name="connsiteX9" fmla="*/ 631066 w 2967587"/>
              <a:gd name="connsiteY9" fmla="*/ 139094 h 600179"/>
              <a:gd name="connsiteX10" fmla="*/ 633642 w 2967587"/>
              <a:gd name="connsiteY10" fmla="*/ 154549 h 600179"/>
              <a:gd name="connsiteX11" fmla="*/ 770159 w 2967587"/>
              <a:gd name="connsiteY11" fmla="*/ 159700 h 600179"/>
              <a:gd name="connsiteX12" fmla="*/ 772734 w 2967587"/>
              <a:gd name="connsiteY12" fmla="*/ 188034 h 600179"/>
              <a:gd name="connsiteX13" fmla="*/ 994252 w 2967587"/>
              <a:gd name="connsiteY13" fmla="*/ 213792 h 600179"/>
              <a:gd name="connsiteX14" fmla="*/ 996827 w 2967587"/>
              <a:gd name="connsiteY14" fmla="*/ 249853 h 600179"/>
              <a:gd name="connsiteX15" fmla="*/ 1146223 w 2967587"/>
              <a:gd name="connsiteY15" fmla="*/ 262732 h 600179"/>
              <a:gd name="connsiteX16" fmla="*/ 1156526 w 2967587"/>
              <a:gd name="connsiteY16" fmla="*/ 296217 h 600179"/>
              <a:gd name="connsiteX17" fmla="*/ 1220921 w 2967587"/>
              <a:gd name="connsiteY17" fmla="*/ 298794 h 600179"/>
              <a:gd name="connsiteX18" fmla="*/ 1220922 w 2967587"/>
              <a:gd name="connsiteY18" fmla="*/ 319400 h 600179"/>
              <a:gd name="connsiteX19" fmla="*/ 1262134 w 2967587"/>
              <a:gd name="connsiteY19" fmla="*/ 321977 h 600179"/>
              <a:gd name="connsiteX20" fmla="*/ 1256983 w 2967587"/>
              <a:gd name="connsiteY20" fmla="*/ 334856 h 600179"/>
              <a:gd name="connsiteX21" fmla="*/ 1311073 w 2967587"/>
              <a:gd name="connsiteY21" fmla="*/ 340007 h 600179"/>
              <a:gd name="connsiteX22" fmla="*/ 1316225 w 2967587"/>
              <a:gd name="connsiteY22" fmla="*/ 363189 h 600179"/>
              <a:gd name="connsiteX23" fmla="*/ 1352286 w 2967587"/>
              <a:gd name="connsiteY23" fmla="*/ 360614 h 600179"/>
              <a:gd name="connsiteX24" fmla="*/ 1357438 w 2967587"/>
              <a:gd name="connsiteY24" fmla="*/ 378644 h 600179"/>
              <a:gd name="connsiteX25" fmla="*/ 1656228 w 2967587"/>
              <a:gd name="connsiteY25" fmla="*/ 391524 h 600179"/>
              <a:gd name="connsiteX26" fmla="*/ 1658804 w 2967587"/>
              <a:gd name="connsiteY26" fmla="*/ 404403 h 600179"/>
              <a:gd name="connsiteX27" fmla="*/ 1766986 w 2967587"/>
              <a:gd name="connsiteY27" fmla="*/ 406979 h 600179"/>
              <a:gd name="connsiteX28" fmla="*/ 1769562 w 2967587"/>
              <a:gd name="connsiteY28" fmla="*/ 437889 h 600179"/>
              <a:gd name="connsiteX29" fmla="*/ 2073504 w 2967587"/>
              <a:gd name="connsiteY29" fmla="*/ 461071 h 600179"/>
              <a:gd name="connsiteX30" fmla="*/ 2078656 w 2967587"/>
              <a:gd name="connsiteY30" fmla="*/ 476525 h 600179"/>
              <a:gd name="connsiteX31" fmla="*/ 2431538 w 2967587"/>
              <a:gd name="connsiteY31" fmla="*/ 494556 h 600179"/>
              <a:gd name="connsiteX32" fmla="*/ 2444417 w 2967587"/>
              <a:gd name="connsiteY32" fmla="*/ 592436 h 600179"/>
              <a:gd name="connsiteX33" fmla="*/ 2933808 w 2967587"/>
              <a:gd name="connsiteY33" fmla="*/ 600156 h 600179"/>
              <a:gd name="connsiteX34" fmla="*/ 2926081 w 2967587"/>
              <a:gd name="connsiteY34" fmla="*/ 595004 h 600179"/>
              <a:gd name="connsiteX0" fmla="*/ 0 w 2967587"/>
              <a:gd name="connsiteY0" fmla="*/ 0 h 600179"/>
              <a:gd name="connsiteX1" fmla="*/ 311669 w 2967587"/>
              <a:gd name="connsiteY1" fmla="*/ 12879 h 600179"/>
              <a:gd name="connsiteX2" fmla="*/ 319397 w 2967587"/>
              <a:gd name="connsiteY2" fmla="*/ 41213 h 600179"/>
              <a:gd name="connsiteX3" fmla="*/ 450761 w 2967587"/>
              <a:gd name="connsiteY3" fmla="*/ 51517 h 600179"/>
              <a:gd name="connsiteX4" fmla="*/ 453337 w 2967587"/>
              <a:gd name="connsiteY4" fmla="*/ 66971 h 600179"/>
              <a:gd name="connsiteX5" fmla="*/ 499701 w 2967587"/>
              <a:gd name="connsiteY5" fmla="*/ 66971 h 600179"/>
              <a:gd name="connsiteX6" fmla="*/ 502277 w 2967587"/>
              <a:gd name="connsiteY6" fmla="*/ 100456 h 600179"/>
              <a:gd name="connsiteX7" fmla="*/ 553793 w 2967587"/>
              <a:gd name="connsiteY7" fmla="*/ 108185 h 600179"/>
              <a:gd name="connsiteX8" fmla="*/ 558945 w 2967587"/>
              <a:gd name="connsiteY8" fmla="*/ 128791 h 600179"/>
              <a:gd name="connsiteX9" fmla="*/ 631066 w 2967587"/>
              <a:gd name="connsiteY9" fmla="*/ 139094 h 600179"/>
              <a:gd name="connsiteX10" fmla="*/ 633642 w 2967587"/>
              <a:gd name="connsiteY10" fmla="*/ 154549 h 600179"/>
              <a:gd name="connsiteX11" fmla="*/ 770159 w 2967587"/>
              <a:gd name="connsiteY11" fmla="*/ 159700 h 600179"/>
              <a:gd name="connsiteX12" fmla="*/ 772734 w 2967587"/>
              <a:gd name="connsiteY12" fmla="*/ 188034 h 600179"/>
              <a:gd name="connsiteX13" fmla="*/ 994252 w 2967587"/>
              <a:gd name="connsiteY13" fmla="*/ 213792 h 600179"/>
              <a:gd name="connsiteX14" fmla="*/ 996827 w 2967587"/>
              <a:gd name="connsiteY14" fmla="*/ 249853 h 600179"/>
              <a:gd name="connsiteX15" fmla="*/ 1146223 w 2967587"/>
              <a:gd name="connsiteY15" fmla="*/ 262732 h 600179"/>
              <a:gd name="connsiteX16" fmla="*/ 1156526 w 2967587"/>
              <a:gd name="connsiteY16" fmla="*/ 296217 h 600179"/>
              <a:gd name="connsiteX17" fmla="*/ 1220921 w 2967587"/>
              <a:gd name="connsiteY17" fmla="*/ 298794 h 600179"/>
              <a:gd name="connsiteX18" fmla="*/ 1220922 w 2967587"/>
              <a:gd name="connsiteY18" fmla="*/ 319400 h 600179"/>
              <a:gd name="connsiteX19" fmla="*/ 1262134 w 2967587"/>
              <a:gd name="connsiteY19" fmla="*/ 321977 h 600179"/>
              <a:gd name="connsiteX20" fmla="*/ 1256983 w 2967587"/>
              <a:gd name="connsiteY20" fmla="*/ 334856 h 600179"/>
              <a:gd name="connsiteX21" fmla="*/ 1311073 w 2967587"/>
              <a:gd name="connsiteY21" fmla="*/ 340007 h 600179"/>
              <a:gd name="connsiteX22" fmla="*/ 1316225 w 2967587"/>
              <a:gd name="connsiteY22" fmla="*/ 363189 h 600179"/>
              <a:gd name="connsiteX23" fmla="*/ 1352286 w 2967587"/>
              <a:gd name="connsiteY23" fmla="*/ 360614 h 600179"/>
              <a:gd name="connsiteX24" fmla="*/ 1357438 w 2967587"/>
              <a:gd name="connsiteY24" fmla="*/ 378644 h 600179"/>
              <a:gd name="connsiteX25" fmla="*/ 1656228 w 2967587"/>
              <a:gd name="connsiteY25" fmla="*/ 391524 h 600179"/>
              <a:gd name="connsiteX26" fmla="*/ 1658804 w 2967587"/>
              <a:gd name="connsiteY26" fmla="*/ 404403 h 600179"/>
              <a:gd name="connsiteX27" fmla="*/ 1766986 w 2967587"/>
              <a:gd name="connsiteY27" fmla="*/ 406979 h 600179"/>
              <a:gd name="connsiteX28" fmla="*/ 1769562 w 2967587"/>
              <a:gd name="connsiteY28" fmla="*/ 437889 h 600179"/>
              <a:gd name="connsiteX29" fmla="*/ 2073504 w 2967587"/>
              <a:gd name="connsiteY29" fmla="*/ 461071 h 600179"/>
              <a:gd name="connsiteX30" fmla="*/ 2078656 w 2967587"/>
              <a:gd name="connsiteY30" fmla="*/ 476525 h 600179"/>
              <a:gd name="connsiteX31" fmla="*/ 2431538 w 2967587"/>
              <a:gd name="connsiteY31" fmla="*/ 494556 h 600179"/>
              <a:gd name="connsiteX32" fmla="*/ 2444417 w 2967587"/>
              <a:gd name="connsiteY32" fmla="*/ 592436 h 600179"/>
              <a:gd name="connsiteX33" fmla="*/ 2933808 w 2967587"/>
              <a:gd name="connsiteY33" fmla="*/ 600156 h 600179"/>
              <a:gd name="connsiteX34" fmla="*/ 2926081 w 2967587"/>
              <a:gd name="connsiteY34" fmla="*/ 595004 h 600179"/>
              <a:gd name="connsiteX0" fmla="*/ 0 w 2933808"/>
              <a:gd name="connsiteY0" fmla="*/ 0 h 600156"/>
              <a:gd name="connsiteX1" fmla="*/ 311669 w 2933808"/>
              <a:gd name="connsiteY1" fmla="*/ 12879 h 600156"/>
              <a:gd name="connsiteX2" fmla="*/ 319397 w 2933808"/>
              <a:gd name="connsiteY2" fmla="*/ 41213 h 600156"/>
              <a:gd name="connsiteX3" fmla="*/ 450761 w 2933808"/>
              <a:gd name="connsiteY3" fmla="*/ 51517 h 600156"/>
              <a:gd name="connsiteX4" fmla="*/ 453337 w 2933808"/>
              <a:gd name="connsiteY4" fmla="*/ 66971 h 600156"/>
              <a:gd name="connsiteX5" fmla="*/ 499701 w 2933808"/>
              <a:gd name="connsiteY5" fmla="*/ 66971 h 600156"/>
              <a:gd name="connsiteX6" fmla="*/ 502277 w 2933808"/>
              <a:gd name="connsiteY6" fmla="*/ 100456 h 600156"/>
              <a:gd name="connsiteX7" fmla="*/ 553793 w 2933808"/>
              <a:gd name="connsiteY7" fmla="*/ 108185 h 600156"/>
              <a:gd name="connsiteX8" fmla="*/ 558945 w 2933808"/>
              <a:gd name="connsiteY8" fmla="*/ 128791 h 600156"/>
              <a:gd name="connsiteX9" fmla="*/ 631066 w 2933808"/>
              <a:gd name="connsiteY9" fmla="*/ 139094 h 600156"/>
              <a:gd name="connsiteX10" fmla="*/ 633642 w 2933808"/>
              <a:gd name="connsiteY10" fmla="*/ 154549 h 600156"/>
              <a:gd name="connsiteX11" fmla="*/ 770159 w 2933808"/>
              <a:gd name="connsiteY11" fmla="*/ 159700 h 600156"/>
              <a:gd name="connsiteX12" fmla="*/ 772734 w 2933808"/>
              <a:gd name="connsiteY12" fmla="*/ 188034 h 600156"/>
              <a:gd name="connsiteX13" fmla="*/ 994252 w 2933808"/>
              <a:gd name="connsiteY13" fmla="*/ 213792 h 600156"/>
              <a:gd name="connsiteX14" fmla="*/ 996827 w 2933808"/>
              <a:gd name="connsiteY14" fmla="*/ 249853 h 600156"/>
              <a:gd name="connsiteX15" fmla="*/ 1146223 w 2933808"/>
              <a:gd name="connsiteY15" fmla="*/ 262732 h 600156"/>
              <a:gd name="connsiteX16" fmla="*/ 1156526 w 2933808"/>
              <a:gd name="connsiteY16" fmla="*/ 296217 h 600156"/>
              <a:gd name="connsiteX17" fmla="*/ 1220921 w 2933808"/>
              <a:gd name="connsiteY17" fmla="*/ 298794 h 600156"/>
              <a:gd name="connsiteX18" fmla="*/ 1220922 w 2933808"/>
              <a:gd name="connsiteY18" fmla="*/ 319400 h 600156"/>
              <a:gd name="connsiteX19" fmla="*/ 1262134 w 2933808"/>
              <a:gd name="connsiteY19" fmla="*/ 321977 h 600156"/>
              <a:gd name="connsiteX20" fmla="*/ 1256983 w 2933808"/>
              <a:gd name="connsiteY20" fmla="*/ 334856 h 600156"/>
              <a:gd name="connsiteX21" fmla="*/ 1311073 w 2933808"/>
              <a:gd name="connsiteY21" fmla="*/ 340007 h 600156"/>
              <a:gd name="connsiteX22" fmla="*/ 1316225 w 2933808"/>
              <a:gd name="connsiteY22" fmla="*/ 363189 h 600156"/>
              <a:gd name="connsiteX23" fmla="*/ 1352286 w 2933808"/>
              <a:gd name="connsiteY23" fmla="*/ 360614 h 600156"/>
              <a:gd name="connsiteX24" fmla="*/ 1357438 w 2933808"/>
              <a:gd name="connsiteY24" fmla="*/ 378644 h 600156"/>
              <a:gd name="connsiteX25" fmla="*/ 1656228 w 2933808"/>
              <a:gd name="connsiteY25" fmla="*/ 391524 h 600156"/>
              <a:gd name="connsiteX26" fmla="*/ 1658804 w 2933808"/>
              <a:gd name="connsiteY26" fmla="*/ 404403 h 600156"/>
              <a:gd name="connsiteX27" fmla="*/ 1766986 w 2933808"/>
              <a:gd name="connsiteY27" fmla="*/ 406979 h 600156"/>
              <a:gd name="connsiteX28" fmla="*/ 1769562 w 2933808"/>
              <a:gd name="connsiteY28" fmla="*/ 437889 h 600156"/>
              <a:gd name="connsiteX29" fmla="*/ 2073504 w 2933808"/>
              <a:gd name="connsiteY29" fmla="*/ 461071 h 600156"/>
              <a:gd name="connsiteX30" fmla="*/ 2078656 w 2933808"/>
              <a:gd name="connsiteY30" fmla="*/ 476525 h 600156"/>
              <a:gd name="connsiteX31" fmla="*/ 2431538 w 2933808"/>
              <a:gd name="connsiteY31" fmla="*/ 494556 h 600156"/>
              <a:gd name="connsiteX32" fmla="*/ 2444417 w 2933808"/>
              <a:gd name="connsiteY32" fmla="*/ 592436 h 600156"/>
              <a:gd name="connsiteX33" fmla="*/ 2933808 w 2933808"/>
              <a:gd name="connsiteY33" fmla="*/ 600156 h 6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33808" h="600156">
                <a:moveTo>
                  <a:pt x="0" y="0"/>
                </a:moveTo>
                <a:cubicBezTo>
                  <a:pt x="22323" y="5151"/>
                  <a:pt x="289346" y="7728"/>
                  <a:pt x="311669" y="12879"/>
                </a:cubicBezTo>
                <a:cubicBezTo>
                  <a:pt x="319396" y="16313"/>
                  <a:pt x="311670" y="37779"/>
                  <a:pt x="319397" y="41213"/>
                </a:cubicBezTo>
                <a:cubicBezTo>
                  <a:pt x="338286" y="44648"/>
                  <a:pt x="431872" y="48082"/>
                  <a:pt x="450761" y="51517"/>
                </a:cubicBezTo>
                <a:cubicBezTo>
                  <a:pt x="461923" y="55810"/>
                  <a:pt x="442175" y="62678"/>
                  <a:pt x="453337" y="66971"/>
                </a:cubicBezTo>
                <a:lnTo>
                  <a:pt x="499701" y="66971"/>
                </a:lnTo>
                <a:cubicBezTo>
                  <a:pt x="506570" y="68688"/>
                  <a:pt x="495408" y="98739"/>
                  <a:pt x="502277" y="100456"/>
                </a:cubicBezTo>
                <a:cubicBezTo>
                  <a:pt x="508287" y="102174"/>
                  <a:pt x="547783" y="106467"/>
                  <a:pt x="553793" y="108185"/>
                </a:cubicBezTo>
                <a:cubicBezTo>
                  <a:pt x="561520" y="111619"/>
                  <a:pt x="551218" y="125357"/>
                  <a:pt x="558945" y="128791"/>
                </a:cubicBezTo>
                <a:cubicBezTo>
                  <a:pt x="575258" y="132225"/>
                  <a:pt x="614753" y="135660"/>
                  <a:pt x="631066" y="139094"/>
                </a:cubicBezTo>
                <a:cubicBezTo>
                  <a:pt x="640511" y="142528"/>
                  <a:pt x="624197" y="151115"/>
                  <a:pt x="633642" y="154549"/>
                </a:cubicBezTo>
                <a:cubicBezTo>
                  <a:pt x="652531" y="158842"/>
                  <a:pt x="751270" y="155407"/>
                  <a:pt x="770159" y="159700"/>
                </a:cubicBezTo>
                <a:cubicBezTo>
                  <a:pt x="777886" y="161418"/>
                  <a:pt x="765007" y="186316"/>
                  <a:pt x="772734" y="188034"/>
                </a:cubicBezTo>
                <a:cubicBezTo>
                  <a:pt x="785613" y="192327"/>
                  <a:pt x="981373" y="209499"/>
                  <a:pt x="994252" y="213792"/>
                </a:cubicBezTo>
                <a:cubicBezTo>
                  <a:pt x="997686" y="214651"/>
                  <a:pt x="993393" y="248994"/>
                  <a:pt x="996827" y="249853"/>
                </a:cubicBezTo>
                <a:cubicBezTo>
                  <a:pt x="1013999" y="253287"/>
                  <a:pt x="1129051" y="259298"/>
                  <a:pt x="1146223" y="262732"/>
                </a:cubicBezTo>
                <a:cubicBezTo>
                  <a:pt x="1155668" y="264449"/>
                  <a:pt x="1147081" y="294500"/>
                  <a:pt x="1156526" y="296217"/>
                </a:cubicBezTo>
                <a:cubicBezTo>
                  <a:pt x="1161678" y="297076"/>
                  <a:pt x="1215769" y="297935"/>
                  <a:pt x="1220921" y="298794"/>
                </a:cubicBezTo>
                <a:cubicBezTo>
                  <a:pt x="1225214" y="300511"/>
                  <a:pt x="1216629" y="317683"/>
                  <a:pt x="1220922" y="319400"/>
                </a:cubicBezTo>
                <a:cubicBezTo>
                  <a:pt x="1226073" y="319400"/>
                  <a:pt x="1256983" y="321977"/>
                  <a:pt x="1262134" y="321977"/>
                </a:cubicBezTo>
                <a:cubicBezTo>
                  <a:pt x="1268144" y="323694"/>
                  <a:pt x="1250973" y="333139"/>
                  <a:pt x="1256983" y="334856"/>
                </a:cubicBezTo>
                <a:cubicBezTo>
                  <a:pt x="1263851" y="336573"/>
                  <a:pt x="1304205" y="338290"/>
                  <a:pt x="1311073" y="340007"/>
                </a:cubicBezTo>
                <a:cubicBezTo>
                  <a:pt x="1316225" y="340866"/>
                  <a:pt x="1311073" y="362330"/>
                  <a:pt x="1316225" y="363189"/>
                </a:cubicBezTo>
                <a:cubicBezTo>
                  <a:pt x="1323952" y="362331"/>
                  <a:pt x="1344559" y="361472"/>
                  <a:pt x="1352286" y="360614"/>
                </a:cubicBezTo>
                <a:cubicBezTo>
                  <a:pt x="1360013" y="362331"/>
                  <a:pt x="1349711" y="376927"/>
                  <a:pt x="1357438" y="378644"/>
                </a:cubicBezTo>
                <a:cubicBezTo>
                  <a:pt x="1376327" y="382079"/>
                  <a:pt x="1637339" y="388089"/>
                  <a:pt x="1656228" y="391524"/>
                </a:cubicBezTo>
                <a:cubicBezTo>
                  <a:pt x="1661379" y="392383"/>
                  <a:pt x="1653653" y="403544"/>
                  <a:pt x="1658804" y="404403"/>
                </a:cubicBezTo>
                <a:cubicBezTo>
                  <a:pt x="1675976" y="406979"/>
                  <a:pt x="1749814" y="404403"/>
                  <a:pt x="1766986" y="406979"/>
                </a:cubicBezTo>
                <a:cubicBezTo>
                  <a:pt x="1772996" y="406979"/>
                  <a:pt x="1763552" y="437889"/>
                  <a:pt x="1769562" y="437889"/>
                </a:cubicBezTo>
                <a:cubicBezTo>
                  <a:pt x="1785875" y="440465"/>
                  <a:pt x="2057191" y="458495"/>
                  <a:pt x="2073504" y="461071"/>
                </a:cubicBezTo>
                <a:cubicBezTo>
                  <a:pt x="2081231" y="463647"/>
                  <a:pt x="2070929" y="473949"/>
                  <a:pt x="2078656" y="476525"/>
                </a:cubicBezTo>
                <a:cubicBezTo>
                  <a:pt x="2098404" y="478242"/>
                  <a:pt x="2411790" y="492839"/>
                  <a:pt x="2431538" y="494556"/>
                </a:cubicBezTo>
                <a:lnTo>
                  <a:pt x="2444417" y="592436"/>
                </a:lnTo>
                <a:lnTo>
                  <a:pt x="2933808" y="600156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1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4471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Response at 3 Months Correlated With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3200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r>
              <a:rPr lang="en-US" sz="3200" b="1" baseline="30000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Time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11" y="2011548"/>
            <a:ext cx="461665" cy="33224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Achieving MR</a:t>
            </a:r>
            <a:r>
              <a:rPr lang="en-US" b="1" baseline="30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%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6055" y="579120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5600" y="1993900"/>
            <a:ext cx="0" cy="340360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3488" y="1755258"/>
            <a:ext cx="788312" cy="384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52884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0                        12                     24                    36                    48</a:t>
            </a:r>
            <a:endParaRPr lang="en-U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25600" y="5397500"/>
            <a:ext cx="0" cy="54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595120" y="5397500"/>
            <a:ext cx="630936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76600" y="5397500"/>
            <a:ext cx="0" cy="54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89500" y="5397500"/>
            <a:ext cx="0" cy="54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38900" y="5397500"/>
            <a:ext cx="0" cy="54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924800" y="5397500"/>
            <a:ext cx="0" cy="548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10200" y="2514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600" b="1" dirty="0" smtClean="0">
                <a:solidFill>
                  <a:prstClr val="white"/>
                </a:solidFill>
                <a:latin typeface="Arial"/>
                <a:cs typeface="Arial"/>
              </a:rPr>
              <a:t>≤0.1%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3259723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600" b="1" dirty="0">
                <a:solidFill>
                  <a:prstClr val="white"/>
                </a:solidFill>
                <a:latin typeface="Arial"/>
                <a:cs typeface="Arial"/>
              </a:rPr>
              <a:t>&gt;</a:t>
            </a:r>
            <a:r>
              <a:rPr lang="en-US" sz="1600" b="1" dirty="0" smtClean="0">
                <a:solidFill>
                  <a:prstClr val="white"/>
                </a:solidFill>
                <a:latin typeface="Arial"/>
                <a:cs typeface="Arial"/>
              </a:rPr>
              <a:t>0.1%-1%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48400" y="4419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600" b="1" dirty="0" smtClean="0">
                <a:solidFill>
                  <a:prstClr val="white"/>
                </a:solidFill>
                <a:latin typeface="Arial"/>
                <a:cs typeface="Arial"/>
              </a:rPr>
              <a:t>&gt;1%-10%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8400" y="4944646"/>
            <a:ext cx="213360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 </a:t>
            </a:r>
            <a:r>
              <a:rPr lang="en-US" sz="1600" b="1" dirty="0" smtClean="0">
                <a:solidFill>
                  <a:prstClr val="white"/>
                </a:solidFill>
                <a:latin typeface="Arial"/>
                <a:cs typeface="Arial"/>
              </a:rPr>
              <a:t>&gt;10%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005226" y="2901194"/>
            <a:ext cx="4468510" cy="2458786"/>
          </a:xfrm>
          <a:custGeom>
            <a:avLst/>
            <a:gdLst>
              <a:gd name="connsiteX0" fmla="*/ 0 w 4458984"/>
              <a:gd name="connsiteY0" fmla="*/ 2434975 h 2434975"/>
              <a:gd name="connsiteX1" fmla="*/ 4458984 w 4458984"/>
              <a:gd name="connsiteY1" fmla="*/ 0 h 2434975"/>
              <a:gd name="connsiteX2" fmla="*/ 4458984 w 4458984"/>
              <a:gd name="connsiteY2" fmla="*/ 0 h 2434975"/>
              <a:gd name="connsiteX0" fmla="*/ 0 w 4439934"/>
              <a:gd name="connsiteY0" fmla="*/ 2442118 h 2442118"/>
              <a:gd name="connsiteX1" fmla="*/ 4439934 w 4439934"/>
              <a:gd name="connsiteY1" fmla="*/ 0 h 2442118"/>
              <a:gd name="connsiteX2" fmla="*/ 4439934 w 4439934"/>
              <a:gd name="connsiteY2" fmla="*/ 0 h 2442118"/>
              <a:gd name="connsiteX0" fmla="*/ 0 w 4439934"/>
              <a:gd name="connsiteY0" fmla="*/ 2442118 h 2442118"/>
              <a:gd name="connsiteX1" fmla="*/ 45030 w 4439934"/>
              <a:gd name="connsiteY1" fmla="*/ 2156582 h 2442118"/>
              <a:gd name="connsiteX2" fmla="*/ 4439934 w 4439934"/>
              <a:gd name="connsiteY2" fmla="*/ 0 h 2442118"/>
              <a:gd name="connsiteX3" fmla="*/ 4439934 w 4439934"/>
              <a:gd name="connsiteY3" fmla="*/ 0 h 2442118"/>
              <a:gd name="connsiteX0" fmla="*/ 0 w 4439934"/>
              <a:gd name="connsiteY0" fmla="*/ 2442118 h 2442118"/>
              <a:gd name="connsiteX1" fmla="*/ 45030 w 4439934"/>
              <a:gd name="connsiteY1" fmla="*/ 2156582 h 2442118"/>
              <a:gd name="connsiteX2" fmla="*/ 4439934 w 4439934"/>
              <a:gd name="connsiteY2" fmla="*/ 0 h 2442118"/>
              <a:gd name="connsiteX3" fmla="*/ 4439934 w 4439934"/>
              <a:gd name="connsiteY3" fmla="*/ 0 h 2442118"/>
              <a:gd name="connsiteX0" fmla="*/ 0 w 4416122"/>
              <a:gd name="connsiteY0" fmla="*/ 2442118 h 2442118"/>
              <a:gd name="connsiteX1" fmla="*/ 21218 w 4416122"/>
              <a:gd name="connsiteY1" fmla="*/ 2156582 h 2442118"/>
              <a:gd name="connsiteX2" fmla="*/ 4416122 w 4416122"/>
              <a:gd name="connsiteY2" fmla="*/ 0 h 2442118"/>
              <a:gd name="connsiteX3" fmla="*/ 4416122 w 4416122"/>
              <a:gd name="connsiteY3" fmla="*/ 0 h 2442118"/>
              <a:gd name="connsiteX0" fmla="*/ 0 w 4416122"/>
              <a:gd name="connsiteY0" fmla="*/ 2442118 h 2442118"/>
              <a:gd name="connsiteX1" fmla="*/ 4549 w 4416122"/>
              <a:gd name="connsiteY1" fmla="*/ 2161345 h 2442118"/>
              <a:gd name="connsiteX2" fmla="*/ 4416122 w 4416122"/>
              <a:gd name="connsiteY2" fmla="*/ 0 h 2442118"/>
              <a:gd name="connsiteX3" fmla="*/ 4416122 w 4416122"/>
              <a:gd name="connsiteY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4416122 w 4416122"/>
              <a:gd name="connsiteY2" fmla="*/ 0 h 2442118"/>
              <a:gd name="connsiteX3" fmla="*/ 4416122 w 4416122"/>
              <a:gd name="connsiteY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416122 w 4416122"/>
              <a:gd name="connsiteY3" fmla="*/ 0 h 2442118"/>
              <a:gd name="connsiteX4" fmla="*/ 4416122 w 4416122"/>
              <a:gd name="connsiteY4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4416122 w 4416122"/>
              <a:gd name="connsiteY4" fmla="*/ 0 h 2442118"/>
              <a:gd name="connsiteX5" fmla="*/ 4416122 w 4416122"/>
              <a:gd name="connsiteY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4416122 w 4416122"/>
              <a:gd name="connsiteY4" fmla="*/ 0 h 2442118"/>
              <a:gd name="connsiteX5" fmla="*/ 4416122 w 4416122"/>
              <a:gd name="connsiteY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4416122 w 4416122"/>
              <a:gd name="connsiteY5" fmla="*/ 0 h 2442118"/>
              <a:gd name="connsiteX6" fmla="*/ 4416122 w 4416122"/>
              <a:gd name="connsiteY6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4416122 w 4416122"/>
              <a:gd name="connsiteY6" fmla="*/ 0 h 2442118"/>
              <a:gd name="connsiteX7" fmla="*/ 4416122 w 4416122"/>
              <a:gd name="connsiteY7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797505 w 4416122"/>
              <a:gd name="connsiteY6" fmla="*/ 1532694 h 2442118"/>
              <a:gd name="connsiteX7" fmla="*/ 4416122 w 4416122"/>
              <a:gd name="connsiteY7" fmla="*/ 0 h 2442118"/>
              <a:gd name="connsiteX8" fmla="*/ 4416122 w 4416122"/>
              <a:gd name="connsiteY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797505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797505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35593 w 4416122"/>
              <a:gd name="connsiteY4" fmla="*/ 1639851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426030 w 4416122"/>
              <a:gd name="connsiteY3" fmla="*/ 1639851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4416122 w 4416122"/>
              <a:gd name="connsiteY8" fmla="*/ 0 h 2442118"/>
              <a:gd name="connsiteX9" fmla="*/ 4416122 w 4416122"/>
              <a:gd name="connsiteY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4416122 w 4416122"/>
              <a:gd name="connsiteY9" fmla="*/ 0 h 2442118"/>
              <a:gd name="connsiteX10" fmla="*/ 4416122 w 4416122"/>
              <a:gd name="connsiteY10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85612 w 4416122"/>
              <a:gd name="connsiteY9" fmla="*/ 1337432 h 2442118"/>
              <a:gd name="connsiteX10" fmla="*/ 4416122 w 4416122"/>
              <a:gd name="connsiteY10" fmla="*/ 0 h 2442118"/>
              <a:gd name="connsiteX11" fmla="*/ 4416122 w 4416122"/>
              <a:gd name="connsiteY1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85612 w 4416122"/>
              <a:gd name="connsiteY9" fmla="*/ 1337432 h 2442118"/>
              <a:gd name="connsiteX10" fmla="*/ 4416122 w 4416122"/>
              <a:gd name="connsiteY10" fmla="*/ 0 h 2442118"/>
              <a:gd name="connsiteX11" fmla="*/ 4416122 w 4416122"/>
              <a:gd name="connsiteY1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4416122 w 4416122"/>
              <a:gd name="connsiteY10" fmla="*/ 0 h 2442118"/>
              <a:gd name="connsiteX11" fmla="*/ 4416122 w 4416122"/>
              <a:gd name="connsiteY1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4416122 w 4416122"/>
              <a:gd name="connsiteY11" fmla="*/ 0 h 2442118"/>
              <a:gd name="connsiteX12" fmla="*/ 4416122 w 4416122"/>
              <a:gd name="connsiteY12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21330 w 4416122"/>
              <a:gd name="connsiteY11" fmla="*/ 1225513 h 2442118"/>
              <a:gd name="connsiteX12" fmla="*/ 4416122 w 4416122"/>
              <a:gd name="connsiteY12" fmla="*/ 0 h 2442118"/>
              <a:gd name="connsiteX13" fmla="*/ 4416122 w 4416122"/>
              <a:gd name="connsiteY1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21330 w 4416122"/>
              <a:gd name="connsiteY11" fmla="*/ 1225513 h 2442118"/>
              <a:gd name="connsiteX12" fmla="*/ 1164218 w 4416122"/>
              <a:gd name="connsiteY12" fmla="*/ 1220751 h 2442118"/>
              <a:gd name="connsiteX13" fmla="*/ 4416122 w 4416122"/>
              <a:gd name="connsiteY13" fmla="*/ 0 h 2442118"/>
              <a:gd name="connsiteX14" fmla="*/ 4416122 w 4416122"/>
              <a:gd name="connsiteY14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21330 w 4416122"/>
              <a:gd name="connsiteY11" fmla="*/ 1225513 h 2442118"/>
              <a:gd name="connsiteX12" fmla="*/ 1164218 w 4416122"/>
              <a:gd name="connsiteY12" fmla="*/ 1220751 h 2442118"/>
              <a:gd name="connsiteX13" fmla="*/ 4416122 w 4416122"/>
              <a:gd name="connsiteY13" fmla="*/ 0 h 2442118"/>
              <a:gd name="connsiteX14" fmla="*/ 4416122 w 4416122"/>
              <a:gd name="connsiteY14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4416122 w 4416122"/>
              <a:gd name="connsiteY13" fmla="*/ 0 h 2442118"/>
              <a:gd name="connsiteX14" fmla="*/ 4416122 w 4416122"/>
              <a:gd name="connsiteY14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4416122 w 4416122"/>
              <a:gd name="connsiteY14" fmla="*/ 0 h 2442118"/>
              <a:gd name="connsiteX15" fmla="*/ 4416122 w 4416122"/>
              <a:gd name="connsiteY1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3268 w 4416122"/>
              <a:gd name="connsiteY14" fmla="*/ 942144 h 2442118"/>
              <a:gd name="connsiteX15" fmla="*/ 4416122 w 4416122"/>
              <a:gd name="connsiteY15" fmla="*/ 0 h 2442118"/>
              <a:gd name="connsiteX16" fmla="*/ 4416122 w 4416122"/>
              <a:gd name="connsiteY16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4416122 w 4416122"/>
              <a:gd name="connsiteY15" fmla="*/ 0 h 2442118"/>
              <a:gd name="connsiteX16" fmla="*/ 4416122 w 4416122"/>
              <a:gd name="connsiteY16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4416122 w 4416122"/>
              <a:gd name="connsiteY16" fmla="*/ 0 h 2442118"/>
              <a:gd name="connsiteX17" fmla="*/ 4416122 w 4416122"/>
              <a:gd name="connsiteY17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07130 w 4416122"/>
              <a:gd name="connsiteY16" fmla="*/ 825463 h 2442118"/>
              <a:gd name="connsiteX17" fmla="*/ 4416122 w 4416122"/>
              <a:gd name="connsiteY17" fmla="*/ 0 h 2442118"/>
              <a:gd name="connsiteX18" fmla="*/ 4416122 w 4416122"/>
              <a:gd name="connsiteY1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07130 w 4416122"/>
              <a:gd name="connsiteY16" fmla="*/ 825463 h 2442118"/>
              <a:gd name="connsiteX17" fmla="*/ 1640468 w 4416122"/>
              <a:gd name="connsiteY17" fmla="*/ 727832 h 2442118"/>
              <a:gd name="connsiteX18" fmla="*/ 4416122 w 4416122"/>
              <a:gd name="connsiteY18" fmla="*/ 0 h 2442118"/>
              <a:gd name="connsiteX19" fmla="*/ 4416122 w 4416122"/>
              <a:gd name="connsiteY1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4416122 w 4416122"/>
              <a:gd name="connsiteY18" fmla="*/ 0 h 2442118"/>
              <a:gd name="connsiteX19" fmla="*/ 4416122 w 4416122"/>
              <a:gd name="connsiteY1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880974 w 4416122"/>
              <a:gd name="connsiteY18" fmla="*/ 723069 h 2442118"/>
              <a:gd name="connsiteX19" fmla="*/ 4416122 w 4416122"/>
              <a:gd name="connsiteY19" fmla="*/ 0 h 2442118"/>
              <a:gd name="connsiteX20" fmla="*/ 4416122 w 4416122"/>
              <a:gd name="connsiteY20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880974 w 4416122"/>
              <a:gd name="connsiteY18" fmla="*/ 723069 h 2442118"/>
              <a:gd name="connsiteX19" fmla="*/ 1919074 w 4416122"/>
              <a:gd name="connsiteY19" fmla="*/ 544476 h 2442118"/>
              <a:gd name="connsiteX20" fmla="*/ 4416122 w 4416122"/>
              <a:gd name="connsiteY20" fmla="*/ 0 h 2442118"/>
              <a:gd name="connsiteX21" fmla="*/ 4416122 w 4416122"/>
              <a:gd name="connsiteY2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880974 w 4416122"/>
              <a:gd name="connsiteY18" fmla="*/ 723069 h 2442118"/>
              <a:gd name="connsiteX19" fmla="*/ 1919074 w 4416122"/>
              <a:gd name="connsiteY19" fmla="*/ 544476 h 2442118"/>
              <a:gd name="connsiteX20" fmla="*/ 4416122 w 4416122"/>
              <a:gd name="connsiteY20" fmla="*/ 0 h 2442118"/>
              <a:gd name="connsiteX21" fmla="*/ 4416122 w 4416122"/>
              <a:gd name="connsiteY2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9074 w 4416122"/>
              <a:gd name="connsiteY19" fmla="*/ 544476 h 2442118"/>
              <a:gd name="connsiteX20" fmla="*/ 4416122 w 4416122"/>
              <a:gd name="connsiteY20" fmla="*/ 0 h 2442118"/>
              <a:gd name="connsiteX21" fmla="*/ 4416122 w 4416122"/>
              <a:gd name="connsiteY2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4416122 w 4416122"/>
              <a:gd name="connsiteY20" fmla="*/ 0 h 2442118"/>
              <a:gd name="connsiteX21" fmla="*/ 4416122 w 4416122"/>
              <a:gd name="connsiteY2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47762 w 4416122"/>
              <a:gd name="connsiteY20" fmla="*/ 556382 h 2442118"/>
              <a:gd name="connsiteX21" fmla="*/ 4416122 w 4416122"/>
              <a:gd name="connsiteY21" fmla="*/ 0 h 2442118"/>
              <a:gd name="connsiteX22" fmla="*/ 4416122 w 4416122"/>
              <a:gd name="connsiteY22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47762 w 4416122"/>
              <a:gd name="connsiteY20" fmla="*/ 556382 h 2442118"/>
              <a:gd name="connsiteX21" fmla="*/ 2857287 w 4416122"/>
              <a:gd name="connsiteY21" fmla="*/ 470657 h 2442118"/>
              <a:gd name="connsiteX22" fmla="*/ 4416122 w 4416122"/>
              <a:gd name="connsiteY22" fmla="*/ 0 h 2442118"/>
              <a:gd name="connsiteX23" fmla="*/ 4416122 w 4416122"/>
              <a:gd name="connsiteY2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47762 w 4416122"/>
              <a:gd name="connsiteY20" fmla="*/ 556382 h 2442118"/>
              <a:gd name="connsiteX21" fmla="*/ 2857287 w 4416122"/>
              <a:gd name="connsiteY21" fmla="*/ 470657 h 2442118"/>
              <a:gd name="connsiteX22" fmla="*/ 4416122 w 4416122"/>
              <a:gd name="connsiteY22" fmla="*/ 0 h 2442118"/>
              <a:gd name="connsiteX23" fmla="*/ 4416122 w 4416122"/>
              <a:gd name="connsiteY2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4416122 w 4416122"/>
              <a:gd name="connsiteY22" fmla="*/ 0 h 2442118"/>
              <a:gd name="connsiteX23" fmla="*/ 4416122 w 4416122"/>
              <a:gd name="connsiteY23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23974 w 4416122"/>
              <a:gd name="connsiteY22" fmla="*/ 463513 h 2442118"/>
              <a:gd name="connsiteX23" fmla="*/ 4416122 w 4416122"/>
              <a:gd name="connsiteY23" fmla="*/ 0 h 2442118"/>
              <a:gd name="connsiteX24" fmla="*/ 4416122 w 4416122"/>
              <a:gd name="connsiteY24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23974 w 4416122"/>
              <a:gd name="connsiteY22" fmla="*/ 463513 h 2442118"/>
              <a:gd name="connsiteX23" fmla="*/ 3035880 w 4416122"/>
              <a:gd name="connsiteY23" fmla="*/ 363501 h 2442118"/>
              <a:gd name="connsiteX24" fmla="*/ 4416122 w 4416122"/>
              <a:gd name="connsiteY24" fmla="*/ 0 h 2442118"/>
              <a:gd name="connsiteX25" fmla="*/ 4416122 w 4416122"/>
              <a:gd name="connsiteY2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23974 w 4416122"/>
              <a:gd name="connsiteY22" fmla="*/ 463513 h 2442118"/>
              <a:gd name="connsiteX23" fmla="*/ 3035880 w 4416122"/>
              <a:gd name="connsiteY23" fmla="*/ 363501 h 2442118"/>
              <a:gd name="connsiteX24" fmla="*/ 4416122 w 4416122"/>
              <a:gd name="connsiteY24" fmla="*/ 0 h 2442118"/>
              <a:gd name="connsiteX25" fmla="*/ 4416122 w 4416122"/>
              <a:gd name="connsiteY2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4416122 w 4416122"/>
              <a:gd name="connsiteY24" fmla="*/ 0 h 2442118"/>
              <a:gd name="connsiteX25" fmla="*/ 4416122 w 4416122"/>
              <a:gd name="connsiteY25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597855 w 4416122"/>
              <a:gd name="connsiteY24" fmla="*/ 370644 h 2442118"/>
              <a:gd name="connsiteX25" fmla="*/ 4416122 w 4416122"/>
              <a:gd name="connsiteY25" fmla="*/ 0 h 2442118"/>
              <a:gd name="connsiteX26" fmla="*/ 4416122 w 4416122"/>
              <a:gd name="connsiteY26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597855 w 4416122"/>
              <a:gd name="connsiteY24" fmla="*/ 370644 h 2442118"/>
              <a:gd name="connsiteX25" fmla="*/ 3612143 w 4416122"/>
              <a:gd name="connsiteY25" fmla="*/ 292063 h 2442118"/>
              <a:gd name="connsiteX26" fmla="*/ 4416122 w 4416122"/>
              <a:gd name="connsiteY26" fmla="*/ 0 h 2442118"/>
              <a:gd name="connsiteX27" fmla="*/ 4416122 w 4416122"/>
              <a:gd name="connsiteY27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597855 w 4416122"/>
              <a:gd name="connsiteY24" fmla="*/ 370644 h 2442118"/>
              <a:gd name="connsiteX25" fmla="*/ 3612143 w 4416122"/>
              <a:gd name="connsiteY25" fmla="*/ 292063 h 2442118"/>
              <a:gd name="connsiteX26" fmla="*/ 4038387 w 4416122"/>
              <a:gd name="connsiteY26" fmla="*/ 292063 h 2442118"/>
              <a:gd name="connsiteX27" fmla="*/ 4416122 w 4416122"/>
              <a:gd name="connsiteY27" fmla="*/ 0 h 2442118"/>
              <a:gd name="connsiteX28" fmla="*/ 4416122 w 4416122"/>
              <a:gd name="connsiteY2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597855 w 4416122"/>
              <a:gd name="connsiteY24" fmla="*/ 370644 h 2442118"/>
              <a:gd name="connsiteX25" fmla="*/ 3612143 w 4416122"/>
              <a:gd name="connsiteY25" fmla="*/ 292063 h 2442118"/>
              <a:gd name="connsiteX26" fmla="*/ 4038387 w 4416122"/>
              <a:gd name="connsiteY26" fmla="*/ 292063 h 2442118"/>
              <a:gd name="connsiteX27" fmla="*/ 4416122 w 4416122"/>
              <a:gd name="connsiteY27" fmla="*/ 0 h 2442118"/>
              <a:gd name="connsiteX28" fmla="*/ 4416122 w 4416122"/>
              <a:gd name="connsiteY2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597855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416122 w 4416122"/>
              <a:gd name="connsiteY27" fmla="*/ 0 h 2442118"/>
              <a:gd name="connsiteX28" fmla="*/ 4416122 w 4416122"/>
              <a:gd name="connsiteY2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607380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416122 w 4416122"/>
              <a:gd name="connsiteY27" fmla="*/ 0 h 2442118"/>
              <a:gd name="connsiteX28" fmla="*/ 4416122 w 4416122"/>
              <a:gd name="connsiteY28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607380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040768 w 4416122"/>
              <a:gd name="connsiteY27" fmla="*/ 201576 h 2442118"/>
              <a:gd name="connsiteX28" fmla="*/ 4416122 w 4416122"/>
              <a:gd name="connsiteY28" fmla="*/ 0 h 2442118"/>
              <a:gd name="connsiteX29" fmla="*/ 4416122 w 4416122"/>
              <a:gd name="connsiteY29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607380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040768 w 4416122"/>
              <a:gd name="connsiteY27" fmla="*/ 201576 h 2442118"/>
              <a:gd name="connsiteX28" fmla="*/ 4062199 w 4416122"/>
              <a:gd name="connsiteY28" fmla="*/ 199194 h 2442118"/>
              <a:gd name="connsiteX29" fmla="*/ 4416122 w 4416122"/>
              <a:gd name="connsiteY29" fmla="*/ 0 h 2442118"/>
              <a:gd name="connsiteX30" fmla="*/ 4416122 w 4416122"/>
              <a:gd name="connsiteY30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607380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040768 w 4416122"/>
              <a:gd name="connsiteY27" fmla="*/ 201576 h 2442118"/>
              <a:gd name="connsiteX28" fmla="*/ 4062199 w 4416122"/>
              <a:gd name="connsiteY28" fmla="*/ 199194 h 2442118"/>
              <a:gd name="connsiteX29" fmla="*/ 4064580 w 4416122"/>
              <a:gd name="connsiteY29" fmla="*/ 99182 h 2442118"/>
              <a:gd name="connsiteX30" fmla="*/ 4416122 w 4416122"/>
              <a:gd name="connsiteY30" fmla="*/ 0 h 2442118"/>
              <a:gd name="connsiteX31" fmla="*/ 4416122 w 4416122"/>
              <a:gd name="connsiteY31" fmla="*/ 0 h 2442118"/>
              <a:gd name="connsiteX0" fmla="*/ 0 w 4416122"/>
              <a:gd name="connsiteY0" fmla="*/ 2442118 h 2442118"/>
              <a:gd name="connsiteX1" fmla="*/ 14074 w 4416122"/>
              <a:gd name="connsiteY1" fmla="*/ 2163726 h 2442118"/>
              <a:gd name="connsiteX2" fmla="*/ 366499 w 4416122"/>
              <a:gd name="connsiteY2" fmla="*/ 2151819 h 2442118"/>
              <a:gd name="connsiteX3" fmla="*/ 385549 w 4416122"/>
              <a:gd name="connsiteY3" fmla="*/ 1644614 h 2442118"/>
              <a:gd name="connsiteX4" fmla="*/ 747499 w 4416122"/>
              <a:gd name="connsiteY4" fmla="*/ 1642232 h 2442118"/>
              <a:gd name="connsiteX5" fmla="*/ 745118 w 4416122"/>
              <a:gd name="connsiteY5" fmla="*/ 1535076 h 2442118"/>
              <a:gd name="connsiteX6" fmla="*/ 807030 w 4416122"/>
              <a:gd name="connsiteY6" fmla="*/ 1532694 h 2442118"/>
              <a:gd name="connsiteX7" fmla="*/ 807030 w 4416122"/>
              <a:gd name="connsiteY7" fmla="*/ 1432682 h 2442118"/>
              <a:gd name="connsiteX8" fmla="*/ 878468 w 4416122"/>
              <a:gd name="connsiteY8" fmla="*/ 1430301 h 2442118"/>
              <a:gd name="connsiteX9" fmla="*/ 876087 w 4416122"/>
              <a:gd name="connsiteY9" fmla="*/ 1335051 h 2442118"/>
              <a:gd name="connsiteX10" fmla="*/ 911805 w 4416122"/>
              <a:gd name="connsiteY10" fmla="*/ 1332669 h 2442118"/>
              <a:gd name="connsiteX11" fmla="*/ 911805 w 4416122"/>
              <a:gd name="connsiteY11" fmla="*/ 1225513 h 2442118"/>
              <a:gd name="connsiteX12" fmla="*/ 1164218 w 4416122"/>
              <a:gd name="connsiteY12" fmla="*/ 1220751 h 2442118"/>
              <a:gd name="connsiteX13" fmla="*/ 1168980 w 4416122"/>
              <a:gd name="connsiteY13" fmla="*/ 946907 h 2442118"/>
              <a:gd name="connsiteX14" fmla="*/ 1185649 w 4416122"/>
              <a:gd name="connsiteY14" fmla="*/ 949287 h 2442118"/>
              <a:gd name="connsiteX15" fmla="*/ 1192793 w 4416122"/>
              <a:gd name="connsiteY15" fmla="*/ 825463 h 2442118"/>
              <a:gd name="connsiteX16" fmla="*/ 1630942 w 4416122"/>
              <a:gd name="connsiteY16" fmla="*/ 825463 h 2442118"/>
              <a:gd name="connsiteX17" fmla="*/ 1640468 w 4416122"/>
              <a:gd name="connsiteY17" fmla="*/ 727832 h 2442118"/>
              <a:gd name="connsiteX18" fmla="*/ 1907168 w 4416122"/>
              <a:gd name="connsiteY18" fmla="*/ 734975 h 2442118"/>
              <a:gd name="connsiteX19" fmla="*/ 1911930 w 4416122"/>
              <a:gd name="connsiteY19" fmla="*/ 546857 h 2442118"/>
              <a:gd name="connsiteX20" fmla="*/ 2857287 w 4416122"/>
              <a:gd name="connsiteY20" fmla="*/ 556382 h 2442118"/>
              <a:gd name="connsiteX21" fmla="*/ 2857287 w 4416122"/>
              <a:gd name="connsiteY21" fmla="*/ 470657 h 2442118"/>
              <a:gd name="connsiteX22" fmla="*/ 3031118 w 4416122"/>
              <a:gd name="connsiteY22" fmla="*/ 463513 h 2442118"/>
              <a:gd name="connsiteX23" fmla="*/ 3035880 w 4416122"/>
              <a:gd name="connsiteY23" fmla="*/ 363501 h 2442118"/>
              <a:gd name="connsiteX24" fmla="*/ 3607380 w 4416122"/>
              <a:gd name="connsiteY24" fmla="*/ 370644 h 2442118"/>
              <a:gd name="connsiteX25" fmla="*/ 3604999 w 4416122"/>
              <a:gd name="connsiteY25" fmla="*/ 292063 h 2442118"/>
              <a:gd name="connsiteX26" fmla="*/ 4038387 w 4416122"/>
              <a:gd name="connsiteY26" fmla="*/ 292063 h 2442118"/>
              <a:gd name="connsiteX27" fmla="*/ 4040768 w 4416122"/>
              <a:gd name="connsiteY27" fmla="*/ 201576 h 2442118"/>
              <a:gd name="connsiteX28" fmla="*/ 4062199 w 4416122"/>
              <a:gd name="connsiteY28" fmla="*/ 199194 h 2442118"/>
              <a:gd name="connsiteX29" fmla="*/ 4064580 w 4416122"/>
              <a:gd name="connsiteY29" fmla="*/ 99182 h 2442118"/>
              <a:gd name="connsiteX30" fmla="*/ 4321755 w 4416122"/>
              <a:gd name="connsiteY30" fmla="*/ 101563 h 2442118"/>
              <a:gd name="connsiteX31" fmla="*/ 4416122 w 4416122"/>
              <a:gd name="connsiteY31" fmla="*/ 0 h 2442118"/>
              <a:gd name="connsiteX32" fmla="*/ 4416122 w 4416122"/>
              <a:gd name="connsiteY32" fmla="*/ 0 h 2442118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416122 w 4468510"/>
              <a:gd name="connsiteY31" fmla="*/ 16668 h 2458786"/>
              <a:gd name="connsiteX32" fmla="*/ 4468510 w 4468510"/>
              <a:gd name="connsiteY32" fmla="*/ 0 h 2458786"/>
              <a:gd name="connsiteX0" fmla="*/ 0 w 4468510"/>
              <a:gd name="connsiteY0" fmla="*/ 2464569 h 2464569"/>
              <a:gd name="connsiteX1" fmla="*/ 14074 w 4468510"/>
              <a:gd name="connsiteY1" fmla="*/ 2186177 h 2464569"/>
              <a:gd name="connsiteX2" fmla="*/ 366499 w 4468510"/>
              <a:gd name="connsiteY2" fmla="*/ 2174270 h 2464569"/>
              <a:gd name="connsiteX3" fmla="*/ 385549 w 4468510"/>
              <a:gd name="connsiteY3" fmla="*/ 1667065 h 2464569"/>
              <a:gd name="connsiteX4" fmla="*/ 747499 w 4468510"/>
              <a:gd name="connsiteY4" fmla="*/ 1664683 h 2464569"/>
              <a:gd name="connsiteX5" fmla="*/ 745118 w 4468510"/>
              <a:gd name="connsiteY5" fmla="*/ 1557527 h 2464569"/>
              <a:gd name="connsiteX6" fmla="*/ 807030 w 4468510"/>
              <a:gd name="connsiteY6" fmla="*/ 1555145 h 2464569"/>
              <a:gd name="connsiteX7" fmla="*/ 807030 w 4468510"/>
              <a:gd name="connsiteY7" fmla="*/ 1455133 h 2464569"/>
              <a:gd name="connsiteX8" fmla="*/ 878468 w 4468510"/>
              <a:gd name="connsiteY8" fmla="*/ 1452752 h 2464569"/>
              <a:gd name="connsiteX9" fmla="*/ 876087 w 4468510"/>
              <a:gd name="connsiteY9" fmla="*/ 1357502 h 2464569"/>
              <a:gd name="connsiteX10" fmla="*/ 911805 w 4468510"/>
              <a:gd name="connsiteY10" fmla="*/ 1355120 h 2464569"/>
              <a:gd name="connsiteX11" fmla="*/ 911805 w 4468510"/>
              <a:gd name="connsiteY11" fmla="*/ 1247964 h 2464569"/>
              <a:gd name="connsiteX12" fmla="*/ 1164218 w 4468510"/>
              <a:gd name="connsiteY12" fmla="*/ 1243202 h 2464569"/>
              <a:gd name="connsiteX13" fmla="*/ 1168980 w 4468510"/>
              <a:gd name="connsiteY13" fmla="*/ 969358 h 2464569"/>
              <a:gd name="connsiteX14" fmla="*/ 1185649 w 4468510"/>
              <a:gd name="connsiteY14" fmla="*/ 971738 h 2464569"/>
              <a:gd name="connsiteX15" fmla="*/ 1192793 w 4468510"/>
              <a:gd name="connsiteY15" fmla="*/ 847914 h 2464569"/>
              <a:gd name="connsiteX16" fmla="*/ 1630942 w 4468510"/>
              <a:gd name="connsiteY16" fmla="*/ 847914 h 2464569"/>
              <a:gd name="connsiteX17" fmla="*/ 1640468 w 4468510"/>
              <a:gd name="connsiteY17" fmla="*/ 750283 h 2464569"/>
              <a:gd name="connsiteX18" fmla="*/ 1907168 w 4468510"/>
              <a:gd name="connsiteY18" fmla="*/ 757426 h 2464569"/>
              <a:gd name="connsiteX19" fmla="*/ 1911930 w 4468510"/>
              <a:gd name="connsiteY19" fmla="*/ 569308 h 2464569"/>
              <a:gd name="connsiteX20" fmla="*/ 2857287 w 4468510"/>
              <a:gd name="connsiteY20" fmla="*/ 578833 h 2464569"/>
              <a:gd name="connsiteX21" fmla="*/ 2857287 w 4468510"/>
              <a:gd name="connsiteY21" fmla="*/ 493108 h 2464569"/>
              <a:gd name="connsiteX22" fmla="*/ 3031118 w 4468510"/>
              <a:gd name="connsiteY22" fmla="*/ 485964 h 2464569"/>
              <a:gd name="connsiteX23" fmla="*/ 3035880 w 4468510"/>
              <a:gd name="connsiteY23" fmla="*/ 385952 h 2464569"/>
              <a:gd name="connsiteX24" fmla="*/ 3607380 w 4468510"/>
              <a:gd name="connsiteY24" fmla="*/ 393095 h 2464569"/>
              <a:gd name="connsiteX25" fmla="*/ 3604999 w 4468510"/>
              <a:gd name="connsiteY25" fmla="*/ 314514 h 2464569"/>
              <a:gd name="connsiteX26" fmla="*/ 4038387 w 4468510"/>
              <a:gd name="connsiteY26" fmla="*/ 314514 h 2464569"/>
              <a:gd name="connsiteX27" fmla="*/ 4040768 w 4468510"/>
              <a:gd name="connsiteY27" fmla="*/ 224027 h 2464569"/>
              <a:gd name="connsiteX28" fmla="*/ 4062199 w 4468510"/>
              <a:gd name="connsiteY28" fmla="*/ 221645 h 2464569"/>
              <a:gd name="connsiteX29" fmla="*/ 4064580 w 4468510"/>
              <a:gd name="connsiteY29" fmla="*/ 121633 h 2464569"/>
              <a:gd name="connsiteX30" fmla="*/ 4321755 w 4468510"/>
              <a:gd name="connsiteY30" fmla="*/ 124014 h 2464569"/>
              <a:gd name="connsiteX31" fmla="*/ 4323253 w 4468510"/>
              <a:gd name="connsiteY31" fmla="*/ 8164 h 2464569"/>
              <a:gd name="connsiteX32" fmla="*/ 4468510 w 4468510"/>
              <a:gd name="connsiteY32" fmla="*/ 5783 h 2464569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323253 w 4468510"/>
              <a:gd name="connsiteY31" fmla="*/ 2381 h 2458786"/>
              <a:gd name="connsiteX32" fmla="*/ 4468510 w 4468510"/>
              <a:gd name="connsiteY32" fmla="*/ 0 h 2458786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323253 w 4468510"/>
              <a:gd name="connsiteY31" fmla="*/ 2381 h 2458786"/>
              <a:gd name="connsiteX32" fmla="*/ 4468510 w 4468510"/>
              <a:gd name="connsiteY32" fmla="*/ 0 h 2458786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323253 w 4468510"/>
              <a:gd name="connsiteY31" fmla="*/ 2381 h 2458786"/>
              <a:gd name="connsiteX32" fmla="*/ 4468510 w 4468510"/>
              <a:gd name="connsiteY32" fmla="*/ 0 h 2458786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323253 w 4468510"/>
              <a:gd name="connsiteY31" fmla="*/ 2381 h 2458786"/>
              <a:gd name="connsiteX32" fmla="*/ 4468510 w 4468510"/>
              <a:gd name="connsiteY32" fmla="*/ 0 h 2458786"/>
              <a:gd name="connsiteX0" fmla="*/ 0 w 4468510"/>
              <a:gd name="connsiteY0" fmla="*/ 2458786 h 2458786"/>
              <a:gd name="connsiteX1" fmla="*/ 14074 w 4468510"/>
              <a:gd name="connsiteY1" fmla="*/ 2180394 h 2458786"/>
              <a:gd name="connsiteX2" fmla="*/ 366499 w 4468510"/>
              <a:gd name="connsiteY2" fmla="*/ 2168487 h 2458786"/>
              <a:gd name="connsiteX3" fmla="*/ 385549 w 4468510"/>
              <a:gd name="connsiteY3" fmla="*/ 1661282 h 2458786"/>
              <a:gd name="connsiteX4" fmla="*/ 747499 w 4468510"/>
              <a:gd name="connsiteY4" fmla="*/ 1658900 h 2458786"/>
              <a:gd name="connsiteX5" fmla="*/ 745118 w 4468510"/>
              <a:gd name="connsiteY5" fmla="*/ 1551744 h 2458786"/>
              <a:gd name="connsiteX6" fmla="*/ 807030 w 4468510"/>
              <a:gd name="connsiteY6" fmla="*/ 1549362 h 2458786"/>
              <a:gd name="connsiteX7" fmla="*/ 807030 w 4468510"/>
              <a:gd name="connsiteY7" fmla="*/ 1449350 h 2458786"/>
              <a:gd name="connsiteX8" fmla="*/ 878468 w 4468510"/>
              <a:gd name="connsiteY8" fmla="*/ 1446969 h 2458786"/>
              <a:gd name="connsiteX9" fmla="*/ 876087 w 4468510"/>
              <a:gd name="connsiteY9" fmla="*/ 1351719 h 2458786"/>
              <a:gd name="connsiteX10" fmla="*/ 911805 w 4468510"/>
              <a:gd name="connsiteY10" fmla="*/ 1349337 h 2458786"/>
              <a:gd name="connsiteX11" fmla="*/ 911805 w 4468510"/>
              <a:gd name="connsiteY11" fmla="*/ 1242181 h 2458786"/>
              <a:gd name="connsiteX12" fmla="*/ 1164218 w 4468510"/>
              <a:gd name="connsiteY12" fmla="*/ 1237419 h 2458786"/>
              <a:gd name="connsiteX13" fmla="*/ 1168980 w 4468510"/>
              <a:gd name="connsiteY13" fmla="*/ 963575 h 2458786"/>
              <a:gd name="connsiteX14" fmla="*/ 1185649 w 4468510"/>
              <a:gd name="connsiteY14" fmla="*/ 965955 h 2458786"/>
              <a:gd name="connsiteX15" fmla="*/ 1192793 w 4468510"/>
              <a:gd name="connsiteY15" fmla="*/ 842131 h 2458786"/>
              <a:gd name="connsiteX16" fmla="*/ 1630942 w 4468510"/>
              <a:gd name="connsiteY16" fmla="*/ 842131 h 2458786"/>
              <a:gd name="connsiteX17" fmla="*/ 1640468 w 4468510"/>
              <a:gd name="connsiteY17" fmla="*/ 744500 h 2458786"/>
              <a:gd name="connsiteX18" fmla="*/ 1907168 w 4468510"/>
              <a:gd name="connsiteY18" fmla="*/ 751643 h 2458786"/>
              <a:gd name="connsiteX19" fmla="*/ 1911930 w 4468510"/>
              <a:gd name="connsiteY19" fmla="*/ 563525 h 2458786"/>
              <a:gd name="connsiteX20" fmla="*/ 2857287 w 4468510"/>
              <a:gd name="connsiteY20" fmla="*/ 573050 h 2458786"/>
              <a:gd name="connsiteX21" fmla="*/ 2857287 w 4468510"/>
              <a:gd name="connsiteY21" fmla="*/ 487325 h 2458786"/>
              <a:gd name="connsiteX22" fmla="*/ 3031118 w 4468510"/>
              <a:gd name="connsiteY22" fmla="*/ 480181 h 2458786"/>
              <a:gd name="connsiteX23" fmla="*/ 3035880 w 4468510"/>
              <a:gd name="connsiteY23" fmla="*/ 380169 h 2458786"/>
              <a:gd name="connsiteX24" fmla="*/ 3607380 w 4468510"/>
              <a:gd name="connsiteY24" fmla="*/ 387312 h 2458786"/>
              <a:gd name="connsiteX25" fmla="*/ 3604999 w 4468510"/>
              <a:gd name="connsiteY25" fmla="*/ 308731 h 2458786"/>
              <a:gd name="connsiteX26" fmla="*/ 4038387 w 4468510"/>
              <a:gd name="connsiteY26" fmla="*/ 308731 h 2458786"/>
              <a:gd name="connsiteX27" fmla="*/ 4040768 w 4468510"/>
              <a:gd name="connsiteY27" fmla="*/ 218244 h 2458786"/>
              <a:gd name="connsiteX28" fmla="*/ 4062199 w 4468510"/>
              <a:gd name="connsiteY28" fmla="*/ 215862 h 2458786"/>
              <a:gd name="connsiteX29" fmla="*/ 4064580 w 4468510"/>
              <a:gd name="connsiteY29" fmla="*/ 115850 h 2458786"/>
              <a:gd name="connsiteX30" fmla="*/ 4321755 w 4468510"/>
              <a:gd name="connsiteY30" fmla="*/ 118231 h 2458786"/>
              <a:gd name="connsiteX31" fmla="*/ 4323253 w 4468510"/>
              <a:gd name="connsiteY31" fmla="*/ 2381 h 2458786"/>
              <a:gd name="connsiteX32" fmla="*/ 4468510 w 4468510"/>
              <a:gd name="connsiteY32" fmla="*/ 0 h 24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468510" h="2458786">
                <a:moveTo>
                  <a:pt x="0" y="2458786"/>
                </a:moveTo>
                <a:cubicBezTo>
                  <a:pt x="1516" y="2365195"/>
                  <a:pt x="12558" y="2273985"/>
                  <a:pt x="14074" y="2180394"/>
                </a:cubicBezTo>
                <a:cubicBezTo>
                  <a:pt x="33124" y="2171663"/>
                  <a:pt x="347449" y="2177218"/>
                  <a:pt x="366499" y="2168487"/>
                </a:cubicBezTo>
                <a:lnTo>
                  <a:pt x="385549" y="1661282"/>
                </a:lnTo>
                <a:cubicBezTo>
                  <a:pt x="399043" y="1656519"/>
                  <a:pt x="734005" y="1663663"/>
                  <a:pt x="747499" y="1658900"/>
                </a:cubicBezTo>
                <a:cubicBezTo>
                  <a:pt x="746705" y="1623181"/>
                  <a:pt x="745912" y="1587463"/>
                  <a:pt x="745118" y="1551744"/>
                </a:cubicBezTo>
                <a:cubicBezTo>
                  <a:pt x="749087" y="1550950"/>
                  <a:pt x="803061" y="1550156"/>
                  <a:pt x="807030" y="1549362"/>
                </a:cubicBezTo>
                <a:lnTo>
                  <a:pt x="807030" y="1449350"/>
                </a:lnTo>
                <a:cubicBezTo>
                  <a:pt x="814968" y="1445381"/>
                  <a:pt x="870530" y="1450938"/>
                  <a:pt x="878468" y="1446969"/>
                </a:cubicBezTo>
                <a:cubicBezTo>
                  <a:pt x="877674" y="1415219"/>
                  <a:pt x="876881" y="1383469"/>
                  <a:pt x="876087" y="1351719"/>
                </a:cubicBezTo>
                <a:cubicBezTo>
                  <a:pt x="878468" y="1350131"/>
                  <a:pt x="909424" y="1350925"/>
                  <a:pt x="911805" y="1349337"/>
                </a:cubicBezTo>
                <a:lnTo>
                  <a:pt x="911805" y="1242181"/>
                </a:lnTo>
                <a:cubicBezTo>
                  <a:pt x="922124" y="1237419"/>
                  <a:pt x="1153899" y="1242181"/>
                  <a:pt x="1164218" y="1237419"/>
                </a:cubicBezTo>
                <a:cubicBezTo>
                  <a:pt x="1168980" y="1235831"/>
                  <a:pt x="1164218" y="965163"/>
                  <a:pt x="1168980" y="963575"/>
                </a:cubicBezTo>
                <a:cubicBezTo>
                  <a:pt x="1171361" y="961987"/>
                  <a:pt x="1183268" y="967543"/>
                  <a:pt x="1185649" y="965955"/>
                </a:cubicBezTo>
                <a:cubicBezTo>
                  <a:pt x="1193587" y="962780"/>
                  <a:pt x="1184855" y="845306"/>
                  <a:pt x="1192793" y="842131"/>
                </a:cubicBezTo>
                <a:cubicBezTo>
                  <a:pt x="1199937" y="839750"/>
                  <a:pt x="1623798" y="844512"/>
                  <a:pt x="1630942" y="842131"/>
                </a:cubicBezTo>
                <a:cubicBezTo>
                  <a:pt x="1642848" y="837369"/>
                  <a:pt x="1628562" y="749262"/>
                  <a:pt x="1640468" y="744500"/>
                </a:cubicBezTo>
                <a:cubicBezTo>
                  <a:pt x="1644437" y="743706"/>
                  <a:pt x="1903199" y="752437"/>
                  <a:pt x="1907168" y="751643"/>
                </a:cubicBezTo>
                <a:lnTo>
                  <a:pt x="1911930" y="563525"/>
                </a:lnTo>
                <a:cubicBezTo>
                  <a:pt x="1927011" y="561144"/>
                  <a:pt x="2842206" y="575431"/>
                  <a:pt x="2857287" y="573050"/>
                </a:cubicBezTo>
                <a:lnTo>
                  <a:pt x="2857287" y="487325"/>
                </a:lnTo>
                <a:cubicBezTo>
                  <a:pt x="2880306" y="480181"/>
                  <a:pt x="3008099" y="487325"/>
                  <a:pt x="3031118" y="480181"/>
                </a:cubicBezTo>
                <a:lnTo>
                  <a:pt x="3035880" y="380169"/>
                </a:lnTo>
                <a:cubicBezTo>
                  <a:pt x="3055724" y="374613"/>
                  <a:pt x="3587536" y="392868"/>
                  <a:pt x="3607380" y="387312"/>
                </a:cubicBezTo>
                <a:cubicBezTo>
                  <a:pt x="3606586" y="361118"/>
                  <a:pt x="3605793" y="334925"/>
                  <a:pt x="3604999" y="308731"/>
                </a:cubicBezTo>
                <a:cubicBezTo>
                  <a:pt x="3618493" y="303969"/>
                  <a:pt x="4024893" y="313493"/>
                  <a:pt x="4038387" y="308731"/>
                </a:cubicBezTo>
                <a:cubicBezTo>
                  <a:pt x="4039181" y="278569"/>
                  <a:pt x="4039974" y="248406"/>
                  <a:pt x="4040768" y="218244"/>
                </a:cubicBezTo>
                <a:lnTo>
                  <a:pt x="4062199" y="215862"/>
                </a:lnTo>
                <a:cubicBezTo>
                  <a:pt x="4062993" y="182525"/>
                  <a:pt x="4063786" y="149187"/>
                  <a:pt x="4064580" y="115850"/>
                </a:cubicBezTo>
                <a:cubicBezTo>
                  <a:pt x="4072518" y="114262"/>
                  <a:pt x="4313817" y="119819"/>
                  <a:pt x="4321755" y="118231"/>
                </a:cubicBezTo>
                <a:cubicBezTo>
                  <a:pt x="4322254" y="79614"/>
                  <a:pt x="4322754" y="40998"/>
                  <a:pt x="4323253" y="2381"/>
                </a:cubicBezTo>
                <a:lnTo>
                  <a:pt x="4468510" y="0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76487" y="3552825"/>
            <a:ext cx="5411021" cy="1807156"/>
          </a:xfrm>
          <a:custGeom>
            <a:avLst/>
            <a:gdLst>
              <a:gd name="connsiteX0" fmla="*/ 0 w 5348088"/>
              <a:gd name="connsiteY0" fmla="*/ 1790379 h 1790379"/>
              <a:gd name="connsiteX1" fmla="*/ 5348088 w 5348088"/>
              <a:gd name="connsiteY1" fmla="*/ 0 h 1790379"/>
              <a:gd name="connsiteX2" fmla="*/ 5348088 w 5348088"/>
              <a:gd name="connsiteY2" fmla="*/ 0 h 1790379"/>
              <a:gd name="connsiteX0" fmla="*/ 0 w 5348088"/>
              <a:gd name="connsiteY0" fmla="*/ 1790379 h 1790379"/>
              <a:gd name="connsiteX1" fmla="*/ 42950 w 5348088"/>
              <a:gd name="connsiteY1" fmla="*/ 1599722 h 1790379"/>
              <a:gd name="connsiteX2" fmla="*/ 5348088 w 5348088"/>
              <a:gd name="connsiteY2" fmla="*/ 0 h 1790379"/>
              <a:gd name="connsiteX3" fmla="*/ 5348088 w 5348088"/>
              <a:gd name="connsiteY3" fmla="*/ 0 h 1790379"/>
              <a:gd name="connsiteX0" fmla="*/ 0 w 5333772"/>
              <a:gd name="connsiteY0" fmla="*/ 1790379 h 1790379"/>
              <a:gd name="connsiteX1" fmla="*/ 28634 w 5333772"/>
              <a:gd name="connsiteY1" fmla="*/ 1599722 h 1790379"/>
              <a:gd name="connsiteX2" fmla="*/ 5333772 w 5333772"/>
              <a:gd name="connsiteY2" fmla="*/ 0 h 1790379"/>
              <a:gd name="connsiteX3" fmla="*/ 5333772 w 5333772"/>
              <a:gd name="connsiteY3" fmla="*/ 0 h 1790379"/>
              <a:gd name="connsiteX0" fmla="*/ 0 w 5333772"/>
              <a:gd name="connsiteY0" fmla="*/ 1790379 h 1790379"/>
              <a:gd name="connsiteX1" fmla="*/ 28634 w 5333772"/>
              <a:gd name="connsiteY1" fmla="*/ 1599722 h 1790379"/>
              <a:gd name="connsiteX2" fmla="*/ 5333772 w 5333772"/>
              <a:gd name="connsiteY2" fmla="*/ 0 h 1790379"/>
              <a:gd name="connsiteX3" fmla="*/ 5333772 w 5333772"/>
              <a:gd name="connsiteY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5333772 w 5333772"/>
              <a:gd name="connsiteY2" fmla="*/ 0 h 1790379"/>
              <a:gd name="connsiteX3" fmla="*/ 5333772 w 5333772"/>
              <a:gd name="connsiteY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48372 w 5333772"/>
              <a:gd name="connsiteY2" fmla="*/ 1599722 h 1790379"/>
              <a:gd name="connsiteX3" fmla="*/ 5333772 w 5333772"/>
              <a:gd name="connsiteY3" fmla="*/ 0 h 1790379"/>
              <a:gd name="connsiteX4" fmla="*/ 5333772 w 5333772"/>
              <a:gd name="connsiteY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5333772 w 5333772"/>
              <a:gd name="connsiteY3" fmla="*/ 0 h 1790379"/>
              <a:gd name="connsiteX4" fmla="*/ 5333772 w 5333772"/>
              <a:gd name="connsiteY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5333772 w 5333772"/>
              <a:gd name="connsiteY4" fmla="*/ 0 h 1790379"/>
              <a:gd name="connsiteX5" fmla="*/ 5333772 w 5333772"/>
              <a:gd name="connsiteY5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400867 w 5333772"/>
              <a:gd name="connsiteY4" fmla="*/ 1532917 h 1790379"/>
              <a:gd name="connsiteX5" fmla="*/ 5333772 w 5333772"/>
              <a:gd name="connsiteY5" fmla="*/ 0 h 1790379"/>
              <a:gd name="connsiteX6" fmla="*/ 5333772 w 5333772"/>
              <a:gd name="connsiteY6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5333772 w 5333772"/>
              <a:gd name="connsiteY6" fmla="*/ 0 h 1790379"/>
              <a:gd name="connsiteX7" fmla="*/ 5333772 w 5333772"/>
              <a:gd name="connsiteY7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5333772 w 5333772"/>
              <a:gd name="connsiteY7" fmla="*/ 0 h 1790379"/>
              <a:gd name="connsiteX8" fmla="*/ 5333772 w 5333772"/>
              <a:gd name="connsiteY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72234 w 5333772"/>
              <a:gd name="connsiteY3" fmla="*/ 1537689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46202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5333772 w 5333772"/>
              <a:gd name="connsiteY8" fmla="*/ 0 h 1790379"/>
              <a:gd name="connsiteX9" fmla="*/ 5333772 w 5333772"/>
              <a:gd name="connsiteY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73100 w 5333772"/>
              <a:gd name="connsiteY8" fmla="*/ 1380221 h 1790379"/>
              <a:gd name="connsiteX9" fmla="*/ 5333772 w 5333772"/>
              <a:gd name="connsiteY9" fmla="*/ 0 h 1790379"/>
              <a:gd name="connsiteX10" fmla="*/ 5333772 w 5333772"/>
              <a:gd name="connsiteY10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73100 w 5333772"/>
              <a:gd name="connsiteY8" fmla="*/ 1380221 h 1790379"/>
              <a:gd name="connsiteX9" fmla="*/ 789802 w 5333772"/>
              <a:gd name="connsiteY9" fmla="*/ 1237068 h 1790379"/>
              <a:gd name="connsiteX10" fmla="*/ 5333772 w 5333772"/>
              <a:gd name="connsiteY10" fmla="*/ 0 h 1790379"/>
              <a:gd name="connsiteX11" fmla="*/ 5333772 w 5333772"/>
              <a:gd name="connsiteY11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5333772 w 5333772"/>
              <a:gd name="connsiteY10" fmla="*/ 0 h 1790379"/>
              <a:gd name="connsiteX11" fmla="*/ 5333772 w 5333772"/>
              <a:gd name="connsiteY11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5333772 w 5333772"/>
              <a:gd name="connsiteY11" fmla="*/ 0 h 1790379"/>
              <a:gd name="connsiteX12" fmla="*/ 5333772 w 5333772"/>
              <a:gd name="connsiteY12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5333772 w 5333772"/>
              <a:gd name="connsiteY12" fmla="*/ 0 h 1790379"/>
              <a:gd name="connsiteX13" fmla="*/ 5333772 w 5333772"/>
              <a:gd name="connsiteY1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5333772 w 5333772"/>
              <a:gd name="connsiteY13" fmla="*/ 0 h 1790379"/>
              <a:gd name="connsiteX14" fmla="*/ 5333772 w 5333772"/>
              <a:gd name="connsiteY1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5333772 w 5333772"/>
              <a:gd name="connsiteY14" fmla="*/ 0 h 1790379"/>
              <a:gd name="connsiteX15" fmla="*/ 5333772 w 5333772"/>
              <a:gd name="connsiteY15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5333772 w 5333772"/>
              <a:gd name="connsiteY15" fmla="*/ 0 h 1790379"/>
              <a:gd name="connsiteX16" fmla="*/ 5333772 w 5333772"/>
              <a:gd name="connsiteY16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22337 w 5333772"/>
              <a:gd name="connsiteY15" fmla="*/ 1017567 h 1790379"/>
              <a:gd name="connsiteX16" fmla="*/ 5333772 w 5333772"/>
              <a:gd name="connsiteY16" fmla="*/ 0 h 1790379"/>
              <a:gd name="connsiteX17" fmla="*/ 5333772 w 5333772"/>
              <a:gd name="connsiteY17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5333772 w 5333772"/>
              <a:gd name="connsiteY16" fmla="*/ 0 h 1790379"/>
              <a:gd name="connsiteX17" fmla="*/ 5333772 w 5333772"/>
              <a:gd name="connsiteY17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5333772 w 5333772"/>
              <a:gd name="connsiteY17" fmla="*/ 0 h 1790379"/>
              <a:gd name="connsiteX18" fmla="*/ 5333772 w 5333772"/>
              <a:gd name="connsiteY1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5333772 w 5333772"/>
              <a:gd name="connsiteY18" fmla="*/ 0 h 1790379"/>
              <a:gd name="connsiteX19" fmla="*/ 5333772 w 5333772"/>
              <a:gd name="connsiteY1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5333772 w 5333772"/>
              <a:gd name="connsiteY19" fmla="*/ 0 h 1790379"/>
              <a:gd name="connsiteX20" fmla="*/ 5333772 w 5333772"/>
              <a:gd name="connsiteY20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5333772 w 5333772"/>
              <a:gd name="connsiteY20" fmla="*/ 0 h 1790379"/>
              <a:gd name="connsiteX21" fmla="*/ 5333772 w 5333772"/>
              <a:gd name="connsiteY21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6500 w 5333772"/>
              <a:gd name="connsiteY20" fmla="*/ 891116 h 1790379"/>
              <a:gd name="connsiteX21" fmla="*/ 5333772 w 5333772"/>
              <a:gd name="connsiteY21" fmla="*/ 0 h 1790379"/>
              <a:gd name="connsiteX22" fmla="*/ 5333772 w 5333772"/>
              <a:gd name="connsiteY22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5333772 w 5333772"/>
              <a:gd name="connsiteY21" fmla="*/ 0 h 1790379"/>
              <a:gd name="connsiteX22" fmla="*/ 5333772 w 5333772"/>
              <a:gd name="connsiteY22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9648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95656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17564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22554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35133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5333772 w 5333772"/>
              <a:gd name="connsiteY22" fmla="*/ 0 h 1790379"/>
              <a:gd name="connsiteX23" fmla="*/ 5333772 w 5333772"/>
              <a:gd name="connsiteY2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5333772 w 5333772"/>
              <a:gd name="connsiteY23" fmla="*/ 0 h 1790379"/>
              <a:gd name="connsiteX24" fmla="*/ 5333772 w 5333772"/>
              <a:gd name="connsiteY2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2300208 w 5333772"/>
              <a:gd name="connsiteY23" fmla="*/ 690702 h 1790379"/>
              <a:gd name="connsiteX24" fmla="*/ 5333772 w 5333772"/>
              <a:gd name="connsiteY24" fmla="*/ 0 h 1790379"/>
              <a:gd name="connsiteX25" fmla="*/ 5333772 w 5333772"/>
              <a:gd name="connsiteY25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5333772 w 5333772"/>
              <a:gd name="connsiteY25" fmla="*/ 0 h 1790379"/>
              <a:gd name="connsiteX26" fmla="*/ 5333772 w 5333772"/>
              <a:gd name="connsiteY26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3027970 w 5333772"/>
              <a:gd name="connsiteY25" fmla="*/ 561864 h 1790379"/>
              <a:gd name="connsiteX26" fmla="*/ 5333772 w 5333772"/>
              <a:gd name="connsiteY26" fmla="*/ 0 h 1790379"/>
              <a:gd name="connsiteX27" fmla="*/ 5333772 w 5333772"/>
              <a:gd name="connsiteY27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81119 w 5333772"/>
              <a:gd name="connsiteY22" fmla="*/ 762278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300208 w 5333772"/>
              <a:gd name="connsiteY23" fmla="*/ 690702 h 1790379"/>
              <a:gd name="connsiteX24" fmla="*/ 3001723 w 5333772"/>
              <a:gd name="connsiteY24" fmla="*/ 707402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300208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300208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5333772 w 5333772"/>
              <a:gd name="connsiteY27" fmla="*/ 0 h 1790379"/>
              <a:gd name="connsiteX28" fmla="*/ 5333772 w 5333772"/>
              <a:gd name="connsiteY28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97817 w 5333772"/>
              <a:gd name="connsiteY27" fmla="*/ 499831 h 1790379"/>
              <a:gd name="connsiteX28" fmla="*/ 5333772 w 5333772"/>
              <a:gd name="connsiteY28" fmla="*/ 0 h 1790379"/>
              <a:gd name="connsiteX29" fmla="*/ 5333772 w 5333772"/>
              <a:gd name="connsiteY2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5333772 w 5333772"/>
              <a:gd name="connsiteY28" fmla="*/ 0 h 1790379"/>
              <a:gd name="connsiteX29" fmla="*/ 5333772 w 5333772"/>
              <a:gd name="connsiteY29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5333772 w 5333772"/>
              <a:gd name="connsiteY29" fmla="*/ 0 h 1790379"/>
              <a:gd name="connsiteX30" fmla="*/ 5333772 w 5333772"/>
              <a:gd name="connsiteY30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5333772 w 5333772"/>
              <a:gd name="connsiteY30" fmla="*/ 0 h 1790379"/>
              <a:gd name="connsiteX31" fmla="*/ 5333772 w 5333772"/>
              <a:gd name="connsiteY31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5333772 w 5333772"/>
              <a:gd name="connsiteY31" fmla="*/ 0 h 1790379"/>
              <a:gd name="connsiteX32" fmla="*/ 5333772 w 5333772"/>
              <a:gd name="connsiteY32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8350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3045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43153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35995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5333772 w 5333772"/>
              <a:gd name="connsiteY32" fmla="*/ 0 h 1790379"/>
              <a:gd name="connsiteX33" fmla="*/ 5333772 w 5333772"/>
              <a:gd name="connsiteY33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35995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4753126 w 5333772"/>
              <a:gd name="connsiteY32" fmla="*/ 373379 h 1790379"/>
              <a:gd name="connsiteX33" fmla="*/ 5333772 w 5333772"/>
              <a:gd name="connsiteY33" fmla="*/ 0 h 1790379"/>
              <a:gd name="connsiteX34" fmla="*/ 5333772 w 5333772"/>
              <a:gd name="connsiteY3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35995 w 5333772"/>
              <a:gd name="connsiteY29" fmla="*/ 430640 h 1790379"/>
              <a:gd name="connsiteX30" fmla="*/ 3710397 w 5333772"/>
              <a:gd name="connsiteY30" fmla="*/ 430640 h 1790379"/>
              <a:gd name="connsiteX31" fmla="*/ 3727100 w 5333772"/>
              <a:gd name="connsiteY31" fmla="*/ 368607 h 1790379"/>
              <a:gd name="connsiteX32" fmla="*/ 4753126 w 5333772"/>
              <a:gd name="connsiteY32" fmla="*/ 373379 h 1790379"/>
              <a:gd name="connsiteX33" fmla="*/ 5333772 w 5333772"/>
              <a:gd name="connsiteY33" fmla="*/ 0 h 1790379"/>
              <a:gd name="connsiteX34" fmla="*/ 5333772 w 5333772"/>
              <a:gd name="connsiteY34" fmla="*/ 0 h 1790379"/>
              <a:gd name="connsiteX0" fmla="*/ 0 w 5333772"/>
              <a:gd name="connsiteY0" fmla="*/ 1790379 h 1790379"/>
              <a:gd name="connsiteX1" fmla="*/ 9545 w 5333772"/>
              <a:gd name="connsiteY1" fmla="*/ 1597335 h 1790379"/>
              <a:gd name="connsiteX2" fmla="*/ 362688 w 5333772"/>
              <a:gd name="connsiteY2" fmla="*/ 1602108 h 1790379"/>
              <a:gd name="connsiteX3" fmla="*/ 365075 w 5333772"/>
              <a:gd name="connsiteY3" fmla="*/ 1535304 h 1790379"/>
              <a:gd name="connsiteX4" fmla="*/ 400867 w 5333772"/>
              <a:gd name="connsiteY4" fmla="*/ 1532917 h 1790379"/>
              <a:gd name="connsiteX5" fmla="*/ 403253 w 5333772"/>
              <a:gd name="connsiteY5" fmla="*/ 1466113 h 1790379"/>
              <a:gd name="connsiteX6" fmla="*/ 431886 w 5333772"/>
              <a:gd name="connsiteY6" fmla="*/ 1466113 h 1790379"/>
              <a:gd name="connsiteX7" fmla="*/ 439044 w 5333772"/>
              <a:gd name="connsiteY7" fmla="*/ 1380221 h 1790379"/>
              <a:gd name="connsiteX8" fmla="*/ 782644 w 5333772"/>
              <a:gd name="connsiteY8" fmla="*/ 1380221 h 1790379"/>
              <a:gd name="connsiteX9" fmla="*/ 789802 w 5333772"/>
              <a:gd name="connsiteY9" fmla="*/ 1237068 h 1790379"/>
              <a:gd name="connsiteX10" fmla="*/ 1152490 w 5333772"/>
              <a:gd name="connsiteY10" fmla="*/ 1244226 h 1790379"/>
              <a:gd name="connsiteX11" fmla="*/ 1152491 w 5333772"/>
              <a:gd name="connsiteY11" fmla="*/ 1175035 h 1790379"/>
              <a:gd name="connsiteX12" fmla="*/ 1281340 w 5333772"/>
              <a:gd name="connsiteY12" fmla="*/ 1172649 h 1790379"/>
              <a:gd name="connsiteX13" fmla="*/ 1281340 w 5333772"/>
              <a:gd name="connsiteY13" fmla="*/ 1103459 h 1790379"/>
              <a:gd name="connsiteX14" fmla="*/ 1503248 w 5333772"/>
              <a:gd name="connsiteY14" fmla="*/ 1105844 h 1790379"/>
              <a:gd name="connsiteX15" fmla="*/ 1500861 w 5333772"/>
              <a:gd name="connsiteY15" fmla="*/ 1041425 h 1790379"/>
              <a:gd name="connsiteX16" fmla="*/ 1555743 w 5333772"/>
              <a:gd name="connsiteY16" fmla="*/ 1039040 h 1790379"/>
              <a:gd name="connsiteX17" fmla="*/ 1558129 w 5333772"/>
              <a:gd name="connsiteY17" fmla="*/ 965077 h 1790379"/>
              <a:gd name="connsiteX18" fmla="*/ 1610622 w 5333772"/>
              <a:gd name="connsiteY18" fmla="*/ 965077 h 1790379"/>
              <a:gd name="connsiteX19" fmla="*/ 1613009 w 5333772"/>
              <a:gd name="connsiteY19" fmla="*/ 898272 h 1790379"/>
              <a:gd name="connsiteX20" fmla="*/ 1908886 w 5333772"/>
              <a:gd name="connsiteY20" fmla="*/ 907817 h 1790379"/>
              <a:gd name="connsiteX21" fmla="*/ 1918430 w 5333772"/>
              <a:gd name="connsiteY21" fmla="*/ 767050 h 1790379"/>
              <a:gd name="connsiteX22" fmla="*/ 2295436 w 5333772"/>
              <a:gd name="connsiteY22" fmla="*/ 762279 h 1790379"/>
              <a:gd name="connsiteX23" fmla="*/ 2293050 w 5333772"/>
              <a:gd name="connsiteY23" fmla="*/ 690702 h 1790379"/>
              <a:gd name="connsiteX24" fmla="*/ 3023198 w 5333772"/>
              <a:gd name="connsiteY24" fmla="*/ 702631 h 1790379"/>
              <a:gd name="connsiteX25" fmla="*/ 3027970 w 5333772"/>
              <a:gd name="connsiteY25" fmla="*/ 561864 h 1790379"/>
              <a:gd name="connsiteX26" fmla="*/ 3390660 w 5333772"/>
              <a:gd name="connsiteY26" fmla="*/ 564249 h 1790379"/>
              <a:gd name="connsiteX27" fmla="*/ 3388273 w 5333772"/>
              <a:gd name="connsiteY27" fmla="*/ 502217 h 1790379"/>
              <a:gd name="connsiteX28" fmla="*/ 3433608 w 5333772"/>
              <a:gd name="connsiteY28" fmla="*/ 502217 h 1790379"/>
              <a:gd name="connsiteX29" fmla="*/ 3435995 w 5333772"/>
              <a:gd name="connsiteY29" fmla="*/ 430640 h 1790379"/>
              <a:gd name="connsiteX30" fmla="*/ 3722329 w 5333772"/>
              <a:gd name="connsiteY30" fmla="*/ 430640 h 1790379"/>
              <a:gd name="connsiteX31" fmla="*/ 3727100 w 5333772"/>
              <a:gd name="connsiteY31" fmla="*/ 368607 h 1790379"/>
              <a:gd name="connsiteX32" fmla="*/ 4753126 w 5333772"/>
              <a:gd name="connsiteY32" fmla="*/ 373379 h 1790379"/>
              <a:gd name="connsiteX33" fmla="*/ 5333772 w 5333772"/>
              <a:gd name="connsiteY33" fmla="*/ 0 h 1790379"/>
              <a:gd name="connsiteX34" fmla="*/ 5333772 w 5333772"/>
              <a:gd name="connsiteY34" fmla="*/ 0 h 1790379"/>
              <a:gd name="connsiteX0" fmla="*/ 0 w 5333772"/>
              <a:gd name="connsiteY0" fmla="*/ 1810670 h 1810670"/>
              <a:gd name="connsiteX1" fmla="*/ 9545 w 5333772"/>
              <a:gd name="connsiteY1" fmla="*/ 1617626 h 1810670"/>
              <a:gd name="connsiteX2" fmla="*/ 362688 w 5333772"/>
              <a:gd name="connsiteY2" fmla="*/ 1622399 h 1810670"/>
              <a:gd name="connsiteX3" fmla="*/ 365075 w 5333772"/>
              <a:gd name="connsiteY3" fmla="*/ 1555595 h 1810670"/>
              <a:gd name="connsiteX4" fmla="*/ 400867 w 5333772"/>
              <a:gd name="connsiteY4" fmla="*/ 1553208 h 1810670"/>
              <a:gd name="connsiteX5" fmla="*/ 403253 w 5333772"/>
              <a:gd name="connsiteY5" fmla="*/ 1486404 h 1810670"/>
              <a:gd name="connsiteX6" fmla="*/ 431886 w 5333772"/>
              <a:gd name="connsiteY6" fmla="*/ 1486404 h 1810670"/>
              <a:gd name="connsiteX7" fmla="*/ 439044 w 5333772"/>
              <a:gd name="connsiteY7" fmla="*/ 1400512 h 1810670"/>
              <a:gd name="connsiteX8" fmla="*/ 782644 w 5333772"/>
              <a:gd name="connsiteY8" fmla="*/ 1400512 h 1810670"/>
              <a:gd name="connsiteX9" fmla="*/ 789802 w 5333772"/>
              <a:gd name="connsiteY9" fmla="*/ 1257359 h 1810670"/>
              <a:gd name="connsiteX10" fmla="*/ 1152490 w 5333772"/>
              <a:gd name="connsiteY10" fmla="*/ 1264517 h 1810670"/>
              <a:gd name="connsiteX11" fmla="*/ 1152491 w 5333772"/>
              <a:gd name="connsiteY11" fmla="*/ 1195326 h 1810670"/>
              <a:gd name="connsiteX12" fmla="*/ 1281340 w 5333772"/>
              <a:gd name="connsiteY12" fmla="*/ 1192940 h 1810670"/>
              <a:gd name="connsiteX13" fmla="*/ 1281340 w 5333772"/>
              <a:gd name="connsiteY13" fmla="*/ 1123750 h 1810670"/>
              <a:gd name="connsiteX14" fmla="*/ 1503248 w 5333772"/>
              <a:gd name="connsiteY14" fmla="*/ 1126135 h 1810670"/>
              <a:gd name="connsiteX15" fmla="*/ 1500861 w 5333772"/>
              <a:gd name="connsiteY15" fmla="*/ 1061716 h 1810670"/>
              <a:gd name="connsiteX16" fmla="*/ 1555743 w 5333772"/>
              <a:gd name="connsiteY16" fmla="*/ 1059331 h 1810670"/>
              <a:gd name="connsiteX17" fmla="*/ 1558129 w 5333772"/>
              <a:gd name="connsiteY17" fmla="*/ 985368 h 1810670"/>
              <a:gd name="connsiteX18" fmla="*/ 1610622 w 5333772"/>
              <a:gd name="connsiteY18" fmla="*/ 985368 h 1810670"/>
              <a:gd name="connsiteX19" fmla="*/ 1613009 w 5333772"/>
              <a:gd name="connsiteY19" fmla="*/ 918563 h 1810670"/>
              <a:gd name="connsiteX20" fmla="*/ 1908886 w 5333772"/>
              <a:gd name="connsiteY20" fmla="*/ 928108 h 1810670"/>
              <a:gd name="connsiteX21" fmla="*/ 1918430 w 5333772"/>
              <a:gd name="connsiteY21" fmla="*/ 787341 h 1810670"/>
              <a:gd name="connsiteX22" fmla="*/ 2295436 w 5333772"/>
              <a:gd name="connsiteY22" fmla="*/ 782570 h 1810670"/>
              <a:gd name="connsiteX23" fmla="*/ 2293050 w 5333772"/>
              <a:gd name="connsiteY23" fmla="*/ 710993 h 1810670"/>
              <a:gd name="connsiteX24" fmla="*/ 3023198 w 5333772"/>
              <a:gd name="connsiteY24" fmla="*/ 722922 h 1810670"/>
              <a:gd name="connsiteX25" fmla="*/ 3027970 w 5333772"/>
              <a:gd name="connsiteY25" fmla="*/ 582155 h 1810670"/>
              <a:gd name="connsiteX26" fmla="*/ 3390660 w 5333772"/>
              <a:gd name="connsiteY26" fmla="*/ 584540 h 1810670"/>
              <a:gd name="connsiteX27" fmla="*/ 3388273 w 5333772"/>
              <a:gd name="connsiteY27" fmla="*/ 522508 h 1810670"/>
              <a:gd name="connsiteX28" fmla="*/ 3433608 w 5333772"/>
              <a:gd name="connsiteY28" fmla="*/ 522508 h 1810670"/>
              <a:gd name="connsiteX29" fmla="*/ 3435995 w 5333772"/>
              <a:gd name="connsiteY29" fmla="*/ 450931 h 1810670"/>
              <a:gd name="connsiteX30" fmla="*/ 3722329 w 5333772"/>
              <a:gd name="connsiteY30" fmla="*/ 450931 h 1810670"/>
              <a:gd name="connsiteX31" fmla="*/ 3727100 w 5333772"/>
              <a:gd name="connsiteY31" fmla="*/ 388898 h 1810670"/>
              <a:gd name="connsiteX32" fmla="*/ 4753126 w 5333772"/>
              <a:gd name="connsiteY32" fmla="*/ 393670 h 1810670"/>
              <a:gd name="connsiteX33" fmla="*/ 4755512 w 5333772"/>
              <a:gd name="connsiteY33" fmla="*/ 0 h 1810670"/>
              <a:gd name="connsiteX34" fmla="*/ 5333772 w 5333772"/>
              <a:gd name="connsiteY34" fmla="*/ 20291 h 1810670"/>
              <a:gd name="connsiteX35" fmla="*/ 5333772 w 5333772"/>
              <a:gd name="connsiteY35" fmla="*/ 20291 h 1810670"/>
              <a:gd name="connsiteX0" fmla="*/ 0 w 5422058"/>
              <a:gd name="connsiteY0" fmla="*/ 1810670 h 1810670"/>
              <a:gd name="connsiteX1" fmla="*/ 9545 w 5422058"/>
              <a:gd name="connsiteY1" fmla="*/ 1617626 h 1810670"/>
              <a:gd name="connsiteX2" fmla="*/ 362688 w 5422058"/>
              <a:gd name="connsiteY2" fmla="*/ 1622399 h 1810670"/>
              <a:gd name="connsiteX3" fmla="*/ 365075 w 5422058"/>
              <a:gd name="connsiteY3" fmla="*/ 1555595 h 1810670"/>
              <a:gd name="connsiteX4" fmla="*/ 400867 w 5422058"/>
              <a:gd name="connsiteY4" fmla="*/ 1553208 h 1810670"/>
              <a:gd name="connsiteX5" fmla="*/ 403253 w 5422058"/>
              <a:gd name="connsiteY5" fmla="*/ 1486404 h 1810670"/>
              <a:gd name="connsiteX6" fmla="*/ 431886 w 5422058"/>
              <a:gd name="connsiteY6" fmla="*/ 1486404 h 1810670"/>
              <a:gd name="connsiteX7" fmla="*/ 439044 w 5422058"/>
              <a:gd name="connsiteY7" fmla="*/ 1400512 h 1810670"/>
              <a:gd name="connsiteX8" fmla="*/ 782644 w 5422058"/>
              <a:gd name="connsiteY8" fmla="*/ 1400512 h 1810670"/>
              <a:gd name="connsiteX9" fmla="*/ 789802 w 5422058"/>
              <a:gd name="connsiteY9" fmla="*/ 1257359 h 1810670"/>
              <a:gd name="connsiteX10" fmla="*/ 1152490 w 5422058"/>
              <a:gd name="connsiteY10" fmla="*/ 1264517 h 1810670"/>
              <a:gd name="connsiteX11" fmla="*/ 1152491 w 5422058"/>
              <a:gd name="connsiteY11" fmla="*/ 1195326 h 1810670"/>
              <a:gd name="connsiteX12" fmla="*/ 1281340 w 5422058"/>
              <a:gd name="connsiteY12" fmla="*/ 1192940 h 1810670"/>
              <a:gd name="connsiteX13" fmla="*/ 1281340 w 5422058"/>
              <a:gd name="connsiteY13" fmla="*/ 1123750 h 1810670"/>
              <a:gd name="connsiteX14" fmla="*/ 1503248 w 5422058"/>
              <a:gd name="connsiteY14" fmla="*/ 1126135 h 1810670"/>
              <a:gd name="connsiteX15" fmla="*/ 1500861 w 5422058"/>
              <a:gd name="connsiteY15" fmla="*/ 1061716 h 1810670"/>
              <a:gd name="connsiteX16" fmla="*/ 1555743 w 5422058"/>
              <a:gd name="connsiteY16" fmla="*/ 1059331 h 1810670"/>
              <a:gd name="connsiteX17" fmla="*/ 1558129 w 5422058"/>
              <a:gd name="connsiteY17" fmla="*/ 985368 h 1810670"/>
              <a:gd name="connsiteX18" fmla="*/ 1610622 w 5422058"/>
              <a:gd name="connsiteY18" fmla="*/ 985368 h 1810670"/>
              <a:gd name="connsiteX19" fmla="*/ 1613009 w 5422058"/>
              <a:gd name="connsiteY19" fmla="*/ 918563 h 1810670"/>
              <a:gd name="connsiteX20" fmla="*/ 1908886 w 5422058"/>
              <a:gd name="connsiteY20" fmla="*/ 928108 h 1810670"/>
              <a:gd name="connsiteX21" fmla="*/ 1918430 w 5422058"/>
              <a:gd name="connsiteY21" fmla="*/ 787341 h 1810670"/>
              <a:gd name="connsiteX22" fmla="*/ 2295436 w 5422058"/>
              <a:gd name="connsiteY22" fmla="*/ 782570 h 1810670"/>
              <a:gd name="connsiteX23" fmla="*/ 2293050 w 5422058"/>
              <a:gd name="connsiteY23" fmla="*/ 710993 h 1810670"/>
              <a:gd name="connsiteX24" fmla="*/ 3023198 w 5422058"/>
              <a:gd name="connsiteY24" fmla="*/ 722922 h 1810670"/>
              <a:gd name="connsiteX25" fmla="*/ 3027970 w 5422058"/>
              <a:gd name="connsiteY25" fmla="*/ 582155 h 1810670"/>
              <a:gd name="connsiteX26" fmla="*/ 3390660 w 5422058"/>
              <a:gd name="connsiteY26" fmla="*/ 584540 h 1810670"/>
              <a:gd name="connsiteX27" fmla="*/ 3388273 w 5422058"/>
              <a:gd name="connsiteY27" fmla="*/ 522508 h 1810670"/>
              <a:gd name="connsiteX28" fmla="*/ 3433608 w 5422058"/>
              <a:gd name="connsiteY28" fmla="*/ 522508 h 1810670"/>
              <a:gd name="connsiteX29" fmla="*/ 3435995 w 5422058"/>
              <a:gd name="connsiteY29" fmla="*/ 450931 h 1810670"/>
              <a:gd name="connsiteX30" fmla="*/ 3722329 w 5422058"/>
              <a:gd name="connsiteY30" fmla="*/ 450931 h 1810670"/>
              <a:gd name="connsiteX31" fmla="*/ 3727100 w 5422058"/>
              <a:gd name="connsiteY31" fmla="*/ 388898 h 1810670"/>
              <a:gd name="connsiteX32" fmla="*/ 4753126 w 5422058"/>
              <a:gd name="connsiteY32" fmla="*/ 393670 h 1810670"/>
              <a:gd name="connsiteX33" fmla="*/ 4755512 w 5422058"/>
              <a:gd name="connsiteY33" fmla="*/ 0 h 1810670"/>
              <a:gd name="connsiteX34" fmla="*/ 5333772 w 5422058"/>
              <a:gd name="connsiteY34" fmla="*/ 20291 h 1810670"/>
              <a:gd name="connsiteX35" fmla="*/ 5422058 w 5422058"/>
              <a:gd name="connsiteY35" fmla="*/ 13133 h 1810670"/>
              <a:gd name="connsiteX0" fmla="*/ 0 w 5422058"/>
              <a:gd name="connsiteY0" fmla="*/ 1810670 h 1810670"/>
              <a:gd name="connsiteX1" fmla="*/ 9545 w 5422058"/>
              <a:gd name="connsiteY1" fmla="*/ 1617626 h 1810670"/>
              <a:gd name="connsiteX2" fmla="*/ 362688 w 5422058"/>
              <a:gd name="connsiteY2" fmla="*/ 1622399 h 1810670"/>
              <a:gd name="connsiteX3" fmla="*/ 365075 w 5422058"/>
              <a:gd name="connsiteY3" fmla="*/ 1555595 h 1810670"/>
              <a:gd name="connsiteX4" fmla="*/ 400867 w 5422058"/>
              <a:gd name="connsiteY4" fmla="*/ 1553208 h 1810670"/>
              <a:gd name="connsiteX5" fmla="*/ 403253 w 5422058"/>
              <a:gd name="connsiteY5" fmla="*/ 1486404 h 1810670"/>
              <a:gd name="connsiteX6" fmla="*/ 431886 w 5422058"/>
              <a:gd name="connsiteY6" fmla="*/ 1486404 h 1810670"/>
              <a:gd name="connsiteX7" fmla="*/ 439044 w 5422058"/>
              <a:gd name="connsiteY7" fmla="*/ 1400512 h 1810670"/>
              <a:gd name="connsiteX8" fmla="*/ 782644 w 5422058"/>
              <a:gd name="connsiteY8" fmla="*/ 1400512 h 1810670"/>
              <a:gd name="connsiteX9" fmla="*/ 789802 w 5422058"/>
              <a:gd name="connsiteY9" fmla="*/ 1257359 h 1810670"/>
              <a:gd name="connsiteX10" fmla="*/ 1152490 w 5422058"/>
              <a:gd name="connsiteY10" fmla="*/ 1264517 h 1810670"/>
              <a:gd name="connsiteX11" fmla="*/ 1152491 w 5422058"/>
              <a:gd name="connsiteY11" fmla="*/ 1195326 h 1810670"/>
              <a:gd name="connsiteX12" fmla="*/ 1281340 w 5422058"/>
              <a:gd name="connsiteY12" fmla="*/ 1192940 h 1810670"/>
              <a:gd name="connsiteX13" fmla="*/ 1281340 w 5422058"/>
              <a:gd name="connsiteY13" fmla="*/ 1123750 h 1810670"/>
              <a:gd name="connsiteX14" fmla="*/ 1503248 w 5422058"/>
              <a:gd name="connsiteY14" fmla="*/ 1126135 h 1810670"/>
              <a:gd name="connsiteX15" fmla="*/ 1500861 w 5422058"/>
              <a:gd name="connsiteY15" fmla="*/ 1061716 h 1810670"/>
              <a:gd name="connsiteX16" fmla="*/ 1555743 w 5422058"/>
              <a:gd name="connsiteY16" fmla="*/ 1059331 h 1810670"/>
              <a:gd name="connsiteX17" fmla="*/ 1558129 w 5422058"/>
              <a:gd name="connsiteY17" fmla="*/ 985368 h 1810670"/>
              <a:gd name="connsiteX18" fmla="*/ 1610622 w 5422058"/>
              <a:gd name="connsiteY18" fmla="*/ 985368 h 1810670"/>
              <a:gd name="connsiteX19" fmla="*/ 1613009 w 5422058"/>
              <a:gd name="connsiteY19" fmla="*/ 918563 h 1810670"/>
              <a:gd name="connsiteX20" fmla="*/ 1908886 w 5422058"/>
              <a:gd name="connsiteY20" fmla="*/ 928108 h 1810670"/>
              <a:gd name="connsiteX21" fmla="*/ 1918430 w 5422058"/>
              <a:gd name="connsiteY21" fmla="*/ 787341 h 1810670"/>
              <a:gd name="connsiteX22" fmla="*/ 2295436 w 5422058"/>
              <a:gd name="connsiteY22" fmla="*/ 782570 h 1810670"/>
              <a:gd name="connsiteX23" fmla="*/ 2293050 w 5422058"/>
              <a:gd name="connsiteY23" fmla="*/ 710993 h 1810670"/>
              <a:gd name="connsiteX24" fmla="*/ 3023198 w 5422058"/>
              <a:gd name="connsiteY24" fmla="*/ 722922 h 1810670"/>
              <a:gd name="connsiteX25" fmla="*/ 3027970 w 5422058"/>
              <a:gd name="connsiteY25" fmla="*/ 582155 h 1810670"/>
              <a:gd name="connsiteX26" fmla="*/ 3390660 w 5422058"/>
              <a:gd name="connsiteY26" fmla="*/ 584540 h 1810670"/>
              <a:gd name="connsiteX27" fmla="*/ 3388273 w 5422058"/>
              <a:gd name="connsiteY27" fmla="*/ 522508 h 1810670"/>
              <a:gd name="connsiteX28" fmla="*/ 3433608 w 5422058"/>
              <a:gd name="connsiteY28" fmla="*/ 522508 h 1810670"/>
              <a:gd name="connsiteX29" fmla="*/ 3435995 w 5422058"/>
              <a:gd name="connsiteY29" fmla="*/ 450931 h 1810670"/>
              <a:gd name="connsiteX30" fmla="*/ 3722329 w 5422058"/>
              <a:gd name="connsiteY30" fmla="*/ 450931 h 1810670"/>
              <a:gd name="connsiteX31" fmla="*/ 3727100 w 5422058"/>
              <a:gd name="connsiteY31" fmla="*/ 388898 h 1810670"/>
              <a:gd name="connsiteX32" fmla="*/ 4753126 w 5422058"/>
              <a:gd name="connsiteY32" fmla="*/ 393670 h 1810670"/>
              <a:gd name="connsiteX33" fmla="*/ 4755512 w 5422058"/>
              <a:gd name="connsiteY33" fmla="*/ 0 h 1810670"/>
              <a:gd name="connsiteX34" fmla="*/ 5422058 w 5422058"/>
              <a:gd name="connsiteY34" fmla="*/ 13133 h 181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422058" h="1810670">
                <a:moveTo>
                  <a:pt x="0" y="1810670"/>
                </a:moveTo>
                <a:lnTo>
                  <a:pt x="9545" y="1617626"/>
                </a:lnTo>
                <a:cubicBezTo>
                  <a:pt x="29429" y="1612059"/>
                  <a:pt x="342804" y="1627966"/>
                  <a:pt x="362688" y="1622399"/>
                </a:cubicBezTo>
                <a:cubicBezTo>
                  <a:pt x="363484" y="1600131"/>
                  <a:pt x="364279" y="1577863"/>
                  <a:pt x="365075" y="1555595"/>
                </a:cubicBezTo>
                <a:lnTo>
                  <a:pt x="400867" y="1553208"/>
                </a:lnTo>
                <a:cubicBezTo>
                  <a:pt x="401662" y="1530940"/>
                  <a:pt x="402458" y="1508672"/>
                  <a:pt x="403253" y="1486404"/>
                </a:cubicBezTo>
                <a:lnTo>
                  <a:pt x="431886" y="1486404"/>
                </a:lnTo>
                <a:lnTo>
                  <a:pt x="439044" y="1400512"/>
                </a:lnTo>
                <a:cubicBezTo>
                  <a:pt x="452565" y="1398126"/>
                  <a:pt x="769123" y="1402898"/>
                  <a:pt x="782644" y="1400512"/>
                </a:cubicBezTo>
                <a:cubicBezTo>
                  <a:pt x="791393" y="1397331"/>
                  <a:pt x="781053" y="1260540"/>
                  <a:pt x="789802" y="1257359"/>
                </a:cubicBezTo>
                <a:cubicBezTo>
                  <a:pt x="799346" y="1254973"/>
                  <a:pt x="1142946" y="1266903"/>
                  <a:pt x="1152490" y="1264517"/>
                </a:cubicBezTo>
                <a:cubicBezTo>
                  <a:pt x="1152490" y="1241453"/>
                  <a:pt x="1152491" y="1218390"/>
                  <a:pt x="1152491" y="1195326"/>
                </a:cubicBezTo>
                <a:cubicBezTo>
                  <a:pt x="1162036" y="1191350"/>
                  <a:pt x="1271795" y="1196916"/>
                  <a:pt x="1281340" y="1192940"/>
                </a:cubicBezTo>
                <a:lnTo>
                  <a:pt x="1281340" y="1123750"/>
                </a:lnTo>
                <a:cubicBezTo>
                  <a:pt x="1284522" y="1122955"/>
                  <a:pt x="1500066" y="1126930"/>
                  <a:pt x="1503248" y="1126135"/>
                </a:cubicBezTo>
                <a:cubicBezTo>
                  <a:pt x="1502452" y="1104662"/>
                  <a:pt x="1501657" y="1083189"/>
                  <a:pt x="1500861" y="1061716"/>
                </a:cubicBezTo>
                <a:cubicBezTo>
                  <a:pt x="1504838" y="1060921"/>
                  <a:pt x="1551766" y="1060126"/>
                  <a:pt x="1555743" y="1059331"/>
                </a:cubicBezTo>
                <a:cubicBezTo>
                  <a:pt x="1556538" y="1034677"/>
                  <a:pt x="1557334" y="1010022"/>
                  <a:pt x="1558129" y="985368"/>
                </a:cubicBezTo>
                <a:cubicBezTo>
                  <a:pt x="1567673" y="982187"/>
                  <a:pt x="1601078" y="988549"/>
                  <a:pt x="1610622" y="985368"/>
                </a:cubicBezTo>
                <a:cubicBezTo>
                  <a:pt x="1611418" y="963100"/>
                  <a:pt x="1612213" y="940831"/>
                  <a:pt x="1613009" y="918563"/>
                </a:cubicBezTo>
                <a:cubicBezTo>
                  <a:pt x="1625735" y="914587"/>
                  <a:pt x="1896160" y="932084"/>
                  <a:pt x="1908886" y="928108"/>
                </a:cubicBezTo>
                <a:lnTo>
                  <a:pt x="1918430" y="787341"/>
                </a:lnTo>
                <a:lnTo>
                  <a:pt x="2295436" y="782570"/>
                </a:lnTo>
                <a:cubicBezTo>
                  <a:pt x="2294641" y="758711"/>
                  <a:pt x="2293845" y="734852"/>
                  <a:pt x="2293050" y="710993"/>
                </a:cubicBezTo>
                <a:cubicBezTo>
                  <a:pt x="2311343" y="707812"/>
                  <a:pt x="3004905" y="726103"/>
                  <a:pt x="3023198" y="722922"/>
                </a:cubicBezTo>
                <a:lnTo>
                  <a:pt x="3027970" y="582155"/>
                </a:lnTo>
                <a:cubicBezTo>
                  <a:pt x="3036719" y="580564"/>
                  <a:pt x="3381911" y="586131"/>
                  <a:pt x="3390660" y="584540"/>
                </a:cubicBezTo>
                <a:cubicBezTo>
                  <a:pt x="3389864" y="563863"/>
                  <a:pt x="3389069" y="543185"/>
                  <a:pt x="3388273" y="522508"/>
                </a:cubicBezTo>
                <a:lnTo>
                  <a:pt x="3433608" y="522508"/>
                </a:lnTo>
                <a:cubicBezTo>
                  <a:pt x="3434404" y="498649"/>
                  <a:pt x="3435199" y="474790"/>
                  <a:pt x="3435995" y="450931"/>
                </a:cubicBezTo>
                <a:cubicBezTo>
                  <a:pt x="3454288" y="447750"/>
                  <a:pt x="3704036" y="454112"/>
                  <a:pt x="3722329" y="450931"/>
                </a:cubicBezTo>
                <a:lnTo>
                  <a:pt x="3727100" y="388898"/>
                </a:lnTo>
                <a:cubicBezTo>
                  <a:pt x="3746189" y="383331"/>
                  <a:pt x="4734037" y="399237"/>
                  <a:pt x="4753126" y="393670"/>
                </a:cubicBezTo>
                <a:cubicBezTo>
                  <a:pt x="4765852" y="382536"/>
                  <a:pt x="4742786" y="11134"/>
                  <a:pt x="4755512" y="0"/>
                </a:cubicBezTo>
                <a:lnTo>
                  <a:pt x="5422058" y="13133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21711" y="4803112"/>
            <a:ext cx="4445124" cy="547420"/>
          </a:xfrm>
          <a:custGeom>
            <a:avLst/>
            <a:gdLst>
              <a:gd name="connsiteX0" fmla="*/ 0 w 4381081"/>
              <a:gd name="connsiteY0" fmla="*/ 522514 h 522514"/>
              <a:gd name="connsiteX1" fmla="*/ 4381081 w 4381081"/>
              <a:gd name="connsiteY1" fmla="*/ 0 h 522514"/>
              <a:gd name="connsiteX2" fmla="*/ 4381081 w 4381081"/>
              <a:gd name="connsiteY2" fmla="*/ 0 h 522514"/>
              <a:gd name="connsiteX0" fmla="*/ 0 w 4413103"/>
              <a:gd name="connsiteY0" fmla="*/ 547420 h 547420"/>
              <a:gd name="connsiteX1" fmla="*/ 4413103 w 4413103"/>
              <a:gd name="connsiteY1" fmla="*/ 0 h 547420"/>
              <a:gd name="connsiteX2" fmla="*/ 4413103 w 4413103"/>
              <a:gd name="connsiteY2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4413103 w 4413103"/>
              <a:gd name="connsiteY2" fmla="*/ 0 h 547420"/>
              <a:gd name="connsiteX3" fmla="*/ 4413103 w 4413103"/>
              <a:gd name="connsiteY3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4413103 w 4413103"/>
              <a:gd name="connsiteY3" fmla="*/ 0 h 547420"/>
              <a:gd name="connsiteX4" fmla="*/ 4413103 w 4413103"/>
              <a:gd name="connsiteY4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4413103 w 4413103"/>
              <a:gd name="connsiteY4" fmla="*/ 0 h 547420"/>
              <a:gd name="connsiteX5" fmla="*/ 4413103 w 4413103"/>
              <a:gd name="connsiteY5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4413103 w 4413103"/>
              <a:gd name="connsiteY5" fmla="*/ 0 h 547420"/>
              <a:gd name="connsiteX6" fmla="*/ 4413103 w 4413103"/>
              <a:gd name="connsiteY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4413103 w 4413103"/>
              <a:gd name="connsiteY6" fmla="*/ 0 h 547420"/>
              <a:gd name="connsiteX7" fmla="*/ 4413103 w 4413103"/>
              <a:gd name="connsiteY7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4413103 w 4413103"/>
              <a:gd name="connsiteY7" fmla="*/ 0 h 547420"/>
              <a:gd name="connsiteX8" fmla="*/ 4413103 w 4413103"/>
              <a:gd name="connsiteY8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4413103 w 4413103"/>
              <a:gd name="connsiteY8" fmla="*/ 0 h 547420"/>
              <a:gd name="connsiteX9" fmla="*/ 4413103 w 4413103"/>
              <a:gd name="connsiteY9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4413103 w 4413103"/>
              <a:gd name="connsiteY9" fmla="*/ 0 h 547420"/>
              <a:gd name="connsiteX10" fmla="*/ 4413103 w 4413103"/>
              <a:gd name="connsiteY10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4413103 w 4413103"/>
              <a:gd name="connsiteY10" fmla="*/ 0 h 547420"/>
              <a:gd name="connsiteX11" fmla="*/ 4413103 w 4413103"/>
              <a:gd name="connsiteY11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4413103 w 4413103"/>
              <a:gd name="connsiteY11" fmla="*/ 0 h 547420"/>
              <a:gd name="connsiteX12" fmla="*/ 4413103 w 4413103"/>
              <a:gd name="connsiteY12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4413103 w 4413103"/>
              <a:gd name="connsiteY12" fmla="*/ 0 h 547420"/>
              <a:gd name="connsiteX13" fmla="*/ 4413103 w 4413103"/>
              <a:gd name="connsiteY13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4413103 w 4413103"/>
              <a:gd name="connsiteY13" fmla="*/ 0 h 547420"/>
              <a:gd name="connsiteX14" fmla="*/ 4413103 w 4413103"/>
              <a:gd name="connsiteY14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16930 w 4413103"/>
              <a:gd name="connsiteY13" fmla="*/ 49968 h 547420"/>
              <a:gd name="connsiteX14" fmla="*/ 4413103 w 4413103"/>
              <a:gd name="connsiteY14" fmla="*/ 0 h 547420"/>
              <a:gd name="connsiteX15" fmla="*/ 4413103 w 4413103"/>
              <a:gd name="connsiteY15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16930 w 4413103"/>
              <a:gd name="connsiteY13" fmla="*/ 49968 h 547420"/>
              <a:gd name="connsiteX14" fmla="*/ 3041836 w 4413103"/>
              <a:gd name="connsiteY14" fmla="*/ 7272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34720 w 4413103"/>
              <a:gd name="connsiteY13" fmla="*/ 49968 h 547420"/>
              <a:gd name="connsiteX14" fmla="*/ 3041836 w 4413103"/>
              <a:gd name="connsiteY14" fmla="*/ 7272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34720 w 4413103"/>
              <a:gd name="connsiteY13" fmla="*/ 49968 h 547420"/>
              <a:gd name="connsiteX14" fmla="*/ 3041836 w 4413103"/>
              <a:gd name="connsiteY14" fmla="*/ 7272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24799 w 4413103"/>
              <a:gd name="connsiteY12" fmla="*/ 60642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6150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7988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511906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82520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9767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71846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9767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71846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9767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13103"/>
              <a:gd name="connsiteY0" fmla="*/ 547420 h 547420"/>
              <a:gd name="connsiteX1" fmla="*/ 700687 w 4413103"/>
              <a:gd name="connsiteY1" fmla="*/ 537411 h 547420"/>
              <a:gd name="connsiteX2" fmla="*/ 714919 w 4413103"/>
              <a:gd name="connsiteY2" fmla="*/ 480483 h 547420"/>
              <a:gd name="connsiteX3" fmla="*/ 754057 w 4413103"/>
              <a:gd name="connsiteY3" fmla="*/ 476925 h 547420"/>
              <a:gd name="connsiteX4" fmla="*/ 761172 w 4413103"/>
              <a:gd name="connsiteY4" fmla="*/ 405766 h 547420"/>
              <a:gd name="connsiteX5" fmla="*/ 1081390 w 4413103"/>
              <a:gd name="connsiteY5" fmla="*/ 405766 h 547420"/>
              <a:gd name="connsiteX6" fmla="*/ 1106296 w 4413103"/>
              <a:gd name="connsiteY6" fmla="*/ 352396 h 547420"/>
              <a:gd name="connsiteX7" fmla="*/ 1497674 w 4413103"/>
              <a:gd name="connsiteY7" fmla="*/ 348838 h 547420"/>
              <a:gd name="connsiteX8" fmla="*/ 1497674 w 4413103"/>
              <a:gd name="connsiteY8" fmla="*/ 238541 h 547420"/>
              <a:gd name="connsiteX9" fmla="*/ 2579299 w 4413103"/>
              <a:gd name="connsiteY9" fmla="*/ 231425 h 547420"/>
              <a:gd name="connsiteX10" fmla="*/ 2579299 w 4413103"/>
              <a:gd name="connsiteY10" fmla="*/ 124686 h 547420"/>
              <a:gd name="connsiteX11" fmla="*/ 2803451 w 4413103"/>
              <a:gd name="connsiteY11" fmla="*/ 117570 h 547420"/>
              <a:gd name="connsiteX12" fmla="*/ 2803451 w 4413103"/>
              <a:gd name="connsiteY12" fmla="*/ 67758 h 547420"/>
              <a:gd name="connsiteX13" fmla="*/ 3034720 w 4413103"/>
              <a:gd name="connsiteY13" fmla="*/ 49968 h 547420"/>
              <a:gd name="connsiteX14" fmla="*/ 3031162 w 4413103"/>
              <a:gd name="connsiteY14" fmla="*/ 10829 h 547420"/>
              <a:gd name="connsiteX15" fmla="*/ 4413103 w 4413103"/>
              <a:gd name="connsiteY15" fmla="*/ 0 h 547420"/>
              <a:gd name="connsiteX16" fmla="*/ 4413103 w 4413103"/>
              <a:gd name="connsiteY16" fmla="*/ 0 h 547420"/>
              <a:gd name="connsiteX0" fmla="*/ 0 w 4445124"/>
              <a:gd name="connsiteY0" fmla="*/ 547420 h 547420"/>
              <a:gd name="connsiteX1" fmla="*/ 700687 w 4445124"/>
              <a:gd name="connsiteY1" fmla="*/ 537411 h 547420"/>
              <a:gd name="connsiteX2" fmla="*/ 714919 w 4445124"/>
              <a:gd name="connsiteY2" fmla="*/ 480483 h 547420"/>
              <a:gd name="connsiteX3" fmla="*/ 754057 w 4445124"/>
              <a:gd name="connsiteY3" fmla="*/ 476925 h 547420"/>
              <a:gd name="connsiteX4" fmla="*/ 761172 w 4445124"/>
              <a:gd name="connsiteY4" fmla="*/ 405766 h 547420"/>
              <a:gd name="connsiteX5" fmla="*/ 1081390 w 4445124"/>
              <a:gd name="connsiteY5" fmla="*/ 405766 h 547420"/>
              <a:gd name="connsiteX6" fmla="*/ 1106296 w 4445124"/>
              <a:gd name="connsiteY6" fmla="*/ 352396 h 547420"/>
              <a:gd name="connsiteX7" fmla="*/ 1497674 w 4445124"/>
              <a:gd name="connsiteY7" fmla="*/ 348838 h 547420"/>
              <a:gd name="connsiteX8" fmla="*/ 1497674 w 4445124"/>
              <a:gd name="connsiteY8" fmla="*/ 238541 h 547420"/>
              <a:gd name="connsiteX9" fmla="*/ 2579299 w 4445124"/>
              <a:gd name="connsiteY9" fmla="*/ 231425 h 547420"/>
              <a:gd name="connsiteX10" fmla="*/ 2579299 w 4445124"/>
              <a:gd name="connsiteY10" fmla="*/ 124686 h 547420"/>
              <a:gd name="connsiteX11" fmla="*/ 2803451 w 4445124"/>
              <a:gd name="connsiteY11" fmla="*/ 117570 h 547420"/>
              <a:gd name="connsiteX12" fmla="*/ 2803451 w 4445124"/>
              <a:gd name="connsiteY12" fmla="*/ 67758 h 547420"/>
              <a:gd name="connsiteX13" fmla="*/ 3034720 w 4445124"/>
              <a:gd name="connsiteY13" fmla="*/ 49968 h 547420"/>
              <a:gd name="connsiteX14" fmla="*/ 3031162 w 4445124"/>
              <a:gd name="connsiteY14" fmla="*/ 10829 h 547420"/>
              <a:gd name="connsiteX15" fmla="*/ 4413103 w 4445124"/>
              <a:gd name="connsiteY15" fmla="*/ 0 h 547420"/>
              <a:gd name="connsiteX16" fmla="*/ 4445124 w 4445124"/>
              <a:gd name="connsiteY16" fmla="*/ 0 h 547420"/>
              <a:gd name="connsiteX0" fmla="*/ 0 w 4445124"/>
              <a:gd name="connsiteY0" fmla="*/ 547420 h 547420"/>
              <a:gd name="connsiteX1" fmla="*/ 700687 w 4445124"/>
              <a:gd name="connsiteY1" fmla="*/ 537411 h 547420"/>
              <a:gd name="connsiteX2" fmla="*/ 714919 w 4445124"/>
              <a:gd name="connsiteY2" fmla="*/ 480483 h 547420"/>
              <a:gd name="connsiteX3" fmla="*/ 754057 w 4445124"/>
              <a:gd name="connsiteY3" fmla="*/ 476925 h 547420"/>
              <a:gd name="connsiteX4" fmla="*/ 761172 w 4445124"/>
              <a:gd name="connsiteY4" fmla="*/ 405766 h 547420"/>
              <a:gd name="connsiteX5" fmla="*/ 1081390 w 4445124"/>
              <a:gd name="connsiteY5" fmla="*/ 405766 h 547420"/>
              <a:gd name="connsiteX6" fmla="*/ 1106296 w 4445124"/>
              <a:gd name="connsiteY6" fmla="*/ 352396 h 547420"/>
              <a:gd name="connsiteX7" fmla="*/ 1497674 w 4445124"/>
              <a:gd name="connsiteY7" fmla="*/ 348838 h 547420"/>
              <a:gd name="connsiteX8" fmla="*/ 1497674 w 4445124"/>
              <a:gd name="connsiteY8" fmla="*/ 238541 h 547420"/>
              <a:gd name="connsiteX9" fmla="*/ 2579299 w 4445124"/>
              <a:gd name="connsiteY9" fmla="*/ 231425 h 547420"/>
              <a:gd name="connsiteX10" fmla="*/ 2579299 w 4445124"/>
              <a:gd name="connsiteY10" fmla="*/ 124686 h 547420"/>
              <a:gd name="connsiteX11" fmla="*/ 2803451 w 4445124"/>
              <a:gd name="connsiteY11" fmla="*/ 117570 h 547420"/>
              <a:gd name="connsiteX12" fmla="*/ 2803451 w 4445124"/>
              <a:gd name="connsiteY12" fmla="*/ 67758 h 547420"/>
              <a:gd name="connsiteX13" fmla="*/ 3034720 w 4445124"/>
              <a:gd name="connsiteY13" fmla="*/ 49968 h 547420"/>
              <a:gd name="connsiteX14" fmla="*/ 3031162 w 4445124"/>
              <a:gd name="connsiteY14" fmla="*/ 10829 h 547420"/>
              <a:gd name="connsiteX15" fmla="*/ 4445124 w 4445124"/>
              <a:gd name="connsiteY15" fmla="*/ 0 h 54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124" h="547420">
                <a:moveTo>
                  <a:pt x="0" y="547420"/>
                </a:moveTo>
                <a:cubicBezTo>
                  <a:pt x="67523" y="536968"/>
                  <a:pt x="633164" y="547863"/>
                  <a:pt x="700687" y="537411"/>
                </a:cubicBezTo>
                <a:cubicBezTo>
                  <a:pt x="719663" y="535039"/>
                  <a:pt x="695943" y="482855"/>
                  <a:pt x="714919" y="480483"/>
                </a:cubicBezTo>
                <a:cubicBezTo>
                  <a:pt x="722035" y="479297"/>
                  <a:pt x="746941" y="478111"/>
                  <a:pt x="754057" y="476925"/>
                </a:cubicBezTo>
                <a:lnTo>
                  <a:pt x="761172" y="405766"/>
                </a:lnTo>
                <a:cubicBezTo>
                  <a:pt x="774218" y="403394"/>
                  <a:pt x="1068344" y="408138"/>
                  <a:pt x="1081390" y="405766"/>
                </a:cubicBezTo>
                <a:cubicBezTo>
                  <a:pt x="1101552" y="402208"/>
                  <a:pt x="1086134" y="355954"/>
                  <a:pt x="1106296" y="352396"/>
                </a:cubicBezTo>
                <a:cubicBezTo>
                  <a:pt x="1125272" y="351210"/>
                  <a:pt x="1478698" y="350024"/>
                  <a:pt x="1497674" y="348838"/>
                </a:cubicBezTo>
                <a:lnTo>
                  <a:pt x="1497674" y="238541"/>
                </a:lnTo>
                <a:cubicBezTo>
                  <a:pt x="1578321" y="233797"/>
                  <a:pt x="2498652" y="236169"/>
                  <a:pt x="2579299" y="231425"/>
                </a:cubicBezTo>
                <a:lnTo>
                  <a:pt x="2579299" y="124686"/>
                </a:lnTo>
                <a:cubicBezTo>
                  <a:pt x="2592345" y="122314"/>
                  <a:pt x="2790405" y="119942"/>
                  <a:pt x="2803451" y="117570"/>
                </a:cubicBezTo>
                <a:lnTo>
                  <a:pt x="2803451" y="67758"/>
                </a:lnTo>
                <a:cubicBezTo>
                  <a:pt x="2853263" y="63014"/>
                  <a:pt x="2984908" y="54712"/>
                  <a:pt x="3034720" y="49968"/>
                </a:cubicBezTo>
                <a:lnTo>
                  <a:pt x="3031162" y="10829"/>
                </a:lnTo>
                <a:lnTo>
                  <a:pt x="4445124" y="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06658" y="5302286"/>
            <a:ext cx="3963586" cy="56928"/>
          </a:xfrm>
          <a:custGeom>
            <a:avLst/>
            <a:gdLst>
              <a:gd name="connsiteX0" fmla="*/ 0 w 3483260"/>
              <a:gd name="connsiteY0" fmla="*/ 53370 h 53370"/>
              <a:gd name="connsiteX1" fmla="*/ 3483260 w 3483260"/>
              <a:gd name="connsiteY1" fmla="*/ 0 h 53370"/>
              <a:gd name="connsiteX2" fmla="*/ 3483260 w 3483260"/>
              <a:gd name="connsiteY2" fmla="*/ 0 h 53370"/>
              <a:gd name="connsiteX0" fmla="*/ 0 w 3483260"/>
              <a:gd name="connsiteY0" fmla="*/ 53370 h 53370"/>
              <a:gd name="connsiteX1" fmla="*/ 2294895 w 3483260"/>
              <a:gd name="connsiteY1" fmla="*/ 46254 h 53370"/>
              <a:gd name="connsiteX2" fmla="*/ 3483260 w 3483260"/>
              <a:gd name="connsiteY2" fmla="*/ 0 h 53370"/>
              <a:gd name="connsiteX3" fmla="*/ 3483260 w 3483260"/>
              <a:gd name="connsiteY3" fmla="*/ 0 h 53370"/>
              <a:gd name="connsiteX0" fmla="*/ 0 w 3483260"/>
              <a:gd name="connsiteY0" fmla="*/ 56928 h 56928"/>
              <a:gd name="connsiteX1" fmla="*/ 2294895 w 3483260"/>
              <a:gd name="connsiteY1" fmla="*/ 49812 h 56928"/>
              <a:gd name="connsiteX2" fmla="*/ 2302011 w 3483260"/>
              <a:gd name="connsiteY2" fmla="*/ 0 h 56928"/>
              <a:gd name="connsiteX3" fmla="*/ 3483260 w 3483260"/>
              <a:gd name="connsiteY3" fmla="*/ 3558 h 56928"/>
              <a:gd name="connsiteX4" fmla="*/ 3483260 w 3483260"/>
              <a:gd name="connsiteY4" fmla="*/ 3558 h 56928"/>
              <a:gd name="connsiteX0" fmla="*/ 0 w 3963586"/>
              <a:gd name="connsiteY0" fmla="*/ 56928 h 56928"/>
              <a:gd name="connsiteX1" fmla="*/ 2294895 w 3963586"/>
              <a:gd name="connsiteY1" fmla="*/ 49812 h 56928"/>
              <a:gd name="connsiteX2" fmla="*/ 2302011 w 3963586"/>
              <a:gd name="connsiteY2" fmla="*/ 0 h 56928"/>
              <a:gd name="connsiteX3" fmla="*/ 3483260 w 3963586"/>
              <a:gd name="connsiteY3" fmla="*/ 3558 h 56928"/>
              <a:gd name="connsiteX4" fmla="*/ 3963586 w 3963586"/>
              <a:gd name="connsiteY4" fmla="*/ 3558 h 56928"/>
              <a:gd name="connsiteX0" fmla="*/ 0 w 3963586"/>
              <a:gd name="connsiteY0" fmla="*/ 56928 h 56928"/>
              <a:gd name="connsiteX1" fmla="*/ 2294895 w 3963586"/>
              <a:gd name="connsiteY1" fmla="*/ 49812 h 56928"/>
              <a:gd name="connsiteX2" fmla="*/ 2302011 w 3963586"/>
              <a:gd name="connsiteY2" fmla="*/ 0 h 56928"/>
              <a:gd name="connsiteX3" fmla="*/ 3963586 w 3963586"/>
              <a:gd name="connsiteY3" fmla="*/ 3558 h 5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3586" h="56928">
                <a:moveTo>
                  <a:pt x="0" y="56928"/>
                </a:moveTo>
                <a:cubicBezTo>
                  <a:pt x="729385" y="46254"/>
                  <a:pt x="1565510" y="60486"/>
                  <a:pt x="2294895" y="49812"/>
                </a:cubicBezTo>
                <a:cubicBezTo>
                  <a:pt x="2306755" y="48626"/>
                  <a:pt x="2290151" y="1186"/>
                  <a:pt x="2302011" y="0"/>
                </a:cubicBezTo>
                <a:lnTo>
                  <a:pt x="3963586" y="3558"/>
                </a:ln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0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at 3 Months Associated With Significantly Improved 2-Year PFS and OS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704" y="5638800"/>
            <a:ext cx="8915258" cy="76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&lt;.05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sum of patients reaching and not reaching molecular response is not always the same for the various 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olecular responses because patients with response at baseline were excluded</a:t>
            </a:r>
            <a:endParaRPr lang="en-US" sz="1350" b="1" i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9543096"/>
              </p:ext>
            </p:extLst>
          </p:nvPr>
        </p:nvGraphicFramePr>
        <p:xfrm>
          <a:off x="457200" y="1881664"/>
          <a:ext cx="5459104" cy="354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8846304"/>
              </p:ext>
            </p:extLst>
          </p:nvPr>
        </p:nvGraphicFramePr>
        <p:xfrm>
          <a:off x="5334000" y="2100696"/>
          <a:ext cx="3858762" cy="328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98700" y="1524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1534978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62200" y="5339377"/>
            <a:ext cx="1371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53310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467600" y="5342354"/>
            <a:ext cx="1371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9000" y="5334000"/>
            <a:ext cx="18288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178277" y="3249679"/>
            <a:ext cx="2980155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PFS at 2 Years Past Landmark, %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35233" y="3341867"/>
            <a:ext cx="278353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OS at 2 Years Past Landmark, %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5306" y="4800600"/>
            <a:ext cx="2868279" cy="215444"/>
            <a:chOff x="1035306" y="4800600"/>
            <a:chExt cx="2868279" cy="215444"/>
          </a:xfrm>
        </p:grpSpPr>
        <p:sp>
          <p:nvSpPr>
            <p:cNvPr id="2" name="TextBox 1"/>
            <p:cNvSpPr txBox="1"/>
            <p:nvPr/>
          </p:nvSpPr>
          <p:spPr>
            <a:xfrm>
              <a:off x="1035306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97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3453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6292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6849" y="4800600"/>
              <a:ext cx="435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7712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6516" y="4800600"/>
              <a:ext cx="435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0154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90711" y="4800600"/>
              <a:ext cx="435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133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1306" y="4800600"/>
              <a:ext cx="336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8223" y="4800600"/>
              <a:ext cx="435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180</a:t>
              </a:r>
              <a:endPara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95975" y="4730524"/>
            <a:ext cx="4017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1443" y="4730524"/>
            <a:ext cx="469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0482" y="4730524"/>
            <a:ext cx="33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1039" y="4730524"/>
            <a:ext cx="435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8577" y="4730524"/>
            <a:ext cx="33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7381" y="4730524"/>
            <a:ext cx="435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28644" y="4730524"/>
            <a:ext cx="33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3788" y="4730524"/>
            <a:ext cx="435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96" y="4730524"/>
            <a:ext cx="33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22913" y="4730524"/>
            <a:ext cx="435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</a:t>
            </a: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4471"/>
            <a:ext cx="91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 and OS by 6-Month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 </a:t>
            </a:r>
            <a:r>
              <a:rPr lang="en-US" sz="3200" b="1" dirty="0" smtClean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MMR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6" y="6111105"/>
            <a:ext cx="89152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Two-year PFS and OS based on Kaplan-Meier estimates and calculated from landmark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152782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977016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PFS,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113" y="2120900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OS,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1856811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95%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2497723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65%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199" y="329613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3567330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.0001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4005223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799" y="475414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9720" y="3288217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0641" y="2118704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00463" y="4512019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825" y="1935000"/>
            <a:ext cx="788312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4529065"/>
            <a:ext cx="368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17617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57483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3766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863" y="5242123"/>
            <a:ext cx="121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at risk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77950" y="433070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7950" y="41211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86450" y="1538806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6970" y="1934746"/>
            <a:ext cx="21227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95%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1800" y="2772946"/>
            <a:ext cx="21227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88%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1504" y="3399423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9450" y="3666669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.0428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5075" y="4778375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95925" y="3385640"/>
            <a:ext cx="1554480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10400" y="2200387"/>
            <a:ext cx="626" cy="2377440"/>
          </a:xfrm>
          <a:prstGeom prst="line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34000" y="2173792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23822" y="4570282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37306" y="1992150"/>
            <a:ext cx="788312" cy="27481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8683" y="4578350"/>
            <a:ext cx="3680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332417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0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72283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48566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382000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95925" y="4362450"/>
            <a:ext cx="182880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95925" y="4171950"/>
            <a:ext cx="182880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23822" y="4573801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36522" y="2161812"/>
            <a:ext cx="0" cy="2423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37835" y="3380105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23574" y="2140839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78989" y="2151625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56492" y="5105400"/>
            <a:ext cx="78637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58              54               48              20                                   61               57               53              16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129             99              68              22                                   150             136             117             32</a:t>
            </a:r>
            <a:endParaRPr lang="en-US" sz="1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345117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08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84983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661266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94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32450" y="4034135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486400" y="4359612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4150062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1202975" y="2120852"/>
            <a:ext cx="2618035" cy="201654"/>
          </a:xfrm>
          <a:custGeom>
            <a:avLst/>
            <a:gdLst>
              <a:gd name="connsiteX0" fmla="*/ 0 w 2618035"/>
              <a:gd name="connsiteY0" fmla="*/ 0 h 201654"/>
              <a:gd name="connsiteX1" fmla="*/ 2618035 w 2618035"/>
              <a:gd name="connsiteY1" fmla="*/ 201654 h 201654"/>
              <a:gd name="connsiteX2" fmla="*/ 2618035 w 2618035"/>
              <a:gd name="connsiteY2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2618035 w 2618035"/>
              <a:gd name="connsiteY2" fmla="*/ 201654 h 201654"/>
              <a:gd name="connsiteX3" fmla="*/ 2618035 w 2618035"/>
              <a:gd name="connsiteY3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577150 w 2618035"/>
              <a:gd name="connsiteY2" fmla="*/ 83443 h 201654"/>
              <a:gd name="connsiteX3" fmla="*/ 2618035 w 2618035"/>
              <a:gd name="connsiteY3" fmla="*/ 201654 h 201654"/>
              <a:gd name="connsiteX4" fmla="*/ 2618035 w 2618035"/>
              <a:gd name="connsiteY4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577150 w 2618035"/>
              <a:gd name="connsiteY2" fmla="*/ 83443 h 201654"/>
              <a:gd name="connsiteX3" fmla="*/ 1286418 w 2618035"/>
              <a:gd name="connsiteY3" fmla="*/ 100827 h 201654"/>
              <a:gd name="connsiteX4" fmla="*/ 2618035 w 2618035"/>
              <a:gd name="connsiteY4" fmla="*/ 201654 h 201654"/>
              <a:gd name="connsiteX5" fmla="*/ 2618035 w 2618035"/>
              <a:gd name="connsiteY5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577150 w 2618035"/>
              <a:gd name="connsiteY2" fmla="*/ 83443 h 201654"/>
              <a:gd name="connsiteX3" fmla="*/ 1286418 w 2618035"/>
              <a:gd name="connsiteY3" fmla="*/ 100827 h 201654"/>
              <a:gd name="connsiteX4" fmla="*/ 1296849 w 2618035"/>
              <a:gd name="connsiteY4" fmla="*/ 128642 h 201654"/>
              <a:gd name="connsiteX5" fmla="*/ 2618035 w 2618035"/>
              <a:gd name="connsiteY5" fmla="*/ 201654 h 201654"/>
              <a:gd name="connsiteX6" fmla="*/ 2618035 w 2618035"/>
              <a:gd name="connsiteY6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577150 w 2618035"/>
              <a:gd name="connsiteY2" fmla="*/ 83443 h 201654"/>
              <a:gd name="connsiteX3" fmla="*/ 1286418 w 2618035"/>
              <a:gd name="connsiteY3" fmla="*/ 100827 h 201654"/>
              <a:gd name="connsiteX4" fmla="*/ 1296849 w 2618035"/>
              <a:gd name="connsiteY4" fmla="*/ 128642 h 201654"/>
              <a:gd name="connsiteX5" fmla="*/ 1974826 w 2618035"/>
              <a:gd name="connsiteY5" fmla="*/ 146026 h 201654"/>
              <a:gd name="connsiteX6" fmla="*/ 2618035 w 2618035"/>
              <a:gd name="connsiteY6" fmla="*/ 201654 h 201654"/>
              <a:gd name="connsiteX7" fmla="*/ 2618035 w 2618035"/>
              <a:gd name="connsiteY7" fmla="*/ 201654 h 201654"/>
              <a:gd name="connsiteX0" fmla="*/ 0 w 2618035"/>
              <a:gd name="connsiteY0" fmla="*/ 0 h 201654"/>
              <a:gd name="connsiteX1" fmla="*/ 573673 w 2618035"/>
              <a:gd name="connsiteY1" fmla="*/ 10430 h 201654"/>
              <a:gd name="connsiteX2" fmla="*/ 577150 w 2618035"/>
              <a:gd name="connsiteY2" fmla="*/ 83443 h 201654"/>
              <a:gd name="connsiteX3" fmla="*/ 1286418 w 2618035"/>
              <a:gd name="connsiteY3" fmla="*/ 100827 h 201654"/>
              <a:gd name="connsiteX4" fmla="*/ 1296849 w 2618035"/>
              <a:gd name="connsiteY4" fmla="*/ 128642 h 201654"/>
              <a:gd name="connsiteX5" fmla="*/ 1974826 w 2618035"/>
              <a:gd name="connsiteY5" fmla="*/ 146026 h 201654"/>
              <a:gd name="connsiteX6" fmla="*/ 1985256 w 2618035"/>
              <a:gd name="connsiteY6" fmla="*/ 184270 h 201654"/>
              <a:gd name="connsiteX7" fmla="*/ 2618035 w 2618035"/>
              <a:gd name="connsiteY7" fmla="*/ 201654 h 201654"/>
              <a:gd name="connsiteX8" fmla="*/ 2618035 w 2618035"/>
              <a:gd name="connsiteY8" fmla="*/ 201654 h 2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8035" h="201654">
                <a:moveTo>
                  <a:pt x="0" y="0"/>
                </a:moveTo>
                <a:cubicBezTo>
                  <a:pt x="52152" y="5795"/>
                  <a:pt x="521521" y="4635"/>
                  <a:pt x="573673" y="10430"/>
                </a:cubicBezTo>
                <a:cubicBezTo>
                  <a:pt x="580627" y="10430"/>
                  <a:pt x="570196" y="83443"/>
                  <a:pt x="577150" y="83443"/>
                </a:cubicBezTo>
                <a:cubicBezTo>
                  <a:pt x="610759" y="86920"/>
                  <a:pt x="1252809" y="97350"/>
                  <a:pt x="1286418" y="100827"/>
                </a:cubicBezTo>
                <a:cubicBezTo>
                  <a:pt x="1295690" y="100827"/>
                  <a:pt x="1287577" y="128642"/>
                  <a:pt x="1296849" y="128642"/>
                </a:cubicBezTo>
                <a:cubicBezTo>
                  <a:pt x="1483437" y="139072"/>
                  <a:pt x="1788238" y="135596"/>
                  <a:pt x="1974826" y="146026"/>
                </a:cubicBezTo>
                <a:cubicBezTo>
                  <a:pt x="1981780" y="146026"/>
                  <a:pt x="1978302" y="184270"/>
                  <a:pt x="1985256" y="184270"/>
                </a:cubicBezTo>
                <a:lnTo>
                  <a:pt x="2618035" y="201654"/>
                </a:lnTo>
                <a:lnTo>
                  <a:pt x="2618035" y="201654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06439" y="2120845"/>
            <a:ext cx="2941377" cy="1036088"/>
          </a:xfrm>
          <a:custGeom>
            <a:avLst/>
            <a:gdLst>
              <a:gd name="connsiteX0" fmla="*/ 0 w 3236273"/>
              <a:gd name="connsiteY0" fmla="*/ 0 h 1154842"/>
              <a:gd name="connsiteX1" fmla="*/ 2955285 w 3236273"/>
              <a:gd name="connsiteY1" fmla="*/ 1053472 h 1154842"/>
              <a:gd name="connsiteX2" fmla="*/ 2944855 w 3236273"/>
              <a:gd name="connsiteY2" fmla="*/ 1053472 h 1154842"/>
              <a:gd name="connsiteX0" fmla="*/ 0 w 3225105"/>
              <a:gd name="connsiteY0" fmla="*/ 0 h 1147398"/>
              <a:gd name="connsiteX1" fmla="*/ 2944854 w 3225105"/>
              <a:gd name="connsiteY1" fmla="*/ 1046518 h 1147398"/>
              <a:gd name="connsiteX2" fmla="*/ 2934424 w 3225105"/>
              <a:gd name="connsiteY2" fmla="*/ 1046518 h 1147398"/>
              <a:gd name="connsiteX0" fmla="*/ 0 w 3191943"/>
              <a:gd name="connsiteY0" fmla="*/ 0 h 1146420"/>
              <a:gd name="connsiteX1" fmla="*/ 472845 w 3191943"/>
              <a:gd name="connsiteY1" fmla="*/ 13907 h 1146420"/>
              <a:gd name="connsiteX2" fmla="*/ 2944854 w 3191943"/>
              <a:gd name="connsiteY2" fmla="*/ 1046518 h 1146420"/>
              <a:gd name="connsiteX3" fmla="*/ 2934424 w 3191943"/>
              <a:gd name="connsiteY3" fmla="*/ 1046518 h 1146420"/>
              <a:gd name="connsiteX0" fmla="*/ 0 w 3191702"/>
              <a:gd name="connsiteY0" fmla="*/ 0 h 1141792"/>
              <a:gd name="connsiteX1" fmla="*/ 472845 w 3191702"/>
              <a:gd name="connsiteY1" fmla="*/ 13907 h 1141792"/>
              <a:gd name="connsiteX2" fmla="*/ 476322 w 3191702"/>
              <a:gd name="connsiteY2" fmla="*/ 79966 h 1141792"/>
              <a:gd name="connsiteX3" fmla="*/ 2944854 w 3191702"/>
              <a:gd name="connsiteY3" fmla="*/ 1046518 h 1141792"/>
              <a:gd name="connsiteX4" fmla="*/ 2934424 w 3191702"/>
              <a:gd name="connsiteY4" fmla="*/ 1046518 h 1141792"/>
              <a:gd name="connsiteX0" fmla="*/ 0 w 3189531"/>
              <a:gd name="connsiteY0" fmla="*/ 0 h 1141792"/>
              <a:gd name="connsiteX1" fmla="*/ 472845 w 3189531"/>
              <a:gd name="connsiteY1" fmla="*/ 13907 h 1141792"/>
              <a:gd name="connsiteX2" fmla="*/ 476322 w 3189531"/>
              <a:gd name="connsiteY2" fmla="*/ 79966 h 1141792"/>
              <a:gd name="connsiteX3" fmla="*/ 507613 w 3189531"/>
              <a:gd name="connsiteY3" fmla="*/ 79966 h 1141792"/>
              <a:gd name="connsiteX4" fmla="*/ 2944854 w 3189531"/>
              <a:gd name="connsiteY4" fmla="*/ 1046518 h 1141792"/>
              <a:gd name="connsiteX5" fmla="*/ 2934424 w 3189531"/>
              <a:gd name="connsiteY5" fmla="*/ 1046518 h 1141792"/>
              <a:gd name="connsiteX0" fmla="*/ 0 w 3188086"/>
              <a:gd name="connsiteY0" fmla="*/ 0 h 1140096"/>
              <a:gd name="connsiteX1" fmla="*/ 472845 w 3188086"/>
              <a:gd name="connsiteY1" fmla="*/ 13907 h 1140096"/>
              <a:gd name="connsiteX2" fmla="*/ 476322 w 3188086"/>
              <a:gd name="connsiteY2" fmla="*/ 79966 h 1140096"/>
              <a:gd name="connsiteX3" fmla="*/ 507613 w 3188086"/>
              <a:gd name="connsiteY3" fmla="*/ 79966 h 1140096"/>
              <a:gd name="connsiteX4" fmla="*/ 528475 w 3188086"/>
              <a:gd name="connsiteY4" fmla="*/ 104304 h 1140096"/>
              <a:gd name="connsiteX5" fmla="*/ 2944854 w 3188086"/>
              <a:gd name="connsiteY5" fmla="*/ 1046518 h 1140096"/>
              <a:gd name="connsiteX6" fmla="*/ 2934424 w 3188086"/>
              <a:gd name="connsiteY6" fmla="*/ 1046518 h 1140096"/>
              <a:gd name="connsiteX0" fmla="*/ 0 w 3186642"/>
              <a:gd name="connsiteY0" fmla="*/ 0 h 1138404"/>
              <a:gd name="connsiteX1" fmla="*/ 472845 w 3186642"/>
              <a:gd name="connsiteY1" fmla="*/ 13907 h 1138404"/>
              <a:gd name="connsiteX2" fmla="*/ 476322 w 3186642"/>
              <a:gd name="connsiteY2" fmla="*/ 79966 h 1138404"/>
              <a:gd name="connsiteX3" fmla="*/ 507613 w 3186642"/>
              <a:gd name="connsiteY3" fmla="*/ 79966 h 1138404"/>
              <a:gd name="connsiteX4" fmla="*/ 528475 w 3186642"/>
              <a:gd name="connsiteY4" fmla="*/ 104304 h 1138404"/>
              <a:gd name="connsiteX5" fmla="*/ 549336 w 3186642"/>
              <a:gd name="connsiteY5" fmla="*/ 128642 h 1138404"/>
              <a:gd name="connsiteX6" fmla="*/ 2944854 w 3186642"/>
              <a:gd name="connsiteY6" fmla="*/ 1046518 h 1138404"/>
              <a:gd name="connsiteX7" fmla="*/ 2934424 w 3186642"/>
              <a:gd name="connsiteY7" fmla="*/ 1046518 h 1138404"/>
              <a:gd name="connsiteX0" fmla="*/ 0 w 3185200"/>
              <a:gd name="connsiteY0" fmla="*/ 0 h 1138404"/>
              <a:gd name="connsiteX1" fmla="*/ 472845 w 3185200"/>
              <a:gd name="connsiteY1" fmla="*/ 13907 h 1138404"/>
              <a:gd name="connsiteX2" fmla="*/ 476322 w 3185200"/>
              <a:gd name="connsiteY2" fmla="*/ 79966 h 1138404"/>
              <a:gd name="connsiteX3" fmla="*/ 507613 w 3185200"/>
              <a:gd name="connsiteY3" fmla="*/ 79966 h 1138404"/>
              <a:gd name="connsiteX4" fmla="*/ 528475 w 3185200"/>
              <a:gd name="connsiteY4" fmla="*/ 104304 h 1138404"/>
              <a:gd name="connsiteX5" fmla="*/ 549336 w 3185200"/>
              <a:gd name="connsiteY5" fmla="*/ 128642 h 1138404"/>
              <a:gd name="connsiteX6" fmla="*/ 570197 w 3185200"/>
              <a:gd name="connsiteY6" fmla="*/ 128642 h 1138404"/>
              <a:gd name="connsiteX7" fmla="*/ 2944854 w 3185200"/>
              <a:gd name="connsiteY7" fmla="*/ 1046518 h 1138404"/>
              <a:gd name="connsiteX8" fmla="*/ 2934424 w 3185200"/>
              <a:gd name="connsiteY8" fmla="*/ 1046518 h 1138404"/>
              <a:gd name="connsiteX0" fmla="*/ 0 w 3182800"/>
              <a:gd name="connsiteY0" fmla="*/ 0 h 1132175"/>
              <a:gd name="connsiteX1" fmla="*/ 472845 w 3182800"/>
              <a:gd name="connsiteY1" fmla="*/ 13907 h 1132175"/>
              <a:gd name="connsiteX2" fmla="*/ 476322 w 3182800"/>
              <a:gd name="connsiteY2" fmla="*/ 79966 h 1132175"/>
              <a:gd name="connsiteX3" fmla="*/ 507613 w 3182800"/>
              <a:gd name="connsiteY3" fmla="*/ 79966 h 1132175"/>
              <a:gd name="connsiteX4" fmla="*/ 528475 w 3182800"/>
              <a:gd name="connsiteY4" fmla="*/ 104304 h 1132175"/>
              <a:gd name="connsiteX5" fmla="*/ 549336 w 3182800"/>
              <a:gd name="connsiteY5" fmla="*/ 128642 h 1132175"/>
              <a:gd name="connsiteX6" fmla="*/ 570197 w 3182800"/>
              <a:gd name="connsiteY6" fmla="*/ 128642 h 1132175"/>
              <a:gd name="connsiteX7" fmla="*/ 604965 w 3182800"/>
              <a:gd name="connsiteY7" fmla="*/ 219038 h 1132175"/>
              <a:gd name="connsiteX8" fmla="*/ 2944854 w 3182800"/>
              <a:gd name="connsiteY8" fmla="*/ 1046518 h 1132175"/>
              <a:gd name="connsiteX9" fmla="*/ 2934424 w 3182800"/>
              <a:gd name="connsiteY9" fmla="*/ 1046518 h 1132175"/>
              <a:gd name="connsiteX0" fmla="*/ 0 w 3178970"/>
              <a:gd name="connsiteY0" fmla="*/ 0 h 1132413"/>
              <a:gd name="connsiteX1" fmla="*/ 472845 w 3178970"/>
              <a:gd name="connsiteY1" fmla="*/ 13907 h 1132413"/>
              <a:gd name="connsiteX2" fmla="*/ 476322 w 3178970"/>
              <a:gd name="connsiteY2" fmla="*/ 79966 h 1132413"/>
              <a:gd name="connsiteX3" fmla="*/ 507613 w 3178970"/>
              <a:gd name="connsiteY3" fmla="*/ 79966 h 1132413"/>
              <a:gd name="connsiteX4" fmla="*/ 528475 w 3178970"/>
              <a:gd name="connsiteY4" fmla="*/ 104304 h 1132413"/>
              <a:gd name="connsiteX5" fmla="*/ 549336 w 3178970"/>
              <a:gd name="connsiteY5" fmla="*/ 128642 h 1132413"/>
              <a:gd name="connsiteX6" fmla="*/ 570197 w 3178970"/>
              <a:gd name="connsiteY6" fmla="*/ 128642 h 1132413"/>
              <a:gd name="connsiteX7" fmla="*/ 604965 w 3178970"/>
              <a:gd name="connsiteY7" fmla="*/ 219038 h 1132413"/>
              <a:gd name="connsiteX8" fmla="*/ 660594 w 3178970"/>
              <a:gd name="connsiteY8" fmla="*/ 215563 h 1132413"/>
              <a:gd name="connsiteX9" fmla="*/ 2944854 w 3178970"/>
              <a:gd name="connsiteY9" fmla="*/ 1046518 h 1132413"/>
              <a:gd name="connsiteX10" fmla="*/ 2934424 w 3178970"/>
              <a:gd name="connsiteY10" fmla="*/ 1046518 h 1132413"/>
              <a:gd name="connsiteX0" fmla="*/ 0 w 3179927"/>
              <a:gd name="connsiteY0" fmla="*/ 0 h 1131225"/>
              <a:gd name="connsiteX1" fmla="*/ 472845 w 3179927"/>
              <a:gd name="connsiteY1" fmla="*/ 13907 h 1131225"/>
              <a:gd name="connsiteX2" fmla="*/ 476322 w 3179927"/>
              <a:gd name="connsiteY2" fmla="*/ 79966 h 1131225"/>
              <a:gd name="connsiteX3" fmla="*/ 507613 w 3179927"/>
              <a:gd name="connsiteY3" fmla="*/ 79966 h 1131225"/>
              <a:gd name="connsiteX4" fmla="*/ 528475 w 3179927"/>
              <a:gd name="connsiteY4" fmla="*/ 104304 h 1131225"/>
              <a:gd name="connsiteX5" fmla="*/ 549336 w 3179927"/>
              <a:gd name="connsiteY5" fmla="*/ 128642 h 1131225"/>
              <a:gd name="connsiteX6" fmla="*/ 570197 w 3179927"/>
              <a:gd name="connsiteY6" fmla="*/ 128642 h 1131225"/>
              <a:gd name="connsiteX7" fmla="*/ 604965 w 3179927"/>
              <a:gd name="connsiteY7" fmla="*/ 219038 h 1131225"/>
              <a:gd name="connsiteX8" fmla="*/ 646686 w 3179927"/>
              <a:gd name="connsiteY8" fmla="*/ 232947 h 1131225"/>
              <a:gd name="connsiteX9" fmla="*/ 2944854 w 3179927"/>
              <a:gd name="connsiteY9" fmla="*/ 1046518 h 1131225"/>
              <a:gd name="connsiteX10" fmla="*/ 2934424 w 3179927"/>
              <a:gd name="connsiteY10" fmla="*/ 1046518 h 1131225"/>
              <a:gd name="connsiteX0" fmla="*/ 0 w 3179687"/>
              <a:gd name="connsiteY0" fmla="*/ 0 h 1131937"/>
              <a:gd name="connsiteX1" fmla="*/ 472845 w 3179687"/>
              <a:gd name="connsiteY1" fmla="*/ 13907 h 1131937"/>
              <a:gd name="connsiteX2" fmla="*/ 476322 w 3179687"/>
              <a:gd name="connsiteY2" fmla="*/ 79966 h 1131937"/>
              <a:gd name="connsiteX3" fmla="*/ 507613 w 3179687"/>
              <a:gd name="connsiteY3" fmla="*/ 79966 h 1131937"/>
              <a:gd name="connsiteX4" fmla="*/ 528475 w 3179687"/>
              <a:gd name="connsiteY4" fmla="*/ 104304 h 1131937"/>
              <a:gd name="connsiteX5" fmla="*/ 549336 w 3179687"/>
              <a:gd name="connsiteY5" fmla="*/ 128642 h 1131937"/>
              <a:gd name="connsiteX6" fmla="*/ 570197 w 3179687"/>
              <a:gd name="connsiteY6" fmla="*/ 128642 h 1131937"/>
              <a:gd name="connsiteX7" fmla="*/ 604965 w 3179687"/>
              <a:gd name="connsiteY7" fmla="*/ 219038 h 1131937"/>
              <a:gd name="connsiteX8" fmla="*/ 650163 w 3179687"/>
              <a:gd name="connsiteY8" fmla="*/ 222516 h 1131937"/>
              <a:gd name="connsiteX9" fmla="*/ 2944854 w 3179687"/>
              <a:gd name="connsiteY9" fmla="*/ 1046518 h 1131937"/>
              <a:gd name="connsiteX10" fmla="*/ 2934424 w 3179687"/>
              <a:gd name="connsiteY10" fmla="*/ 1046518 h 1131937"/>
              <a:gd name="connsiteX0" fmla="*/ 0 w 3178731"/>
              <a:gd name="connsiteY0" fmla="*/ 0 h 1130277"/>
              <a:gd name="connsiteX1" fmla="*/ 472845 w 3178731"/>
              <a:gd name="connsiteY1" fmla="*/ 13907 h 1130277"/>
              <a:gd name="connsiteX2" fmla="*/ 476322 w 3178731"/>
              <a:gd name="connsiteY2" fmla="*/ 79966 h 1130277"/>
              <a:gd name="connsiteX3" fmla="*/ 507613 w 3178731"/>
              <a:gd name="connsiteY3" fmla="*/ 79966 h 1130277"/>
              <a:gd name="connsiteX4" fmla="*/ 528475 w 3178731"/>
              <a:gd name="connsiteY4" fmla="*/ 104304 h 1130277"/>
              <a:gd name="connsiteX5" fmla="*/ 549336 w 3178731"/>
              <a:gd name="connsiteY5" fmla="*/ 128642 h 1130277"/>
              <a:gd name="connsiteX6" fmla="*/ 570197 w 3178731"/>
              <a:gd name="connsiteY6" fmla="*/ 128642 h 1130277"/>
              <a:gd name="connsiteX7" fmla="*/ 604965 w 3178731"/>
              <a:gd name="connsiteY7" fmla="*/ 219038 h 1130277"/>
              <a:gd name="connsiteX8" fmla="*/ 650163 w 3178731"/>
              <a:gd name="connsiteY8" fmla="*/ 222516 h 1130277"/>
              <a:gd name="connsiteX9" fmla="*/ 664071 w 3178731"/>
              <a:gd name="connsiteY9" fmla="*/ 246854 h 1130277"/>
              <a:gd name="connsiteX10" fmla="*/ 2944854 w 3178731"/>
              <a:gd name="connsiteY10" fmla="*/ 1046518 h 1130277"/>
              <a:gd name="connsiteX11" fmla="*/ 2934424 w 3178731"/>
              <a:gd name="connsiteY11" fmla="*/ 1046518 h 1130277"/>
              <a:gd name="connsiteX0" fmla="*/ 0 w 3175630"/>
              <a:gd name="connsiteY0" fmla="*/ 0 h 1130041"/>
              <a:gd name="connsiteX1" fmla="*/ 472845 w 3175630"/>
              <a:gd name="connsiteY1" fmla="*/ 13907 h 1130041"/>
              <a:gd name="connsiteX2" fmla="*/ 476322 w 3175630"/>
              <a:gd name="connsiteY2" fmla="*/ 79966 h 1130041"/>
              <a:gd name="connsiteX3" fmla="*/ 507613 w 3175630"/>
              <a:gd name="connsiteY3" fmla="*/ 79966 h 1130041"/>
              <a:gd name="connsiteX4" fmla="*/ 528475 w 3175630"/>
              <a:gd name="connsiteY4" fmla="*/ 104304 h 1130041"/>
              <a:gd name="connsiteX5" fmla="*/ 549336 w 3175630"/>
              <a:gd name="connsiteY5" fmla="*/ 128642 h 1130041"/>
              <a:gd name="connsiteX6" fmla="*/ 570197 w 3175630"/>
              <a:gd name="connsiteY6" fmla="*/ 128642 h 1130041"/>
              <a:gd name="connsiteX7" fmla="*/ 604965 w 3175630"/>
              <a:gd name="connsiteY7" fmla="*/ 219038 h 1130041"/>
              <a:gd name="connsiteX8" fmla="*/ 650163 w 3175630"/>
              <a:gd name="connsiteY8" fmla="*/ 222516 h 1130041"/>
              <a:gd name="connsiteX9" fmla="*/ 664071 w 3175630"/>
              <a:gd name="connsiteY9" fmla="*/ 246854 h 1130041"/>
              <a:gd name="connsiteX10" fmla="*/ 709269 w 3175630"/>
              <a:gd name="connsiteY10" fmla="*/ 250331 h 1130041"/>
              <a:gd name="connsiteX11" fmla="*/ 2944854 w 3175630"/>
              <a:gd name="connsiteY11" fmla="*/ 1046518 h 1130041"/>
              <a:gd name="connsiteX12" fmla="*/ 2934424 w 3175630"/>
              <a:gd name="connsiteY12" fmla="*/ 1046518 h 1130041"/>
              <a:gd name="connsiteX0" fmla="*/ 0 w 3173725"/>
              <a:gd name="connsiteY0" fmla="*/ 0 h 1128390"/>
              <a:gd name="connsiteX1" fmla="*/ 472845 w 3173725"/>
              <a:gd name="connsiteY1" fmla="*/ 13907 h 1128390"/>
              <a:gd name="connsiteX2" fmla="*/ 476322 w 3173725"/>
              <a:gd name="connsiteY2" fmla="*/ 79966 h 1128390"/>
              <a:gd name="connsiteX3" fmla="*/ 507613 w 3173725"/>
              <a:gd name="connsiteY3" fmla="*/ 79966 h 1128390"/>
              <a:gd name="connsiteX4" fmla="*/ 528475 w 3173725"/>
              <a:gd name="connsiteY4" fmla="*/ 104304 h 1128390"/>
              <a:gd name="connsiteX5" fmla="*/ 549336 w 3173725"/>
              <a:gd name="connsiteY5" fmla="*/ 128642 h 1128390"/>
              <a:gd name="connsiteX6" fmla="*/ 570197 w 3173725"/>
              <a:gd name="connsiteY6" fmla="*/ 128642 h 1128390"/>
              <a:gd name="connsiteX7" fmla="*/ 604965 w 3173725"/>
              <a:gd name="connsiteY7" fmla="*/ 219038 h 1128390"/>
              <a:gd name="connsiteX8" fmla="*/ 650163 w 3173725"/>
              <a:gd name="connsiteY8" fmla="*/ 222516 h 1128390"/>
              <a:gd name="connsiteX9" fmla="*/ 664071 w 3173725"/>
              <a:gd name="connsiteY9" fmla="*/ 246854 h 1128390"/>
              <a:gd name="connsiteX10" fmla="*/ 709269 w 3173725"/>
              <a:gd name="connsiteY10" fmla="*/ 250331 h 1128390"/>
              <a:gd name="connsiteX11" fmla="*/ 737084 w 3173725"/>
              <a:gd name="connsiteY11" fmla="*/ 274668 h 1128390"/>
              <a:gd name="connsiteX12" fmla="*/ 2944854 w 3173725"/>
              <a:gd name="connsiteY12" fmla="*/ 1046518 h 1128390"/>
              <a:gd name="connsiteX13" fmla="*/ 2934424 w 3173725"/>
              <a:gd name="connsiteY13" fmla="*/ 1046518 h 1128390"/>
              <a:gd name="connsiteX0" fmla="*/ 0 w 3171350"/>
              <a:gd name="connsiteY0" fmla="*/ 0 h 1126513"/>
              <a:gd name="connsiteX1" fmla="*/ 472845 w 3171350"/>
              <a:gd name="connsiteY1" fmla="*/ 13907 h 1126513"/>
              <a:gd name="connsiteX2" fmla="*/ 476322 w 3171350"/>
              <a:gd name="connsiteY2" fmla="*/ 79966 h 1126513"/>
              <a:gd name="connsiteX3" fmla="*/ 507613 w 3171350"/>
              <a:gd name="connsiteY3" fmla="*/ 79966 h 1126513"/>
              <a:gd name="connsiteX4" fmla="*/ 528475 w 3171350"/>
              <a:gd name="connsiteY4" fmla="*/ 104304 h 1126513"/>
              <a:gd name="connsiteX5" fmla="*/ 549336 w 3171350"/>
              <a:gd name="connsiteY5" fmla="*/ 128642 h 1126513"/>
              <a:gd name="connsiteX6" fmla="*/ 570197 w 3171350"/>
              <a:gd name="connsiteY6" fmla="*/ 128642 h 1126513"/>
              <a:gd name="connsiteX7" fmla="*/ 604965 w 3171350"/>
              <a:gd name="connsiteY7" fmla="*/ 219038 h 1126513"/>
              <a:gd name="connsiteX8" fmla="*/ 650163 w 3171350"/>
              <a:gd name="connsiteY8" fmla="*/ 222516 h 1126513"/>
              <a:gd name="connsiteX9" fmla="*/ 664071 w 3171350"/>
              <a:gd name="connsiteY9" fmla="*/ 246854 h 1126513"/>
              <a:gd name="connsiteX10" fmla="*/ 709269 w 3171350"/>
              <a:gd name="connsiteY10" fmla="*/ 250331 h 1126513"/>
              <a:gd name="connsiteX11" fmla="*/ 737084 w 3171350"/>
              <a:gd name="connsiteY11" fmla="*/ 274668 h 1126513"/>
              <a:gd name="connsiteX12" fmla="*/ 771853 w 3171350"/>
              <a:gd name="connsiteY12" fmla="*/ 302483 h 1126513"/>
              <a:gd name="connsiteX13" fmla="*/ 2944854 w 3171350"/>
              <a:gd name="connsiteY13" fmla="*/ 1046518 h 1126513"/>
              <a:gd name="connsiteX14" fmla="*/ 2934424 w 3171350"/>
              <a:gd name="connsiteY14" fmla="*/ 1046518 h 1126513"/>
              <a:gd name="connsiteX0" fmla="*/ 0 w 3168743"/>
              <a:gd name="connsiteY0" fmla="*/ 0 h 1125812"/>
              <a:gd name="connsiteX1" fmla="*/ 472845 w 3168743"/>
              <a:gd name="connsiteY1" fmla="*/ 13907 h 1125812"/>
              <a:gd name="connsiteX2" fmla="*/ 476322 w 3168743"/>
              <a:gd name="connsiteY2" fmla="*/ 79966 h 1125812"/>
              <a:gd name="connsiteX3" fmla="*/ 507613 w 3168743"/>
              <a:gd name="connsiteY3" fmla="*/ 79966 h 1125812"/>
              <a:gd name="connsiteX4" fmla="*/ 528475 w 3168743"/>
              <a:gd name="connsiteY4" fmla="*/ 104304 h 1125812"/>
              <a:gd name="connsiteX5" fmla="*/ 549336 w 3168743"/>
              <a:gd name="connsiteY5" fmla="*/ 128642 h 1125812"/>
              <a:gd name="connsiteX6" fmla="*/ 570197 w 3168743"/>
              <a:gd name="connsiteY6" fmla="*/ 128642 h 1125812"/>
              <a:gd name="connsiteX7" fmla="*/ 604965 w 3168743"/>
              <a:gd name="connsiteY7" fmla="*/ 219038 h 1125812"/>
              <a:gd name="connsiteX8" fmla="*/ 650163 w 3168743"/>
              <a:gd name="connsiteY8" fmla="*/ 222516 h 1125812"/>
              <a:gd name="connsiteX9" fmla="*/ 664071 w 3168743"/>
              <a:gd name="connsiteY9" fmla="*/ 246854 h 1125812"/>
              <a:gd name="connsiteX10" fmla="*/ 709269 w 3168743"/>
              <a:gd name="connsiteY10" fmla="*/ 250331 h 1125812"/>
              <a:gd name="connsiteX11" fmla="*/ 737084 w 3168743"/>
              <a:gd name="connsiteY11" fmla="*/ 274668 h 1125812"/>
              <a:gd name="connsiteX12" fmla="*/ 771853 w 3168743"/>
              <a:gd name="connsiteY12" fmla="*/ 302483 h 1125812"/>
              <a:gd name="connsiteX13" fmla="*/ 810098 w 3168743"/>
              <a:gd name="connsiteY13" fmla="*/ 312914 h 1125812"/>
              <a:gd name="connsiteX14" fmla="*/ 2944854 w 3168743"/>
              <a:gd name="connsiteY14" fmla="*/ 1046518 h 1125812"/>
              <a:gd name="connsiteX15" fmla="*/ 2934424 w 3168743"/>
              <a:gd name="connsiteY15" fmla="*/ 1046518 h 1125812"/>
              <a:gd name="connsiteX0" fmla="*/ 0 w 3168270"/>
              <a:gd name="connsiteY0" fmla="*/ 0 h 1123952"/>
              <a:gd name="connsiteX1" fmla="*/ 472845 w 3168270"/>
              <a:gd name="connsiteY1" fmla="*/ 13907 h 1123952"/>
              <a:gd name="connsiteX2" fmla="*/ 476322 w 3168270"/>
              <a:gd name="connsiteY2" fmla="*/ 79966 h 1123952"/>
              <a:gd name="connsiteX3" fmla="*/ 507613 w 3168270"/>
              <a:gd name="connsiteY3" fmla="*/ 79966 h 1123952"/>
              <a:gd name="connsiteX4" fmla="*/ 528475 w 3168270"/>
              <a:gd name="connsiteY4" fmla="*/ 104304 h 1123952"/>
              <a:gd name="connsiteX5" fmla="*/ 549336 w 3168270"/>
              <a:gd name="connsiteY5" fmla="*/ 128642 h 1123952"/>
              <a:gd name="connsiteX6" fmla="*/ 570197 w 3168270"/>
              <a:gd name="connsiteY6" fmla="*/ 128642 h 1123952"/>
              <a:gd name="connsiteX7" fmla="*/ 604965 w 3168270"/>
              <a:gd name="connsiteY7" fmla="*/ 219038 h 1123952"/>
              <a:gd name="connsiteX8" fmla="*/ 650163 w 3168270"/>
              <a:gd name="connsiteY8" fmla="*/ 222516 h 1123952"/>
              <a:gd name="connsiteX9" fmla="*/ 664071 w 3168270"/>
              <a:gd name="connsiteY9" fmla="*/ 246854 h 1123952"/>
              <a:gd name="connsiteX10" fmla="*/ 709269 w 3168270"/>
              <a:gd name="connsiteY10" fmla="*/ 250331 h 1123952"/>
              <a:gd name="connsiteX11" fmla="*/ 737084 w 3168270"/>
              <a:gd name="connsiteY11" fmla="*/ 274668 h 1123952"/>
              <a:gd name="connsiteX12" fmla="*/ 771853 w 3168270"/>
              <a:gd name="connsiteY12" fmla="*/ 302483 h 1123952"/>
              <a:gd name="connsiteX13" fmla="*/ 810098 w 3168270"/>
              <a:gd name="connsiteY13" fmla="*/ 312914 h 1123952"/>
              <a:gd name="connsiteX14" fmla="*/ 817052 w 3168270"/>
              <a:gd name="connsiteY14" fmla="*/ 340729 h 1123952"/>
              <a:gd name="connsiteX15" fmla="*/ 2944854 w 3168270"/>
              <a:gd name="connsiteY15" fmla="*/ 1046518 h 1123952"/>
              <a:gd name="connsiteX16" fmla="*/ 2934424 w 3168270"/>
              <a:gd name="connsiteY16" fmla="*/ 1046518 h 1123952"/>
              <a:gd name="connsiteX0" fmla="*/ 0 w 3160732"/>
              <a:gd name="connsiteY0" fmla="*/ 0 h 1123490"/>
              <a:gd name="connsiteX1" fmla="*/ 472845 w 3160732"/>
              <a:gd name="connsiteY1" fmla="*/ 13907 h 1123490"/>
              <a:gd name="connsiteX2" fmla="*/ 476322 w 3160732"/>
              <a:gd name="connsiteY2" fmla="*/ 79966 h 1123490"/>
              <a:gd name="connsiteX3" fmla="*/ 507613 w 3160732"/>
              <a:gd name="connsiteY3" fmla="*/ 79966 h 1123490"/>
              <a:gd name="connsiteX4" fmla="*/ 528475 w 3160732"/>
              <a:gd name="connsiteY4" fmla="*/ 104304 h 1123490"/>
              <a:gd name="connsiteX5" fmla="*/ 549336 w 3160732"/>
              <a:gd name="connsiteY5" fmla="*/ 128642 h 1123490"/>
              <a:gd name="connsiteX6" fmla="*/ 570197 w 3160732"/>
              <a:gd name="connsiteY6" fmla="*/ 128642 h 1123490"/>
              <a:gd name="connsiteX7" fmla="*/ 604965 w 3160732"/>
              <a:gd name="connsiteY7" fmla="*/ 219038 h 1123490"/>
              <a:gd name="connsiteX8" fmla="*/ 650163 w 3160732"/>
              <a:gd name="connsiteY8" fmla="*/ 222516 h 1123490"/>
              <a:gd name="connsiteX9" fmla="*/ 664071 w 3160732"/>
              <a:gd name="connsiteY9" fmla="*/ 246854 h 1123490"/>
              <a:gd name="connsiteX10" fmla="*/ 709269 w 3160732"/>
              <a:gd name="connsiteY10" fmla="*/ 250331 h 1123490"/>
              <a:gd name="connsiteX11" fmla="*/ 737084 w 3160732"/>
              <a:gd name="connsiteY11" fmla="*/ 274668 h 1123490"/>
              <a:gd name="connsiteX12" fmla="*/ 771853 w 3160732"/>
              <a:gd name="connsiteY12" fmla="*/ 302483 h 1123490"/>
              <a:gd name="connsiteX13" fmla="*/ 810098 w 3160732"/>
              <a:gd name="connsiteY13" fmla="*/ 312914 h 1123490"/>
              <a:gd name="connsiteX14" fmla="*/ 817052 w 3160732"/>
              <a:gd name="connsiteY14" fmla="*/ 340729 h 1123490"/>
              <a:gd name="connsiteX15" fmla="*/ 928310 w 3160732"/>
              <a:gd name="connsiteY15" fmla="*/ 347682 h 1123490"/>
              <a:gd name="connsiteX16" fmla="*/ 2944854 w 3160732"/>
              <a:gd name="connsiteY16" fmla="*/ 1046518 h 1123490"/>
              <a:gd name="connsiteX17" fmla="*/ 2934424 w 3160732"/>
              <a:gd name="connsiteY17" fmla="*/ 1046518 h 1123490"/>
              <a:gd name="connsiteX0" fmla="*/ 0 w 3159092"/>
              <a:gd name="connsiteY0" fmla="*/ 0 h 1119592"/>
              <a:gd name="connsiteX1" fmla="*/ 472845 w 3159092"/>
              <a:gd name="connsiteY1" fmla="*/ 13907 h 1119592"/>
              <a:gd name="connsiteX2" fmla="*/ 476322 w 3159092"/>
              <a:gd name="connsiteY2" fmla="*/ 79966 h 1119592"/>
              <a:gd name="connsiteX3" fmla="*/ 507613 w 3159092"/>
              <a:gd name="connsiteY3" fmla="*/ 79966 h 1119592"/>
              <a:gd name="connsiteX4" fmla="*/ 528475 w 3159092"/>
              <a:gd name="connsiteY4" fmla="*/ 104304 h 1119592"/>
              <a:gd name="connsiteX5" fmla="*/ 549336 w 3159092"/>
              <a:gd name="connsiteY5" fmla="*/ 128642 h 1119592"/>
              <a:gd name="connsiteX6" fmla="*/ 570197 w 3159092"/>
              <a:gd name="connsiteY6" fmla="*/ 128642 h 1119592"/>
              <a:gd name="connsiteX7" fmla="*/ 604965 w 3159092"/>
              <a:gd name="connsiteY7" fmla="*/ 219038 h 1119592"/>
              <a:gd name="connsiteX8" fmla="*/ 650163 w 3159092"/>
              <a:gd name="connsiteY8" fmla="*/ 222516 h 1119592"/>
              <a:gd name="connsiteX9" fmla="*/ 664071 w 3159092"/>
              <a:gd name="connsiteY9" fmla="*/ 246854 h 1119592"/>
              <a:gd name="connsiteX10" fmla="*/ 709269 w 3159092"/>
              <a:gd name="connsiteY10" fmla="*/ 250331 h 1119592"/>
              <a:gd name="connsiteX11" fmla="*/ 737084 w 3159092"/>
              <a:gd name="connsiteY11" fmla="*/ 274668 h 1119592"/>
              <a:gd name="connsiteX12" fmla="*/ 771853 w 3159092"/>
              <a:gd name="connsiteY12" fmla="*/ 302483 h 1119592"/>
              <a:gd name="connsiteX13" fmla="*/ 810098 w 3159092"/>
              <a:gd name="connsiteY13" fmla="*/ 312914 h 1119592"/>
              <a:gd name="connsiteX14" fmla="*/ 817052 w 3159092"/>
              <a:gd name="connsiteY14" fmla="*/ 340729 h 1119592"/>
              <a:gd name="connsiteX15" fmla="*/ 928310 w 3159092"/>
              <a:gd name="connsiteY15" fmla="*/ 347682 h 1119592"/>
              <a:gd name="connsiteX16" fmla="*/ 952648 w 3159092"/>
              <a:gd name="connsiteY16" fmla="*/ 406788 h 1119592"/>
              <a:gd name="connsiteX17" fmla="*/ 2944854 w 3159092"/>
              <a:gd name="connsiteY17" fmla="*/ 1046518 h 1119592"/>
              <a:gd name="connsiteX18" fmla="*/ 2934424 w 3159092"/>
              <a:gd name="connsiteY18" fmla="*/ 1046518 h 1119592"/>
              <a:gd name="connsiteX0" fmla="*/ 0 w 3154891"/>
              <a:gd name="connsiteY0" fmla="*/ 0 h 1119365"/>
              <a:gd name="connsiteX1" fmla="*/ 472845 w 3154891"/>
              <a:gd name="connsiteY1" fmla="*/ 13907 h 1119365"/>
              <a:gd name="connsiteX2" fmla="*/ 476322 w 3154891"/>
              <a:gd name="connsiteY2" fmla="*/ 79966 h 1119365"/>
              <a:gd name="connsiteX3" fmla="*/ 507613 w 3154891"/>
              <a:gd name="connsiteY3" fmla="*/ 79966 h 1119365"/>
              <a:gd name="connsiteX4" fmla="*/ 528475 w 3154891"/>
              <a:gd name="connsiteY4" fmla="*/ 104304 h 1119365"/>
              <a:gd name="connsiteX5" fmla="*/ 549336 w 3154891"/>
              <a:gd name="connsiteY5" fmla="*/ 128642 h 1119365"/>
              <a:gd name="connsiteX6" fmla="*/ 570197 w 3154891"/>
              <a:gd name="connsiteY6" fmla="*/ 128642 h 1119365"/>
              <a:gd name="connsiteX7" fmla="*/ 604965 w 3154891"/>
              <a:gd name="connsiteY7" fmla="*/ 219038 h 1119365"/>
              <a:gd name="connsiteX8" fmla="*/ 650163 w 3154891"/>
              <a:gd name="connsiteY8" fmla="*/ 222516 h 1119365"/>
              <a:gd name="connsiteX9" fmla="*/ 664071 w 3154891"/>
              <a:gd name="connsiteY9" fmla="*/ 246854 h 1119365"/>
              <a:gd name="connsiteX10" fmla="*/ 709269 w 3154891"/>
              <a:gd name="connsiteY10" fmla="*/ 250331 h 1119365"/>
              <a:gd name="connsiteX11" fmla="*/ 737084 w 3154891"/>
              <a:gd name="connsiteY11" fmla="*/ 274668 h 1119365"/>
              <a:gd name="connsiteX12" fmla="*/ 771853 w 3154891"/>
              <a:gd name="connsiteY12" fmla="*/ 302483 h 1119365"/>
              <a:gd name="connsiteX13" fmla="*/ 810098 w 3154891"/>
              <a:gd name="connsiteY13" fmla="*/ 312914 h 1119365"/>
              <a:gd name="connsiteX14" fmla="*/ 817052 w 3154891"/>
              <a:gd name="connsiteY14" fmla="*/ 340729 h 1119365"/>
              <a:gd name="connsiteX15" fmla="*/ 928310 w 3154891"/>
              <a:gd name="connsiteY15" fmla="*/ 347682 h 1119365"/>
              <a:gd name="connsiteX16" fmla="*/ 952648 w 3154891"/>
              <a:gd name="connsiteY16" fmla="*/ 406788 h 1119365"/>
              <a:gd name="connsiteX17" fmla="*/ 1015230 w 3154891"/>
              <a:gd name="connsiteY17" fmla="*/ 410265 h 1119365"/>
              <a:gd name="connsiteX18" fmla="*/ 2944854 w 3154891"/>
              <a:gd name="connsiteY18" fmla="*/ 1046518 h 1119365"/>
              <a:gd name="connsiteX19" fmla="*/ 2934424 w 3154891"/>
              <a:gd name="connsiteY19" fmla="*/ 1046518 h 1119365"/>
              <a:gd name="connsiteX0" fmla="*/ 0 w 3153495"/>
              <a:gd name="connsiteY0" fmla="*/ 0 h 1117333"/>
              <a:gd name="connsiteX1" fmla="*/ 472845 w 3153495"/>
              <a:gd name="connsiteY1" fmla="*/ 13907 h 1117333"/>
              <a:gd name="connsiteX2" fmla="*/ 476322 w 3153495"/>
              <a:gd name="connsiteY2" fmla="*/ 79966 h 1117333"/>
              <a:gd name="connsiteX3" fmla="*/ 507613 w 3153495"/>
              <a:gd name="connsiteY3" fmla="*/ 79966 h 1117333"/>
              <a:gd name="connsiteX4" fmla="*/ 528475 w 3153495"/>
              <a:gd name="connsiteY4" fmla="*/ 104304 h 1117333"/>
              <a:gd name="connsiteX5" fmla="*/ 549336 w 3153495"/>
              <a:gd name="connsiteY5" fmla="*/ 128642 h 1117333"/>
              <a:gd name="connsiteX6" fmla="*/ 570197 w 3153495"/>
              <a:gd name="connsiteY6" fmla="*/ 128642 h 1117333"/>
              <a:gd name="connsiteX7" fmla="*/ 604965 w 3153495"/>
              <a:gd name="connsiteY7" fmla="*/ 219038 h 1117333"/>
              <a:gd name="connsiteX8" fmla="*/ 650163 w 3153495"/>
              <a:gd name="connsiteY8" fmla="*/ 222516 h 1117333"/>
              <a:gd name="connsiteX9" fmla="*/ 664071 w 3153495"/>
              <a:gd name="connsiteY9" fmla="*/ 246854 h 1117333"/>
              <a:gd name="connsiteX10" fmla="*/ 709269 w 3153495"/>
              <a:gd name="connsiteY10" fmla="*/ 250331 h 1117333"/>
              <a:gd name="connsiteX11" fmla="*/ 737084 w 3153495"/>
              <a:gd name="connsiteY11" fmla="*/ 274668 h 1117333"/>
              <a:gd name="connsiteX12" fmla="*/ 771853 w 3153495"/>
              <a:gd name="connsiteY12" fmla="*/ 302483 h 1117333"/>
              <a:gd name="connsiteX13" fmla="*/ 810098 w 3153495"/>
              <a:gd name="connsiteY13" fmla="*/ 312914 h 1117333"/>
              <a:gd name="connsiteX14" fmla="*/ 817052 w 3153495"/>
              <a:gd name="connsiteY14" fmla="*/ 340729 h 1117333"/>
              <a:gd name="connsiteX15" fmla="*/ 928310 w 3153495"/>
              <a:gd name="connsiteY15" fmla="*/ 347682 h 1117333"/>
              <a:gd name="connsiteX16" fmla="*/ 952648 w 3153495"/>
              <a:gd name="connsiteY16" fmla="*/ 406788 h 1117333"/>
              <a:gd name="connsiteX17" fmla="*/ 1015230 w 3153495"/>
              <a:gd name="connsiteY17" fmla="*/ 410265 h 1117333"/>
              <a:gd name="connsiteX18" fmla="*/ 1036092 w 3153495"/>
              <a:gd name="connsiteY18" fmla="*/ 441557 h 1117333"/>
              <a:gd name="connsiteX19" fmla="*/ 2944854 w 3153495"/>
              <a:gd name="connsiteY19" fmla="*/ 1046518 h 1117333"/>
              <a:gd name="connsiteX20" fmla="*/ 2934424 w 3153495"/>
              <a:gd name="connsiteY20" fmla="*/ 1046518 h 1117333"/>
              <a:gd name="connsiteX0" fmla="*/ 0 w 3150482"/>
              <a:gd name="connsiteY0" fmla="*/ 0 h 1117108"/>
              <a:gd name="connsiteX1" fmla="*/ 472845 w 3150482"/>
              <a:gd name="connsiteY1" fmla="*/ 13907 h 1117108"/>
              <a:gd name="connsiteX2" fmla="*/ 476322 w 3150482"/>
              <a:gd name="connsiteY2" fmla="*/ 79966 h 1117108"/>
              <a:gd name="connsiteX3" fmla="*/ 507613 w 3150482"/>
              <a:gd name="connsiteY3" fmla="*/ 79966 h 1117108"/>
              <a:gd name="connsiteX4" fmla="*/ 528475 w 3150482"/>
              <a:gd name="connsiteY4" fmla="*/ 104304 h 1117108"/>
              <a:gd name="connsiteX5" fmla="*/ 549336 w 3150482"/>
              <a:gd name="connsiteY5" fmla="*/ 128642 h 1117108"/>
              <a:gd name="connsiteX6" fmla="*/ 570197 w 3150482"/>
              <a:gd name="connsiteY6" fmla="*/ 128642 h 1117108"/>
              <a:gd name="connsiteX7" fmla="*/ 604965 w 3150482"/>
              <a:gd name="connsiteY7" fmla="*/ 219038 h 1117108"/>
              <a:gd name="connsiteX8" fmla="*/ 650163 w 3150482"/>
              <a:gd name="connsiteY8" fmla="*/ 222516 h 1117108"/>
              <a:gd name="connsiteX9" fmla="*/ 664071 w 3150482"/>
              <a:gd name="connsiteY9" fmla="*/ 246854 h 1117108"/>
              <a:gd name="connsiteX10" fmla="*/ 709269 w 3150482"/>
              <a:gd name="connsiteY10" fmla="*/ 250331 h 1117108"/>
              <a:gd name="connsiteX11" fmla="*/ 737084 w 3150482"/>
              <a:gd name="connsiteY11" fmla="*/ 274668 h 1117108"/>
              <a:gd name="connsiteX12" fmla="*/ 771853 w 3150482"/>
              <a:gd name="connsiteY12" fmla="*/ 302483 h 1117108"/>
              <a:gd name="connsiteX13" fmla="*/ 810098 w 3150482"/>
              <a:gd name="connsiteY13" fmla="*/ 312914 h 1117108"/>
              <a:gd name="connsiteX14" fmla="*/ 817052 w 3150482"/>
              <a:gd name="connsiteY14" fmla="*/ 340729 h 1117108"/>
              <a:gd name="connsiteX15" fmla="*/ 928310 w 3150482"/>
              <a:gd name="connsiteY15" fmla="*/ 347682 h 1117108"/>
              <a:gd name="connsiteX16" fmla="*/ 952648 w 3150482"/>
              <a:gd name="connsiteY16" fmla="*/ 406788 h 1117108"/>
              <a:gd name="connsiteX17" fmla="*/ 1015230 w 3150482"/>
              <a:gd name="connsiteY17" fmla="*/ 410265 h 1117108"/>
              <a:gd name="connsiteX18" fmla="*/ 1036092 w 3150482"/>
              <a:gd name="connsiteY18" fmla="*/ 441557 h 1117108"/>
              <a:gd name="connsiteX19" fmla="*/ 1081290 w 3150482"/>
              <a:gd name="connsiteY19" fmla="*/ 445034 h 1117108"/>
              <a:gd name="connsiteX20" fmla="*/ 2944854 w 3150482"/>
              <a:gd name="connsiteY20" fmla="*/ 1046518 h 1117108"/>
              <a:gd name="connsiteX21" fmla="*/ 2934424 w 3150482"/>
              <a:gd name="connsiteY21" fmla="*/ 1046518 h 1117108"/>
              <a:gd name="connsiteX0" fmla="*/ 0 w 3150250"/>
              <a:gd name="connsiteY0" fmla="*/ 0 h 1115991"/>
              <a:gd name="connsiteX1" fmla="*/ 472845 w 3150250"/>
              <a:gd name="connsiteY1" fmla="*/ 13907 h 1115991"/>
              <a:gd name="connsiteX2" fmla="*/ 476322 w 3150250"/>
              <a:gd name="connsiteY2" fmla="*/ 79966 h 1115991"/>
              <a:gd name="connsiteX3" fmla="*/ 507613 w 3150250"/>
              <a:gd name="connsiteY3" fmla="*/ 79966 h 1115991"/>
              <a:gd name="connsiteX4" fmla="*/ 528475 w 3150250"/>
              <a:gd name="connsiteY4" fmla="*/ 104304 h 1115991"/>
              <a:gd name="connsiteX5" fmla="*/ 549336 w 3150250"/>
              <a:gd name="connsiteY5" fmla="*/ 128642 h 1115991"/>
              <a:gd name="connsiteX6" fmla="*/ 570197 w 3150250"/>
              <a:gd name="connsiteY6" fmla="*/ 128642 h 1115991"/>
              <a:gd name="connsiteX7" fmla="*/ 604965 w 3150250"/>
              <a:gd name="connsiteY7" fmla="*/ 219038 h 1115991"/>
              <a:gd name="connsiteX8" fmla="*/ 650163 w 3150250"/>
              <a:gd name="connsiteY8" fmla="*/ 222516 h 1115991"/>
              <a:gd name="connsiteX9" fmla="*/ 664071 w 3150250"/>
              <a:gd name="connsiteY9" fmla="*/ 246854 h 1115991"/>
              <a:gd name="connsiteX10" fmla="*/ 709269 w 3150250"/>
              <a:gd name="connsiteY10" fmla="*/ 250331 h 1115991"/>
              <a:gd name="connsiteX11" fmla="*/ 737084 w 3150250"/>
              <a:gd name="connsiteY11" fmla="*/ 274668 h 1115991"/>
              <a:gd name="connsiteX12" fmla="*/ 771853 w 3150250"/>
              <a:gd name="connsiteY12" fmla="*/ 302483 h 1115991"/>
              <a:gd name="connsiteX13" fmla="*/ 810098 w 3150250"/>
              <a:gd name="connsiteY13" fmla="*/ 312914 h 1115991"/>
              <a:gd name="connsiteX14" fmla="*/ 817052 w 3150250"/>
              <a:gd name="connsiteY14" fmla="*/ 340729 h 1115991"/>
              <a:gd name="connsiteX15" fmla="*/ 928310 w 3150250"/>
              <a:gd name="connsiteY15" fmla="*/ 347682 h 1115991"/>
              <a:gd name="connsiteX16" fmla="*/ 952648 w 3150250"/>
              <a:gd name="connsiteY16" fmla="*/ 406788 h 1115991"/>
              <a:gd name="connsiteX17" fmla="*/ 1015230 w 3150250"/>
              <a:gd name="connsiteY17" fmla="*/ 410265 h 1115991"/>
              <a:gd name="connsiteX18" fmla="*/ 1036092 w 3150250"/>
              <a:gd name="connsiteY18" fmla="*/ 441557 h 1115991"/>
              <a:gd name="connsiteX19" fmla="*/ 1081290 w 3150250"/>
              <a:gd name="connsiteY19" fmla="*/ 445034 h 1115991"/>
              <a:gd name="connsiteX20" fmla="*/ 1084767 w 3150250"/>
              <a:gd name="connsiteY20" fmla="*/ 462418 h 1115991"/>
              <a:gd name="connsiteX21" fmla="*/ 2944854 w 3150250"/>
              <a:gd name="connsiteY21" fmla="*/ 1046518 h 1115991"/>
              <a:gd name="connsiteX22" fmla="*/ 2934424 w 3150250"/>
              <a:gd name="connsiteY22" fmla="*/ 1046518 h 1115991"/>
              <a:gd name="connsiteX0" fmla="*/ 0 w 3146330"/>
              <a:gd name="connsiteY0" fmla="*/ 0 h 1115546"/>
              <a:gd name="connsiteX1" fmla="*/ 472845 w 3146330"/>
              <a:gd name="connsiteY1" fmla="*/ 13907 h 1115546"/>
              <a:gd name="connsiteX2" fmla="*/ 476322 w 3146330"/>
              <a:gd name="connsiteY2" fmla="*/ 79966 h 1115546"/>
              <a:gd name="connsiteX3" fmla="*/ 507613 w 3146330"/>
              <a:gd name="connsiteY3" fmla="*/ 79966 h 1115546"/>
              <a:gd name="connsiteX4" fmla="*/ 528475 w 3146330"/>
              <a:gd name="connsiteY4" fmla="*/ 104304 h 1115546"/>
              <a:gd name="connsiteX5" fmla="*/ 549336 w 3146330"/>
              <a:gd name="connsiteY5" fmla="*/ 128642 h 1115546"/>
              <a:gd name="connsiteX6" fmla="*/ 570197 w 3146330"/>
              <a:gd name="connsiteY6" fmla="*/ 128642 h 1115546"/>
              <a:gd name="connsiteX7" fmla="*/ 604965 w 3146330"/>
              <a:gd name="connsiteY7" fmla="*/ 219038 h 1115546"/>
              <a:gd name="connsiteX8" fmla="*/ 650163 w 3146330"/>
              <a:gd name="connsiteY8" fmla="*/ 222516 h 1115546"/>
              <a:gd name="connsiteX9" fmla="*/ 664071 w 3146330"/>
              <a:gd name="connsiteY9" fmla="*/ 246854 h 1115546"/>
              <a:gd name="connsiteX10" fmla="*/ 709269 w 3146330"/>
              <a:gd name="connsiteY10" fmla="*/ 250331 h 1115546"/>
              <a:gd name="connsiteX11" fmla="*/ 737084 w 3146330"/>
              <a:gd name="connsiteY11" fmla="*/ 274668 h 1115546"/>
              <a:gd name="connsiteX12" fmla="*/ 771853 w 3146330"/>
              <a:gd name="connsiteY12" fmla="*/ 302483 h 1115546"/>
              <a:gd name="connsiteX13" fmla="*/ 810098 w 3146330"/>
              <a:gd name="connsiteY13" fmla="*/ 312914 h 1115546"/>
              <a:gd name="connsiteX14" fmla="*/ 817052 w 3146330"/>
              <a:gd name="connsiteY14" fmla="*/ 340729 h 1115546"/>
              <a:gd name="connsiteX15" fmla="*/ 928310 w 3146330"/>
              <a:gd name="connsiteY15" fmla="*/ 347682 h 1115546"/>
              <a:gd name="connsiteX16" fmla="*/ 952648 w 3146330"/>
              <a:gd name="connsiteY16" fmla="*/ 406788 h 1115546"/>
              <a:gd name="connsiteX17" fmla="*/ 1015230 w 3146330"/>
              <a:gd name="connsiteY17" fmla="*/ 410265 h 1115546"/>
              <a:gd name="connsiteX18" fmla="*/ 1036092 w 3146330"/>
              <a:gd name="connsiteY18" fmla="*/ 441557 h 1115546"/>
              <a:gd name="connsiteX19" fmla="*/ 1081290 w 3146330"/>
              <a:gd name="connsiteY19" fmla="*/ 445034 h 1115546"/>
              <a:gd name="connsiteX20" fmla="*/ 1084767 w 3146330"/>
              <a:gd name="connsiteY20" fmla="*/ 462418 h 1115546"/>
              <a:gd name="connsiteX21" fmla="*/ 1143873 w 3146330"/>
              <a:gd name="connsiteY21" fmla="*/ 469373 h 1115546"/>
              <a:gd name="connsiteX22" fmla="*/ 2944854 w 3146330"/>
              <a:gd name="connsiteY22" fmla="*/ 1046518 h 1115546"/>
              <a:gd name="connsiteX23" fmla="*/ 2934424 w 3146330"/>
              <a:gd name="connsiteY23" fmla="*/ 1046518 h 1115546"/>
              <a:gd name="connsiteX0" fmla="*/ 0 w 3145871"/>
              <a:gd name="connsiteY0" fmla="*/ 0 h 1114219"/>
              <a:gd name="connsiteX1" fmla="*/ 472845 w 3145871"/>
              <a:gd name="connsiteY1" fmla="*/ 13907 h 1114219"/>
              <a:gd name="connsiteX2" fmla="*/ 476322 w 3145871"/>
              <a:gd name="connsiteY2" fmla="*/ 79966 h 1114219"/>
              <a:gd name="connsiteX3" fmla="*/ 507613 w 3145871"/>
              <a:gd name="connsiteY3" fmla="*/ 79966 h 1114219"/>
              <a:gd name="connsiteX4" fmla="*/ 528475 w 3145871"/>
              <a:gd name="connsiteY4" fmla="*/ 104304 h 1114219"/>
              <a:gd name="connsiteX5" fmla="*/ 549336 w 3145871"/>
              <a:gd name="connsiteY5" fmla="*/ 128642 h 1114219"/>
              <a:gd name="connsiteX6" fmla="*/ 570197 w 3145871"/>
              <a:gd name="connsiteY6" fmla="*/ 128642 h 1114219"/>
              <a:gd name="connsiteX7" fmla="*/ 604965 w 3145871"/>
              <a:gd name="connsiteY7" fmla="*/ 219038 h 1114219"/>
              <a:gd name="connsiteX8" fmla="*/ 650163 w 3145871"/>
              <a:gd name="connsiteY8" fmla="*/ 222516 h 1114219"/>
              <a:gd name="connsiteX9" fmla="*/ 664071 w 3145871"/>
              <a:gd name="connsiteY9" fmla="*/ 246854 h 1114219"/>
              <a:gd name="connsiteX10" fmla="*/ 709269 w 3145871"/>
              <a:gd name="connsiteY10" fmla="*/ 250331 h 1114219"/>
              <a:gd name="connsiteX11" fmla="*/ 737084 w 3145871"/>
              <a:gd name="connsiteY11" fmla="*/ 274668 h 1114219"/>
              <a:gd name="connsiteX12" fmla="*/ 771853 w 3145871"/>
              <a:gd name="connsiteY12" fmla="*/ 302483 h 1114219"/>
              <a:gd name="connsiteX13" fmla="*/ 810098 w 3145871"/>
              <a:gd name="connsiteY13" fmla="*/ 312914 h 1114219"/>
              <a:gd name="connsiteX14" fmla="*/ 817052 w 3145871"/>
              <a:gd name="connsiteY14" fmla="*/ 340729 h 1114219"/>
              <a:gd name="connsiteX15" fmla="*/ 928310 w 3145871"/>
              <a:gd name="connsiteY15" fmla="*/ 347682 h 1114219"/>
              <a:gd name="connsiteX16" fmla="*/ 952648 w 3145871"/>
              <a:gd name="connsiteY16" fmla="*/ 406788 h 1114219"/>
              <a:gd name="connsiteX17" fmla="*/ 1015230 w 3145871"/>
              <a:gd name="connsiteY17" fmla="*/ 410265 h 1114219"/>
              <a:gd name="connsiteX18" fmla="*/ 1036092 w 3145871"/>
              <a:gd name="connsiteY18" fmla="*/ 441557 h 1114219"/>
              <a:gd name="connsiteX19" fmla="*/ 1081290 w 3145871"/>
              <a:gd name="connsiteY19" fmla="*/ 445034 h 1114219"/>
              <a:gd name="connsiteX20" fmla="*/ 1084767 w 3145871"/>
              <a:gd name="connsiteY20" fmla="*/ 462418 h 1114219"/>
              <a:gd name="connsiteX21" fmla="*/ 1143873 w 3145871"/>
              <a:gd name="connsiteY21" fmla="*/ 469373 h 1114219"/>
              <a:gd name="connsiteX22" fmla="*/ 1150827 w 3145871"/>
              <a:gd name="connsiteY22" fmla="*/ 490233 h 1114219"/>
              <a:gd name="connsiteX23" fmla="*/ 2944854 w 3145871"/>
              <a:gd name="connsiteY23" fmla="*/ 1046518 h 1114219"/>
              <a:gd name="connsiteX24" fmla="*/ 2934424 w 3145871"/>
              <a:gd name="connsiteY24" fmla="*/ 1046518 h 1114219"/>
              <a:gd name="connsiteX0" fmla="*/ 0 w 3144952"/>
              <a:gd name="connsiteY0" fmla="*/ 0 h 1114439"/>
              <a:gd name="connsiteX1" fmla="*/ 472845 w 3144952"/>
              <a:gd name="connsiteY1" fmla="*/ 13907 h 1114439"/>
              <a:gd name="connsiteX2" fmla="*/ 476322 w 3144952"/>
              <a:gd name="connsiteY2" fmla="*/ 79966 h 1114439"/>
              <a:gd name="connsiteX3" fmla="*/ 507613 w 3144952"/>
              <a:gd name="connsiteY3" fmla="*/ 79966 h 1114439"/>
              <a:gd name="connsiteX4" fmla="*/ 528475 w 3144952"/>
              <a:gd name="connsiteY4" fmla="*/ 104304 h 1114439"/>
              <a:gd name="connsiteX5" fmla="*/ 549336 w 3144952"/>
              <a:gd name="connsiteY5" fmla="*/ 128642 h 1114439"/>
              <a:gd name="connsiteX6" fmla="*/ 570197 w 3144952"/>
              <a:gd name="connsiteY6" fmla="*/ 128642 h 1114439"/>
              <a:gd name="connsiteX7" fmla="*/ 604965 w 3144952"/>
              <a:gd name="connsiteY7" fmla="*/ 219038 h 1114439"/>
              <a:gd name="connsiteX8" fmla="*/ 650163 w 3144952"/>
              <a:gd name="connsiteY8" fmla="*/ 222516 h 1114439"/>
              <a:gd name="connsiteX9" fmla="*/ 664071 w 3144952"/>
              <a:gd name="connsiteY9" fmla="*/ 246854 h 1114439"/>
              <a:gd name="connsiteX10" fmla="*/ 709269 w 3144952"/>
              <a:gd name="connsiteY10" fmla="*/ 250331 h 1114439"/>
              <a:gd name="connsiteX11" fmla="*/ 737084 w 3144952"/>
              <a:gd name="connsiteY11" fmla="*/ 274668 h 1114439"/>
              <a:gd name="connsiteX12" fmla="*/ 771853 w 3144952"/>
              <a:gd name="connsiteY12" fmla="*/ 302483 h 1114439"/>
              <a:gd name="connsiteX13" fmla="*/ 810098 w 3144952"/>
              <a:gd name="connsiteY13" fmla="*/ 312914 h 1114439"/>
              <a:gd name="connsiteX14" fmla="*/ 817052 w 3144952"/>
              <a:gd name="connsiteY14" fmla="*/ 340729 h 1114439"/>
              <a:gd name="connsiteX15" fmla="*/ 928310 w 3144952"/>
              <a:gd name="connsiteY15" fmla="*/ 347682 h 1114439"/>
              <a:gd name="connsiteX16" fmla="*/ 952648 w 3144952"/>
              <a:gd name="connsiteY16" fmla="*/ 406788 h 1114439"/>
              <a:gd name="connsiteX17" fmla="*/ 1015230 w 3144952"/>
              <a:gd name="connsiteY17" fmla="*/ 410265 h 1114439"/>
              <a:gd name="connsiteX18" fmla="*/ 1036092 w 3144952"/>
              <a:gd name="connsiteY18" fmla="*/ 441557 h 1114439"/>
              <a:gd name="connsiteX19" fmla="*/ 1081290 w 3144952"/>
              <a:gd name="connsiteY19" fmla="*/ 445034 h 1114439"/>
              <a:gd name="connsiteX20" fmla="*/ 1084767 w 3144952"/>
              <a:gd name="connsiteY20" fmla="*/ 462418 h 1114439"/>
              <a:gd name="connsiteX21" fmla="*/ 1143873 w 3144952"/>
              <a:gd name="connsiteY21" fmla="*/ 469373 h 1114439"/>
              <a:gd name="connsiteX22" fmla="*/ 1150827 w 3144952"/>
              <a:gd name="connsiteY22" fmla="*/ 490233 h 1114439"/>
              <a:gd name="connsiteX23" fmla="*/ 1164735 w 3144952"/>
              <a:gd name="connsiteY23" fmla="*/ 486758 h 1114439"/>
              <a:gd name="connsiteX24" fmla="*/ 2944854 w 3144952"/>
              <a:gd name="connsiteY24" fmla="*/ 1046518 h 1114439"/>
              <a:gd name="connsiteX25" fmla="*/ 2934424 w 3144952"/>
              <a:gd name="connsiteY25" fmla="*/ 1046518 h 1114439"/>
              <a:gd name="connsiteX0" fmla="*/ 0 w 3144494"/>
              <a:gd name="connsiteY0" fmla="*/ 0 h 1112251"/>
              <a:gd name="connsiteX1" fmla="*/ 472845 w 3144494"/>
              <a:gd name="connsiteY1" fmla="*/ 13907 h 1112251"/>
              <a:gd name="connsiteX2" fmla="*/ 476322 w 3144494"/>
              <a:gd name="connsiteY2" fmla="*/ 79966 h 1112251"/>
              <a:gd name="connsiteX3" fmla="*/ 507613 w 3144494"/>
              <a:gd name="connsiteY3" fmla="*/ 79966 h 1112251"/>
              <a:gd name="connsiteX4" fmla="*/ 528475 w 3144494"/>
              <a:gd name="connsiteY4" fmla="*/ 104304 h 1112251"/>
              <a:gd name="connsiteX5" fmla="*/ 549336 w 3144494"/>
              <a:gd name="connsiteY5" fmla="*/ 128642 h 1112251"/>
              <a:gd name="connsiteX6" fmla="*/ 570197 w 3144494"/>
              <a:gd name="connsiteY6" fmla="*/ 128642 h 1112251"/>
              <a:gd name="connsiteX7" fmla="*/ 604965 w 3144494"/>
              <a:gd name="connsiteY7" fmla="*/ 219038 h 1112251"/>
              <a:gd name="connsiteX8" fmla="*/ 650163 w 3144494"/>
              <a:gd name="connsiteY8" fmla="*/ 222516 h 1112251"/>
              <a:gd name="connsiteX9" fmla="*/ 664071 w 3144494"/>
              <a:gd name="connsiteY9" fmla="*/ 246854 h 1112251"/>
              <a:gd name="connsiteX10" fmla="*/ 709269 w 3144494"/>
              <a:gd name="connsiteY10" fmla="*/ 250331 h 1112251"/>
              <a:gd name="connsiteX11" fmla="*/ 737084 w 3144494"/>
              <a:gd name="connsiteY11" fmla="*/ 274668 h 1112251"/>
              <a:gd name="connsiteX12" fmla="*/ 771853 w 3144494"/>
              <a:gd name="connsiteY12" fmla="*/ 302483 h 1112251"/>
              <a:gd name="connsiteX13" fmla="*/ 810098 w 3144494"/>
              <a:gd name="connsiteY13" fmla="*/ 312914 h 1112251"/>
              <a:gd name="connsiteX14" fmla="*/ 817052 w 3144494"/>
              <a:gd name="connsiteY14" fmla="*/ 340729 h 1112251"/>
              <a:gd name="connsiteX15" fmla="*/ 928310 w 3144494"/>
              <a:gd name="connsiteY15" fmla="*/ 347682 h 1112251"/>
              <a:gd name="connsiteX16" fmla="*/ 952648 w 3144494"/>
              <a:gd name="connsiteY16" fmla="*/ 406788 h 1112251"/>
              <a:gd name="connsiteX17" fmla="*/ 1015230 w 3144494"/>
              <a:gd name="connsiteY17" fmla="*/ 410265 h 1112251"/>
              <a:gd name="connsiteX18" fmla="*/ 1036092 w 3144494"/>
              <a:gd name="connsiteY18" fmla="*/ 441557 h 1112251"/>
              <a:gd name="connsiteX19" fmla="*/ 1081290 w 3144494"/>
              <a:gd name="connsiteY19" fmla="*/ 445034 h 1112251"/>
              <a:gd name="connsiteX20" fmla="*/ 1084767 w 3144494"/>
              <a:gd name="connsiteY20" fmla="*/ 462418 h 1112251"/>
              <a:gd name="connsiteX21" fmla="*/ 1143873 w 3144494"/>
              <a:gd name="connsiteY21" fmla="*/ 469373 h 1112251"/>
              <a:gd name="connsiteX22" fmla="*/ 1150827 w 3144494"/>
              <a:gd name="connsiteY22" fmla="*/ 490233 h 1112251"/>
              <a:gd name="connsiteX23" fmla="*/ 1164735 w 3144494"/>
              <a:gd name="connsiteY23" fmla="*/ 486758 h 1112251"/>
              <a:gd name="connsiteX24" fmla="*/ 1171688 w 3144494"/>
              <a:gd name="connsiteY24" fmla="*/ 521526 h 1112251"/>
              <a:gd name="connsiteX25" fmla="*/ 2944854 w 3144494"/>
              <a:gd name="connsiteY25" fmla="*/ 1046518 h 1112251"/>
              <a:gd name="connsiteX26" fmla="*/ 2934424 w 3144494"/>
              <a:gd name="connsiteY26" fmla="*/ 1046518 h 1112251"/>
              <a:gd name="connsiteX0" fmla="*/ 0 w 3142206"/>
              <a:gd name="connsiteY0" fmla="*/ 0 h 1112033"/>
              <a:gd name="connsiteX1" fmla="*/ 472845 w 3142206"/>
              <a:gd name="connsiteY1" fmla="*/ 13907 h 1112033"/>
              <a:gd name="connsiteX2" fmla="*/ 476322 w 3142206"/>
              <a:gd name="connsiteY2" fmla="*/ 79966 h 1112033"/>
              <a:gd name="connsiteX3" fmla="*/ 507613 w 3142206"/>
              <a:gd name="connsiteY3" fmla="*/ 79966 h 1112033"/>
              <a:gd name="connsiteX4" fmla="*/ 528475 w 3142206"/>
              <a:gd name="connsiteY4" fmla="*/ 104304 h 1112033"/>
              <a:gd name="connsiteX5" fmla="*/ 549336 w 3142206"/>
              <a:gd name="connsiteY5" fmla="*/ 128642 h 1112033"/>
              <a:gd name="connsiteX6" fmla="*/ 570197 w 3142206"/>
              <a:gd name="connsiteY6" fmla="*/ 128642 h 1112033"/>
              <a:gd name="connsiteX7" fmla="*/ 604965 w 3142206"/>
              <a:gd name="connsiteY7" fmla="*/ 219038 h 1112033"/>
              <a:gd name="connsiteX8" fmla="*/ 650163 w 3142206"/>
              <a:gd name="connsiteY8" fmla="*/ 222516 h 1112033"/>
              <a:gd name="connsiteX9" fmla="*/ 664071 w 3142206"/>
              <a:gd name="connsiteY9" fmla="*/ 246854 h 1112033"/>
              <a:gd name="connsiteX10" fmla="*/ 709269 w 3142206"/>
              <a:gd name="connsiteY10" fmla="*/ 250331 h 1112033"/>
              <a:gd name="connsiteX11" fmla="*/ 737084 w 3142206"/>
              <a:gd name="connsiteY11" fmla="*/ 274668 h 1112033"/>
              <a:gd name="connsiteX12" fmla="*/ 771853 w 3142206"/>
              <a:gd name="connsiteY12" fmla="*/ 302483 h 1112033"/>
              <a:gd name="connsiteX13" fmla="*/ 810098 w 3142206"/>
              <a:gd name="connsiteY13" fmla="*/ 312914 h 1112033"/>
              <a:gd name="connsiteX14" fmla="*/ 817052 w 3142206"/>
              <a:gd name="connsiteY14" fmla="*/ 340729 h 1112033"/>
              <a:gd name="connsiteX15" fmla="*/ 928310 w 3142206"/>
              <a:gd name="connsiteY15" fmla="*/ 347682 h 1112033"/>
              <a:gd name="connsiteX16" fmla="*/ 952648 w 3142206"/>
              <a:gd name="connsiteY16" fmla="*/ 406788 h 1112033"/>
              <a:gd name="connsiteX17" fmla="*/ 1015230 w 3142206"/>
              <a:gd name="connsiteY17" fmla="*/ 410265 h 1112033"/>
              <a:gd name="connsiteX18" fmla="*/ 1036092 w 3142206"/>
              <a:gd name="connsiteY18" fmla="*/ 441557 h 1112033"/>
              <a:gd name="connsiteX19" fmla="*/ 1081290 w 3142206"/>
              <a:gd name="connsiteY19" fmla="*/ 445034 h 1112033"/>
              <a:gd name="connsiteX20" fmla="*/ 1084767 w 3142206"/>
              <a:gd name="connsiteY20" fmla="*/ 462418 h 1112033"/>
              <a:gd name="connsiteX21" fmla="*/ 1143873 w 3142206"/>
              <a:gd name="connsiteY21" fmla="*/ 469373 h 1112033"/>
              <a:gd name="connsiteX22" fmla="*/ 1150827 w 3142206"/>
              <a:gd name="connsiteY22" fmla="*/ 490233 h 1112033"/>
              <a:gd name="connsiteX23" fmla="*/ 1164735 w 3142206"/>
              <a:gd name="connsiteY23" fmla="*/ 486758 h 1112033"/>
              <a:gd name="connsiteX24" fmla="*/ 1171688 w 3142206"/>
              <a:gd name="connsiteY24" fmla="*/ 521526 h 1112033"/>
              <a:gd name="connsiteX25" fmla="*/ 1206456 w 3142206"/>
              <a:gd name="connsiteY25" fmla="*/ 525002 h 1112033"/>
              <a:gd name="connsiteX26" fmla="*/ 2944854 w 3142206"/>
              <a:gd name="connsiteY26" fmla="*/ 1046518 h 1112033"/>
              <a:gd name="connsiteX27" fmla="*/ 2934424 w 3142206"/>
              <a:gd name="connsiteY27" fmla="*/ 1046518 h 1112033"/>
              <a:gd name="connsiteX0" fmla="*/ 0 w 3141294"/>
              <a:gd name="connsiteY0" fmla="*/ 0 h 1110312"/>
              <a:gd name="connsiteX1" fmla="*/ 472845 w 3141294"/>
              <a:gd name="connsiteY1" fmla="*/ 13907 h 1110312"/>
              <a:gd name="connsiteX2" fmla="*/ 476322 w 3141294"/>
              <a:gd name="connsiteY2" fmla="*/ 79966 h 1110312"/>
              <a:gd name="connsiteX3" fmla="*/ 507613 w 3141294"/>
              <a:gd name="connsiteY3" fmla="*/ 79966 h 1110312"/>
              <a:gd name="connsiteX4" fmla="*/ 528475 w 3141294"/>
              <a:gd name="connsiteY4" fmla="*/ 104304 h 1110312"/>
              <a:gd name="connsiteX5" fmla="*/ 549336 w 3141294"/>
              <a:gd name="connsiteY5" fmla="*/ 128642 h 1110312"/>
              <a:gd name="connsiteX6" fmla="*/ 570197 w 3141294"/>
              <a:gd name="connsiteY6" fmla="*/ 128642 h 1110312"/>
              <a:gd name="connsiteX7" fmla="*/ 604965 w 3141294"/>
              <a:gd name="connsiteY7" fmla="*/ 219038 h 1110312"/>
              <a:gd name="connsiteX8" fmla="*/ 650163 w 3141294"/>
              <a:gd name="connsiteY8" fmla="*/ 222516 h 1110312"/>
              <a:gd name="connsiteX9" fmla="*/ 664071 w 3141294"/>
              <a:gd name="connsiteY9" fmla="*/ 246854 h 1110312"/>
              <a:gd name="connsiteX10" fmla="*/ 709269 w 3141294"/>
              <a:gd name="connsiteY10" fmla="*/ 250331 h 1110312"/>
              <a:gd name="connsiteX11" fmla="*/ 737084 w 3141294"/>
              <a:gd name="connsiteY11" fmla="*/ 274668 h 1110312"/>
              <a:gd name="connsiteX12" fmla="*/ 771853 w 3141294"/>
              <a:gd name="connsiteY12" fmla="*/ 302483 h 1110312"/>
              <a:gd name="connsiteX13" fmla="*/ 810098 w 3141294"/>
              <a:gd name="connsiteY13" fmla="*/ 312914 h 1110312"/>
              <a:gd name="connsiteX14" fmla="*/ 817052 w 3141294"/>
              <a:gd name="connsiteY14" fmla="*/ 340729 h 1110312"/>
              <a:gd name="connsiteX15" fmla="*/ 928310 w 3141294"/>
              <a:gd name="connsiteY15" fmla="*/ 347682 h 1110312"/>
              <a:gd name="connsiteX16" fmla="*/ 952648 w 3141294"/>
              <a:gd name="connsiteY16" fmla="*/ 406788 h 1110312"/>
              <a:gd name="connsiteX17" fmla="*/ 1015230 w 3141294"/>
              <a:gd name="connsiteY17" fmla="*/ 410265 h 1110312"/>
              <a:gd name="connsiteX18" fmla="*/ 1036092 w 3141294"/>
              <a:gd name="connsiteY18" fmla="*/ 441557 h 1110312"/>
              <a:gd name="connsiteX19" fmla="*/ 1081290 w 3141294"/>
              <a:gd name="connsiteY19" fmla="*/ 445034 h 1110312"/>
              <a:gd name="connsiteX20" fmla="*/ 1084767 w 3141294"/>
              <a:gd name="connsiteY20" fmla="*/ 462418 h 1110312"/>
              <a:gd name="connsiteX21" fmla="*/ 1143873 w 3141294"/>
              <a:gd name="connsiteY21" fmla="*/ 469373 h 1110312"/>
              <a:gd name="connsiteX22" fmla="*/ 1150827 w 3141294"/>
              <a:gd name="connsiteY22" fmla="*/ 490233 h 1110312"/>
              <a:gd name="connsiteX23" fmla="*/ 1164735 w 3141294"/>
              <a:gd name="connsiteY23" fmla="*/ 486758 h 1110312"/>
              <a:gd name="connsiteX24" fmla="*/ 1171688 w 3141294"/>
              <a:gd name="connsiteY24" fmla="*/ 521526 h 1110312"/>
              <a:gd name="connsiteX25" fmla="*/ 1206456 w 3141294"/>
              <a:gd name="connsiteY25" fmla="*/ 525002 h 1110312"/>
              <a:gd name="connsiteX26" fmla="*/ 1220364 w 3141294"/>
              <a:gd name="connsiteY26" fmla="*/ 552817 h 1110312"/>
              <a:gd name="connsiteX27" fmla="*/ 2944854 w 3141294"/>
              <a:gd name="connsiteY27" fmla="*/ 1046518 h 1110312"/>
              <a:gd name="connsiteX28" fmla="*/ 2934424 w 3141294"/>
              <a:gd name="connsiteY28" fmla="*/ 1046518 h 1110312"/>
              <a:gd name="connsiteX0" fmla="*/ 0 w 3140610"/>
              <a:gd name="connsiteY0" fmla="*/ 0 h 1110312"/>
              <a:gd name="connsiteX1" fmla="*/ 472845 w 3140610"/>
              <a:gd name="connsiteY1" fmla="*/ 13907 h 1110312"/>
              <a:gd name="connsiteX2" fmla="*/ 476322 w 3140610"/>
              <a:gd name="connsiteY2" fmla="*/ 79966 h 1110312"/>
              <a:gd name="connsiteX3" fmla="*/ 507613 w 3140610"/>
              <a:gd name="connsiteY3" fmla="*/ 79966 h 1110312"/>
              <a:gd name="connsiteX4" fmla="*/ 528475 w 3140610"/>
              <a:gd name="connsiteY4" fmla="*/ 104304 h 1110312"/>
              <a:gd name="connsiteX5" fmla="*/ 549336 w 3140610"/>
              <a:gd name="connsiteY5" fmla="*/ 128642 h 1110312"/>
              <a:gd name="connsiteX6" fmla="*/ 570197 w 3140610"/>
              <a:gd name="connsiteY6" fmla="*/ 128642 h 1110312"/>
              <a:gd name="connsiteX7" fmla="*/ 604965 w 3140610"/>
              <a:gd name="connsiteY7" fmla="*/ 219038 h 1110312"/>
              <a:gd name="connsiteX8" fmla="*/ 650163 w 3140610"/>
              <a:gd name="connsiteY8" fmla="*/ 222516 h 1110312"/>
              <a:gd name="connsiteX9" fmla="*/ 664071 w 3140610"/>
              <a:gd name="connsiteY9" fmla="*/ 246854 h 1110312"/>
              <a:gd name="connsiteX10" fmla="*/ 709269 w 3140610"/>
              <a:gd name="connsiteY10" fmla="*/ 250331 h 1110312"/>
              <a:gd name="connsiteX11" fmla="*/ 737084 w 3140610"/>
              <a:gd name="connsiteY11" fmla="*/ 274668 h 1110312"/>
              <a:gd name="connsiteX12" fmla="*/ 771853 w 3140610"/>
              <a:gd name="connsiteY12" fmla="*/ 302483 h 1110312"/>
              <a:gd name="connsiteX13" fmla="*/ 810098 w 3140610"/>
              <a:gd name="connsiteY13" fmla="*/ 312914 h 1110312"/>
              <a:gd name="connsiteX14" fmla="*/ 817052 w 3140610"/>
              <a:gd name="connsiteY14" fmla="*/ 340729 h 1110312"/>
              <a:gd name="connsiteX15" fmla="*/ 928310 w 3140610"/>
              <a:gd name="connsiteY15" fmla="*/ 347682 h 1110312"/>
              <a:gd name="connsiteX16" fmla="*/ 952648 w 3140610"/>
              <a:gd name="connsiteY16" fmla="*/ 406788 h 1110312"/>
              <a:gd name="connsiteX17" fmla="*/ 1015230 w 3140610"/>
              <a:gd name="connsiteY17" fmla="*/ 410265 h 1110312"/>
              <a:gd name="connsiteX18" fmla="*/ 1036092 w 3140610"/>
              <a:gd name="connsiteY18" fmla="*/ 441557 h 1110312"/>
              <a:gd name="connsiteX19" fmla="*/ 1081290 w 3140610"/>
              <a:gd name="connsiteY19" fmla="*/ 445034 h 1110312"/>
              <a:gd name="connsiteX20" fmla="*/ 1084767 w 3140610"/>
              <a:gd name="connsiteY20" fmla="*/ 462418 h 1110312"/>
              <a:gd name="connsiteX21" fmla="*/ 1143873 w 3140610"/>
              <a:gd name="connsiteY21" fmla="*/ 469373 h 1110312"/>
              <a:gd name="connsiteX22" fmla="*/ 1150827 w 3140610"/>
              <a:gd name="connsiteY22" fmla="*/ 490233 h 1110312"/>
              <a:gd name="connsiteX23" fmla="*/ 1164735 w 3140610"/>
              <a:gd name="connsiteY23" fmla="*/ 486758 h 1110312"/>
              <a:gd name="connsiteX24" fmla="*/ 1171688 w 3140610"/>
              <a:gd name="connsiteY24" fmla="*/ 521526 h 1110312"/>
              <a:gd name="connsiteX25" fmla="*/ 1206456 w 3140610"/>
              <a:gd name="connsiteY25" fmla="*/ 525002 h 1110312"/>
              <a:gd name="connsiteX26" fmla="*/ 1220364 w 3140610"/>
              <a:gd name="connsiteY26" fmla="*/ 552817 h 1110312"/>
              <a:gd name="connsiteX27" fmla="*/ 1230794 w 3140610"/>
              <a:gd name="connsiteY27" fmla="*/ 552817 h 1110312"/>
              <a:gd name="connsiteX28" fmla="*/ 2944854 w 3140610"/>
              <a:gd name="connsiteY28" fmla="*/ 1046518 h 1110312"/>
              <a:gd name="connsiteX29" fmla="*/ 2934424 w 3140610"/>
              <a:gd name="connsiteY29" fmla="*/ 1046518 h 1110312"/>
              <a:gd name="connsiteX0" fmla="*/ 0 w 3137432"/>
              <a:gd name="connsiteY0" fmla="*/ 0 h 1104094"/>
              <a:gd name="connsiteX1" fmla="*/ 472845 w 3137432"/>
              <a:gd name="connsiteY1" fmla="*/ 13907 h 1104094"/>
              <a:gd name="connsiteX2" fmla="*/ 476322 w 3137432"/>
              <a:gd name="connsiteY2" fmla="*/ 79966 h 1104094"/>
              <a:gd name="connsiteX3" fmla="*/ 507613 w 3137432"/>
              <a:gd name="connsiteY3" fmla="*/ 79966 h 1104094"/>
              <a:gd name="connsiteX4" fmla="*/ 528475 w 3137432"/>
              <a:gd name="connsiteY4" fmla="*/ 104304 h 1104094"/>
              <a:gd name="connsiteX5" fmla="*/ 549336 w 3137432"/>
              <a:gd name="connsiteY5" fmla="*/ 128642 h 1104094"/>
              <a:gd name="connsiteX6" fmla="*/ 570197 w 3137432"/>
              <a:gd name="connsiteY6" fmla="*/ 128642 h 1104094"/>
              <a:gd name="connsiteX7" fmla="*/ 604965 w 3137432"/>
              <a:gd name="connsiteY7" fmla="*/ 219038 h 1104094"/>
              <a:gd name="connsiteX8" fmla="*/ 650163 w 3137432"/>
              <a:gd name="connsiteY8" fmla="*/ 222516 h 1104094"/>
              <a:gd name="connsiteX9" fmla="*/ 664071 w 3137432"/>
              <a:gd name="connsiteY9" fmla="*/ 246854 h 1104094"/>
              <a:gd name="connsiteX10" fmla="*/ 709269 w 3137432"/>
              <a:gd name="connsiteY10" fmla="*/ 250331 h 1104094"/>
              <a:gd name="connsiteX11" fmla="*/ 737084 w 3137432"/>
              <a:gd name="connsiteY11" fmla="*/ 274668 h 1104094"/>
              <a:gd name="connsiteX12" fmla="*/ 771853 w 3137432"/>
              <a:gd name="connsiteY12" fmla="*/ 302483 h 1104094"/>
              <a:gd name="connsiteX13" fmla="*/ 810098 w 3137432"/>
              <a:gd name="connsiteY13" fmla="*/ 312914 h 1104094"/>
              <a:gd name="connsiteX14" fmla="*/ 817052 w 3137432"/>
              <a:gd name="connsiteY14" fmla="*/ 340729 h 1104094"/>
              <a:gd name="connsiteX15" fmla="*/ 928310 w 3137432"/>
              <a:gd name="connsiteY15" fmla="*/ 347682 h 1104094"/>
              <a:gd name="connsiteX16" fmla="*/ 952648 w 3137432"/>
              <a:gd name="connsiteY16" fmla="*/ 406788 h 1104094"/>
              <a:gd name="connsiteX17" fmla="*/ 1015230 w 3137432"/>
              <a:gd name="connsiteY17" fmla="*/ 410265 h 1104094"/>
              <a:gd name="connsiteX18" fmla="*/ 1036092 w 3137432"/>
              <a:gd name="connsiteY18" fmla="*/ 441557 h 1104094"/>
              <a:gd name="connsiteX19" fmla="*/ 1081290 w 3137432"/>
              <a:gd name="connsiteY19" fmla="*/ 445034 h 1104094"/>
              <a:gd name="connsiteX20" fmla="*/ 1084767 w 3137432"/>
              <a:gd name="connsiteY20" fmla="*/ 462418 h 1104094"/>
              <a:gd name="connsiteX21" fmla="*/ 1143873 w 3137432"/>
              <a:gd name="connsiteY21" fmla="*/ 469373 h 1104094"/>
              <a:gd name="connsiteX22" fmla="*/ 1150827 w 3137432"/>
              <a:gd name="connsiteY22" fmla="*/ 490233 h 1104094"/>
              <a:gd name="connsiteX23" fmla="*/ 1164735 w 3137432"/>
              <a:gd name="connsiteY23" fmla="*/ 486758 h 1104094"/>
              <a:gd name="connsiteX24" fmla="*/ 1171688 w 3137432"/>
              <a:gd name="connsiteY24" fmla="*/ 521526 h 1104094"/>
              <a:gd name="connsiteX25" fmla="*/ 1206456 w 3137432"/>
              <a:gd name="connsiteY25" fmla="*/ 525002 h 1104094"/>
              <a:gd name="connsiteX26" fmla="*/ 1220364 w 3137432"/>
              <a:gd name="connsiteY26" fmla="*/ 552817 h 1104094"/>
              <a:gd name="connsiteX27" fmla="*/ 1230794 w 3137432"/>
              <a:gd name="connsiteY27" fmla="*/ 552817 h 1104094"/>
              <a:gd name="connsiteX28" fmla="*/ 1279469 w 3137432"/>
              <a:gd name="connsiteY28" fmla="*/ 657121 h 1104094"/>
              <a:gd name="connsiteX29" fmla="*/ 2944854 w 3137432"/>
              <a:gd name="connsiteY29" fmla="*/ 1046518 h 1104094"/>
              <a:gd name="connsiteX30" fmla="*/ 2934424 w 3137432"/>
              <a:gd name="connsiteY30" fmla="*/ 1046518 h 1104094"/>
              <a:gd name="connsiteX0" fmla="*/ 0 w 3122287"/>
              <a:gd name="connsiteY0" fmla="*/ 0 h 1103894"/>
              <a:gd name="connsiteX1" fmla="*/ 472845 w 3122287"/>
              <a:gd name="connsiteY1" fmla="*/ 13907 h 1103894"/>
              <a:gd name="connsiteX2" fmla="*/ 476322 w 3122287"/>
              <a:gd name="connsiteY2" fmla="*/ 79966 h 1103894"/>
              <a:gd name="connsiteX3" fmla="*/ 507613 w 3122287"/>
              <a:gd name="connsiteY3" fmla="*/ 79966 h 1103894"/>
              <a:gd name="connsiteX4" fmla="*/ 528475 w 3122287"/>
              <a:gd name="connsiteY4" fmla="*/ 104304 h 1103894"/>
              <a:gd name="connsiteX5" fmla="*/ 549336 w 3122287"/>
              <a:gd name="connsiteY5" fmla="*/ 128642 h 1103894"/>
              <a:gd name="connsiteX6" fmla="*/ 570197 w 3122287"/>
              <a:gd name="connsiteY6" fmla="*/ 128642 h 1103894"/>
              <a:gd name="connsiteX7" fmla="*/ 604965 w 3122287"/>
              <a:gd name="connsiteY7" fmla="*/ 219038 h 1103894"/>
              <a:gd name="connsiteX8" fmla="*/ 650163 w 3122287"/>
              <a:gd name="connsiteY8" fmla="*/ 222516 h 1103894"/>
              <a:gd name="connsiteX9" fmla="*/ 664071 w 3122287"/>
              <a:gd name="connsiteY9" fmla="*/ 246854 h 1103894"/>
              <a:gd name="connsiteX10" fmla="*/ 709269 w 3122287"/>
              <a:gd name="connsiteY10" fmla="*/ 250331 h 1103894"/>
              <a:gd name="connsiteX11" fmla="*/ 737084 w 3122287"/>
              <a:gd name="connsiteY11" fmla="*/ 274668 h 1103894"/>
              <a:gd name="connsiteX12" fmla="*/ 771853 w 3122287"/>
              <a:gd name="connsiteY12" fmla="*/ 302483 h 1103894"/>
              <a:gd name="connsiteX13" fmla="*/ 810098 w 3122287"/>
              <a:gd name="connsiteY13" fmla="*/ 312914 h 1103894"/>
              <a:gd name="connsiteX14" fmla="*/ 817052 w 3122287"/>
              <a:gd name="connsiteY14" fmla="*/ 340729 h 1103894"/>
              <a:gd name="connsiteX15" fmla="*/ 928310 w 3122287"/>
              <a:gd name="connsiteY15" fmla="*/ 347682 h 1103894"/>
              <a:gd name="connsiteX16" fmla="*/ 952648 w 3122287"/>
              <a:gd name="connsiteY16" fmla="*/ 406788 h 1103894"/>
              <a:gd name="connsiteX17" fmla="*/ 1015230 w 3122287"/>
              <a:gd name="connsiteY17" fmla="*/ 410265 h 1103894"/>
              <a:gd name="connsiteX18" fmla="*/ 1036092 w 3122287"/>
              <a:gd name="connsiteY18" fmla="*/ 441557 h 1103894"/>
              <a:gd name="connsiteX19" fmla="*/ 1081290 w 3122287"/>
              <a:gd name="connsiteY19" fmla="*/ 445034 h 1103894"/>
              <a:gd name="connsiteX20" fmla="*/ 1084767 w 3122287"/>
              <a:gd name="connsiteY20" fmla="*/ 462418 h 1103894"/>
              <a:gd name="connsiteX21" fmla="*/ 1143873 w 3122287"/>
              <a:gd name="connsiteY21" fmla="*/ 469373 h 1103894"/>
              <a:gd name="connsiteX22" fmla="*/ 1150827 w 3122287"/>
              <a:gd name="connsiteY22" fmla="*/ 490233 h 1103894"/>
              <a:gd name="connsiteX23" fmla="*/ 1164735 w 3122287"/>
              <a:gd name="connsiteY23" fmla="*/ 486758 h 1103894"/>
              <a:gd name="connsiteX24" fmla="*/ 1171688 w 3122287"/>
              <a:gd name="connsiteY24" fmla="*/ 521526 h 1103894"/>
              <a:gd name="connsiteX25" fmla="*/ 1206456 w 3122287"/>
              <a:gd name="connsiteY25" fmla="*/ 525002 h 1103894"/>
              <a:gd name="connsiteX26" fmla="*/ 1220364 w 3122287"/>
              <a:gd name="connsiteY26" fmla="*/ 552817 h 1103894"/>
              <a:gd name="connsiteX27" fmla="*/ 1230794 w 3122287"/>
              <a:gd name="connsiteY27" fmla="*/ 552817 h 1103894"/>
              <a:gd name="connsiteX28" fmla="*/ 1279469 w 3122287"/>
              <a:gd name="connsiteY28" fmla="*/ 657121 h 1103894"/>
              <a:gd name="connsiteX29" fmla="*/ 1515892 w 3122287"/>
              <a:gd name="connsiteY29" fmla="*/ 660598 h 1103894"/>
              <a:gd name="connsiteX30" fmla="*/ 2944854 w 3122287"/>
              <a:gd name="connsiteY30" fmla="*/ 1046518 h 1103894"/>
              <a:gd name="connsiteX31" fmla="*/ 2934424 w 3122287"/>
              <a:gd name="connsiteY31" fmla="*/ 1046518 h 1103894"/>
              <a:gd name="connsiteX0" fmla="*/ 0 w 3120541"/>
              <a:gd name="connsiteY0" fmla="*/ 0 h 1101730"/>
              <a:gd name="connsiteX1" fmla="*/ 472845 w 3120541"/>
              <a:gd name="connsiteY1" fmla="*/ 13907 h 1101730"/>
              <a:gd name="connsiteX2" fmla="*/ 476322 w 3120541"/>
              <a:gd name="connsiteY2" fmla="*/ 79966 h 1101730"/>
              <a:gd name="connsiteX3" fmla="*/ 507613 w 3120541"/>
              <a:gd name="connsiteY3" fmla="*/ 79966 h 1101730"/>
              <a:gd name="connsiteX4" fmla="*/ 528475 w 3120541"/>
              <a:gd name="connsiteY4" fmla="*/ 104304 h 1101730"/>
              <a:gd name="connsiteX5" fmla="*/ 549336 w 3120541"/>
              <a:gd name="connsiteY5" fmla="*/ 128642 h 1101730"/>
              <a:gd name="connsiteX6" fmla="*/ 570197 w 3120541"/>
              <a:gd name="connsiteY6" fmla="*/ 128642 h 1101730"/>
              <a:gd name="connsiteX7" fmla="*/ 604965 w 3120541"/>
              <a:gd name="connsiteY7" fmla="*/ 219038 h 1101730"/>
              <a:gd name="connsiteX8" fmla="*/ 650163 w 3120541"/>
              <a:gd name="connsiteY8" fmla="*/ 222516 h 1101730"/>
              <a:gd name="connsiteX9" fmla="*/ 664071 w 3120541"/>
              <a:gd name="connsiteY9" fmla="*/ 246854 h 1101730"/>
              <a:gd name="connsiteX10" fmla="*/ 709269 w 3120541"/>
              <a:gd name="connsiteY10" fmla="*/ 250331 h 1101730"/>
              <a:gd name="connsiteX11" fmla="*/ 737084 w 3120541"/>
              <a:gd name="connsiteY11" fmla="*/ 274668 h 1101730"/>
              <a:gd name="connsiteX12" fmla="*/ 771853 w 3120541"/>
              <a:gd name="connsiteY12" fmla="*/ 302483 h 1101730"/>
              <a:gd name="connsiteX13" fmla="*/ 810098 w 3120541"/>
              <a:gd name="connsiteY13" fmla="*/ 312914 h 1101730"/>
              <a:gd name="connsiteX14" fmla="*/ 817052 w 3120541"/>
              <a:gd name="connsiteY14" fmla="*/ 340729 h 1101730"/>
              <a:gd name="connsiteX15" fmla="*/ 928310 w 3120541"/>
              <a:gd name="connsiteY15" fmla="*/ 347682 h 1101730"/>
              <a:gd name="connsiteX16" fmla="*/ 952648 w 3120541"/>
              <a:gd name="connsiteY16" fmla="*/ 406788 h 1101730"/>
              <a:gd name="connsiteX17" fmla="*/ 1015230 w 3120541"/>
              <a:gd name="connsiteY17" fmla="*/ 410265 h 1101730"/>
              <a:gd name="connsiteX18" fmla="*/ 1036092 w 3120541"/>
              <a:gd name="connsiteY18" fmla="*/ 441557 h 1101730"/>
              <a:gd name="connsiteX19" fmla="*/ 1081290 w 3120541"/>
              <a:gd name="connsiteY19" fmla="*/ 445034 h 1101730"/>
              <a:gd name="connsiteX20" fmla="*/ 1084767 w 3120541"/>
              <a:gd name="connsiteY20" fmla="*/ 462418 h 1101730"/>
              <a:gd name="connsiteX21" fmla="*/ 1143873 w 3120541"/>
              <a:gd name="connsiteY21" fmla="*/ 469373 h 1101730"/>
              <a:gd name="connsiteX22" fmla="*/ 1150827 w 3120541"/>
              <a:gd name="connsiteY22" fmla="*/ 490233 h 1101730"/>
              <a:gd name="connsiteX23" fmla="*/ 1164735 w 3120541"/>
              <a:gd name="connsiteY23" fmla="*/ 486758 h 1101730"/>
              <a:gd name="connsiteX24" fmla="*/ 1171688 w 3120541"/>
              <a:gd name="connsiteY24" fmla="*/ 521526 h 1101730"/>
              <a:gd name="connsiteX25" fmla="*/ 1206456 w 3120541"/>
              <a:gd name="connsiteY25" fmla="*/ 525002 h 1101730"/>
              <a:gd name="connsiteX26" fmla="*/ 1220364 w 3120541"/>
              <a:gd name="connsiteY26" fmla="*/ 552817 h 1101730"/>
              <a:gd name="connsiteX27" fmla="*/ 1230794 w 3120541"/>
              <a:gd name="connsiteY27" fmla="*/ 552817 h 1101730"/>
              <a:gd name="connsiteX28" fmla="*/ 1279469 w 3120541"/>
              <a:gd name="connsiteY28" fmla="*/ 657121 h 1101730"/>
              <a:gd name="connsiteX29" fmla="*/ 1515892 w 3120541"/>
              <a:gd name="connsiteY29" fmla="*/ 660598 h 1101730"/>
              <a:gd name="connsiteX30" fmla="*/ 1543708 w 3120541"/>
              <a:gd name="connsiteY30" fmla="*/ 698843 h 1101730"/>
              <a:gd name="connsiteX31" fmla="*/ 2944854 w 3120541"/>
              <a:gd name="connsiteY31" fmla="*/ 1046518 h 1101730"/>
              <a:gd name="connsiteX32" fmla="*/ 2934424 w 3120541"/>
              <a:gd name="connsiteY32" fmla="*/ 1046518 h 1101730"/>
              <a:gd name="connsiteX0" fmla="*/ 0 w 3117074"/>
              <a:gd name="connsiteY0" fmla="*/ 0 h 1101730"/>
              <a:gd name="connsiteX1" fmla="*/ 472845 w 3117074"/>
              <a:gd name="connsiteY1" fmla="*/ 13907 h 1101730"/>
              <a:gd name="connsiteX2" fmla="*/ 476322 w 3117074"/>
              <a:gd name="connsiteY2" fmla="*/ 79966 h 1101730"/>
              <a:gd name="connsiteX3" fmla="*/ 507613 w 3117074"/>
              <a:gd name="connsiteY3" fmla="*/ 79966 h 1101730"/>
              <a:gd name="connsiteX4" fmla="*/ 528475 w 3117074"/>
              <a:gd name="connsiteY4" fmla="*/ 104304 h 1101730"/>
              <a:gd name="connsiteX5" fmla="*/ 549336 w 3117074"/>
              <a:gd name="connsiteY5" fmla="*/ 128642 h 1101730"/>
              <a:gd name="connsiteX6" fmla="*/ 570197 w 3117074"/>
              <a:gd name="connsiteY6" fmla="*/ 128642 h 1101730"/>
              <a:gd name="connsiteX7" fmla="*/ 604965 w 3117074"/>
              <a:gd name="connsiteY7" fmla="*/ 219038 h 1101730"/>
              <a:gd name="connsiteX8" fmla="*/ 650163 w 3117074"/>
              <a:gd name="connsiteY8" fmla="*/ 222516 h 1101730"/>
              <a:gd name="connsiteX9" fmla="*/ 664071 w 3117074"/>
              <a:gd name="connsiteY9" fmla="*/ 246854 h 1101730"/>
              <a:gd name="connsiteX10" fmla="*/ 709269 w 3117074"/>
              <a:gd name="connsiteY10" fmla="*/ 250331 h 1101730"/>
              <a:gd name="connsiteX11" fmla="*/ 737084 w 3117074"/>
              <a:gd name="connsiteY11" fmla="*/ 274668 h 1101730"/>
              <a:gd name="connsiteX12" fmla="*/ 771853 w 3117074"/>
              <a:gd name="connsiteY12" fmla="*/ 302483 h 1101730"/>
              <a:gd name="connsiteX13" fmla="*/ 810098 w 3117074"/>
              <a:gd name="connsiteY13" fmla="*/ 312914 h 1101730"/>
              <a:gd name="connsiteX14" fmla="*/ 817052 w 3117074"/>
              <a:gd name="connsiteY14" fmla="*/ 340729 h 1101730"/>
              <a:gd name="connsiteX15" fmla="*/ 928310 w 3117074"/>
              <a:gd name="connsiteY15" fmla="*/ 347682 h 1101730"/>
              <a:gd name="connsiteX16" fmla="*/ 952648 w 3117074"/>
              <a:gd name="connsiteY16" fmla="*/ 406788 h 1101730"/>
              <a:gd name="connsiteX17" fmla="*/ 1015230 w 3117074"/>
              <a:gd name="connsiteY17" fmla="*/ 410265 h 1101730"/>
              <a:gd name="connsiteX18" fmla="*/ 1036092 w 3117074"/>
              <a:gd name="connsiteY18" fmla="*/ 441557 h 1101730"/>
              <a:gd name="connsiteX19" fmla="*/ 1081290 w 3117074"/>
              <a:gd name="connsiteY19" fmla="*/ 445034 h 1101730"/>
              <a:gd name="connsiteX20" fmla="*/ 1084767 w 3117074"/>
              <a:gd name="connsiteY20" fmla="*/ 462418 h 1101730"/>
              <a:gd name="connsiteX21" fmla="*/ 1143873 w 3117074"/>
              <a:gd name="connsiteY21" fmla="*/ 469373 h 1101730"/>
              <a:gd name="connsiteX22" fmla="*/ 1150827 w 3117074"/>
              <a:gd name="connsiteY22" fmla="*/ 490233 h 1101730"/>
              <a:gd name="connsiteX23" fmla="*/ 1164735 w 3117074"/>
              <a:gd name="connsiteY23" fmla="*/ 486758 h 1101730"/>
              <a:gd name="connsiteX24" fmla="*/ 1171688 w 3117074"/>
              <a:gd name="connsiteY24" fmla="*/ 521526 h 1101730"/>
              <a:gd name="connsiteX25" fmla="*/ 1206456 w 3117074"/>
              <a:gd name="connsiteY25" fmla="*/ 525002 h 1101730"/>
              <a:gd name="connsiteX26" fmla="*/ 1220364 w 3117074"/>
              <a:gd name="connsiteY26" fmla="*/ 552817 h 1101730"/>
              <a:gd name="connsiteX27" fmla="*/ 1230794 w 3117074"/>
              <a:gd name="connsiteY27" fmla="*/ 552817 h 1101730"/>
              <a:gd name="connsiteX28" fmla="*/ 1279469 w 3117074"/>
              <a:gd name="connsiteY28" fmla="*/ 657121 h 1101730"/>
              <a:gd name="connsiteX29" fmla="*/ 1515892 w 3117074"/>
              <a:gd name="connsiteY29" fmla="*/ 660598 h 1101730"/>
              <a:gd name="connsiteX30" fmla="*/ 1543708 w 3117074"/>
              <a:gd name="connsiteY30" fmla="*/ 698843 h 1101730"/>
              <a:gd name="connsiteX31" fmla="*/ 1599337 w 3117074"/>
              <a:gd name="connsiteY31" fmla="*/ 698843 h 1101730"/>
              <a:gd name="connsiteX32" fmla="*/ 2944854 w 3117074"/>
              <a:gd name="connsiteY32" fmla="*/ 1046518 h 1101730"/>
              <a:gd name="connsiteX33" fmla="*/ 2934424 w 3117074"/>
              <a:gd name="connsiteY33" fmla="*/ 1046518 h 1101730"/>
              <a:gd name="connsiteX0" fmla="*/ 0 w 3116643"/>
              <a:gd name="connsiteY0" fmla="*/ 0 h 1097247"/>
              <a:gd name="connsiteX1" fmla="*/ 472845 w 3116643"/>
              <a:gd name="connsiteY1" fmla="*/ 13907 h 1097247"/>
              <a:gd name="connsiteX2" fmla="*/ 476322 w 3116643"/>
              <a:gd name="connsiteY2" fmla="*/ 79966 h 1097247"/>
              <a:gd name="connsiteX3" fmla="*/ 507613 w 3116643"/>
              <a:gd name="connsiteY3" fmla="*/ 79966 h 1097247"/>
              <a:gd name="connsiteX4" fmla="*/ 528475 w 3116643"/>
              <a:gd name="connsiteY4" fmla="*/ 104304 h 1097247"/>
              <a:gd name="connsiteX5" fmla="*/ 549336 w 3116643"/>
              <a:gd name="connsiteY5" fmla="*/ 128642 h 1097247"/>
              <a:gd name="connsiteX6" fmla="*/ 570197 w 3116643"/>
              <a:gd name="connsiteY6" fmla="*/ 128642 h 1097247"/>
              <a:gd name="connsiteX7" fmla="*/ 604965 w 3116643"/>
              <a:gd name="connsiteY7" fmla="*/ 219038 h 1097247"/>
              <a:gd name="connsiteX8" fmla="*/ 650163 w 3116643"/>
              <a:gd name="connsiteY8" fmla="*/ 222516 h 1097247"/>
              <a:gd name="connsiteX9" fmla="*/ 664071 w 3116643"/>
              <a:gd name="connsiteY9" fmla="*/ 246854 h 1097247"/>
              <a:gd name="connsiteX10" fmla="*/ 709269 w 3116643"/>
              <a:gd name="connsiteY10" fmla="*/ 250331 h 1097247"/>
              <a:gd name="connsiteX11" fmla="*/ 737084 w 3116643"/>
              <a:gd name="connsiteY11" fmla="*/ 274668 h 1097247"/>
              <a:gd name="connsiteX12" fmla="*/ 771853 w 3116643"/>
              <a:gd name="connsiteY12" fmla="*/ 302483 h 1097247"/>
              <a:gd name="connsiteX13" fmla="*/ 810098 w 3116643"/>
              <a:gd name="connsiteY13" fmla="*/ 312914 h 1097247"/>
              <a:gd name="connsiteX14" fmla="*/ 817052 w 3116643"/>
              <a:gd name="connsiteY14" fmla="*/ 340729 h 1097247"/>
              <a:gd name="connsiteX15" fmla="*/ 928310 w 3116643"/>
              <a:gd name="connsiteY15" fmla="*/ 347682 h 1097247"/>
              <a:gd name="connsiteX16" fmla="*/ 952648 w 3116643"/>
              <a:gd name="connsiteY16" fmla="*/ 406788 h 1097247"/>
              <a:gd name="connsiteX17" fmla="*/ 1015230 w 3116643"/>
              <a:gd name="connsiteY17" fmla="*/ 410265 h 1097247"/>
              <a:gd name="connsiteX18" fmla="*/ 1036092 w 3116643"/>
              <a:gd name="connsiteY18" fmla="*/ 441557 h 1097247"/>
              <a:gd name="connsiteX19" fmla="*/ 1081290 w 3116643"/>
              <a:gd name="connsiteY19" fmla="*/ 445034 h 1097247"/>
              <a:gd name="connsiteX20" fmla="*/ 1084767 w 3116643"/>
              <a:gd name="connsiteY20" fmla="*/ 462418 h 1097247"/>
              <a:gd name="connsiteX21" fmla="*/ 1143873 w 3116643"/>
              <a:gd name="connsiteY21" fmla="*/ 469373 h 1097247"/>
              <a:gd name="connsiteX22" fmla="*/ 1150827 w 3116643"/>
              <a:gd name="connsiteY22" fmla="*/ 490233 h 1097247"/>
              <a:gd name="connsiteX23" fmla="*/ 1164735 w 3116643"/>
              <a:gd name="connsiteY23" fmla="*/ 486758 h 1097247"/>
              <a:gd name="connsiteX24" fmla="*/ 1171688 w 3116643"/>
              <a:gd name="connsiteY24" fmla="*/ 521526 h 1097247"/>
              <a:gd name="connsiteX25" fmla="*/ 1206456 w 3116643"/>
              <a:gd name="connsiteY25" fmla="*/ 525002 h 1097247"/>
              <a:gd name="connsiteX26" fmla="*/ 1220364 w 3116643"/>
              <a:gd name="connsiteY26" fmla="*/ 552817 h 1097247"/>
              <a:gd name="connsiteX27" fmla="*/ 1230794 w 3116643"/>
              <a:gd name="connsiteY27" fmla="*/ 552817 h 1097247"/>
              <a:gd name="connsiteX28" fmla="*/ 1279469 w 3116643"/>
              <a:gd name="connsiteY28" fmla="*/ 657121 h 1097247"/>
              <a:gd name="connsiteX29" fmla="*/ 1515892 w 3116643"/>
              <a:gd name="connsiteY29" fmla="*/ 660598 h 1097247"/>
              <a:gd name="connsiteX30" fmla="*/ 1543708 w 3116643"/>
              <a:gd name="connsiteY30" fmla="*/ 698843 h 1097247"/>
              <a:gd name="connsiteX31" fmla="*/ 1599337 w 3116643"/>
              <a:gd name="connsiteY31" fmla="*/ 698843 h 1097247"/>
              <a:gd name="connsiteX32" fmla="*/ 1606290 w 3116643"/>
              <a:gd name="connsiteY32" fmla="*/ 782286 h 1097247"/>
              <a:gd name="connsiteX33" fmla="*/ 2944854 w 3116643"/>
              <a:gd name="connsiteY33" fmla="*/ 1046518 h 1097247"/>
              <a:gd name="connsiteX34" fmla="*/ 2934424 w 3116643"/>
              <a:gd name="connsiteY34" fmla="*/ 1046518 h 1097247"/>
              <a:gd name="connsiteX0" fmla="*/ 0 w 3107308"/>
              <a:gd name="connsiteY0" fmla="*/ 0 h 1097068"/>
              <a:gd name="connsiteX1" fmla="*/ 472845 w 3107308"/>
              <a:gd name="connsiteY1" fmla="*/ 13907 h 1097068"/>
              <a:gd name="connsiteX2" fmla="*/ 476322 w 3107308"/>
              <a:gd name="connsiteY2" fmla="*/ 79966 h 1097068"/>
              <a:gd name="connsiteX3" fmla="*/ 507613 w 3107308"/>
              <a:gd name="connsiteY3" fmla="*/ 79966 h 1097068"/>
              <a:gd name="connsiteX4" fmla="*/ 528475 w 3107308"/>
              <a:gd name="connsiteY4" fmla="*/ 104304 h 1097068"/>
              <a:gd name="connsiteX5" fmla="*/ 549336 w 3107308"/>
              <a:gd name="connsiteY5" fmla="*/ 128642 h 1097068"/>
              <a:gd name="connsiteX6" fmla="*/ 570197 w 3107308"/>
              <a:gd name="connsiteY6" fmla="*/ 128642 h 1097068"/>
              <a:gd name="connsiteX7" fmla="*/ 604965 w 3107308"/>
              <a:gd name="connsiteY7" fmla="*/ 219038 h 1097068"/>
              <a:gd name="connsiteX8" fmla="*/ 650163 w 3107308"/>
              <a:gd name="connsiteY8" fmla="*/ 222516 h 1097068"/>
              <a:gd name="connsiteX9" fmla="*/ 664071 w 3107308"/>
              <a:gd name="connsiteY9" fmla="*/ 246854 h 1097068"/>
              <a:gd name="connsiteX10" fmla="*/ 709269 w 3107308"/>
              <a:gd name="connsiteY10" fmla="*/ 250331 h 1097068"/>
              <a:gd name="connsiteX11" fmla="*/ 737084 w 3107308"/>
              <a:gd name="connsiteY11" fmla="*/ 274668 h 1097068"/>
              <a:gd name="connsiteX12" fmla="*/ 771853 w 3107308"/>
              <a:gd name="connsiteY12" fmla="*/ 302483 h 1097068"/>
              <a:gd name="connsiteX13" fmla="*/ 810098 w 3107308"/>
              <a:gd name="connsiteY13" fmla="*/ 312914 h 1097068"/>
              <a:gd name="connsiteX14" fmla="*/ 817052 w 3107308"/>
              <a:gd name="connsiteY14" fmla="*/ 340729 h 1097068"/>
              <a:gd name="connsiteX15" fmla="*/ 928310 w 3107308"/>
              <a:gd name="connsiteY15" fmla="*/ 347682 h 1097068"/>
              <a:gd name="connsiteX16" fmla="*/ 952648 w 3107308"/>
              <a:gd name="connsiteY16" fmla="*/ 406788 h 1097068"/>
              <a:gd name="connsiteX17" fmla="*/ 1015230 w 3107308"/>
              <a:gd name="connsiteY17" fmla="*/ 410265 h 1097068"/>
              <a:gd name="connsiteX18" fmla="*/ 1036092 w 3107308"/>
              <a:gd name="connsiteY18" fmla="*/ 441557 h 1097068"/>
              <a:gd name="connsiteX19" fmla="*/ 1081290 w 3107308"/>
              <a:gd name="connsiteY19" fmla="*/ 445034 h 1097068"/>
              <a:gd name="connsiteX20" fmla="*/ 1084767 w 3107308"/>
              <a:gd name="connsiteY20" fmla="*/ 462418 h 1097068"/>
              <a:gd name="connsiteX21" fmla="*/ 1143873 w 3107308"/>
              <a:gd name="connsiteY21" fmla="*/ 469373 h 1097068"/>
              <a:gd name="connsiteX22" fmla="*/ 1150827 w 3107308"/>
              <a:gd name="connsiteY22" fmla="*/ 490233 h 1097068"/>
              <a:gd name="connsiteX23" fmla="*/ 1164735 w 3107308"/>
              <a:gd name="connsiteY23" fmla="*/ 486758 h 1097068"/>
              <a:gd name="connsiteX24" fmla="*/ 1171688 w 3107308"/>
              <a:gd name="connsiteY24" fmla="*/ 521526 h 1097068"/>
              <a:gd name="connsiteX25" fmla="*/ 1206456 w 3107308"/>
              <a:gd name="connsiteY25" fmla="*/ 525002 h 1097068"/>
              <a:gd name="connsiteX26" fmla="*/ 1220364 w 3107308"/>
              <a:gd name="connsiteY26" fmla="*/ 552817 h 1097068"/>
              <a:gd name="connsiteX27" fmla="*/ 1230794 w 3107308"/>
              <a:gd name="connsiteY27" fmla="*/ 552817 h 1097068"/>
              <a:gd name="connsiteX28" fmla="*/ 1279469 w 3107308"/>
              <a:gd name="connsiteY28" fmla="*/ 657121 h 1097068"/>
              <a:gd name="connsiteX29" fmla="*/ 1515892 w 3107308"/>
              <a:gd name="connsiteY29" fmla="*/ 660598 h 1097068"/>
              <a:gd name="connsiteX30" fmla="*/ 1543708 w 3107308"/>
              <a:gd name="connsiteY30" fmla="*/ 698843 h 1097068"/>
              <a:gd name="connsiteX31" fmla="*/ 1599337 w 3107308"/>
              <a:gd name="connsiteY31" fmla="*/ 698843 h 1097068"/>
              <a:gd name="connsiteX32" fmla="*/ 1606290 w 3107308"/>
              <a:gd name="connsiteY32" fmla="*/ 782286 h 1097068"/>
              <a:gd name="connsiteX33" fmla="*/ 1759271 w 3107308"/>
              <a:gd name="connsiteY33" fmla="*/ 785764 h 1097068"/>
              <a:gd name="connsiteX34" fmla="*/ 2944854 w 3107308"/>
              <a:gd name="connsiteY34" fmla="*/ 1046518 h 1097068"/>
              <a:gd name="connsiteX35" fmla="*/ 2934424 w 3107308"/>
              <a:gd name="connsiteY35" fmla="*/ 1046518 h 1097068"/>
              <a:gd name="connsiteX0" fmla="*/ 0 w 3105851"/>
              <a:gd name="connsiteY0" fmla="*/ 0 h 1095658"/>
              <a:gd name="connsiteX1" fmla="*/ 472845 w 3105851"/>
              <a:gd name="connsiteY1" fmla="*/ 13907 h 1095658"/>
              <a:gd name="connsiteX2" fmla="*/ 476322 w 3105851"/>
              <a:gd name="connsiteY2" fmla="*/ 79966 h 1095658"/>
              <a:gd name="connsiteX3" fmla="*/ 507613 w 3105851"/>
              <a:gd name="connsiteY3" fmla="*/ 79966 h 1095658"/>
              <a:gd name="connsiteX4" fmla="*/ 528475 w 3105851"/>
              <a:gd name="connsiteY4" fmla="*/ 104304 h 1095658"/>
              <a:gd name="connsiteX5" fmla="*/ 549336 w 3105851"/>
              <a:gd name="connsiteY5" fmla="*/ 128642 h 1095658"/>
              <a:gd name="connsiteX6" fmla="*/ 570197 w 3105851"/>
              <a:gd name="connsiteY6" fmla="*/ 128642 h 1095658"/>
              <a:gd name="connsiteX7" fmla="*/ 604965 w 3105851"/>
              <a:gd name="connsiteY7" fmla="*/ 219038 h 1095658"/>
              <a:gd name="connsiteX8" fmla="*/ 650163 w 3105851"/>
              <a:gd name="connsiteY8" fmla="*/ 222516 h 1095658"/>
              <a:gd name="connsiteX9" fmla="*/ 664071 w 3105851"/>
              <a:gd name="connsiteY9" fmla="*/ 246854 h 1095658"/>
              <a:gd name="connsiteX10" fmla="*/ 709269 w 3105851"/>
              <a:gd name="connsiteY10" fmla="*/ 250331 h 1095658"/>
              <a:gd name="connsiteX11" fmla="*/ 737084 w 3105851"/>
              <a:gd name="connsiteY11" fmla="*/ 274668 h 1095658"/>
              <a:gd name="connsiteX12" fmla="*/ 771853 w 3105851"/>
              <a:gd name="connsiteY12" fmla="*/ 302483 h 1095658"/>
              <a:gd name="connsiteX13" fmla="*/ 810098 w 3105851"/>
              <a:gd name="connsiteY13" fmla="*/ 312914 h 1095658"/>
              <a:gd name="connsiteX14" fmla="*/ 817052 w 3105851"/>
              <a:gd name="connsiteY14" fmla="*/ 340729 h 1095658"/>
              <a:gd name="connsiteX15" fmla="*/ 928310 w 3105851"/>
              <a:gd name="connsiteY15" fmla="*/ 347682 h 1095658"/>
              <a:gd name="connsiteX16" fmla="*/ 952648 w 3105851"/>
              <a:gd name="connsiteY16" fmla="*/ 406788 h 1095658"/>
              <a:gd name="connsiteX17" fmla="*/ 1015230 w 3105851"/>
              <a:gd name="connsiteY17" fmla="*/ 410265 h 1095658"/>
              <a:gd name="connsiteX18" fmla="*/ 1036092 w 3105851"/>
              <a:gd name="connsiteY18" fmla="*/ 441557 h 1095658"/>
              <a:gd name="connsiteX19" fmla="*/ 1081290 w 3105851"/>
              <a:gd name="connsiteY19" fmla="*/ 445034 h 1095658"/>
              <a:gd name="connsiteX20" fmla="*/ 1084767 w 3105851"/>
              <a:gd name="connsiteY20" fmla="*/ 462418 h 1095658"/>
              <a:gd name="connsiteX21" fmla="*/ 1143873 w 3105851"/>
              <a:gd name="connsiteY21" fmla="*/ 469373 h 1095658"/>
              <a:gd name="connsiteX22" fmla="*/ 1150827 w 3105851"/>
              <a:gd name="connsiteY22" fmla="*/ 490233 h 1095658"/>
              <a:gd name="connsiteX23" fmla="*/ 1164735 w 3105851"/>
              <a:gd name="connsiteY23" fmla="*/ 486758 h 1095658"/>
              <a:gd name="connsiteX24" fmla="*/ 1171688 w 3105851"/>
              <a:gd name="connsiteY24" fmla="*/ 521526 h 1095658"/>
              <a:gd name="connsiteX25" fmla="*/ 1206456 w 3105851"/>
              <a:gd name="connsiteY25" fmla="*/ 525002 h 1095658"/>
              <a:gd name="connsiteX26" fmla="*/ 1220364 w 3105851"/>
              <a:gd name="connsiteY26" fmla="*/ 552817 h 1095658"/>
              <a:gd name="connsiteX27" fmla="*/ 1230794 w 3105851"/>
              <a:gd name="connsiteY27" fmla="*/ 552817 h 1095658"/>
              <a:gd name="connsiteX28" fmla="*/ 1279469 w 3105851"/>
              <a:gd name="connsiteY28" fmla="*/ 657121 h 1095658"/>
              <a:gd name="connsiteX29" fmla="*/ 1515892 w 3105851"/>
              <a:gd name="connsiteY29" fmla="*/ 660598 h 1095658"/>
              <a:gd name="connsiteX30" fmla="*/ 1543708 w 3105851"/>
              <a:gd name="connsiteY30" fmla="*/ 698843 h 1095658"/>
              <a:gd name="connsiteX31" fmla="*/ 1599337 w 3105851"/>
              <a:gd name="connsiteY31" fmla="*/ 698843 h 1095658"/>
              <a:gd name="connsiteX32" fmla="*/ 1606290 w 3105851"/>
              <a:gd name="connsiteY32" fmla="*/ 782286 h 1095658"/>
              <a:gd name="connsiteX33" fmla="*/ 1759271 w 3105851"/>
              <a:gd name="connsiteY33" fmla="*/ 785764 h 1095658"/>
              <a:gd name="connsiteX34" fmla="*/ 1783608 w 3105851"/>
              <a:gd name="connsiteY34" fmla="*/ 813578 h 1095658"/>
              <a:gd name="connsiteX35" fmla="*/ 2944854 w 3105851"/>
              <a:gd name="connsiteY35" fmla="*/ 1046518 h 1095658"/>
              <a:gd name="connsiteX36" fmla="*/ 2934424 w 3105851"/>
              <a:gd name="connsiteY36" fmla="*/ 1046518 h 1095658"/>
              <a:gd name="connsiteX0" fmla="*/ 0 w 3098484"/>
              <a:gd name="connsiteY0" fmla="*/ 0 h 1095485"/>
              <a:gd name="connsiteX1" fmla="*/ 472845 w 3098484"/>
              <a:gd name="connsiteY1" fmla="*/ 13907 h 1095485"/>
              <a:gd name="connsiteX2" fmla="*/ 476322 w 3098484"/>
              <a:gd name="connsiteY2" fmla="*/ 79966 h 1095485"/>
              <a:gd name="connsiteX3" fmla="*/ 507613 w 3098484"/>
              <a:gd name="connsiteY3" fmla="*/ 79966 h 1095485"/>
              <a:gd name="connsiteX4" fmla="*/ 528475 w 3098484"/>
              <a:gd name="connsiteY4" fmla="*/ 104304 h 1095485"/>
              <a:gd name="connsiteX5" fmla="*/ 549336 w 3098484"/>
              <a:gd name="connsiteY5" fmla="*/ 128642 h 1095485"/>
              <a:gd name="connsiteX6" fmla="*/ 570197 w 3098484"/>
              <a:gd name="connsiteY6" fmla="*/ 128642 h 1095485"/>
              <a:gd name="connsiteX7" fmla="*/ 604965 w 3098484"/>
              <a:gd name="connsiteY7" fmla="*/ 219038 h 1095485"/>
              <a:gd name="connsiteX8" fmla="*/ 650163 w 3098484"/>
              <a:gd name="connsiteY8" fmla="*/ 222516 h 1095485"/>
              <a:gd name="connsiteX9" fmla="*/ 664071 w 3098484"/>
              <a:gd name="connsiteY9" fmla="*/ 246854 h 1095485"/>
              <a:gd name="connsiteX10" fmla="*/ 709269 w 3098484"/>
              <a:gd name="connsiteY10" fmla="*/ 250331 h 1095485"/>
              <a:gd name="connsiteX11" fmla="*/ 737084 w 3098484"/>
              <a:gd name="connsiteY11" fmla="*/ 274668 h 1095485"/>
              <a:gd name="connsiteX12" fmla="*/ 771853 w 3098484"/>
              <a:gd name="connsiteY12" fmla="*/ 302483 h 1095485"/>
              <a:gd name="connsiteX13" fmla="*/ 810098 w 3098484"/>
              <a:gd name="connsiteY13" fmla="*/ 312914 h 1095485"/>
              <a:gd name="connsiteX14" fmla="*/ 817052 w 3098484"/>
              <a:gd name="connsiteY14" fmla="*/ 340729 h 1095485"/>
              <a:gd name="connsiteX15" fmla="*/ 928310 w 3098484"/>
              <a:gd name="connsiteY15" fmla="*/ 347682 h 1095485"/>
              <a:gd name="connsiteX16" fmla="*/ 952648 w 3098484"/>
              <a:gd name="connsiteY16" fmla="*/ 406788 h 1095485"/>
              <a:gd name="connsiteX17" fmla="*/ 1015230 w 3098484"/>
              <a:gd name="connsiteY17" fmla="*/ 410265 h 1095485"/>
              <a:gd name="connsiteX18" fmla="*/ 1036092 w 3098484"/>
              <a:gd name="connsiteY18" fmla="*/ 441557 h 1095485"/>
              <a:gd name="connsiteX19" fmla="*/ 1081290 w 3098484"/>
              <a:gd name="connsiteY19" fmla="*/ 445034 h 1095485"/>
              <a:gd name="connsiteX20" fmla="*/ 1084767 w 3098484"/>
              <a:gd name="connsiteY20" fmla="*/ 462418 h 1095485"/>
              <a:gd name="connsiteX21" fmla="*/ 1143873 w 3098484"/>
              <a:gd name="connsiteY21" fmla="*/ 469373 h 1095485"/>
              <a:gd name="connsiteX22" fmla="*/ 1150827 w 3098484"/>
              <a:gd name="connsiteY22" fmla="*/ 490233 h 1095485"/>
              <a:gd name="connsiteX23" fmla="*/ 1164735 w 3098484"/>
              <a:gd name="connsiteY23" fmla="*/ 486758 h 1095485"/>
              <a:gd name="connsiteX24" fmla="*/ 1171688 w 3098484"/>
              <a:gd name="connsiteY24" fmla="*/ 521526 h 1095485"/>
              <a:gd name="connsiteX25" fmla="*/ 1206456 w 3098484"/>
              <a:gd name="connsiteY25" fmla="*/ 525002 h 1095485"/>
              <a:gd name="connsiteX26" fmla="*/ 1220364 w 3098484"/>
              <a:gd name="connsiteY26" fmla="*/ 552817 h 1095485"/>
              <a:gd name="connsiteX27" fmla="*/ 1230794 w 3098484"/>
              <a:gd name="connsiteY27" fmla="*/ 552817 h 1095485"/>
              <a:gd name="connsiteX28" fmla="*/ 1279469 w 3098484"/>
              <a:gd name="connsiteY28" fmla="*/ 657121 h 1095485"/>
              <a:gd name="connsiteX29" fmla="*/ 1515892 w 3098484"/>
              <a:gd name="connsiteY29" fmla="*/ 660598 h 1095485"/>
              <a:gd name="connsiteX30" fmla="*/ 1543708 w 3098484"/>
              <a:gd name="connsiteY30" fmla="*/ 698843 h 1095485"/>
              <a:gd name="connsiteX31" fmla="*/ 1599337 w 3098484"/>
              <a:gd name="connsiteY31" fmla="*/ 698843 h 1095485"/>
              <a:gd name="connsiteX32" fmla="*/ 1606290 w 3098484"/>
              <a:gd name="connsiteY32" fmla="*/ 782286 h 1095485"/>
              <a:gd name="connsiteX33" fmla="*/ 1759271 w 3098484"/>
              <a:gd name="connsiteY33" fmla="*/ 785764 h 1095485"/>
              <a:gd name="connsiteX34" fmla="*/ 1783608 w 3098484"/>
              <a:gd name="connsiteY34" fmla="*/ 813578 h 1095485"/>
              <a:gd name="connsiteX35" fmla="*/ 1908774 w 3098484"/>
              <a:gd name="connsiteY35" fmla="*/ 817055 h 1095485"/>
              <a:gd name="connsiteX36" fmla="*/ 2944854 w 3098484"/>
              <a:gd name="connsiteY36" fmla="*/ 1046518 h 1095485"/>
              <a:gd name="connsiteX37" fmla="*/ 2934424 w 3098484"/>
              <a:gd name="connsiteY37" fmla="*/ 1046518 h 1095485"/>
              <a:gd name="connsiteX0" fmla="*/ 0 w 3098283"/>
              <a:gd name="connsiteY0" fmla="*/ 0 h 1094459"/>
              <a:gd name="connsiteX1" fmla="*/ 472845 w 3098283"/>
              <a:gd name="connsiteY1" fmla="*/ 13907 h 1094459"/>
              <a:gd name="connsiteX2" fmla="*/ 476322 w 3098283"/>
              <a:gd name="connsiteY2" fmla="*/ 79966 h 1094459"/>
              <a:gd name="connsiteX3" fmla="*/ 507613 w 3098283"/>
              <a:gd name="connsiteY3" fmla="*/ 79966 h 1094459"/>
              <a:gd name="connsiteX4" fmla="*/ 528475 w 3098283"/>
              <a:gd name="connsiteY4" fmla="*/ 104304 h 1094459"/>
              <a:gd name="connsiteX5" fmla="*/ 549336 w 3098283"/>
              <a:gd name="connsiteY5" fmla="*/ 128642 h 1094459"/>
              <a:gd name="connsiteX6" fmla="*/ 570197 w 3098283"/>
              <a:gd name="connsiteY6" fmla="*/ 128642 h 1094459"/>
              <a:gd name="connsiteX7" fmla="*/ 604965 w 3098283"/>
              <a:gd name="connsiteY7" fmla="*/ 219038 h 1094459"/>
              <a:gd name="connsiteX8" fmla="*/ 650163 w 3098283"/>
              <a:gd name="connsiteY8" fmla="*/ 222516 h 1094459"/>
              <a:gd name="connsiteX9" fmla="*/ 664071 w 3098283"/>
              <a:gd name="connsiteY9" fmla="*/ 246854 h 1094459"/>
              <a:gd name="connsiteX10" fmla="*/ 709269 w 3098283"/>
              <a:gd name="connsiteY10" fmla="*/ 250331 h 1094459"/>
              <a:gd name="connsiteX11" fmla="*/ 737084 w 3098283"/>
              <a:gd name="connsiteY11" fmla="*/ 274668 h 1094459"/>
              <a:gd name="connsiteX12" fmla="*/ 771853 w 3098283"/>
              <a:gd name="connsiteY12" fmla="*/ 302483 h 1094459"/>
              <a:gd name="connsiteX13" fmla="*/ 810098 w 3098283"/>
              <a:gd name="connsiteY13" fmla="*/ 312914 h 1094459"/>
              <a:gd name="connsiteX14" fmla="*/ 817052 w 3098283"/>
              <a:gd name="connsiteY14" fmla="*/ 340729 h 1094459"/>
              <a:gd name="connsiteX15" fmla="*/ 928310 w 3098283"/>
              <a:gd name="connsiteY15" fmla="*/ 347682 h 1094459"/>
              <a:gd name="connsiteX16" fmla="*/ 952648 w 3098283"/>
              <a:gd name="connsiteY16" fmla="*/ 406788 h 1094459"/>
              <a:gd name="connsiteX17" fmla="*/ 1015230 w 3098283"/>
              <a:gd name="connsiteY17" fmla="*/ 410265 h 1094459"/>
              <a:gd name="connsiteX18" fmla="*/ 1036092 w 3098283"/>
              <a:gd name="connsiteY18" fmla="*/ 441557 h 1094459"/>
              <a:gd name="connsiteX19" fmla="*/ 1081290 w 3098283"/>
              <a:gd name="connsiteY19" fmla="*/ 445034 h 1094459"/>
              <a:gd name="connsiteX20" fmla="*/ 1084767 w 3098283"/>
              <a:gd name="connsiteY20" fmla="*/ 462418 h 1094459"/>
              <a:gd name="connsiteX21" fmla="*/ 1143873 w 3098283"/>
              <a:gd name="connsiteY21" fmla="*/ 469373 h 1094459"/>
              <a:gd name="connsiteX22" fmla="*/ 1150827 w 3098283"/>
              <a:gd name="connsiteY22" fmla="*/ 490233 h 1094459"/>
              <a:gd name="connsiteX23" fmla="*/ 1164735 w 3098283"/>
              <a:gd name="connsiteY23" fmla="*/ 486758 h 1094459"/>
              <a:gd name="connsiteX24" fmla="*/ 1171688 w 3098283"/>
              <a:gd name="connsiteY24" fmla="*/ 521526 h 1094459"/>
              <a:gd name="connsiteX25" fmla="*/ 1206456 w 3098283"/>
              <a:gd name="connsiteY25" fmla="*/ 525002 h 1094459"/>
              <a:gd name="connsiteX26" fmla="*/ 1220364 w 3098283"/>
              <a:gd name="connsiteY26" fmla="*/ 552817 h 1094459"/>
              <a:gd name="connsiteX27" fmla="*/ 1230794 w 3098283"/>
              <a:gd name="connsiteY27" fmla="*/ 552817 h 1094459"/>
              <a:gd name="connsiteX28" fmla="*/ 1279469 w 3098283"/>
              <a:gd name="connsiteY28" fmla="*/ 657121 h 1094459"/>
              <a:gd name="connsiteX29" fmla="*/ 1515892 w 3098283"/>
              <a:gd name="connsiteY29" fmla="*/ 660598 h 1094459"/>
              <a:gd name="connsiteX30" fmla="*/ 1543708 w 3098283"/>
              <a:gd name="connsiteY30" fmla="*/ 698843 h 1094459"/>
              <a:gd name="connsiteX31" fmla="*/ 1599337 w 3098283"/>
              <a:gd name="connsiteY31" fmla="*/ 698843 h 1094459"/>
              <a:gd name="connsiteX32" fmla="*/ 1606290 w 3098283"/>
              <a:gd name="connsiteY32" fmla="*/ 782286 h 1094459"/>
              <a:gd name="connsiteX33" fmla="*/ 1759271 w 3098283"/>
              <a:gd name="connsiteY33" fmla="*/ 785764 h 1094459"/>
              <a:gd name="connsiteX34" fmla="*/ 1783608 w 3098283"/>
              <a:gd name="connsiteY34" fmla="*/ 813578 h 1094459"/>
              <a:gd name="connsiteX35" fmla="*/ 1908774 w 3098283"/>
              <a:gd name="connsiteY35" fmla="*/ 817055 h 1094459"/>
              <a:gd name="connsiteX36" fmla="*/ 1912251 w 3098283"/>
              <a:gd name="connsiteY36" fmla="*/ 837917 h 1094459"/>
              <a:gd name="connsiteX37" fmla="*/ 2944854 w 3098283"/>
              <a:gd name="connsiteY37" fmla="*/ 1046518 h 1094459"/>
              <a:gd name="connsiteX38" fmla="*/ 2934424 w 3098283"/>
              <a:gd name="connsiteY38" fmla="*/ 1046518 h 1094459"/>
              <a:gd name="connsiteX0" fmla="*/ 0 w 3094888"/>
              <a:gd name="connsiteY0" fmla="*/ 0 h 1094628"/>
              <a:gd name="connsiteX1" fmla="*/ 472845 w 3094888"/>
              <a:gd name="connsiteY1" fmla="*/ 13907 h 1094628"/>
              <a:gd name="connsiteX2" fmla="*/ 476322 w 3094888"/>
              <a:gd name="connsiteY2" fmla="*/ 79966 h 1094628"/>
              <a:gd name="connsiteX3" fmla="*/ 507613 w 3094888"/>
              <a:gd name="connsiteY3" fmla="*/ 79966 h 1094628"/>
              <a:gd name="connsiteX4" fmla="*/ 528475 w 3094888"/>
              <a:gd name="connsiteY4" fmla="*/ 104304 h 1094628"/>
              <a:gd name="connsiteX5" fmla="*/ 549336 w 3094888"/>
              <a:gd name="connsiteY5" fmla="*/ 128642 h 1094628"/>
              <a:gd name="connsiteX6" fmla="*/ 570197 w 3094888"/>
              <a:gd name="connsiteY6" fmla="*/ 128642 h 1094628"/>
              <a:gd name="connsiteX7" fmla="*/ 604965 w 3094888"/>
              <a:gd name="connsiteY7" fmla="*/ 219038 h 1094628"/>
              <a:gd name="connsiteX8" fmla="*/ 650163 w 3094888"/>
              <a:gd name="connsiteY8" fmla="*/ 222516 h 1094628"/>
              <a:gd name="connsiteX9" fmla="*/ 664071 w 3094888"/>
              <a:gd name="connsiteY9" fmla="*/ 246854 h 1094628"/>
              <a:gd name="connsiteX10" fmla="*/ 709269 w 3094888"/>
              <a:gd name="connsiteY10" fmla="*/ 250331 h 1094628"/>
              <a:gd name="connsiteX11" fmla="*/ 737084 w 3094888"/>
              <a:gd name="connsiteY11" fmla="*/ 274668 h 1094628"/>
              <a:gd name="connsiteX12" fmla="*/ 771853 w 3094888"/>
              <a:gd name="connsiteY12" fmla="*/ 302483 h 1094628"/>
              <a:gd name="connsiteX13" fmla="*/ 810098 w 3094888"/>
              <a:gd name="connsiteY13" fmla="*/ 312914 h 1094628"/>
              <a:gd name="connsiteX14" fmla="*/ 817052 w 3094888"/>
              <a:gd name="connsiteY14" fmla="*/ 340729 h 1094628"/>
              <a:gd name="connsiteX15" fmla="*/ 928310 w 3094888"/>
              <a:gd name="connsiteY15" fmla="*/ 347682 h 1094628"/>
              <a:gd name="connsiteX16" fmla="*/ 952648 w 3094888"/>
              <a:gd name="connsiteY16" fmla="*/ 406788 h 1094628"/>
              <a:gd name="connsiteX17" fmla="*/ 1015230 w 3094888"/>
              <a:gd name="connsiteY17" fmla="*/ 410265 h 1094628"/>
              <a:gd name="connsiteX18" fmla="*/ 1036092 w 3094888"/>
              <a:gd name="connsiteY18" fmla="*/ 441557 h 1094628"/>
              <a:gd name="connsiteX19" fmla="*/ 1081290 w 3094888"/>
              <a:gd name="connsiteY19" fmla="*/ 445034 h 1094628"/>
              <a:gd name="connsiteX20" fmla="*/ 1084767 w 3094888"/>
              <a:gd name="connsiteY20" fmla="*/ 462418 h 1094628"/>
              <a:gd name="connsiteX21" fmla="*/ 1143873 w 3094888"/>
              <a:gd name="connsiteY21" fmla="*/ 469373 h 1094628"/>
              <a:gd name="connsiteX22" fmla="*/ 1150827 w 3094888"/>
              <a:gd name="connsiteY22" fmla="*/ 490233 h 1094628"/>
              <a:gd name="connsiteX23" fmla="*/ 1164735 w 3094888"/>
              <a:gd name="connsiteY23" fmla="*/ 486758 h 1094628"/>
              <a:gd name="connsiteX24" fmla="*/ 1171688 w 3094888"/>
              <a:gd name="connsiteY24" fmla="*/ 521526 h 1094628"/>
              <a:gd name="connsiteX25" fmla="*/ 1206456 w 3094888"/>
              <a:gd name="connsiteY25" fmla="*/ 525002 h 1094628"/>
              <a:gd name="connsiteX26" fmla="*/ 1220364 w 3094888"/>
              <a:gd name="connsiteY26" fmla="*/ 552817 h 1094628"/>
              <a:gd name="connsiteX27" fmla="*/ 1230794 w 3094888"/>
              <a:gd name="connsiteY27" fmla="*/ 552817 h 1094628"/>
              <a:gd name="connsiteX28" fmla="*/ 1279469 w 3094888"/>
              <a:gd name="connsiteY28" fmla="*/ 657121 h 1094628"/>
              <a:gd name="connsiteX29" fmla="*/ 1515892 w 3094888"/>
              <a:gd name="connsiteY29" fmla="*/ 660598 h 1094628"/>
              <a:gd name="connsiteX30" fmla="*/ 1543708 w 3094888"/>
              <a:gd name="connsiteY30" fmla="*/ 698843 h 1094628"/>
              <a:gd name="connsiteX31" fmla="*/ 1599337 w 3094888"/>
              <a:gd name="connsiteY31" fmla="*/ 698843 h 1094628"/>
              <a:gd name="connsiteX32" fmla="*/ 1606290 w 3094888"/>
              <a:gd name="connsiteY32" fmla="*/ 782286 h 1094628"/>
              <a:gd name="connsiteX33" fmla="*/ 1759271 w 3094888"/>
              <a:gd name="connsiteY33" fmla="*/ 785764 h 1094628"/>
              <a:gd name="connsiteX34" fmla="*/ 1783608 w 3094888"/>
              <a:gd name="connsiteY34" fmla="*/ 813578 h 1094628"/>
              <a:gd name="connsiteX35" fmla="*/ 1908774 w 3094888"/>
              <a:gd name="connsiteY35" fmla="*/ 817055 h 1094628"/>
              <a:gd name="connsiteX36" fmla="*/ 1912251 w 3094888"/>
              <a:gd name="connsiteY36" fmla="*/ 837917 h 1094628"/>
              <a:gd name="connsiteX37" fmla="*/ 1971358 w 3094888"/>
              <a:gd name="connsiteY37" fmla="*/ 834440 h 1094628"/>
              <a:gd name="connsiteX38" fmla="*/ 2944854 w 3094888"/>
              <a:gd name="connsiteY38" fmla="*/ 1046518 h 1094628"/>
              <a:gd name="connsiteX39" fmla="*/ 2934424 w 3094888"/>
              <a:gd name="connsiteY39" fmla="*/ 1046518 h 1094628"/>
              <a:gd name="connsiteX0" fmla="*/ 0 w 3094097"/>
              <a:gd name="connsiteY0" fmla="*/ 0 h 1093128"/>
              <a:gd name="connsiteX1" fmla="*/ 472845 w 3094097"/>
              <a:gd name="connsiteY1" fmla="*/ 13907 h 1093128"/>
              <a:gd name="connsiteX2" fmla="*/ 476322 w 3094097"/>
              <a:gd name="connsiteY2" fmla="*/ 79966 h 1093128"/>
              <a:gd name="connsiteX3" fmla="*/ 507613 w 3094097"/>
              <a:gd name="connsiteY3" fmla="*/ 79966 h 1093128"/>
              <a:gd name="connsiteX4" fmla="*/ 528475 w 3094097"/>
              <a:gd name="connsiteY4" fmla="*/ 104304 h 1093128"/>
              <a:gd name="connsiteX5" fmla="*/ 549336 w 3094097"/>
              <a:gd name="connsiteY5" fmla="*/ 128642 h 1093128"/>
              <a:gd name="connsiteX6" fmla="*/ 570197 w 3094097"/>
              <a:gd name="connsiteY6" fmla="*/ 128642 h 1093128"/>
              <a:gd name="connsiteX7" fmla="*/ 604965 w 3094097"/>
              <a:gd name="connsiteY7" fmla="*/ 219038 h 1093128"/>
              <a:gd name="connsiteX8" fmla="*/ 650163 w 3094097"/>
              <a:gd name="connsiteY8" fmla="*/ 222516 h 1093128"/>
              <a:gd name="connsiteX9" fmla="*/ 664071 w 3094097"/>
              <a:gd name="connsiteY9" fmla="*/ 246854 h 1093128"/>
              <a:gd name="connsiteX10" fmla="*/ 709269 w 3094097"/>
              <a:gd name="connsiteY10" fmla="*/ 250331 h 1093128"/>
              <a:gd name="connsiteX11" fmla="*/ 737084 w 3094097"/>
              <a:gd name="connsiteY11" fmla="*/ 274668 h 1093128"/>
              <a:gd name="connsiteX12" fmla="*/ 771853 w 3094097"/>
              <a:gd name="connsiteY12" fmla="*/ 302483 h 1093128"/>
              <a:gd name="connsiteX13" fmla="*/ 810098 w 3094097"/>
              <a:gd name="connsiteY13" fmla="*/ 312914 h 1093128"/>
              <a:gd name="connsiteX14" fmla="*/ 817052 w 3094097"/>
              <a:gd name="connsiteY14" fmla="*/ 340729 h 1093128"/>
              <a:gd name="connsiteX15" fmla="*/ 928310 w 3094097"/>
              <a:gd name="connsiteY15" fmla="*/ 347682 h 1093128"/>
              <a:gd name="connsiteX16" fmla="*/ 952648 w 3094097"/>
              <a:gd name="connsiteY16" fmla="*/ 406788 h 1093128"/>
              <a:gd name="connsiteX17" fmla="*/ 1015230 w 3094097"/>
              <a:gd name="connsiteY17" fmla="*/ 410265 h 1093128"/>
              <a:gd name="connsiteX18" fmla="*/ 1036092 w 3094097"/>
              <a:gd name="connsiteY18" fmla="*/ 441557 h 1093128"/>
              <a:gd name="connsiteX19" fmla="*/ 1081290 w 3094097"/>
              <a:gd name="connsiteY19" fmla="*/ 445034 h 1093128"/>
              <a:gd name="connsiteX20" fmla="*/ 1084767 w 3094097"/>
              <a:gd name="connsiteY20" fmla="*/ 462418 h 1093128"/>
              <a:gd name="connsiteX21" fmla="*/ 1143873 w 3094097"/>
              <a:gd name="connsiteY21" fmla="*/ 469373 h 1093128"/>
              <a:gd name="connsiteX22" fmla="*/ 1150827 w 3094097"/>
              <a:gd name="connsiteY22" fmla="*/ 490233 h 1093128"/>
              <a:gd name="connsiteX23" fmla="*/ 1164735 w 3094097"/>
              <a:gd name="connsiteY23" fmla="*/ 486758 h 1093128"/>
              <a:gd name="connsiteX24" fmla="*/ 1171688 w 3094097"/>
              <a:gd name="connsiteY24" fmla="*/ 521526 h 1093128"/>
              <a:gd name="connsiteX25" fmla="*/ 1206456 w 3094097"/>
              <a:gd name="connsiteY25" fmla="*/ 525002 h 1093128"/>
              <a:gd name="connsiteX26" fmla="*/ 1220364 w 3094097"/>
              <a:gd name="connsiteY26" fmla="*/ 552817 h 1093128"/>
              <a:gd name="connsiteX27" fmla="*/ 1230794 w 3094097"/>
              <a:gd name="connsiteY27" fmla="*/ 552817 h 1093128"/>
              <a:gd name="connsiteX28" fmla="*/ 1279469 w 3094097"/>
              <a:gd name="connsiteY28" fmla="*/ 657121 h 1093128"/>
              <a:gd name="connsiteX29" fmla="*/ 1515892 w 3094097"/>
              <a:gd name="connsiteY29" fmla="*/ 660598 h 1093128"/>
              <a:gd name="connsiteX30" fmla="*/ 1543708 w 3094097"/>
              <a:gd name="connsiteY30" fmla="*/ 698843 h 1093128"/>
              <a:gd name="connsiteX31" fmla="*/ 1599337 w 3094097"/>
              <a:gd name="connsiteY31" fmla="*/ 698843 h 1093128"/>
              <a:gd name="connsiteX32" fmla="*/ 1606290 w 3094097"/>
              <a:gd name="connsiteY32" fmla="*/ 782286 h 1093128"/>
              <a:gd name="connsiteX33" fmla="*/ 1759271 w 3094097"/>
              <a:gd name="connsiteY33" fmla="*/ 785764 h 1093128"/>
              <a:gd name="connsiteX34" fmla="*/ 1783608 w 3094097"/>
              <a:gd name="connsiteY34" fmla="*/ 813578 h 1093128"/>
              <a:gd name="connsiteX35" fmla="*/ 1908774 w 3094097"/>
              <a:gd name="connsiteY35" fmla="*/ 817055 h 1093128"/>
              <a:gd name="connsiteX36" fmla="*/ 1912251 w 3094097"/>
              <a:gd name="connsiteY36" fmla="*/ 837917 h 1093128"/>
              <a:gd name="connsiteX37" fmla="*/ 1971358 w 3094097"/>
              <a:gd name="connsiteY37" fmla="*/ 834440 h 1093128"/>
              <a:gd name="connsiteX38" fmla="*/ 1985265 w 3094097"/>
              <a:gd name="connsiteY38" fmla="*/ 865730 h 1093128"/>
              <a:gd name="connsiteX39" fmla="*/ 2944854 w 3094097"/>
              <a:gd name="connsiteY39" fmla="*/ 1046518 h 1093128"/>
              <a:gd name="connsiteX40" fmla="*/ 2934424 w 3094097"/>
              <a:gd name="connsiteY40" fmla="*/ 1046518 h 1093128"/>
              <a:gd name="connsiteX0" fmla="*/ 0 w 3088649"/>
              <a:gd name="connsiteY0" fmla="*/ 0 h 1093292"/>
              <a:gd name="connsiteX1" fmla="*/ 472845 w 3088649"/>
              <a:gd name="connsiteY1" fmla="*/ 13907 h 1093292"/>
              <a:gd name="connsiteX2" fmla="*/ 476322 w 3088649"/>
              <a:gd name="connsiteY2" fmla="*/ 79966 h 1093292"/>
              <a:gd name="connsiteX3" fmla="*/ 507613 w 3088649"/>
              <a:gd name="connsiteY3" fmla="*/ 79966 h 1093292"/>
              <a:gd name="connsiteX4" fmla="*/ 528475 w 3088649"/>
              <a:gd name="connsiteY4" fmla="*/ 104304 h 1093292"/>
              <a:gd name="connsiteX5" fmla="*/ 549336 w 3088649"/>
              <a:gd name="connsiteY5" fmla="*/ 128642 h 1093292"/>
              <a:gd name="connsiteX6" fmla="*/ 570197 w 3088649"/>
              <a:gd name="connsiteY6" fmla="*/ 128642 h 1093292"/>
              <a:gd name="connsiteX7" fmla="*/ 604965 w 3088649"/>
              <a:gd name="connsiteY7" fmla="*/ 219038 h 1093292"/>
              <a:gd name="connsiteX8" fmla="*/ 650163 w 3088649"/>
              <a:gd name="connsiteY8" fmla="*/ 222516 h 1093292"/>
              <a:gd name="connsiteX9" fmla="*/ 664071 w 3088649"/>
              <a:gd name="connsiteY9" fmla="*/ 246854 h 1093292"/>
              <a:gd name="connsiteX10" fmla="*/ 709269 w 3088649"/>
              <a:gd name="connsiteY10" fmla="*/ 250331 h 1093292"/>
              <a:gd name="connsiteX11" fmla="*/ 737084 w 3088649"/>
              <a:gd name="connsiteY11" fmla="*/ 274668 h 1093292"/>
              <a:gd name="connsiteX12" fmla="*/ 771853 w 3088649"/>
              <a:gd name="connsiteY12" fmla="*/ 302483 h 1093292"/>
              <a:gd name="connsiteX13" fmla="*/ 810098 w 3088649"/>
              <a:gd name="connsiteY13" fmla="*/ 312914 h 1093292"/>
              <a:gd name="connsiteX14" fmla="*/ 817052 w 3088649"/>
              <a:gd name="connsiteY14" fmla="*/ 340729 h 1093292"/>
              <a:gd name="connsiteX15" fmla="*/ 928310 w 3088649"/>
              <a:gd name="connsiteY15" fmla="*/ 347682 h 1093292"/>
              <a:gd name="connsiteX16" fmla="*/ 952648 w 3088649"/>
              <a:gd name="connsiteY16" fmla="*/ 406788 h 1093292"/>
              <a:gd name="connsiteX17" fmla="*/ 1015230 w 3088649"/>
              <a:gd name="connsiteY17" fmla="*/ 410265 h 1093292"/>
              <a:gd name="connsiteX18" fmla="*/ 1036092 w 3088649"/>
              <a:gd name="connsiteY18" fmla="*/ 441557 h 1093292"/>
              <a:gd name="connsiteX19" fmla="*/ 1081290 w 3088649"/>
              <a:gd name="connsiteY19" fmla="*/ 445034 h 1093292"/>
              <a:gd name="connsiteX20" fmla="*/ 1084767 w 3088649"/>
              <a:gd name="connsiteY20" fmla="*/ 462418 h 1093292"/>
              <a:gd name="connsiteX21" fmla="*/ 1143873 w 3088649"/>
              <a:gd name="connsiteY21" fmla="*/ 469373 h 1093292"/>
              <a:gd name="connsiteX22" fmla="*/ 1150827 w 3088649"/>
              <a:gd name="connsiteY22" fmla="*/ 490233 h 1093292"/>
              <a:gd name="connsiteX23" fmla="*/ 1164735 w 3088649"/>
              <a:gd name="connsiteY23" fmla="*/ 486758 h 1093292"/>
              <a:gd name="connsiteX24" fmla="*/ 1171688 w 3088649"/>
              <a:gd name="connsiteY24" fmla="*/ 521526 h 1093292"/>
              <a:gd name="connsiteX25" fmla="*/ 1206456 w 3088649"/>
              <a:gd name="connsiteY25" fmla="*/ 525002 h 1093292"/>
              <a:gd name="connsiteX26" fmla="*/ 1220364 w 3088649"/>
              <a:gd name="connsiteY26" fmla="*/ 552817 h 1093292"/>
              <a:gd name="connsiteX27" fmla="*/ 1230794 w 3088649"/>
              <a:gd name="connsiteY27" fmla="*/ 552817 h 1093292"/>
              <a:gd name="connsiteX28" fmla="*/ 1279469 w 3088649"/>
              <a:gd name="connsiteY28" fmla="*/ 657121 h 1093292"/>
              <a:gd name="connsiteX29" fmla="*/ 1515892 w 3088649"/>
              <a:gd name="connsiteY29" fmla="*/ 660598 h 1093292"/>
              <a:gd name="connsiteX30" fmla="*/ 1543708 w 3088649"/>
              <a:gd name="connsiteY30" fmla="*/ 698843 h 1093292"/>
              <a:gd name="connsiteX31" fmla="*/ 1599337 w 3088649"/>
              <a:gd name="connsiteY31" fmla="*/ 698843 h 1093292"/>
              <a:gd name="connsiteX32" fmla="*/ 1606290 w 3088649"/>
              <a:gd name="connsiteY32" fmla="*/ 782286 h 1093292"/>
              <a:gd name="connsiteX33" fmla="*/ 1759271 w 3088649"/>
              <a:gd name="connsiteY33" fmla="*/ 785764 h 1093292"/>
              <a:gd name="connsiteX34" fmla="*/ 1783608 w 3088649"/>
              <a:gd name="connsiteY34" fmla="*/ 813578 h 1093292"/>
              <a:gd name="connsiteX35" fmla="*/ 1908774 w 3088649"/>
              <a:gd name="connsiteY35" fmla="*/ 817055 h 1093292"/>
              <a:gd name="connsiteX36" fmla="*/ 1912251 w 3088649"/>
              <a:gd name="connsiteY36" fmla="*/ 837917 h 1093292"/>
              <a:gd name="connsiteX37" fmla="*/ 1971358 w 3088649"/>
              <a:gd name="connsiteY37" fmla="*/ 834440 h 1093292"/>
              <a:gd name="connsiteX38" fmla="*/ 1985265 w 3088649"/>
              <a:gd name="connsiteY38" fmla="*/ 865730 h 1093292"/>
              <a:gd name="connsiteX39" fmla="*/ 2082617 w 3088649"/>
              <a:gd name="connsiteY39" fmla="*/ 862254 h 1093292"/>
              <a:gd name="connsiteX40" fmla="*/ 2944854 w 3088649"/>
              <a:gd name="connsiteY40" fmla="*/ 1046518 h 1093292"/>
              <a:gd name="connsiteX41" fmla="*/ 2934424 w 3088649"/>
              <a:gd name="connsiteY41" fmla="*/ 1046518 h 1093292"/>
              <a:gd name="connsiteX0" fmla="*/ 0 w 3088457"/>
              <a:gd name="connsiteY0" fmla="*/ 0 h 1092318"/>
              <a:gd name="connsiteX1" fmla="*/ 472845 w 3088457"/>
              <a:gd name="connsiteY1" fmla="*/ 13907 h 1092318"/>
              <a:gd name="connsiteX2" fmla="*/ 476322 w 3088457"/>
              <a:gd name="connsiteY2" fmla="*/ 79966 h 1092318"/>
              <a:gd name="connsiteX3" fmla="*/ 507613 w 3088457"/>
              <a:gd name="connsiteY3" fmla="*/ 79966 h 1092318"/>
              <a:gd name="connsiteX4" fmla="*/ 528475 w 3088457"/>
              <a:gd name="connsiteY4" fmla="*/ 104304 h 1092318"/>
              <a:gd name="connsiteX5" fmla="*/ 549336 w 3088457"/>
              <a:gd name="connsiteY5" fmla="*/ 128642 h 1092318"/>
              <a:gd name="connsiteX6" fmla="*/ 570197 w 3088457"/>
              <a:gd name="connsiteY6" fmla="*/ 128642 h 1092318"/>
              <a:gd name="connsiteX7" fmla="*/ 604965 w 3088457"/>
              <a:gd name="connsiteY7" fmla="*/ 219038 h 1092318"/>
              <a:gd name="connsiteX8" fmla="*/ 650163 w 3088457"/>
              <a:gd name="connsiteY8" fmla="*/ 222516 h 1092318"/>
              <a:gd name="connsiteX9" fmla="*/ 664071 w 3088457"/>
              <a:gd name="connsiteY9" fmla="*/ 246854 h 1092318"/>
              <a:gd name="connsiteX10" fmla="*/ 709269 w 3088457"/>
              <a:gd name="connsiteY10" fmla="*/ 250331 h 1092318"/>
              <a:gd name="connsiteX11" fmla="*/ 737084 w 3088457"/>
              <a:gd name="connsiteY11" fmla="*/ 274668 h 1092318"/>
              <a:gd name="connsiteX12" fmla="*/ 771853 w 3088457"/>
              <a:gd name="connsiteY12" fmla="*/ 302483 h 1092318"/>
              <a:gd name="connsiteX13" fmla="*/ 810098 w 3088457"/>
              <a:gd name="connsiteY13" fmla="*/ 312914 h 1092318"/>
              <a:gd name="connsiteX14" fmla="*/ 817052 w 3088457"/>
              <a:gd name="connsiteY14" fmla="*/ 340729 h 1092318"/>
              <a:gd name="connsiteX15" fmla="*/ 928310 w 3088457"/>
              <a:gd name="connsiteY15" fmla="*/ 347682 h 1092318"/>
              <a:gd name="connsiteX16" fmla="*/ 952648 w 3088457"/>
              <a:gd name="connsiteY16" fmla="*/ 406788 h 1092318"/>
              <a:gd name="connsiteX17" fmla="*/ 1015230 w 3088457"/>
              <a:gd name="connsiteY17" fmla="*/ 410265 h 1092318"/>
              <a:gd name="connsiteX18" fmla="*/ 1036092 w 3088457"/>
              <a:gd name="connsiteY18" fmla="*/ 441557 h 1092318"/>
              <a:gd name="connsiteX19" fmla="*/ 1081290 w 3088457"/>
              <a:gd name="connsiteY19" fmla="*/ 445034 h 1092318"/>
              <a:gd name="connsiteX20" fmla="*/ 1084767 w 3088457"/>
              <a:gd name="connsiteY20" fmla="*/ 462418 h 1092318"/>
              <a:gd name="connsiteX21" fmla="*/ 1143873 w 3088457"/>
              <a:gd name="connsiteY21" fmla="*/ 469373 h 1092318"/>
              <a:gd name="connsiteX22" fmla="*/ 1150827 w 3088457"/>
              <a:gd name="connsiteY22" fmla="*/ 490233 h 1092318"/>
              <a:gd name="connsiteX23" fmla="*/ 1164735 w 3088457"/>
              <a:gd name="connsiteY23" fmla="*/ 486758 h 1092318"/>
              <a:gd name="connsiteX24" fmla="*/ 1171688 w 3088457"/>
              <a:gd name="connsiteY24" fmla="*/ 521526 h 1092318"/>
              <a:gd name="connsiteX25" fmla="*/ 1206456 w 3088457"/>
              <a:gd name="connsiteY25" fmla="*/ 525002 h 1092318"/>
              <a:gd name="connsiteX26" fmla="*/ 1220364 w 3088457"/>
              <a:gd name="connsiteY26" fmla="*/ 552817 h 1092318"/>
              <a:gd name="connsiteX27" fmla="*/ 1230794 w 3088457"/>
              <a:gd name="connsiteY27" fmla="*/ 552817 h 1092318"/>
              <a:gd name="connsiteX28" fmla="*/ 1279469 w 3088457"/>
              <a:gd name="connsiteY28" fmla="*/ 657121 h 1092318"/>
              <a:gd name="connsiteX29" fmla="*/ 1515892 w 3088457"/>
              <a:gd name="connsiteY29" fmla="*/ 660598 h 1092318"/>
              <a:gd name="connsiteX30" fmla="*/ 1543708 w 3088457"/>
              <a:gd name="connsiteY30" fmla="*/ 698843 h 1092318"/>
              <a:gd name="connsiteX31" fmla="*/ 1599337 w 3088457"/>
              <a:gd name="connsiteY31" fmla="*/ 698843 h 1092318"/>
              <a:gd name="connsiteX32" fmla="*/ 1606290 w 3088457"/>
              <a:gd name="connsiteY32" fmla="*/ 782286 h 1092318"/>
              <a:gd name="connsiteX33" fmla="*/ 1759271 w 3088457"/>
              <a:gd name="connsiteY33" fmla="*/ 785764 h 1092318"/>
              <a:gd name="connsiteX34" fmla="*/ 1783608 w 3088457"/>
              <a:gd name="connsiteY34" fmla="*/ 813578 h 1092318"/>
              <a:gd name="connsiteX35" fmla="*/ 1908774 w 3088457"/>
              <a:gd name="connsiteY35" fmla="*/ 817055 h 1092318"/>
              <a:gd name="connsiteX36" fmla="*/ 1912251 w 3088457"/>
              <a:gd name="connsiteY36" fmla="*/ 837917 h 1092318"/>
              <a:gd name="connsiteX37" fmla="*/ 1971358 w 3088457"/>
              <a:gd name="connsiteY37" fmla="*/ 834440 h 1092318"/>
              <a:gd name="connsiteX38" fmla="*/ 1985265 w 3088457"/>
              <a:gd name="connsiteY38" fmla="*/ 865730 h 1092318"/>
              <a:gd name="connsiteX39" fmla="*/ 2082617 w 3088457"/>
              <a:gd name="connsiteY39" fmla="*/ 862254 h 1092318"/>
              <a:gd name="connsiteX40" fmla="*/ 2086093 w 3088457"/>
              <a:gd name="connsiteY40" fmla="*/ 883114 h 1092318"/>
              <a:gd name="connsiteX41" fmla="*/ 2944854 w 3088457"/>
              <a:gd name="connsiteY41" fmla="*/ 1046518 h 1092318"/>
              <a:gd name="connsiteX42" fmla="*/ 2934424 w 3088457"/>
              <a:gd name="connsiteY42" fmla="*/ 1046518 h 1092318"/>
              <a:gd name="connsiteX0" fmla="*/ 0 w 3086174"/>
              <a:gd name="connsiteY0" fmla="*/ 0 h 1092479"/>
              <a:gd name="connsiteX1" fmla="*/ 472845 w 3086174"/>
              <a:gd name="connsiteY1" fmla="*/ 13907 h 1092479"/>
              <a:gd name="connsiteX2" fmla="*/ 476322 w 3086174"/>
              <a:gd name="connsiteY2" fmla="*/ 79966 h 1092479"/>
              <a:gd name="connsiteX3" fmla="*/ 507613 w 3086174"/>
              <a:gd name="connsiteY3" fmla="*/ 79966 h 1092479"/>
              <a:gd name="connsiteX4" fmla="*/ 528475 w 3086174"/>
              <a:gd name="connsiteY4" fmla="*/ 104304 h 1092479"/>
              <a:gd name="connsiteX5" fmla="*/ 549336 w 3086174"/>
              <a:gd name="connsiteY5" fmla="*/ 128642 h 1092479"/>
              <a:gd name="connsiteX6" fmla="*/ 570197 w 3086174"/>
              <a:gd name="connsiteY6" fmla="*/ 128642 h 1092479"/>
              <a:gd name="connsiteX7" fmla="*/ 604965 w 3086174"/>
              <a:gd name="connsiteY7" fmla="*/ 219038 h 1092479"/>
              <a:gd name="connsiteX8" fmla="*/ 650163 w 3086174"/>
              <a:gd name="connsiteY8" fmla="*/ 222516 h 1092479"/>
              <a:gd name="connsiteX9" fmla="*/ 664071 w 3086174"/>
              <a:gd name="connsiteY9" fmla="*/ 246854 h 1092479"/>
              <a:gd name="connsiteX10" fmla="*/ 709269 w 3086174"/>
              <a:gd name="connsiteY10" fmla="*/ 250331 h 1092479"/>
              <a:gd name="connsiteX11" fmla="*/ 737084 w 3086174"/>
              <a:gd name="connsiteY11" fmla="*/ 274668 h 1092479"/>
              <a:gd name="connsiteX12" fmla="*/ 771853 w 3086174"/>
              <a:gd name="connsiteY12" fmla="*/ 302483 h 1092479"/>
              <a:gd name="connsiteX13" fmla="*/ 810098 w 3086174"/>
              <a:gd name="connsiteY13" fmla="*/ 312914 h 1092479"/>
              <a:gd name="connsiteX14" fmla="*/ 817052 w 3086174"/>
              <a:gd name="connsiteY14" fmla="*/ 340729 h 1092479"/>
              <a:gd name="connsiteX15" fmla="*/ 928310 w 3086174"/>
              <a:gd name="connsiteY15" fmla="*/ 347682 h 1092479"/>
              <a:gd name="connsiteX16" fmla="*/ 952648 w 3086174"/>
              <a:gd name="connsiteY16" fmla="*/ 406788 h 1092479"/>
              <a:gd name="connsiteX17" fmla="*/ 1015230 w 3086174"/>
              <a:gd name="connsiteY17" fmla="*/ 410265 h 1092479"/>
              <a:gd name="connsiteX18" fmla="*/ 1036092 w 3086174"/>
              <a:gd name="connsiteY18" fmla="*/ 441557 h 1092479"/>
              <a:gd name="connsiteX19" fmla="*/ 1081290 w 3086174"/>
              <a:gd name="connsiteY19" fmla="*/ 445034 h 1092479"/>
              <a:gd name="connsiteX20" fmla="*/ 1084767 w 3086174"/>
              <a:gd name="connsiteY20" fmla="*/ 462418 h 1092479"/>
              <a:gd name="connsiteX21" fmla="*/ 1143873 w 3086174"/>
              <a:gd name="connsiteY21" fmla="*/ 469373 h 1092479"/>
              <a:gd name="connsiteX22" fmla="*/ 1150827 w 3086174"/>
              <a:gd name="connsiteY22" fmla="*/ 490233 h 1092479"/>
              <a:gd name="connsiteX23" fmla="*/ 1164735 w 3086174"/>
              <a:gd name="connsiteY23" fmla="*/ 486758 h 1092479"/>
              <a:gd name="connsiteX24" fmla="*/ 1171688 w 3086174"/>
              <a:gd name="connsiteY24" fmla="*/ 521526 h 1092479"/>
              <a:gd name="connsiteX25" fmla="*/ 1206456 w 3086174"/>
              <a:gd name="connsiteY25" fmla="*/ 525002 h 1092479"/>
              <a:gd name="connsiteX26" fmla="*/ 1220364 w 3086174"/>
              <a:gd name="connsiteY26" fmla="*/ 552817 h 1092479"/>
              <a:gd name="connsiteX27" fmla="*/ 1230794 w 3086174"/>
              <a:gd name="connsiteY27" fmla="*/ 552817 h 1092479"/>
              <a:gd name="connsiteX28" fmla="*/ 1279469 w 3086174"/>
              <a:gd name="connsiteY28" fmla="*/ 657121 h 1092479"/>
              <a:gd name="connsiteX29" fmla="*/ 1515892 w 3086174"/>
              <a:gd name="connsiteY29" fmla="*/ 660598 h 1092479"/>
              <a:gd name="connsiteX30" fmla="*/ 1543708 w 3086174"/>
              <a:gd name="connsiteY30" fmla="*/ 698843 h 1092479"/>
              <a:gd name="connsiteX31" fmla="*/ 1599337 w 3086174"/>
              <a:gd name="connsiteY31" fmla="*/ 698843 h 1092479"/>
              <a:gd name="connsiteX32" fmla="*/ 1606290 w 3086174"/>
              <a:gd name="connsiteY32" fmla="*/ 782286 h 1092479"/>
              <a:gd name="connsiteX33" fmla="*/ 1759271 w 3086174"/>
              <a:gd name="connsiteY33" fmla="*/ 785764 h 1092479"/>
              <a:gd name="connsiteX34" fmla="*/ 1783608 w 3086174"/>
              <a:gd name="connsiteY34" fmla="*/ 813578 h 1092479"/>
              <a:gd name="connsiteX35" fmla="*/ 1908774 w 3086174"/>
              <a:gd name="connsiteY35" fmla="*/ 817055 h 1092479"/>
              <a:gd name="connsiteX36" fmla="*/ 1912251 w 3086174"/>
              <a:gd name="connsiteY36" fmla="*/ 837917 h 1092479"/>
              <a:gd name="connsiteX37" fmla="*/ 1971358 w 3086174"/>
              <a:gd name="connsiteY37" fmla="*/ 834440 h 1092479"/>
              <a:gd name="connsiteX38" fmla="*/ 1985265 w 3086174"/>
              <a:gd name="connsiteY38" fmla="*/ 865730 h 1092479"/>
              <a:gd name="connsiteX39" fmla="*/ 2082617 w 3086174"/>
              <a:gd name="connsiteY39" fmla="*/ 862254 h 1092479"/>
              <a:gd name="connsiteX40" fmla="*/ 2086093 w 3086174"/>
              <a:gd name="connsiteY40" fmla="*/ 883114 h 1092479"/>
              <a:gd name="connsiteX41" fmla="*/ 2127815 w 3086174"/>
              <a:gd name="connsiteY41" fmla="*/ 879638 h 1092479"/>
              <a:gd name="connsiteX42" fmla="*/ 2944854 w 3086174"/>
              <a:gd name="connsiteY42" fmla="*/ 1046518 h 1092479"/>
              <a:gd name="connsiteX43" fmla="*/ 2934424 w 3086174"/>
              <a:gd name="connsiteY43" fmla="*/ 1046518 h 1092479"/>
              <a:gd name="connsiteX0" fmla="*/ 0 w 3085420"/>
              <a:gd name="connsiteY0" fmla="*/ 0 h 1091369"/>
              <a:gd name="connsiteX1" fmla="*/ 472845 w 3085420"/>
              <a:gd name="connsiteY1" fmla="*/ 13907 h 1091369"/>
              <a:gd name="connsiteX2" fmla="*/ 476322 w 3085420"/>
              <a:gd name="connsiteY2" fmla="*/ 79966 h 1091369"/>
              <a:gd name="connsiteX3" fmla="*/ 507613 w 3085420"/>
              <a:gd name="connsiteY3" fmla="*/ 79966 h 1091369"/>
              <a:gd name="connsiteX4" fmla="*/ 528475 w 3085420"/>
              <a:gd name="connsiteY4" fmla="*/ 104304 h 1091369"/>
              <a:gd name="connsiteX5" fmla="*/ 549336 w 3085420"/>
              <a:gd name="connsiteY5" fmla="*/ 128642 h 1091369"/>
              <a:gd name="connsiteX6" fmla="*/ 570197 w 3085420"/>
              <a:gd name="connsiteY6" fmla="*/ 128642 h 1091369"/>
              <a:gd name="connsiteX7" fmla="*/ 604965 w 3085420"/>
              <a:gd name="connsiteY7" fmla="*/ 219038 h 1091369"/>
              <a:gd name="connsiteX8" fmla="*/ 650163 w 3085420"/>
              <a:gd name="connsiteY8" fmla="*/ 222516 h 1091369"/>
              <a:gd name="connsiteX9" fmla="*/ 664071 w 3085420"/>
              <a:gd name="connsiteY9" fmla="*/ 246854 h 1091369"/>
              <a:gd name="connsiteX10" fmla="*/ 709269 w 3085420"/>
              <a:gd name="connsiteY10" fmla="*/ 250331 h 1091369"/>
              <a:gd name="connsiteX11" fmla="*/ 737084 w 3085420"/>
              <a:gd name="connsiteY11" fmla="*/ 274668 h 1091369"/>
              <a:gd name="connsiteX12" fmla="*/ 771853 w 3085420"/>
              <a:gd name="connsiteY12" fmla="*/ 302483 h 1091369"/>
              <a:gd name="connsiteX13" fmla="*/ 810098 w 3085420"/>
              <a:gd name="connsiteY13" fmla="*/ 312914 h 1091369"/>
              <a:gd name="connsiteX14" fmla="*/ 817052 w 3085420"/>
              <a:gd name="connsiteY14" fmla="*/ 340729 h 1091369"/>
              <a:gd name="connsiteX15" fmla="*/ 928310 w 3085420"/>
              <a:gd name="connsiteY15" fmla="*/ 347682 h 1091369"/>
              <a:gd name="connsiteX16" fmla="*/ 952648 w 3085420"/>
              <a:gd name="connsiteY16" fmla="*/ 406788 h 1091369"/>
              <a:gd name="connsiteX17" fmla="*/ 1015230 w 3085420"/>
              <a:gd name="connsiteY17" fmla="*/ 410265 h 1091369"/>
              <a:gd name="connsiteX18" fmla="*/ 1036092 w 3085420"/>
              <a:gd name="connsiteY18" fmla="*/ 441557 h 1091369"/>
              <a:gd name="connsiteX19" fmla="*/ 1081290 w 3085420"/>
              <a:gd name="connsiteY19" fmla="*/ 445034 h 1091369"/>
              <a:gd name="connsiteX20" fmla="*/ 1084767 w 3085420"/>
              <a:gd name="connsiteY20" fmla="*/ 462418 h 1091369"/>
              <a:gd name="connsiteX21" fmla="*/ 1143873 w 3085420"/>
              <a:gd name="connsiteY21" fmla="*/ 469373 h 1091369"/>
              <a:gd name="connsiteX22" fmla="*/ 1150827 w 3085420"/>
              <a:gd name="connsiteY22" fmla="*/ 490233 h 1091369"/>
              <a:gd name="connsiteX23" fmla="*/ 1164735 w 3085420"/>
              <a:gd name="connsiteY23" fmla="*/ 486758 h 1091369"/>
              <a:gd name="connsiteX24" fmla="*/ 1171688 w 3085420"/>
              <a:gd name="connsiteY24" fmla="*/ 521526 h 1091369"/>
              <a:gd name="connsiteX25" fmla="*/ 1206456 w 3085420"/>
              <a:gd name="connsiteY25" fmla="*/ 525002 h 1091369"/>
              <a:gd name="connsiteX26" fmla="*/ 1220364 w 3085420"/>
              <a:gd name="connsiteY26" fmla="*/ 552817 h 1091369"/>
              <a:gd name="connsiteX27" fmla="*/ 1230794 w 3085420"/>
              <a:gd name="connsiteY27" fmla="*/ 552817 h 1091369"/>
              <a:gd name="connsiteX28" fmla="*/ 1279469 w 3085420"/>
              <a:gd name="connsiteY28" fmla="*/ 657121 h 1091369"/>
              <a:gd name="connsiteX29" fmla="*/ 1515892 w 3085420"/>
              <a:gd name="connsiteY29" fmla="*/ 660598 h 1091369"/>
              <a:gd name="connsiteX30" fmla="*/ 1543708 w 3085420"/>
              <a:gd name="connsiteY30" fmla="*/ 698843 h 1091369"/>
              <a:gd name="connsiteX31" fmla="*/ 1599337 w 3085420"/>
              <a:gd name="connsiteY31" fmla="*/ 698843 h 1091369"/>
              <a:gd name="connsiteX32" fmla="*/ 1606290 w 3085420"/>
              <a:gd name="connsiteY32" fmla="*/ 782286 h 1091369"/>
              <a:gd name="connsiteX33" fmla="*/ 1759271 w 3085420"/>
              <a:gd name="connsiteY33" fmla="*/ 785764 h 1091369"/>
              <a:gd name="connsiteX34" fmla="*/ 1783608 w 3085420"/>
              <a:gd name="connsiteY34" fmla="*/ 813578 h 1091369"/>
              <a:gd name="connsiteX35" fmla="*/ 1908774 w 3085420"/>
              <a:gd name="connsiteY35" fmla="*/ 817055 h 1091369"/>
              <a:gd name="connsiteX36" fmla="*/ 1912251 w 3085420"/>
              <a:gd name="connsiteY36" fmla="*/ 837917 h 1091369"/>
              <a:gd name="connsiteX37" fmla="*/ 1971358 w 3085420"/>
              <a:gd name="connsiteY37" fmla="*/ 834440 h 1091369"/>
              <a:gd name="connsiteX38" fmla="*/ 1985265 w 3085420"/>
              <a:gd name="connsiteY38" fmla="*/ 865730 h 1091369"/>
              <a:gd name="connsiteX39" fmla="*/ 2082617 w 3085420"/>
              <a:gd name="connsiteY39" fmla="*/ 862254 h 1091369"/>
              <a:gd name="connsiteX40" fmla="*/ 2086093 w 3085420"/>
              <a:gd name="connsiteY40" fmla="*/ 883114 h 1091369"/>
              <a:gd name="connsiteX41" fmla="*/ 2127815 w 3085420"/>
              <a:gd name="connsiteY41" fmla="*/ 879638 h 1091369"/>
              <a:gd name="connsiteX42" fmla="*/ 2141722 w 3085420"/>
              <a:gd name="connsiteY42" fmla="*/ 903975 h 1091369"/>
              <a:gd name="connsiteX43" fmla="*/ 2944854 w 3085420"/>
              <a:gd name="connsiteY43" fmla="*/ 1046518 h 1091369"/>
              <a:gd name="connsiteX44" fmla="*/ 2934424 w 3085420"/>
              <a:gd name="connsiteY44" fmla="*/ 1046518 h 1091369"/>
              <a:gd name="connsiteX0" fmla="*/ 0 w 3081149"/>
              <a:gd name="connsiteY0" fmla="*/ 0 h 1091213"/>
              <a:gd name="connsiteX1" fmla="*/ 472845 w 3081149"/>
              <a:gd name="connsiteY1" fmla="*/ 13907 h 1091213"/>
              <a:gd name="connsiteX2" fmla="*/ 476322 w 3081149"/>
              <a:gd name="connsiteY2" fmla="*/ 79966 h 1091213"/>
              <a:gd name="connsiteX3" fmla="*/ 507613 w 3081149"/>
              <a:gd name="connsiteY3" fmla="*/ 79966 h 1091213"/>
              <a:gd name="connsiteX4" fmla="*/ 528475 w 3081149"/>
              <a:gd name="connsiteY4" fmla="*/ 104304 h 1091213"/>
              <a:gd name="connsiteX5" fmla="*/ 549336 w 3081149"/>
              <a:gd name="connsiteY5" fmla="*/ 128642 h 1091213"/>
              <a:gd name="connsiteX6" fmla="*/ 570197 w 3081149"/>
              <a:gd name="connsiteY6" fmla="*/ 128642 h 1091213"/>
              <a:gd name="connsiteX7" fmla="*/ 604965 w 3081149"/>
              <a:gd name="connsiteY7" fmla="*/ 219038 h 1091213"/>
              <a:gd name="connsiteX8" fmla="*/ 650163 w 3081149"/>
              <a:gd name="connsiteY8" fmla="*/ 222516 h 1091213"/>
              <a:gd name="connsiteX9" fmla="*/ 664071 w 3081149"/>
              <a:gd name="connsiteY9" fmla="*/ 246854 h 1091213"/>
              <a:gd name="connsiteX10" fmla="*/ 709269 w 3081149"/>
              <a:gd name="connsiteY10" fmla="*/ 250331 h 1091213"/>
              <a:gd name="connsiteX11" fmla="*/ 737084 w 3081149"/>
              <a:gd name="connsiteY11" fmla="*/ 274668 h 1091213"/>
              <a:gd name="connsiteX12" fmla="*/ 771853 w 3081149"/>
              <a:gd name="connsiteY12" fmla="*/ 302483 h 1091213"/>
              <a:gd name="connsiteX13" fmla="*/ 810098 w 3081149"/>
              <a:gd name="connsiteY13" fmla="*/ 312914 h 1091213"/>
              <a:gd name="connsiteX14" fmla="*/ 817052 w 3081149"/>
              <a:gd name="connsiteY14" fmla="*/ 340729 h 1091213"/>
              <a:gd name="connsiteX15" fmla="*/ 928310 w 3081149"/>
              <a:gd name="connsiteY15" fmla="*/ 347682 h 1091213"/>
              <a:gd name="connsiteX16" fmla="*/ 952648 w 3081149"/>
              <a:gd name="connsiteY16" fmla="*/ 406788 h 1091213"/>
              <a:gd name="connsiteX17" fmla="*/ 1015230 w 3081149"/>
              <a:gd name="connsiteY17" fmla="*/ 410265 h 1091213"/>
              <a:gd name="connsiteX18" fmla="*/ 1036092 w 3081149"/>
              <a:gd name="connsiteY18" fmla="*/ 441557 h 1091213"/>
              <a:gd name="connsiteX19" fmla="*/ 1081290 w 3081149"/>
              <a:gd name="connsiteY19" fmla="*/ 445034 h 1091213"/>
              <a:gd name="connsiteX20" fmla="*/ 1084767 w 3081149"/>
              <a:gd name="connsiteY20" fmla="*/ 462418 h 1091213"/>
              <a:gd name="connsiteX21" fmla="*/ 1143873 w 3081149"/>
              <a:gd name="connsiteY21" fmla="*/ 469373 h 1091213"/>
              <a:gd name="connsiteX22" fmla="*/ 1150827 w 3081149"/>
              <a:gd name="connsiteY22" fmla="*/ 490233 h 1091213"/>
              <a:gd name="connsiteX23" fmla="*/ 1164735 w 3081149"/>
              <a:gd name="connsiteY23" fmla="*/ 486758 h 1091213"/>
              <a:gd name="connsiteX24" fmla="*/ 1171688 w 3081149"/>
              <a:gd name="connsiteY24" fmla="*/ 521526 h 1091213"/>
              <a:gd name="connsiteX25" fmla="*/ 1206456 w 3081149"/>
              <a:gd name="connsiteY25" fmla="*/ 525002 h 1091213"/>
              <a:gd name="connsiteX26" fmla="*/ 1220364 w 3081149"/>
              <a:gd name="connsiteY26" fmla="*/ 552817 h 1091213"/>
              <a:gd name="connsiteX27" fmla="*/ 1230794 w 3081149"/>
              <a:gd name="connsiteY27" fmla="*/ 552817 h 1091213"/>
              <a:gd name="connsiteX28" fmla="*/ 1279469 w 3081149"/>
              <a:gd name="connsiteY28" fmla="*/ 657121 h 1091213"/>
              <a:gd name="connsiteX29" fmla="*/ 1515892 w 3081149"/>
              <a:gd name="connsiteY29" fmla="*/ 660598 h 1091213"/>
              <a:gd name="connsiteX30" fmla="*/ 1543708 w 3081149"/>
              <a:gd name="connsiteY30" fmla="*/ 698843 h 1091213"/>
              <a:gd name="connsiteX31" fmla="*/ 1599337 w 3081149"/>
              <a:gd name="connsiteY31" fmla="*/ 698843 h 1091213"/>
              <a:gd name="connsiteX32" fmla="*/ 1606290 w 3081149"/>
              <a:gd name="connsiteY32" fmla="*/ 782286 h 1091213"/>
              <a:gd name="connsiteX33" fmla="*/ 1759271 w 3081149"/>
              <a:gd name="connsiteY33" fmla="*/ 785764 h 1091213"/>
              <a:gd name="connsiteX34" fmla="*/ 1783608 w 3081149"/>
              <a:gd name="connsiteY34" fmla="*/ 813578 h 1091213"/>
              <a:gd name="connsiteX35" fmla="*/ 1908774 w 3081149"/>
              <a:gd name="connsiteY35" fmla="*/ 817055 h 1091213"/>
              <a:gd name="connsiteX36" fmla="*/ 1912251 w 3081149"/>
              <a:gd name="connsiteY36" fmla="*/ 837917 h 1091213"/>
              <a:gd name="connsiteX37" fmla="*/ 1971358 w 3081149"/>
              <a:gd name="connsiteY37" fmla="*/ 834440 h 1091213"/>
              <a:gd name="connsiteX38" fmla="*/ 1985265 w 3081149"/>
              <a:gd name="connsiteY38" fmla="*/ 865730 h 1091213"/>
              <a:gd name="connsiteX39" fmla="*/ 2082617 w 3081149"/>
              <a:gd name="connsiteY39" fmla="*/ 862254 h 1091213"/>
              <a:gd name="connsiteX40" fmla="*/ 2086093 w 3081149"/>
              <a:gd name="connsiteY40" fmla="*/ 883114 h 1091213"/>
              <a:gd name="connsiteX41" fmla="*/ 2127815 w 3081149"/>
              <a:gd name="connsiteY41" fmla="*/ 879638 h 1091213"/>
              <a:gd name="connsiteX42" fmla="*/ 2141722 w 3081149"/>
              <a:gd name="connsiteY42" fmla="*/ 903975 h 1091213"/>
              <a:gd name="connsiteX43" fmla="*/ 2221689 w 3081149"/>
              <a:gd name="connsiteY43" fmla="*/ 907452 h 1091213"/>
              <a:gd name="connsiteX44" fmla="*/ 2944854 w 3081149"/>
              <a:gd name="connsiteY44" fmla="*/ 1046518 h 1091213"/>
              <a:gd name="connsiteX45" fmla="*/ 2934424 w 3081149"/>
              <a:gd name="connsiteY45" fmla="*/ 1046518 h 1091213"/>
              <a:gd name="connsiteX0" fmla="*/ 0 w 3079872"/>
              <a:gd name="connsiteY0" fmla="*/ 0 h 1090444"/>
              <a:gd name="connsiteX1" fmla="*/ 472845 w 3079872"/>
              <a:gd name="connsiteY1" fmla="*/ 13907 h 1090444"/>
              <a:gd name="connsiteX2" fmla="*/ 476322 w 3079872"/>
              <a:gd name="connsiteY2" fmla="*/ 79966 h 1090444"/>
              <a:gd name="connsiteX3" fmla="*/ 507613 w 3079872"/>
              <a:gd name="connsiteY3" fmla="*/ 79966 h 1090444"/>
              <a:gd name="connsiteX4" fmla="*/ 528475 w 3079872"/>
              <a:gd name="connsiteY4" fmla="*/ 104304 h 1090444"/>
              <a:gd name="connsiteX5" fmla="*/ 549336 w 3079872"/>
              <a:gd name="connsiteY5" fmla="*/ 128642 h 1090444"/>
              <a:gd name="connsiteX6" fmla="*/ 570197 w 3079872"/>
              <a:gd name="connsiteY6" fmla="*/ 128642 h 1090444"/>
              <a:gd name="connsiteX7" fmla="*/ 604965 w 3079872"/>
              <a:gd name="connsiteY7" fmla="*/ 219038 h 1090444"/>
              <a:gd name="connsiteX8" fmla="*/ 650163 w 3079872"/>
              <a:gd name="connsiteY8" fmla="*/ 222516 h 1090444"/>
              <a:gd name="connsiteX9" fmla="*/ 664071 w 3079872"/>
              <a:gd name="connsiteY9" fmla="*/ 246854 h 1090444"/>
              <a:gd name="connsiteX10" fmla="*/ 709269 w 3079872"/>
              <a:gd name="connsiteY10" fmla="*/ 250331 h 1090444"/>
              <a:gd name="connsiteX11" fmla="*/ 737084 w 3079872"/>
              <a:gd name="connsiteY11" fmla="*/ 274668 h 1090444"/>
              <a:gd name="connsiteX12" fmla="*/ 771853 w 3079872"/>
              <a:gd name="connsiteY12" fmla="*/ 302483 h 1090444"/>
              <a:gd name="connsiteX13" fmla="*/ 810098 w 3079872"/>
              <a:gd name="connsiteY13" fmla="*/ 312914 h 1090444"/>
              <a:gd name="connsiteX14" fmla="*/ 817052 w 3079872"/>
              <a:gd name="connsiteY14" fmla="*/ 340729 h 1090444"/>
              <a:gd name="connsiteX15" fmla="*/ 928310 w 3079872"/>
              <a:gd name="connsiteY15" fmla="*/ 347682 h 1090444"/>
              <a:gd name="connsiteX16" fmla="*/ 952648 w 3079872"/>
              <a:gd name="connsiteY16" fmla="*/ 406788 h 1090444"/>
              <a:gd name="connsiteX17" fmla="*/ 1015230 w 3079872"/>
              <a:gd name="connsiteY17" fmla="*/ 410265 h 1090444"/>
              <a:gd name="connsiteX18" fmla="*/ 1036092 w 3079872"/>
              <a:gd name="connsiteY18" fmla="*/ 441557 h 1090444"/>
              <a:gd name="connsiteX19" fmla="*/ 1081290 w 3079872"/>
              <a:gd name="connsiteY19" fmla="*/ 445034 h 1090444"/>
              <a:gd name="connsiteX20" fmla="*/ 1084767 w 3079872"/>
              <a:gd name="connsiteY20" fmla="*/ 462418 h 1090444"/>
              <a:gd name="connsiteX21" fmla="*/ 1143873 w 3079872"/>
              <a:gd name="connsiteY21" fmla="*/ 469373 h 1090444"/>
              <a:gd name="connsiteX22" fmla="*/ 1150827 w 3079872"/>
              <a:gd name="connsiteY22" fmla="*/ 490233 h 1090444"/>
              <a:gd name="connsiteX23" fmla="*/ 1164735 w 3079872"/>
              <a:gd name="connsiteY23" fmla="*/ 486758 h 1090444"/>
              <a:gd name="connsiteX24" fmla="*/ 1171688 w 3079872"/>
              <a:gd name="connsiteY24" fmla="*/ 521526 h 1090444"/>
              <a:gd name="connsiteX25" fmla="*/ 1206456 w 3079872"/>
              <a:gd name="connsiteY25" fmla="*/ 525002 h 1090444"/>
              <a:gd name="connsiteX26" fmla="*/ 1220364 w 3079872"/>
              <a:gd name="connsiteY26" fmla="*/ 552817 h 1090444"/>
              <a:gd name="connsiteX27" fmla="*/ 1230794 w 3079872"/>
              <a:gd name="connsiteY27" fmla="*/ 552817 h 1090444"/>
              <a:gd name="connsiteX28" fmla="*/ 1279469 w 3079872"/>
              <a:gd name="connsiteY28" fmla="*/ 657121 h 1090444"/>
              <a:gd name="connsiteX29" fmla="*/ 1515892 w 3079872"/>
              <a:gd name="connsiteY29" fmla="*/ 660598 h 1090444"/>
              <a:gd name="connsiteX30" fmla="*/ 1543708 w 3079872"/>
              <a:gd name="connsiteY30" fmla="*/ 698843 h 1090444"/>
              <a:gd name="connsiteX31" fmla="*/ 1599337 w 3079872"/>
              <a:gd name="connsiteY31" fmla="*/ 698843 h 1090444"/>
              <a:gd name="connsiteX32" fmla="*/ 1606290 w 3079872"/>
              <a:gd name="connsiteY32" fmla="*/ 782286 h 1090444"/>
              <a:gd name="connsiteX33" fmla="*/ 1759271 w 3079872"/>
              <a:gd name="connsiteY33" fmla="*/ 785764 h 1090444"/>
              <a:gd name="connsiteX34" fmla="*/ 1783608 w 3079872"/>
              <a:gd name="connsiteY34" fmla="*/ 813578 h 1090444"/>
              <a:gd name="connsiteX35" fmla="*/ 1908774 w 3079872"/>
              <a:gd name="connsiteY35" fmla="*/ 817055 h 1090444"/>
              <a:gd name="connsiteX36" fmla="*/ 1912251 w 3079872"/>
              <a:gd name="connsiteY36" fmla="*/ 837917 h 1090444"/>
              <a:gd name="connsiteX37" fmla="*/ 1971358 w 3079872"/>
              <a:gd name="connsiteY37" fmla="*/ 834440 h 1090444"/>
              <a:gd name="connsiteX38" fmla="*/ 1985265 w 3079872"/>
              <a:gd name="connsiteY38" fmla="*/ 865730 h 1090444"/>
              <a:gd name="connsiteX39" fmla="*/ 2082617 w 3079872"/>
              <a:gd name="connsiteY39" fmla="*/ 862254 h 1090444"/>
              <a:gd name="connsiteX40" fmla="*/ 2086093 w 3079872"/>
              <a:gd name="connsiteY40" fmla="*/ 883114 h 1090444"/>
              <a:gd name="connsiteX41" fmla="*/ 2127815 w 3079872"/>
              <a:gd name="connsiteY41" fmla="*/ 879638 h 1090444"/>
              <a:gd name="connsiteX42" fmla="*/ 2141722 w 3079872"/>
              <a:gd name="connsiteY42" fmla="*/ 903975 h 1090444"/>
              <a:gd name="connsiteX43" fmla="*/ 2221689 w 3079872"/>
              <a:gd name="connsiteY43" fmla="*/ 907452 h 1090444"/>
              <a:gd name="connsiteX44" fmla="*/ 2246027 w 3079872"/>
              <a:gd name="connsiteY44" fmla="*/ 924836 h 1090444"/>
              <a:gd name="connsiteX45" fmla="*/ 2944854 w 3079872"/>
              <a:gd name="connsiteY45" fmla="*/ 1046518 h 1090444"/>
              <a:gd name="connsiteX46" fmla="*/ 2934424 w 3079872"/>
              <a:gd name="connsiteY46" fmla="*/ 1046518 h 1090444"/>
              <a:gd name="connsiteX0" fmla="*/ 0 w 3072276"/>
              <a:gd name="connsiteY0" fmla="*/ 0 h 1090597"/>
              <a:gd name="connsiteX1" fmla="*/ 472845 w 3072276"/>
              <a:gd name="connsiteY1" fmla="*/ 13907 h 1090597"/>
              <a:gd name="connsiteX2" fmla="*/ 476322 w 3072276"/>
              <a:gd name="connsiteY2" fmla="*/ 79966 h 1090597"/>
              <a:gd name="connsiteX3" fmla="*/ 507613 w 3072276"/>
              <a:gd name="connsiteY3" fmla="*/ 79966 h 1090597"/>
              <a:gd name="connsiteX4" fmla="*/ 528475 w 3072276"/>
              <a:gd name="connsiteY4" fmla="*/ 104304 h 1090597"/>
              <a:gd name="connsiteX5" fmla="*/ 549336 w 3072276"/>
              <a:gd name="connsiteY5" fmla="*/ 128642 h 1090597"/>
              <a:gd name="connsiteX6" fmla="*/ 570197 w 3072276"/>
              <a:gd name="connsiteY6" fmla="*/ 128642 h 1090597"/>
              <a:gd name="connsiteX7" fmla="*/ 604965 w 3072276"/>
              <a:gd name="connsiteY7" fmla="*/ 219038 h 1090597"/>
              <a:gd name="connsiteX8" fmla="*/ 650163 w 3072276"/>
              <a:gd name="connsiteY8" fmla="*/ 222516 h 1090597"/>
              <a:gd name="connsiteX9" fmla="*/ 664071 w 3072276"/>
              <a:gd name="connsiteY9" fmla="*/ 246854 h 1090597"/>
              <a:gd name="connsiteX10" fmla="*/ 709269 w 3072276"/>
              <a:gd name="connsiteY10" fmla="*/ 250331 h 1090597"/>
              <a:gd name="connsiteX11" fmla="*/ 737084 w 3072276"/>
              <a:gd name="connsiteY11" fmla="*/ 274668 h 1090597"/>
              <a:gd name="connsiteX12" fmla="*/ 771853 w 3072276"/>
              <a:gd name="connsiteY12" fmla="*/ 302483 h 1090597"/>
              <a:gd name="connsiteX13" fmla="*/ 810098 w 3072276"/>
              <a:gd name="connsiteY13" fmla="*/ 312914 h 1090597"/>
              <a:gd name="connsiteX14" fmla="*/ 817052 w 3072276"/>
              <a:gd name="connsiteY14" fmla="*/ 340729 h 1090597"/>
              <a:gd name="connsiteX15" fmla="*/ 928310 w 3072276"/>
              <a:gd name="connsiteY15" fmla="*/ 347682 h 1090597"/>
              <a:gd name="connsiteX16" fmla="*/ 952648 w 3072276"/>
              <a:gd name="connsiteY16" fmla="*/ 406788 h 1090597"/>
              <a:gd name="connsiteX17" fmla="*/ 1015230 w 3072276"/>
              <a:gd name="connsiteY17" fmla="*/ 410265 h 1090597"/>
              <a:gd name="connsiteX18" fmla="*/ 1036092 w 3072276"/>
              <a:gd name="connsiteY18" fmla="*/ 441557 h 1090597"/>
              <a:gd name="connsiteX19" fmla="*/ 1081290 w 3072276"/>
              <a:gd name="connsiteY19" fmla="*/ 445034 h 1090597"/>
              <a:gd name="connsiteX20" fmla="*/ 1084767 w 3072276"/>
              <a:gd name="connsiteY20" fmla="*/ 462418 h 1090597"/>
              <a:gd name="connsiteX21" fmla="*/ 1143873 w 3072276"/>
              <a:gd name="connsiteY21" fmla="*/ 469373 h 1090597"/>
              <a:gd name="connsiteX22" fmla="*/ 1150827 w 3072276"/>
              <a:gd name="connsiteY22" fmla="*/ 490233 h 1090597"/>
              <a:gd name="connsiteX23" fmla="*/ 1164735 w 3072276"/>
              <a:gd name="connsiteY23" fmla="*/ 486758 h 1090597"/>
              <a:gd name="connsiteX24" fmla="*/ 1171688 w 3072276"/>
              <a:gd name="connsiteY24" fmla="*/ 521526 h 1090597"/>
              <a:gd name="connsiteX25" fmla="*/ 1206456 w 3072276"/>
              <a:gd name="connsiteY25" fmla="*/ 525002 h 1090597"/>
              <a:gd name="connsiteX26" fmla="*/ 1220364 w 3072276"/>
              <a:gd name="connsiteY26" fmla="*/ 552817 h 1090597"/>
              <a:gd name="connsiteX27" fmla="*/ 1230794 w 3072276"/>
              <a:gd name="connsiteY27" fmla="*/ 552817 h 1090597"/>
              <a:gd name="connsiteX28" fmla="*/ 1279469 w 3072276"/>
              <a:gd name="connsiteY28" fmla="*/ 657121 h 1090597"/>
              <a:gd name="connsiteX29" fmla="*/ 1515892 w 3072276"/>
              <a:gd name="connsiteY29" fmla="*/ 660598 h 1090597"/>
              <a:gd name="connsiteX30" fmla="*/ 1543708 w 3072276"/>
              <a:gd name="connsiteY30" fmla="*/ 698843 h 1090597"/>
              <a:gd name="connsiteX31" fmla="*/ 1599337 w 3072276"/>
              <a:gd name="connsiteY31" fmla="*/ 698843 h 1090597"/>
              <a:gd name="connsiteX32" fmla="*/ 1606290 w 3072276"/>
              <a:gd name="connsiteY32" fmla="*/ 782286 h 1090597"/>
              <a:gd name="connsiteX33" fmla="*/ 1759271 w 3072276"/>
              <a:gd name="connsiteY33" fmla="*/ 785764 h 1090597"/>
              <a:gd name="connsiteX34" fmla="*/ 1783608 w 3072276"/>
              <a:gd name="connsiteY34" fmla="*/ 813578 h 1090597"/>
              <a:gd name="connsiteX35" fmla="*/ 1908774 w 3072276"/>
              <a:gd name="connsiteY35" fmla="*/ 817055 h 1090597"/>
              <a:gd name="connsiteX36" fmla="*/ 1912251 w 3072276"/>
              <a:gd name="connsiteY36" fmla="*/ 837917 h 1090597"/>
              <a:gd name="connsiteX37" fmla="*/ 1971358 w 3072276"/>
              <a:gd name="connsiteY37" fmla="*/ 834440 h 1090597"/>
              <a:gd name="connsiteX38" fmla="*/ 1985265 w 3072276"/>
              <a:gd name="connsiteY38" fmla="*/ 865730 h 1090597"/>
              <a:gd name="connsiteX39" fmla="*/ 2082617 w 3072276"/>
              <a:gd name="connsiteY39" fmla="*/ 862254 h 1090597"/>
              <a:gd name="connsiteX40" fmla="*/ 2086093 w 3072276"/>
              <a:gd name="connsiteY40" fmla="*/ 883114 h 1090597"/>
              <a:gd name="connsiteX41" fmla="*/ 2127815 w 3072276"/>
              <a:gd name="connsiteY41" fmla="*/ 879638 h 1090597"/>
              <a:gd name="connsiteX42" fmla="*/ 2141722 w 3072276"/>
              <a:gd name="connsiteY42" fmla="*/ 903975 h 1090597"/>
              <a:gd name="connsiteX43" fmla="*/ 2221689 w 3072276"/>
              <a:gd name="connsiteY43" fmla="*/ 907452 h 1090597"/>
              <a:gd name="connsiteX44" fmla="*/ 2246027 w 3072276"/>
              <a:gd name="connsiteY44" fmla="*/ 924836 h 1090597"/>
              <a:gd name="connsiteX45" fmla="*/ 2395530 w 3072276"/>
              <a:gd name="connsiteY45" fmla="*/ 921359 h 1090597"/>
              <a:gd name="connsiteX46" fmla="*/ 2944854 w 3072276"/>
              <a:gd name="connsiteY46" fmla="*/ 1046518 h 1090597"/>
              <a:gd name="connsiteX47" fmla="*/ 2934424 w 3072276"/>
              <a:gd name="connsiteY47" fmla="*/ 1046518 h 1090597"/>
              <a:gd name="connsiteX0" fmla="*/ 0 w 3072105"/>
              <a:gd name="connsiteY0" fmla="*/ 0 h 1088382"/>
              <a:gd name="connsiteX1" fmla="*/ 472845 w 3072105"/>
              <a:gd name="connsiteY1" fmla="*/ 13907 h 1088382"/>
              <a:gd name="connsiteX2" fmla="*/ 476322 w 3072105"/>
              <a:gd name="connsiteY2" fmla="*/ 79966 h 1088382"/>
              <a:gd name="connsiteX3" fmla="*/ 507613 w 3072105"/>
              <a:gd name="connsiteY3" fmla="*/ 79966 h 1088382"/>
              <a:gd name="connsiteX4" fmla="*/ 528475 w 3072105"/>
              <a:gd name="connsiteY4" fmla="*/ 104304 h 1088382"/>
              <a:gd name="connsiteX5" fmla="*/ 549336 w 3072105"/>
              <a:gd name="connsiteY5" fmla="*/ 128642 h 1088382"/>
              <a:gd name="connsiteX6" fmla="*/ 570197 w 3072105"/>
              <a:gd name="connsiteY6" fmla="*/ 128642 h 1088382"/>
              <a:gd name="connsiteX7" fmla="*/ 604965 w 3072105"/>
              <a:gd name="connsiteY7" fmla="*/ 219038 h 1088382"/>
              <a:gd name="connsiteX8" fmla="*/ 650163 w 3072105"/>
              <a:gd name="connsiteY8" fmla="*/ 222516 h 1088382"/>
              <a:gd name="connsiteX9" fmla="*/ 664071 w 3072105"/>
              <a:gd name="connsiteY9" fmla="*/ 246854 h 1088382"/>
              <a:gd name="connsiteX10" fmla="*/ 709269 w 3072105"/>
              <a:gd name="connsiteY10" fmla="*/ 250331 h 1088382"/>
              <a:gd name="connsiteX11" fmla="*/ 737084 w 3072105"/>
              <a:gd name="connsiteY11" fmla="*/ 274668 h 1088382"/>
              <a:gd name="connsiteX12" fmla="*/ 771853 w 3072105"/>
              <a:gd name="connsiteY12" fmla="*/ 302483 h 1088382"/>
              <a:gd name="connsiteX13" fmla="*/ 810098 w 3072105"/>
              <a:gd name="connsiteY13" fmla="*/ 312914 h 1088382"/>
              <a:gd name="connsiteX14" fmla="*/ 817052 w 3072105"/>
              <a:gd name="connsiteY14" fmla="*/ 340729 h 1088382"/>
              <a:gd name="connsiteX15" fmla="*/ 928310 w 3072105"/>
              <a:gd name="connsiteY15" fmla="*/ 347682 h 1088382"/>
              <a:gd name="connsiteX16" fmla="*/ 952648 w 3072105"/>
              <a:gd name="connsiteY16" fmla="*/ 406788 h 1088382"/>
              <a:gd name="connsiteX17" fmla="*/ 1015230 w 3072105"/>
              <a:gd name="connsiteY17" fmla="*/ 410265 h 1088382"/>
              <a:gd name="connsiteX18" fmla="*/ 1036092 w 3072105"/>
              <a:gd name="connsiteY18" fmla="*/ 441557 h 1088382"/>
              <a:gd name="connsiteX19" fmla="*/ 1081290 w 3072105"/>
              <a:gd name="connsiteY19" fmla="*/ 445034 h 1088382"/>
              <a:gd name="connsiteX20" fmla="*/ 1084767 w 3072105"/>
              <a:gd name="connsiteY20" fmla="*/ 462418 h 1088382"/>
              <a:gd name="connsiteX21" fmla="*/ 1143873 w 3072105"/>
              <a:gd name="connsiteY21" fmla="*/ 469373 h 1088382"/>
              <a:gd name="connsiteX22" fmla="*/ 1150827 w 3072105"/>
              <a:gd name="connsiteY22" fmla="*/ 490233 h 1088382"/>
              <a:gd name="connsiteX23" fmla="*/ 1164735 w 3072105"/>
              <a:gd name="connsiteY23" fmla="*/ 486758 h 1088382"/>
              <a:gd name="connsiteX24" fmla="*/ 1171688 w 3072105"/>
              <a:gd name="connsiteY24" fmla="*/ 521526 h 1088382"/>
              <a:gd name="connsiteX25" fmla="*/ 1206456 w 3072105"/>
              <a:gd name="connsiteY25" fmla="*/ 525002 h 1088382"/>
              <a:gd name="connsiteX26" fmla="*/ 1220364 w 3072105"/>
              <a:gd name="connsiteY26" fmla="*/ 552817 h 1088382"/>
              <a:gd name="connsiteX27" fmla="*/ 1230794 w 3072105"/>
              <a:gd name="connsiteY27" fmla="*/ 552817 h 1088382"/>
              <a:gd name="connsiteX28" fmla="*/ 1279469 w 3072105"/>
              <a:gd name="connsiteY28" fmla="*/ 657121 h 1088382"/>
              <a:gd name="connsiteX29" fmla="*/ 1515892 w 3072105"/>
              <a:gd name="connsiteY29" fmla="*/ 660598 h 1088382"/>
              <a:gd name="connsiteX30" fmla="*/ 1543708 w 3072105"/>
              <a:gd name="connsiteY30" fmla="*/ 698843 h 1088382"/>
              <a:gd name="connsiteX31" fmla="*/ 1599337 w 3072105"/>
              <a:gd name="connsiteY31" fmla="*/ 698843 h 1088382"/>
              <a:gd name="connsiteX32" fmla="*/ 1606290 w 3072105"/>
              <a:gd name="connsiteY32" fmla="*/ 782286 h 1088382"/>
              <a:gd name="connsiteX33" fmla="*/ 1759271 w 3072105"/>
              <a:gd name="connsiteY33" fmla="*/ 785764 h 1088382"/>
              <a:gd name="connsiteX34" fmla="*/ 1783608 w 3072105"/>
              <a:gd name="connsiteY34" fmla="*/ 813578 h 1088382"/>
              <a:gd name="connsiteX35" fmla="*/ 1908774 w 3072105"/>
              <a:gd name="connsiteY35" fmla="*/ 817055 h 1088382"/>
              <a:gd name="connsiteX36" fmla="*/ 1912251 w 3072105"/>
              <a:gd name="connsiteY36" fmla="*/ 837917 h 1088382"/>
              <a:gd name="connsiteX37" fmla="*/ 1971358 w 3072105"/>
              <a:gd name="connsiteY37" fmla="*/ 834440 h 1088382"/>
              <a:gd name="connsiteX38" fmla="*/ 1985265 w 3072105"/>
              <a:gd name="connsiteY38" fmla="*/ 865730 h 1088382"/>
              <a:gd name="connsiteX39" fmla="*/ 2082617 w 3072105"/>
              <a:gd name="connsiteY39" fmla="*/ 862254 h 1088382"/>
              <a:gd name="connsiteX40" fmla="*/ 2086093 w 3072105"/>
              <a:gd name="connsiteY40" fmla="*/ 883114 h 1088382"/>
              <a:gd name="connsiteX41" fmla="*/ 2127815 w 3072105"/>
              <a:gd name="connsiteY41" fmla="*/ 879638 h 1088382"/>
              <a:gd name="connsiteX42" fmla="*/ 2141722 w 3072105"/>
              <a:gd name="connsiteY42" fmla="*/ 903975 h 1088382"/>
              <a:gd name="connsiteX43" fmla="*/ 2221689 w 3072105"/>
              <a:gd name="connsiteY43" fmla="*/ 907452 h 1088382"/>
              <a:gd name="connsiteX44" fmla="*/ 2246027 w 3072105"/>
              <a:gd name="connsiteY44" fmla="*/ 924836 h 1088382"/>
              <a:gd name="connsiteX45" fmla="*/ 2395530 w 3072105"/>
              <a:gd name="connsiteY45" fmla="*/ 921359 h 1088382"/>
              <a:gd name="connsiteX46" fmla="*/ 2399007 w 3072105"/>
              <a:gd name="connsiteY46" fmla="*/ 973511 h 1088382"/>
              <a:gd name="connsiteX47" fmla="*/ 2944854 w 3072105"/>
              <a:gd name="connsiteY47" fmla="*/ 1046518 h 1088382"/>
              <a:gd name="connsiteX48" fmla="*/ 2934424 w 3072105"/>
              <a:gd name="connsiteY48" fmla="*/ 1046518 h 1088382"/>
              <a:gd name="connsiteX0" fmla="*/ 0 w 3069561"/>
              <a:gd name="connsiteY0" fmla="*/ 0 h 1088382"/>
              <a:gd name="connsiteX1" fmla="*/ 472845 w 3069561"/>
              <a:gd name="connsiteY1" fmla="*/ 13907 h 1088382"/>
              <a:gd name="connsiteX2" fmla="*/ 476322 w 3069561"/>
              <a:gd name="connsiteY2" fmla="*/ 79966 h 1088382"/>
              <a:gd name="connsiteX3" fmla="*/ 507613 w 3069561"/>
              <a:gd name="connsiteY3" fmla="*/ 79966 h 1088382"/>
              <a:gd name="connsiteX4" fmla="*/ 528475 w 3069561"/>
              <a:gd name="connsiteY4" fmla="*/ 104304 h 1088382"/>
              <a:gd name="connsiteX5" fmla="*/ 549336 w 3069561"/>
              <a:gd name="connsiteY5" fmla="*/ 128642 h 1088382"/>
              <a:gd name="connsiteX6" fmla="*/ 570197 w 3069561"/>
              <a:gd name="connsiteY6" fmla="*/ 128642 h 1088382"/>
              <a:gd name="connsiteX7" fmla="*/ 604965 w 3069561"/>
              <a:gd name="connsiteY7" fmla="*/ 219038 h 1088382"/>
              <a:gd name="connsiteX8" fmla="*/ 650163 w 3069561"/>
              <a:gd name="connsiteY8" fmla="*/ 222516 h 1088382"/>
              <a:gd name="connsiteX9" fmla="*/ 664071 w 3069561"/>
              <a:gd name="connsiteY9" fmla="*/ 246854 h 1088382"/>
              <a:gd name="connsiteX10" fmla="*/ 709269 w 3069561"/>
              <a:gd name="connsiteY10" fmla="*/ 250331 h 1088382"/>
              <a:gd name="connsiteX11" fmla="*/ 737084 w 3069561"/>
              <a:gd name="connsiteY11" fmla="*/ 274668 h 1088382"/>
              <a:gd name="connsiteX12" fmla="*/ 771853 w 3069561"/>
              <a:gd name="connsiteY12" fmla="*/ 302483 h 1088382"/>
              <a:gd name="connsiteX13" fmla="*/ 810098 w 3069561"/>
              <a:gd name="connsiteY13" fmla="*/ 312914 h 1088382"/>
              <a:gd name="connsiteX14" fmla="*/ 817052 w 3069561"/>
              <a:gd name="connsiteY14" fmla="*/ 340729 h 1088382"/>
              <a:gd name="connsiteX15" fmla="*/ 928310 w 3069561"/>
              <a:gd name="connsiteY15" fmla="*/ 347682 h 1088382"/>
              <a:gd name="connsiteX16" fmla="*/ 952648 w 3069561"/>
              <a:gd name="connsiteY16" fmla="*/ 406788 h 1088382"/>
              <a:gd name="connsiteX17" fmla="*/ 1015230 w 3069561"/>
              <a:gd name="connsiteY17" fmla="*/ 410265 h 1088382"/>
              <a:gd name="connsiteX18" fmla="*/ 1036092 w 3069561"/>
              <a:gd name="connsiteY18" fmla="*/ 441557 h 1088382"/>
              <a:gd name="connsiteX19" fmla="*/ 1081290 w 3069561"/>
              <a:gd name="connsiteY19" fmla="*/ 445034 h 1088382"/>
              <a:gd name="connsiteX20" fmla="*/ 1084767 w 3069561"/>
              <a:gd name="connsiteY20" fmla="*/ 462418 h 1088382"/>
              <a:gd name="connsiteX21" fmla="*/ 1143873 w 3069561"/>
              <a:gd name="connsiteY21" fmla="*/ 469373 h 1088382"/>
              <a:gd name="connsiteX22" fmla="*/ 1150827 w 3069561"/>
              <a:gd name="connsiteY22" fmla="*/ 490233 h 1088382"/>
              <a:gd name="connsiteX23" fmla="*/ 1164735 w 3069561"/>
              <a:gd name="connsiteY23" fmla="*/ 486758 h 1088382"/>
              <a:gd name="connsiteX24" fmla="*/ 1171688 w 3069561"/>
              <a:gd name="connsiteY24" fmla="*/ 521526 h 1088382"/>
              <a:gd name="connsiteX25" fmla="*/ 1206456 w 3069561"/>
              <a:gd name="connsiteY25" fmla="*/ 525002 h 1088382"/>
              <a:gd name="connsiteX26" fmla="*/ 1220364 w 3069561"/>
              <a:gd name="connsiteY26" fmla="*/ 552817 h 1088382"/>
              <a:gd name="connsiteX27" fmla="*/ 1230794 w 3069561"/>
              <a:gd name="connsiteY27" fmla="*/ 552817 h 1088382"/>
              <a:gd name="connsiteX28" fmla="*/ 1279469 w 3069561"/>
              <a:gd name="connsiteY28" fmla="*/ 657121 h 1088382"/>
              <a:gd name="connsiteX29" fmla="*/ 1515892 w 3069561"/>
              <a:gd name="connsiteY29" fmla="*/ 660598 h 1088382"/>
              <a:gd name="connsiteX30" fmla="*/ 1543708 w 3069561"/>
              <a:gd name="connsiteY30" fmla="*/ 698843 h 1088382"/>
              <a:gd name="connsiteX31" fmla="*/ 1599337 w 3069561"/>
              <a:gd name="connsiteY31" fmla="*/ 698843 h 1088382"/>
              <a:gd name="connsiteX32" fmla="*/ 1606290 w 3069561"/>
              <a:gd name="connsiteY32" fmla="*/ 782286 h 1088382"/>
              <a:gd name="connsiteX33" fmla="*/ 1759271 w 3069561"/>
              <a:gd name="connsiteY33" fmla="*/ 785764 h 1088382"/>
              <a:gd name="connsiteX34" fmla="*/ 1783608 w 3069561"/>
              <a:gd name="connsiteY34" fmla="*/ 813578 h 1088382"/>
              <a:gd name="connsiteX35" fmla="*/ 1908774 w 3069561"/>
              <a:gd name="connsiteY35" fmla="*/ 817055 h 1088382"/>
              <a:gd name="connsiteX36" fmla="*/ 1912251 w 3069561"/>
              <a:gd name="connsiteY36" fmla="*/ 837917 h 1088382"/>
              <a:gd name="connsiteX37" fmla="*/ 1971358 w 3069561"/>
              <a:gd name="connsiteY37" fmla="*/ 834440 h 1088382"/>
              <a:gd name="connsiteX38" fmla="*/ 1985265 w 3069561"/>
              <a:gd name="connsiteY38" fmla="*/ 865730 h 1088382"/>
              <a:gd name="connsiteX39" fmla="*/ 2082617 w 3069561"/>
              <a:gd name="connsiteY39" fmla="*/ 862254 h 1088382"/>
              <a:gd name="connsiteX40" fmla="*/ 2086093 w 3069561"/>
              <a:gd name="connsiteY40" fmla="*/ 883114 h 1088382"/>
              <a:gd name="connsiteX41" fmla="*/ 2127815 w 3069561"/>
              <a:gd name="connsiteY41" fmla="*/ 879638 h 1088382"/>
              <a:gd name="connsiteX42" fmla="*/ 2141722 w 3069561"/>
              <a:gd name="connsiteY42" fmla="*/ 903975 h 1088382"/>
              <a:gd name="connsiteX43" fmla="*/ 2221689 w 3069561"/>
              <a:gd name="connsiteY43" fmla="*/ 907452 h 1088382"/>
              <a:gd name="connsiteX44" fmla="*/ 2246027 w 3069561"/>
              <a:gd name="connsiteY44" fmla="*/ 924836 h 1088382"/>
              <a:gd name="connsiteX45" fmla="*/ 2395530 w 3069561"/>
              <a:gd name="connsiteY45" fmla="*/ 921359 h 1088382"/>
              <a:gd name="connsiteX46" fmla="*/ 2399007 w 3069561"/>
              <a:gd name="connsiteY46" fmla="*/ 973511 h 1088382"/>
              <a:gd name="connsiteX47" fmla="*/ 2451160 w 3069561"/>
              <a:gd name="connsiteY47" fmla="*/ 973511 h 1088382"/>
              <a:gd name="connsiteX48" fmla="*/ 2944854 w 3069561"/>
              <a:gd name="connsiteY48" fmla="*/ 1046518 h 1088382"/>
              <a:gd name="connsiteX49" fmla="*/ 2934424 w 3069561"/>
              <a:gd name="connsiteY49" fmla="*/ 1046518 h 1088382"/>
              <a:gd name="connsiteX0" fmla="*/ 0 w 3068226"/>
              <a:gd name="connsiteY0" fmla="*/ 0 h 1086055"/>
              <a:gd name="connsiteX1" fmla="*/ 472845 w 3068226"/>
              <a:gd name="connsiteY1" fmla="*/ 13907 h 1086055"/>
              <a:gd name="connsiteX2" fmla="*/ 476322 w 3068226"/>
              <a:gd name="connsiteY2" fmla="*/ 79966 h 1086055"/>
              <a:gd name="connsiteX3" fmla="*/ 507613 w 3068226"/>
              <a:gd name="connsiteY3" fmla="*/ 79966 h 1086055"/>
              <a:gd name="connsiteX4" fmla="*/ 528475 w 3068226"/>
              <a:gd name="connsiteY4" fmla="*/ 104304 h 1086055"/>
              <a:gd name="connsiteX5" fmla="*/ 549336 w 3068226"/>
              <a:gd name="connsiteY5" fmla="*/ 128642 h 1086055"/>
              <a:gd name="connsiteX6" fmla="*/ 570197 w 3068226"/>
              <a:gd name="connsiteY6" fmla="*/ 128642 h 1086055"/>
              <a:gd name="connsiteX7" fmla="*/ 604965 w 3068226"/>
              <a:gd name="connsiteY7" fmla="*/ 219038 h 1086055"/>
              <a:gd name="connsiteX8" fmla="*/ 650163 w 3068226"/>
              <a:gd name="connsiteY8" fmla="*/ 222516 h 1086055"/>
              <a:gd name="connsiteX9" fmla="*/ 664071 w 3068226"/>
              <a:gd name="connsiteY9" fmla="*/ 246854 h 1086055"/>
              <a:gd name="connsiteX10" fmla="*/ 709269 w 3068226"/>
              <a:gd name="connsiteY10" fmla="*/ 250331 h 1086055"/>
              <a:gd name="connsiteX11" fmla="*/ 737084 w 3068226"/>
              <a:gd name="connsiteY11" fmla="*/ 274668 h 1086055"/>
              <a:gd name="connsiteX12" fmla="*/ 771853 w 3068226"/>
              <a:gd name="connsiteY12" fmla="*/ 302483 h 1086055"/>
              <a:gd name="connsiteX13" fmla="*/ 810098 w 3068226"/>
              <a:gd name="connsiteY13" fmla="*/ 312914 h 1086055"/>
              <a:gd name="connsiteX14" fmla="*/ 817052 w 3068226"/>
              <a:gd name="connsiteY14" fmla="*/ 340729 h 1086055"/>
              <a:gd name="connsiteX15" fmla="*/ 928310 w 3068226"/>
              <a:gd name="connsiteY15" fmla="*/ 347682 h 1086055"/>
              <a:gd name="connsiteX16" fmla="*/ 952648 w 3068226"/>
              <a:gd name="connsiteY16" fmla="*/ 406788 h 1086055"/>
              <a:gd name="connsiteX17" fmla="*/ 1015230 w 3068226"/>
              <a:gd name="connsiteY17" fmla="*/ 410265 h 1086055"/>
              <a:gd name="connsiteX18" fmla="*/ 1036092 w 3068226"/>
              <a:gd name="connsiteY18" fmla="*/ 441557 h 1086055"/>
              <a:gd name="connsiteX19" fmla="*/ 1081290 w 3068226"/>
              <a:gd name="connsiteY19" fmla="*/ 445034 h 1086055"/>
              <a:gd name="connsiteX20" fmla="*/ 1084767 w 3068226"/>
              <a:gd name="connsiteY20" fmla="*/ 462418 h 1086055"/>
              <a:gd name="connsiteX21" fmla="*/ 1143873 w 3068226"/>
              <a:gd name="connsiteY21" fmla="*/ 469373 h 1086055"/>
              <a:gd name="connsiteX22" fmla="*/ 1150827 w 3068226"/>
              <a:gd name="connsiteY22" fmla="*/ 490233 h 1086055"/>
              <a:gd name="connsiteX23" fmla="*/ 1164735 w 3068226"/>
              <a:gd name="connsiteY23" fmla="*/ 486758 h 1086055"/>
              <a:gd name="connsiteX24" fmla="*/ 1171688 w 3068226"/>
              <a:gd name="connsiteY24" fmla="*/ 521526 h 1086055"/>
              <a:gd name="connsiteX25" fmla="*/ 1206456 w 3068226"/>
              <a:gd name="connsiteY25" fmla="*/ 525002 h 1086055"/>
              <a:gd name="connsiteX26" fmla="*/ 1220364 w 3068226"/>
              <a:gd name="connsiteY26" fmla="*/ 552817 h 1086055"/>
              <a:gd name="connsiteX27" fmla="*/ 1230794 w 3068226"/>
              <a:gd name="connsiteY27" fmla="*/ 552817 h 1086055"/>
              <a:gd name="connsiteX28" fmla="*/ 1279469 w 3068226"/>
              <a:gd name="connsiteY28" fmla="*/ 657121 h 1086055"/>
              <a:gd name="connsiteX29" fmla="*/ 1515892 w 3068226"/>
              <a:gd name="connsiteY29" fmla="*/ 660598 h 1086055"/>
              <a:gd name="connsiteX30" fmla="*/ 1543708 w 3068226"/>
              <a:gd name="connsiteY30" fmla="*/ 698843 h 1086055"/>
              <a:gd name="connsiteX31" fmla="*/ 1599337 w 3068226"/>
              <a:gd name="connsiteY31" fmla="*/ 698843 h 1086055"/>
              <a:gd name="connsiteX32" fmla="*/ 1606290 w 3068226"/>
              <a:gd name="connsiteY32" fmla="*/ 782286 h 1086055"/>
              <a:gd name="connsiteX33" fmla="*/ 1759271 w 3068226"/>
              <a:gd name="connsiteY33" fmla="*/ 785764 h 1086055"/>
              <a:gd name="connsiteX34" fmla="*/ 1783608 w 3068226"/>
              <a:gd name="connsiteY34" fmla="*/ 813578 h 1086055"/>
              <a:gd name="connsiteX35" fmla="*/ 1908774 w 3068226"/>
              <a:gd name="connsiteY35" fmla="*/ 817055 h 1086055"/>
              <a:gd name="connsiteX36" fmla="*/ 1912251 w 3068226"/>
              <a:gd name="connsiteY36" fmla="*/ 837917 h 1086055"/>
              <a:gd name="connsiteX37" fmla="*/ 1971358 w 3068226"/>
              <a:gd name="connsiteY37" fmla="*/ 834440 h 1086055"/>
              <a:gd name="connsiteX38" fmla="*/ 1985265 w 3068226"/>
              <a:gd name="connsiteY38" fmla="*/ 865730 h 1086055"/>
              <a:gd name="connsiteX39" fmla="*/ 2082617 w 3068226"/>
              <a:gd name="connsiteY39" fmla="*/ 862254 h 1086055"/>
              <a:gd name="connsiteX40" fmla="*/ 2086093 w 3068226"/>
              <a:gd name="connsiteY40" fmla="*/ 883114 h 1086055"/>
              <a:gd name="connsiteX41" fmla="*/ 2127815 w 3068226"/>
              <a:gd name="connsiteY41" fmla="*/ 879638 h 1086055"/>
              <a:gd name="connsiteX42" fmla="*/ 2141722 w 3068226"/>
              <a:gd name="connsiteY42" fmla="*/ 903975 h 1086055"/>
              <a:gd name="connsiteX43" fmla="*/ 2221689 w 3068226"/>
              <a:gd name="connsiteY43" fmla="*/ 907452 h 1086055"/>
              <a:gd name="connsiteX44" fmla="*/ 2246027 w 3068226"/>
              <a:gd name="connsiteY44" fmla="*/ 924836 h 1086055"/>
              <a:gd name="connsiteX45" fmla="*/ 2395530 w 3068226"/>
              <a:gd name="connsiteY45" fmla="*/ 921359 h 1086055"/>
              <a:gd name="connsiteX46" fmla="*/ 2399007 w 3068226"/>
              <a:gd name="connsiteY46" fmla="*/ 973511 h 1086055"/>
              <a:gd name="connsiteX47" fmla="*/ 2451160 w 3068226"/>
              <a:gd name="connsiteY47" fmla="*/ 973511 h 1086055"/>
              <a:gd name="connsiteX48" fmla="*/ 2478974 w 3068226"/>
              <a:gd name="connsiteY48" fmla="*/ 1032617 h 1086055"/>
              <a:gd name="connsiteX49" fmla="*/ 2944854 w 3068226"/>
              <a:gd name="connsiteY49" fmla="*/ 1046518 h 1086055"/>
              <a:gd name="connsiteX50" fmla="*/ 2934424 w 3068226"/>
              <a:gd name="connsiteY50" fmla="*/ 1046518 h 1086055"/>
              <a:gd name="connsiteX0" fmla="*/ 0 w 2944854"/>
              <a:gd name="connsiteY0" fmla="*/ 0 h 1046518"/>
              <a:gd name="connsiteX1" fmla="*/ 472845 w 2944854"/>
              <a:gd name="connsiteY1" fmla="*/ 13907 h 1046518"/>
              <a:gd name="connsiteX2" fmla="*/ 476322 w 2944854"/>
              <a:gd name="connsiteY2" fmla="*/ 79966 h 1046518"/>
              <a:gd name="connsiteX3" fmla="*/ 507613 w 2944854"/>
              <a:gd name="connsiteY3" fmla="*/ 79966 h 1046518"/>
              <a:gd name="connsiteX4" fmla="*/ 528475 w 2944854"/>
              <a:gd name="connsiteY4" fmla="*/ 104304 h 1046518"/>
              <a:gd name="connsiteX5" fmla="*/ 549336 w 2944854"/>
              <a:gd name="connsiteY5" fmla="*/ 128642 h 1046518"/>
              <a:gd name="connsiteX6" fmla="*/ 570197 w 2944854"/>
              <a:gd name="connsiteY6" fmla="*/ 128642 h 1046518"/>
              <a:gd name="connsiteX7" fmla="*/ 604965 w 2944854"/>
              <a:gd name="connsiteY7" fmla="*/ 219038 h 1046518"/>
              <a:gd name="connsiteX8" fmla="*/ 650163 w 2944854"/>
              <a:gd name="connsiteY8" fmla="*/ 222516 h 1046518"/>
              <a:gd name="connsiteX9" fmla="*/ 664071 w 2944854"/>
              <a:gd name="connsiteY9" fmla="*/ 246854 h 1046518"/>
              <a:gd name="connsiteX10" fmla="*/ 709269 w 2944854"/>
              <a:gd name="connsiteY10" fmla="*/ 250331 h 1046518"/>
              <a:gd name="connsiteX11" fmla="*/ 737084 w 2944854"/>
              <a:gd name="connsiteY11" fmla="*/ 274668 h 1046518"/>
              <a:gd name="connsiteX12" fmla="*/ 771853 w 2944854"/>
              <a:gd name="connsiteY12" fmla="*/ 302483 h 1046518"/>
              <a:gd name="connsiteX13" fmla="*/ 810098 w 2944854"/>
              <a:gd name="connsiteY13" fmla="*/ 312914 h 1046518"/>
              <a:gd name="connsiteX14" fmla="*/ 817052 w 2944854"/>
              <a:gd name="connsiteY14" fmla="*/ 340729 h 1046518"/>
              <a:gd name="connsiteX15" fmla="*/ 928310 w 2944854"/>
              <a:gd name="connsiteY15" fmla="*/ 347682 h 1046518"/>
              <a:gd name="connsiteX16" fmla="*/ 952648 w 2944854"/>
              <a:gd name="connsiteY16" fmla="*/ 406788 h 1046518"/>
              <a:gd name="connsiteX17" fmla="*/ 1015230 w 2944854"/>
              <a:gd name="connsiteY17" fmla="*/ 410265 h 1046518"/>
              <a:gd name="connsiteX18" fmla="*/ 1036092 w 2944854"/>
              <a:gd name="connsiteY18" fmla="*/ 441557 h 1046518"/>
              <a:gd name="connsiteX19" fmla="*/ 1081290 w 2944854"/>
              <a:gd name="connsiteY19" fmla="*/ 445034 h 1046518"/>
              <a:gd name="connsiteX20" fmla="*/ 1084767 w 2944854"/>
              <a:gd name="connsiteY20" fmla="*/ 462418 h 1046518"/>
              <a:gd name="connsiteX21" fmla="*/ 1143873 w 2944854"/>
              <a:gd name="connsiteY21" fmla="*/ 469373 h 1046518"/>
              <a:gd name="connsiteX22" fmla="*/ 1150827 w 2944854"/>
              <a:gd name="connsiteY22" fmla="*/ 490233 h 1046518"/>
              <a:gd name="connsiteX23" fmla="*/ 1164735 w 2944854"/>
              <a:gd name="connsiteY23" fmla="*/ 486758 h 1046518"/>
              <a:gd name="connsiteX24" fmla="*/ 1171688 w 2944854"/>
              <a:gd name="connsiteY24" fmla="*/ 521526 h 1046518"/>
              <a:gd name="connsiteX25" fmla="*/ 1206456 w 2944854"/>
              <a:gd name="connsiteY25" fmla="*/ 525002 h 1046518"/>
              <a:gd name="connsiteX26" fmla="*/ 1220364 w 2944854"/>
              <a:gd name="connsiteY26" fmla="*/ 552817 h 1046518"/>
              <a:gd name="connsiteX27" fmla="*/ 1230794 w 2944854"/>
              <a:gd name="connsiteY27" fmla="*/ 552817 h 1046518"/>
              <a:gd name="connsiteX28" fmla="*/ 1279469 w 2944854"/>
              <a:gd name="connsiteY28" fmla="*/ 657121 h 1046518"/>
              <a:gd name="connsiteX29" fmla="*/ 1515892 w 2944854"/>
              <a:gd name="connsiteY29" fmla="*/ 660598 h 1046518"/>
              <a:gd name="connsiteX30" fmla="*/ 1543708 w 2944854"/>
              <a:gd name="connsiteY30" fmla="*/ 698843 h 1046518"/>
              <a:gd name="connsiteX31" fmla="*/ 1599337 w 2944854"/>
              <a:gd name="connsiteY31" fmla="*/ 698843 h 1046518"/>
              <a:gd name="connsiteX32" fmla="*/ 1606290 w 2944854"/>
              <a:gd name="connsiteY32" fmla="*/ 782286 h 1046518"/>
              <a:gd name="connsiteX33" fmla="*/ 1759271 w 2944854"/>
              <a:gd name="connsiteY33" fmla="*/ 785764 h 1046518"/>
              <a:gd name="connsiteX34" fmla="*/ 1783608 w 2944854"/>
              <a:gd name="connsiteY34" fmla="*/ 813578 h 1046518"/>
              <a:gd name="connsiteX35" fmla="*/ 1908774 w 2944854"/>
              <a:gd name="connsiteY35" fmla="*/ 817055 h 1046518"/>
              <a:gd name="connsiteX36" fmla="*/ 1912251 w 2944854"/>
              <a:gd name="connsiteY36" fmla="*/ 837917 h 1046518"/>
              <a:gd name="connsiteX37" fmla="*/ 1971358 w 2944854"/>
              <a:gd name="connsiteY37" fmla="*/ 834440 h 1046518"/>
              <a:gd name="connsiteX38" fmla="*/ 1985265 w 2944854"/>
              <a:gd name="connsiteY38" fmla="*/ 865730 h 1046518"/>
              <a:gd name="connsiteX39" fmla="*/ 2082617 w 2944854"/>
              <a:gd name="connsiteY39" fmla="*/ 862254 h 1046518"/>
              <a:gd name="connsiteX40" fmla="*/ 2086093 w 2944854"/>
              <a:gd name="connsiteY40" fmla="*/ 883114 h 1046518"/>
              <a:gd name="connsiteX41" fmla="*/ 2127815 w 2944854"/>
              <a:gd name="connsiteY41" fmla="*/ 879638 h 1046518"/>
              <a:gd name="connsiteX42" fmla="*/ 2141722 w 2944854"/>
              <a:gd name="connsiteY42" fmla="*/ 903975 h 1046518"/>
              <a:gd name="connsiteX43" fmla="*/ 2221689 w 2944854"/>
              <a:gd name="connsiteY43" fmla="*/ 907452 h 1046518"/>
              <a:gd name="connsiteX44" fmla="*/ 2246027 w 2944854"/>
              <a:gd name="connsiteY44" fmla="*/ 924836 h 1046518"/>
              <a:gd name="connsiteX45" fmla="*/ 2395530 w 2944854"/>
              <a:gd name="connsiteY45" fmla="*/ 921359 h 1046518"/>
              <a:gd name="connsiteX46" fmla="*/ 2399007 w 2944854"/>
              <a:gd name="connsiteY46" fmla="*/ 973511 h 1046518"/>
              <a:gd name="connsiteX47" fmla="*/ 2451160 w 2944854"/>
              <a:gd name="connsiteY47" fmla="*/ 973511 h 1046518"/>
              <a:gd name="connsiteX48" fmla="*/ 2478974 w 2944854"/>
              <a:gd name="connsiteY48" fmla="*/ 1032617 h 1046518"/>
              <a:gd name="connsiteX49" fmla="*/ 2944854 w 2944854"/>
              <a:gd name="connsiteY49" fmla="*/ 1046518 h 104651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51160 w 2941377"/>
              <a:gd name="connsiteY47" fmla="*/ 973511 h 1036088"/>
              <a:gd name="connsiteX48" fmla="*/ 2478974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51160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51160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61591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61591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61591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  <a:gd name="connsiteX0" fmla="*/ 0 w 2941377"/>
              <a:gd name="connsiteY0" fmla="*/ 0 h 1036088"/>
              <a:gd name="connsiteX1" fmla="*/ 472845 w 2941377"/>
              <a:gd name="connsiteY1" fmla="*/ 13907 h 1036088"/>
              <a:gd name="connsiteX2" fmla="*/ 476322 w 2941377"/>
              <a:gd name="connsiteY2" fmla="*/ 79966 h 1036088"/>
              <a:gd name="connsiteX3" fmla="*/ 507613 w 2941377"/>
              <a:gd name="connsiteY3" fmla="*/ 79966 h 1036088"/>
              <a:gd name="connsiteX4" fmla="*/ 528475 w 2941377"/>
              <a:gd name="connsiteY4" fmla="*/ 104304 h 1036088"/>
              <a:gd name="connsiteX5" fmla="*/ 549336 w 2941377"/>
              <a:gd name="connsiteY5" fmla="*/ 128642 h 1036088"/>
              <a:gd name="connsiteX6" fmla="*/ 570197 w 2941377"/>
              <a:gd name="connsiteY6" fmla="*/ 128642 h 1036088"/>
              <a:gd name="connsiteX7" fmla="*/ 604965 w 2941377"/>
              <a:gd name="connsiteY7" fmla="*/ 219038 h 1036088"/>
              <a:gd name="connsiteX8" fmla="*/ 650163 w 2941377"/>
              <a:gd name="connsiteY8" fmla="*/ 222516 h 1036088"/>
              <a:gd name="connsiteX9" fmla="*/ 664071 w 2941377"/>
              <a:gd name="connsiteY9" fmla="*/ 246854 h 1036088"/>
              <a:gd name="connsiteX10" fmla="*/ 709269 w 2941377"/>
              <a:gd name="connsiteY10" fmla="*/ 250331 h 1036088"/>
              <a:gd name="connsiteX11" fmla="*/ 737084 w 2941377"/>
              <a:gd name="connsiteY11" fmla="*/ 274668 h 1036088"/>
              <a:gd name="connsiteX12" fmla="*/ 771853 w 2941377"/>
              <a:gd name="connsiteY12" fmla="*/ 302483 h 1036088"/>
              <a:gd name="connsiteX13" fmla="*/ 810098 w 2941377"/>
              <a:gd name="connsiteY13" fmla="*/ 312914 h 1036088"/>
              <a:gd name="connsiteX14" fmla="*/ 817052 w 2941377"/>
              <a:gd name="connsiteY14" fmla="*/ 340729 h 1036088"/>
              <a:gd name="connsiteX15" fmla="*/ 928310 w 2941377"/>
              <a:gd name="connsiteY15" fmla="*/ 347682 h 1036088"/>
              <a:gd name="connsiteX16" fmla="*/ 952648 w 2941377"/>
              <a:gd name="connsiteY16" fmla="*/ 406788 h 1036088"/>
              <a:gd name="connsiteX17" fmla="*/ 1015230 w 2941377"/>
              <a:gd name="connsiteY17" fmla="*/ 410265 h 1036088"/>
              <a:gd name="connsiteX18" fmla="*/ 1036092 w 2941377"/>
              <a:gd name="connsiteY18" fmla="*/ 441557 h 1036088"/>
              <a:gd name="connsiteX19" fmla="*/ 1081290 w 2941377"/>
              <a:gd name="connsiteY19" fmla="*/ 445034 h 1036088"/>
              <a:gd name="connsiteX20" fmla="*/ 1084767 w 2941377"/>
              <a:gd name="connsiteY20" fmla="*/ 462418 h 1036088"/>
              <a:gd name="connsiteX21" fmla="*/ 1143873 w 2941377"/>
              <a:gd name="connsiteY21" fmla="*/ 469373 h 1036088"/>
              <a:gd name="connsiteX22" fmla="*/ 1150827 w 2941377"/>
              <a:gd name="connsiteY22" fmla="*/ 490233 h 1036088"/>
              <a:gd name="connsiteX23" fmla="*/ 1164735 w 2941377"/>
              <a:gd name="connsiteY23" fmla="*/ 486758 h 1036088"/>
              <a:gd name="connsiteX24" fmla="*/ 1171688 w 2941377"/>
              <a:gd name="connsiteY24" fmla="*/ 521526 h 1036088"/>
              <a:gd name="connsiteX25" fmla="*/ 1206456 w 2941377"/>
              <a:gd name="connsiteY25" fmla="*/ 525002 h 1036088"/>
              <a:gd name="connsiteX26" fmla="*/ 1220364 w 2941377"/>
              <a:gd name="connsiteY26" fmla="*/ 552817 h 1036088"/>
              <a:gd name="connsiteX27" fmla="*/ 1230794 w 2941377"/>
              <a:gd name="connsiteY27" fmla="*/ 552817 h 1036088"/>
              <a:gd name="connsiteX28" fmla="*/ 1279469 w 2941377"/>
              <a:gd name="connsiteY28" fmla="*/ 657121 h 1036088"/>
              <a:gd name="connsiteX29" fmla="*/ 1515892 w 2941377"/>
              <a:gd name="connsiteY29" fmla="*/ 660598 h 1036088"/>
              <a:gd name="connsiteX30" fmla="*/ 1543708 w 2941377"/>
              <a:gd name="connsiteY30" fmla="*/ 698843 h 1036088"/>
              <a:gd name="connsiteX31" fmla="*/ 1599337 w 2941377"/>
              <a:gd name="connsiteY31" fmla="*/ 698843 h 1036088"/>
              <a:gd name="connsiteX32" fmla="*/ 1606290 w 2941377"/>
              <a:gd name="connsiteY32" fmla="*/ 782286 h 1036088"/>
              <a:gd name="connsiteX33" fmla="*/ 1759271 w 2941377"/>
              <a:gd name="connsiteY33" fmla="*/ 785764 h 1036088"/>
              <a:gd name="connsiteX34" fmla="*/ 1783608 w 2941377"/>
              <a:gd name="connsiteY34" fmla="*/ 813578 h 1036088"/>
              <a:gd name="connsiteX35" fmla="*/ 1908774 w 2941377"/>
              <a:gd name="connsiteY35" fmla="*/ 817055 h 1036088"/>
              <a:gd name="connsiteX36" fmla="*/ 1912251 w 2941377"/>
              <a:gd name="connsiteY36" fmla="*/ 837917 h 1036088"/>
              <a:gd name="connsiteX37" fmla="*/ 1971358 w 2941377"/>
              <a:gd name="connsiteY37" fmla="*/ 834440 h 1036088"/>
              <a:gd name="connsiteX38" fmla="*/ 1985265 w 2941377"/>
              <a:gd name="connsiteY38" fmla="*/ 865730 h 1036088"/>
              <a:gd name="connsiteX39" fmla="*/ 2082617 w 2941377"/>
              <a:gd name="connsiteY39" fmla="*/ 862254 h 1036088"/>
              <a:gd name="connsiteX40" fmla="*/ 2086093 w 2941377"/>
              <a:gd name="connsiteY40" fmla="*/ 883114 h 1036088"/>
              <a:gd name="connsiteX41" fmla="*/ 2127815 w 2941377"/>
              <a:gd name="connsiteY41" fmla="*/ 879638 h 1036088"/>
              <a:gd name="connsiteX42" fmla="*/ 2141722 w 2941377"/>
              <a:gd name="connsiteY42" fmla="*/ 903975 h 1036088"/>
              <a:gd name="connsiteX43" fmla="*/ 2221689 w 2941377"/>
              <a:gd name="connsiteY43" fmla="*/ 907452 h 1036088"/>
              <a:gd name="connsiteX44" fmla="*/ 2246027 w 2941377"/>
              <a:gd name="connsiteY44" fmla="*/ 924836 h 1036088"/>
              <a:gd name="connsiteX45" fmla="*/ 2395530 w 2941377"/>
              <a:gd name="connsiteY45" fmla="*/ 921359 h 1036088"/>
              <a:gd name="connsiteX46" fmla="*/ 2399007 w 2941377"/>
              <a:gd name="connsiteY46" fmla="*/ 973511 h 1036088"/>
              <a:gd name="connsiteX47" fmla="*/ 2461591 w 2941377"/>
              <a:gd name="connsiteY47" fmla="*/ 973511 h 1036088"/>
              <a:gd name="connsiteX48" fmla="*/ 2465066 w 2941377"/>
              <a:gd name="connsiteY48" fmla="*/ 1032617 h 1036088"/>
              <a:gd name="connsiteX49" fmla="*/ 2941377 w 2941377"/>
              <a:gd name="connsiteY49" fmla="*/ 1036088 h 103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41377" h="1036088">
                <a:moveTo>
                  <a:pt x="0" y="0"/>
                </a:moveTo>
                <a:cubicBezTo>
                  <a:pt x="31291" y="9271"/>
                  <a:pt x="441554" y="4636"/>
                  <a:pt x="472845" y="13907"/>
                </a:cubicBezTo>
                <a:cubicBezTo>
                  <a:pt x="482117" y="18543"/>
                  <a:pt x="467050" y="75330"/>
                  <a:pt x="476322" y="79966"/>
                </a:cubicBezTo>
                <a:lnTo>
                  <a:pt x="507613" y="79966"/>
                </a:lnTo>
                <a:cubicBezTo>
                  <a:pt x="514567" y="82284"/>
                  <a:pt x="521521" y="101986"/>
                  <a:pt x="528475" y="104304"/>
                </a:cubicBezTo>
                <a:cubicBezTo>
                  <a:pt x="535429" y="107781"/>
                  <a:pt x="542382" y="125165"/>
                  <a:pt x="549336" y="128642"/>
                </a:cubicBezTo>
                <a:lnTo>
                  <a:pt x="570197" y="128642"/>
                </a:lnTo>
                <a:cubicBezTo>
                  <a:pt x="578310" y="133278"/>
                  <a:pt x="596852" y="214402"/>
                  <a:pt x="604965" y="219038"/>
                </a:cubicBezTo>
                <a:cubicBezTo>
                  <a:pt x="609601" y="219038"/>
                  <a:pt x="645527" y="222516"/>
                  <a:pt x="650163" y="222516"/>
                </a:cubicBezTo>
                <a:cubicBezTo>
                  <a:pt x="654799" y="224834"/>
                  <a:pt x="659435" y="244536"/>
                  <a:pt x="664071" y="246854"/>
                </a:cubicBezTo>
                <a:cubicBezTo>
                  <a:pt x="675660" y="251490"/>
                  <a:pt x="697680" y="245695"/>
                  <a:pt x="709269" y="250331"/>
                </a:cubicBezTo>
                <a:cubicBezTo>
                  <a:pt x="715064" y="251490"/>
                  <a:pt x="731289" y="273509"/>
                  <a:pt x="737084" y="274668"/>
                </a:cubicBezTo>
                <a:cubicBezTo>
                  <a:pt x="747515" y="276986"/>
                  <a:pt x="761422" y="300165"/>
                  <a:pt x="771853" y="302483"/>
                </a:cubicBezTo>
                <a:cubicBezTo>
                  <a:pt x="784601" y="307119"/>
                  <a:pt x="797350" y="308278"/>
                  <a:pt x="810098" y="312914"/>
                </a:cubicBezTo>
                <a:cubicBezTo>
                  <a:pt x="813575" y="314073"/>
                  <a:pt x="813575" y="339570"/>
                  <a:pt x="817052" y="340729"/>
                </a:cubicBezTo>
                <a:cubicBezTo>
                  <a:pt x="826324" y="343047"/>
                  <a:pt x="919038" y="345364"/>
                  <a:pt x="928310" y="347682"/>
                </a:cubicBezTo>
                <a:cubicBezTo>
                  <a:pt x="934105" y="350000"/>
                  <a:pt x="946853" y="404470"/>
                  <a:pt x="952648" y="406788"/>
                </a:cubicBezTo>
                <a:cubicBezTo>
                  <a:pt x="964237" y="409106"/>
                  <a:pt x="1003641" y="407947"/>
                  <a:pt x="1015230" y="410265"/>
                </a:cubicBezTo>
                <a:cubicBezTo>
                  <a:pt x="1022184" y="412583"/>
                  <a:pt x="1029138" y="439239"/>
                  <a:pt x="1036092" y="441557"/>
                </a:cubicBezTo>
                <a:cubicBezTo>
                  <a:pt x="1041887" y="442716"/>
                  <a:pt x="1075495" y="443875"/>
                  <a:pt x="1081290" y="445034"/>
                </a:cubicBezTo>
                <a:cubicBezTo>
                  <a:pt x="1084767" y="445034"/>
                  <a:pt x="1081290" y="462418"/>
                  <a:pt x="1084767" y="462418"/>
                </a:cubicBezTo>
                <a:cubicBezTo>
                  <a:pt x="1092880" y="465895"/>
                  <a:pt x="1135760" y="465896"/>
                  <a:pt x="1143873" y="469373"/>
                </a:cubicBezTo>
                <a:cubicBezTo>
                  <a:pt x="1147350" y="470532"/>
                  <a:pt x="1147350" y="489074"/>
                  <a:pt x="1150827" y="490233"/>
                </a:cubicBezTo>
                <a:cubicBezTo>
                  <a:pt x="1158940" y="491392"/>
                  <a:pt x="1156622" y="485599"/>
                  <a:pt x="1164735" y="486758"/>
                </a:cubicBezTo>
                <a:cubicBezTo>
                  <a:pt x="1171689" y="489076"/>
                  <a:pt x="1164734" y="519208"/>
                  <a:pt x="1171688" y="521526"/>
                </a:cubicBezTo>
                <a:cubicBezTo>
                  <a:pt x="1176324" y="521526"/>
                  <a:pt x="1201820" y="525002"/>
                  <a:pt x="1206456" y="525002"/>
                </a:cubicBezTo>
                <a:cubicBezTo>
                  <a:pt x="1213410" y="526161"/>
                  <a:pt x="1213410" y="551658"/>
                  <a:pt x="1220364" y="552817"/>
                </a:cubicBezTo>
                <a:lnTo>
                  <a:pt x="1230794" y="552817"/>
                </a:lnTo>
                <a:cubicBezTo>
                  <a:pt x="1241224" y="555135"/>
                  <a:pt x="1269039" y="654803"/>
                  <a:pt x="1279469" y="657121"/>
                </a:cubicBezTo>
                <a:cubicBezTo>
                  <a:pt x="1291058" y="659439"/>
                  <a:pt x="1504303" y="658280"/>
                  <a:pt x="1515892" y="660598"/>
                </a:cubicBezTo>
                <a:cubicBezTo>
                  <a:pt x="1522846" y="660598"/>
                  <a:pt x="1536754" y="698843"/>
                  <a:pt x="1543708" y="698843"/>
                </a:cubicBezTo>
                <a:lnTo>
                  <a:pt x="1599337" y="698843"/>
                </a:lnTo>
                <a:cubicBezTo>
                  <a:pt x="1602814" y="698843"/>
                  <a:pt x="1602813" y="782286"/>
                  <a:pt x="1606290" y="782286"/>
                </a:cubicBezTo>
                <a:cubicBezTo>
                  <a:pt x="1629469" y="784604"/>
                  <a:pt x="1736092" y="783446"/>
                  <a:pt x="1759271" y="785764"/>
                </a:cubicBezTo>
                <a:cubicBezTo>
                  <a:pt x="1773178" y="788082"/>
                  <a:pt x="1769701" y="811260"/>
                  <a:pt x="1783608" y="813578"/>
                </a:cubicBezTo>
                <a:cubicBezTo>
                  <a:pt x="1803310" y="815896"/>
                  <a:pt x="1889072" y="814737"/>
                  <a:pt x="1908774" y="817055"/>
                </a:cubicBezTo>
                <a:cubicBezTo>
                  <a:pt x="1915728" y="819373"/>
                  <a:pt x="1905297" y="835599"/>
                  <a:pt x="1912251" y="837917"/>
                </a:cubicBezTo>
                <a:lnTo>
                  <a:pt x="1971358" y="834440"/>
                </a:lnTo>
                <a:cubicBezTo>
                  <a:pt x="1985265" y="836758"/>
                  <a:pt x="1971358" y="863412"/>
                  <a:pt x="1985265" y="865730"/>
                </a:cubicBezTo>
                <a:lnTo>
                  <a:pt x="2082617" y="862254"/>
                </a:lnTo>
                <a:cubicBezTo>
                  <a:pt x="2087253" y="864572"/>
                  <a:pt x="2081457" y="880796"/>
                  <a:pt x="2086093" y="883114"/>
                </a:cubicBezTo>
                <a:cubicBezTo>
                  <a:pt x="2094206" y="883114"/>
                  <a:pt x="2119702" y="879638"/>
                  <a:pt x="2127815" y="879638"/>
                </a:cubicBezTo>
                <a:cubicBezTo>
                  <a:pt x="2134769" y="881956"/>
                  <a:pt x="2134768" y="901657"/>
                  <a:pt x="2141722" y="903975"/>
                </a:cubicBezTo>
                <a:cubicBezTo>
                  <a:pt x="2156788" y="906293"/>
                  <a:pt x="2206623" y="905134"/>
                  <a:pt x="2221689" y="907452"/>
                </a:cubicBezTo>
                <a:cubicBezTo>
                  <a:pt x="2229802" y="908611"/>
                  <a:pt x="2237914" y="923677"/>
                  <a:pt x="2246027" y="924836"/>
                </a:cubicBezTo>
                <a:cubicBezTo>
                  <a:pt x="2266888" y="928313"/>
                  <a:pt x="2374669" y="917882"/>
                  <a:pt x="2395530" y="921359"/>
                </a:cubicBezTo>
                <a:lnTo>
                  <a:pt x="2399007" y="973511"/>
                </a:lnTo>
                <a:lnTo>
                  <a:pt x="2461591" y="973511"/>
                </a:lnTo>
                <a:lnTo>
                  <a:pt x="2465066" y="1032617"/>
                </a:lnTo>
                <a:lnTo>
                  <a:pt x="2941377" y="1036088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5323438" y="2181886"/>
            <a:ext cx="2830716" cy="181068"/>
          </a:xfrm>
          <a:custGeom>
            <a:avLst/>
            <a:gdLst>
              <a:gd name="connsiteX0" fmla="*/ 0 w 2830716"/>
              <a:gd name="connsiteY0" fmla="*/ 0 h 190122"/>
              <a:gd name="connsiteX1" fmla="*/ 2830716 w 2830716"/>
              <a:gd name="connsiteY1" fmla="*/ 190122 h 190122"/>
              <a:gd name="connsiteX2" fmla="*/ 2830716 w 2830716"/>
              <a:gd name="connsiteY2" fmla="*/ 190122 h 190122"/>
              <a:gd name="connsiteX0" fmla="*/ 0 w 2830716"/>
              <a:gd name="connsiteY0" fmla="*/ 0 h 190122"/>
              <a:gd name="connsiteX1" fmla="*/ 1527017 w 2830716"/>
              <a:gd name="connsiteY1" fmla="*/ 66392 h 190122"/>
              <a:gd name="connsiteX2" fmla="*/ 2830716 w 2830716"/>
              <a:gd name="connsiteY2" fmla="*/ 190122 h 190122"/>
              <a:gd name="connsiteX3" fmla="*/ 2830716 w 2830716"/>
              <a:gd name="connsiteY3" fmla="*/ 190122 h 190122"/>
              <a:gd name="connsiteX0" fmla="*/ 0 w 2830716"/>
              <a:gd name="connsiteY0" fmla="*/ 0 h 181068"/>
              <a:gd name="connsiteX1" fmla="*/ 1527017 w 2830716"/>
              <a:gd name="connsiteY1" fmla="*/ 57338 h 181068"/>
              <a:gd name="connsiteX2" fmla="*/ 2830716 w 2830716"/>
              <a:gd name="connsiteY2" fmla="*/ 181068 h 181068"/>
              <a:gd name="connsiteX3" fmla="*/ 2830716 w 2830716"/>
              <a:gd name="connsiteY3" fmla="*/ 181068 h 181068"/>
              <a:gd name="connsiteX0" fmla="*/ 0 w 2830716"/>
              <a:gd name="connsiteY0" fmla="*/ 0 h 181068"/>
              <a:gd name="connsiteX1" fmla="*/ 1527017 w 2830716"/>
              <a:gd name="connsiteY1" fmla="*/ 57338 h 181068"/>
              <a:gd name="connsiteX2" fmla="*/ 1533053 w 2830716"/>
              <a:gd name="connsiteY2" fmla="*/ 138819 h 181068"/>
              <a:gd name="connsiteX3" fmla="*/ 2830716 w 2830716"/>
              <a:gd name="connsiteY3" fmla="*/ 181068 h 181068"/>
              <a:gd name="connsiteX4" fmla="*/ 2830716 w 2830716"/>
              <a:gd name="connsiteY4" fmla="*/ 181068 h 18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0716" h="181068">
                <a:moveTo>
                  <a:pt x="0" y="0"/>
                </a:moveTo>
                <a:cubicBezTo>
                  <a:pt x="295746" y="17101"/>
                  <a:pt x="1231271" y="40237"/>
                  <a:pt x="1527017" y="57338"/>
                </a:cubicBezTo>
                <a:cubicBezTo>
                  <a:pt x="1530035" y="57338"/>
                  <a:pt x="1530035" y="138819"/>
                  <a:pt x="1533053" y="138819"/>
                </a:cubicBezTo>
                <a:lnTo>
                  <a:pt x="2830716" y="181068"/>
                </a:lnTo>
                <a:lnTo>
                  <a:pt x="2830716" y="181068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332491" y="2181885"/>
            <a:ext cx="2906162" cy="603565"/>
          </a:xfrm>
          <a:custGeom>
            <a:avLst/>
            <a:gdLst>
              <a:gd name="connsiteX0" fmla="*/ 0 w 2906162"/>
              <a:gd name="connsiteY0" fmla="*/ 0 h 603565"/>
              <a:gd name="connsiteX1" fmla="*/ 2906162 w 2906162"/>
              <a:gd name="connsiteY1" fmla="*/ 603565 h 603565"/>
              <a:gd name="connsiteX2" fmla="*/ 2906162 w 2906162"/>
              <a:gd name="connsiteY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2906162 w 2906162"/>
              <a:gd name="connsiteY2" fmla="*/ 603565 h 603565"/>
              <a:gd name="connsiteX3" fmla="*/ 2906162 w 2906162"/>
              <a:gd name="connsiteY3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2906162 w 2906162"/>
              <a:gd name="connsiteY3" fmla="*/ 603565 h 603565"/>
              <a:gd name="connsiteX4" fmla="*/ 2906162 w 2906162"/>
              <a:gd name="connsiteY4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2906162 w 2906162"/>
              <a:gd name="connsiteY4" fmla="*/ 603565 h 603565"/>
              <a:gd name="connsiteX5" fmla="*/ 2906162 w 2906162"/>
              <a:gd name="connsiteY5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2906162 w 2906162"/>
              <a:gd name="connsiteY5" fmla="*/ 603565 h 603565"/>
              <a:gd name="connsiteX6" fmla="*/ 2906162 w 2906162"/>
              <a:gd name="connsiteY6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2906162 w 2906162"/>
              <a:gd name="connsiteY6" fmla="*/ 603565 h 603565"/>
              <a:gd name="connsiteX7" fmla="*/ 2906162 w 2906162"/>
              <a:gd name="connsiteY7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2906162 w 2906162"/>
              <a:gd name="connsiteY7" fmla="*/ 603565 h 603565"/>
              <a:gd name="connsiteX8" fmla="*/ 2906162 w 2906162"/>
              <a:gd name="connsiteY8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2906162 w 2906162"/>
              <a:gd name="connsiteY8" fmla="*/ 603565 h 603565"/>
              <a:gd name="connsiteX9" fmla="*/ 2906162 w 2906162"/>
              <a:gd name="connsiteY9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2906162 w 2906162"/>
              <a:gd name="connsiteY9" fmla="*/ 603565 h 603565"/>
              <a:gd name="connsiteX10" fmla="*/ 2906162 w 2906162"/>
              <a:gd name="connsiteY10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2906162 w 2906162"/>
              <a:gd name="connsiteY10" fmla="*/ 603565 h 603565"/>
              <a:gd name="connsiteX11" fmla="*/ 2906162 w 2906162"/>
              <a:gd name="connsiteY1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2906162 w 2906162"/>
              <a:gd name="connsiteY10" fmla="*/ 603565 h 603565"/>
              <a:gd name="connsiteX11" fmla="*/ 2906162 w 2906162"/>
              <a:gd name="connsiteY1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2906162 w 2906162"/>
              <a:gd name="connsiteY10" fmla="*/ 603565 h 603565"/>
              <a:gd name="connsiteX11" fmla="*/ 2906162 w 2906162"/>
              <a:gd name="connsiteY1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2906162 w 2906162"/>
              <a:gd name="connsiteY10" fmla="*/ 603565 h 603565"/>
              <a:gd name="connsiteX11" fmla="*/ 2906162 w 2906162"/>
              <a:gd name="connsiteY1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2906162 w 2906162"/>
              <a:gd name="connsiteY11" fmla="*/ 603565 h 603565"/>
              <a:gd name="connsiteX12" fmla="*/ 2906162 w 2906162"/>
              <a:gd name="connsiteY1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2906162 w 2906162"/>
              <a:gd name="connsiteY12" fmla="*/ 603565 h 603565"/>
              <a:gd name="connsiteX13" fmla="*/ 2906162 w 2906162"/>
              <a:gd name="connsiteY13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2906162 w 2906162"/>
              <a:gd name="connsiteY13" fmla="*/ 603565 h 603565"/>
              <a:gd name="connsiteX14" fmla="*/ 2906162 w 2906162"/>
              <a:gd name="connsiteY14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2906162 w 2906162"/>
              <a:gd name="connsiteY14" fmla="*/ 603565 h 603565"/>
              <a:gd name="connsiteX15" fmla="*/ 2906162 w 2906162"/>
              <a:gd name="connsiteY15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2906162 w 2906162"/>
              <a:gd name="connsiteY15" fmla="*/ 603565 h 603565"/>
              <a:gd name="connsiteX16" fmla="*/ 2906162 w 2906162"/>
              <a:gd name="connsiteY16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2906162 w 2906162"/>
              <a:gd name="connsiteY16" fmla="*/ 603565 h 603565"/>
              <a:gd name="connsiteX17" fmla="*/ 2906162 w 2906162"/>
              <a:gd name="connsiteY17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2906162 w 2906162"/>
              <a:gd name="connsiteY17" fmla="*/ 603565 h 603565"/>
              <a:gd name="connsiteX18" fmla="*/ 2906162 w 2906162"/>
              <a:gd name="connsiteY18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2906162 w 2906162"/>
              <a:gd name="connsiteY18" fmla="*/ 603565 h 603565"/>
              <a:gd name="connsiteX19" fmla="*/ 2906162 w 2906162"/>
              <a:gd name="connsiteY19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2906162 w 2906162"/>
              <a:gd name="connsiteY19" fmla="*/ 603565 h 603565"/>
              <a:gd name="connsiteX20" fmla="*/ 2906162 w 2906162"/>
              <a:gd name="connsiteY20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216182 w 2906162"/>
              <a:gd name="connsiteY19" fmla="*/ 292729 h 603565"/>
              <a:gd name="connsiteX20" fmla="*/ 2906162 w 2906162"/>
              <a:gd name="connsiteY20" fmla="*/ 603565 h 603565"/>
              <a:gd name="connsiteX21" fmla="*/ 2906162 w 2906162"/>
              <a:gd name="connsiteY2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297663 w 2906162"/>
              <a:gd name="connsiteY19" fmla="*/ 337996 h 603565"/>
              <a:gd name="connsiteX20" fmla="*/ 2906162 w 2906162"/>
              <a:gd name="connsiteY20" fmla="*/ 603565 h 603565"/>
              <a:gd name="connsiteX21" fmla="*/ 2906162 w 2906162"/>
              <a:gd name="connsiteY2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2906162 w 2906162"/>
              <a:gd name="connsiteY20" fmla="*/ 603565 h 603565"/>
              <a:gd name="connsiteX21" fmla="*/ 2906162 w 2906162"/>
              <a:gd name="connsiteY2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2906162 w 2906162"/>
              <a:gd name="connsiteY21" fmla="*/ 603565 h 603565"/>
              <a:gd name="connsiteX22" fmla="*/ 2906162 w 2906162"/>
              <a:gd name="connsiteY2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2906162 w 2906162"/>
              <a:gd name="connsiteY22" fmla="*/ 603565 h 603565"/>
              <a:gd name="connsiteX23" fmla="*/ 2906162 w 2906162"/>
              <a:gd name="connsiteY23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2906162 w 2906162"/>
              <a:gd name="connsiteY23" fmla="*/ 603565 h 603565"/>
              <a:gd name="connsiteX24" fmla="*/ 2906162 w 2906162"/>
              <a:gd name="connsiteY24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2906162 w 2906162"/>
              <a:gd name="connsiteY24" fmla="*/ 603565 h 603565"/>
              <a:gd name="connsiteX25" fmla="*/ 2906162 w 2906162"/>
              <a:gd name="connsiteY25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906162 w 2906162"/>
              <a:gd name="connsiteY25" fmla="*/ 603565 h 603565"/>
              <a:gd name="connsiteX26" fmla="*/ 2906162 w 2906162"/>
              <a:gd name="connsiteY26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906162 w 2906162"/>
              <a:gd name="connsiteY26" fmla="*/ 603565 h 603565"/>
              <a:gd name="connsiteX27" fmla="*/ 2906162 w 2906162"/>
              <a:gd name="connsiteY27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906162 w 2906162"/>
              <a:gd name="connsiteY27" fmla="*/ 603565 h 603565"/>
              <a:gd name="connsiteX28" fmla="*/ 2906162 w 2906162"/>
              <a:gd name="connsiteY28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906162 w 2906162"/>
              <a:gd name="connsiteY28" fmla="*/ 603565 h 603565"/>
              <a:gd name="connsiteX29" fmla="*/ 2906162 w 2906162"/>
              <a:gd name="connsiteY29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906162 w 2906162"/>
              <a:gd name="connsiteY29" fmla="*/ 603565 h 603565"/>
              <a:gd name="connsiteX30" fmla="*/ 2906162 w 2906162"/>
              <a:gd name="connsiteY30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23311 w 2906162"/>
              <a:gd name="connsiteY29" fmla="*/ 519065 h 603565"/>
              <a:gd name="connsiteX30" fmla="*/ 2906162 w 2906162"/>
              <a:gd name="connsiteY30" fmla="*/ 603565 h 603565"/>
              <a:gd name="connsiteX31" fmla="*/ 2906162 w 2906162"/>
              <a:gd name="connsiteY31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23311 w 2906162"/>
              <a:gd name="connsiteY29" fmla="*/ 519065 h 603565"/>
              <a:gd name="connsiteX30" fmla="*/ 2441418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41418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41418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32364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32364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61172 w 2906162"/>
              <a:gd name="connsiteY25" fmla="*/ 458709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32364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  <a:gd name="connsiteX0" fmla="*/ 0 w 2906162"/>
              <a:gd name="connsiteY0" fmla="*/ 0 h 603565"/>
              <a:gd name="connsiteX1" fmla="*/ 301782 w 2906162"/>
              <a:gd name="connsiteY1" fmla="*/ 9054 h 603565"/>
              <a:gd name="connsiteX2" fmla="*/ 301782 w 2906162"/>
              <a:gd name="connsiteY2" fmla="*/ 48285 h 603565"/>
              <a:gd name="connsiteX3" fmla="*/ 458709 w 2906162"/>
              <a:gd name="connsiteY3" fmla="*/ 48285 h 603565"/>
              <a:gd name="connsiteX4" fmla="*/ 458709 w 2906162"/>
              <a:gd name="connsiteY4" fmla="*/ 78464 h 603565"/>
              <a:gd name="connsiteX5" fmla="*/ 494923 w 2906162"/>
              <a:gd name="connsiteY5" fmla="*/ 81481 h 603565"/>
              <a:gd name="connsiteX6" fmla="*/ 497941 w 2906162"/>
              <a:gd name="connsiteY6" fmla="*/ 105624 h 603565"/>
              <a:gd name="connsiteX7" fmla="*/ 543208 w 2906162"/>
              <a:gd name="connsiteY7" fmla="*/ 105624 h 603565"/>
              <a:gd name="connsiteX8" fmla="*/ 543208 w 2906162"/>
              <a:gd name="connsiteY8" fmla="*/ 132784 h 603565"/>
              <a:gd name="connsiteX9" fmla="*/ 603564 w 2906162"/>
              <a:gd name="connsiteY9" fmla="*/ 135802 h 603565"/>
              <a:gd name="connsiteX10" fmla="*/ 612618 w 2906162"/>
              <a:gd name="connsiteY10" fmla="*/ 150891 h 603565"/>
              <a:gd name="connsiteX11" fmla="*/ 760491 w 2906162"/>
              <a:gd name="connsiteY11" fmla="*/ 156927 h 603565"/>
              <a:gd name="connsiteX12" fmla="*/ 769545 w 2906162"/>
              <a:gd name="connsiteY12" fmla="*/ 187105 h 603565"/>
              <a:gd name="connsiteX13" fmla="*/ 826883 w 2906162"/>
              <a:gd name="connsiteY13" fmla="*/ 187105 h 603565"/>
              <a:gd name="connsiteX14" fmla="*/ 829901 w 2906162"/>
              <a:gd name="connsiteY14" fmla="*/ 202194 h 603565"/>
              <a:gd name="connsiteX15" fmla="*/ 986828 w 2906162"/>
              <a:gd name="connsiteY15" fmla="*/ 208230 h 603565"/>
              <a:gd name="connsiteX16" fmla="*/ 998899 w 2906162"/>
              <a:gd name="connsiteY16" fmla="*/ 253497 h 603565"/>
              <a:gd name="connsiteX17" fmla="*/ 1128665 w 2906162"/>
              <a:gd name="connsiteY17" fmla="*/ 253497 h 603565"/>
              <a:gd name="connsiteX18" fmla="*/ 1134701 w 2906162"/>
              <a:gd name="connsiteY18" fmla="*/ 289711 h 603565"/>
              <a:gd name="connsiteX19" fmla="*/ 1330859 w 2906162"/>
              <a:gd name="connsiteY19" fmla="*/ 350067 h 603565"/>
              <a:gd name="connsiteX20" fmla="*/ 1336895 w 2906162"/>
              <a:gd name="connsiteY20" fmla="*/ 371192 h 603565"/>
              <a:gd name="connsiteX21" fmla="*/ 1656784 w 2906162"/>
              <a:gd name="connsiteY21" fmla="*/ 386281 h 603565"/>
              <a:gd name="connsiteX22" fmla="*/ 1662820 w 2906162"/>
              <a:gd name="connsiteY22" fmla="*/ 416460 h 603565"/>
              <a:gd name="connsiteX23" fmla="*/ 1783533 w 2906162"/>
              <a:gd name="connsiteY23" fmla="*/ 419477 h 603565"/>
              <a:gd name="connsiteX24" fmla="*/ 1789568 w 2906162"/>
              <a:gd name="connsiteY24" fmla="*/ 434566 h 603565"/>
              <a:gd name="connsiteX25" fmla="*/ 2043065 w 2906162"/>
              <a:gd name="connsiteY25" fmla="*/ 449656 h 603565"/>
              <a:gd name="connsiteX26" fmla="*/ 2064190 w 2906162"/>
              <a:gd name="connsiteY26" fmla="*/ 479834 h 603565"/>
              <a:gd name="connsiteX27" fmla="*/ 2402186 w 2906162"/>
              <a:gd name="connsiteY27" fmla="*/ 491905 h 603565"/>
              <a:gd name="connsiteX28" fmla="*/ 2405204 w 2906162"/>
              <a:gd name="connsiteY28" fmla="*/ 519065 h 603565"/>
              <a:gd name="connsiteX29" fmla="*/ 2432364 w 2906162"/>
              <a:gd name="connsiteY29" fmla="*/ 519065 h 603565"/>
              <a:gd name="connsiteX30" fmla="*/ 2432364 w 2906162"/>
              <a:gd name="connsiteY30" fmla="*/ 582440 h 603565"/>
              <a:gd name="connsiteX31" fmla="*/ 2906162 w 2906162"/>
              <a:gd name="connsiteY31" fmla="*/ 603565 h 603565"/>
              <a:gd name="connsiteX32" fmla="*/ 2906162 w 2906162"/>
              <a:gd name="connsiteY32" fmla="*/ 603565 h 60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906162" h="603565">
                <a:moveTo>
                  <a:pt x="0" y="0"/>
                </a:moveTo>
                <a:cubicBezTo>
                  <a:pt x="20119" y="5030"/>
                  <a:pt x="281663" y="4024"/>
                  <a:pt x="301782" y="9054"/>
                </a:cubicBezTo>
                <a:lnTo>
                  <a:pt x="301782" y="48285"/>
                </a:lnTo>
                <a:cubicBezTo>
                  <a:pt x="314859" y="52309"/>
                  <a:pt x="445632" y="44261"/>
                  <a:pt x="458709" y="48285"/>
                </a:cubicBezTo>
                <a:lnTo>
                  <a:pt x="458709" y="78464"/>
                </a:lnTo>
                <a:cubicBezTo>
                  <a:pt x="467762" y="79470"/>
                  <a:pt x="485870" y="80475"/>
                  <a:pt x="494923" y="81481"/>
                </a:cubicBezTo>
                <a:cubicBezTo>
                  <a:pt x="502970" y="83493"/>
                  <a:pt x="489894" y="103612"/>
                  <a:pt x="497941" y="105624"/>
                </a:cubicBezTo>
                <a:cubicBezTo>
                  <a:pt x="506994" y="106630"/>
                  <a:pt x="534155" y="104618"/>
                  <a:pt x="543208" y="105624"/>
                </a:cubicBezTo>
                <a:lnTo>
                  <a:pt x="543208" y="132784"/>
                </a:lnTo>
                <a:cubicBezTo>
                  <a:pt x="553267" y="133790"/>
                  <a:pt x="593505" y="134796"/>
                  <a:pt x="603564" y="135802"/>
                </a:cubicBezTo>
                <a:cubicBezTo>
                  <a:pt x="614629" y="138820"/>
                  <a:pt x="601553" y="147873"/>
                  <a:pt x="612618" y="150891"/>
                </a:cubicBezTo>
                <a:cubicBezTo>
                  <a:pt x="629719" y="152903"/>
                  <a:pt x="743390" y="154915"/>
                  <a:pt x="760491" y="156927"/>
                </a:cubicBezTo>
                <a:cubicBezTo>
                  <a:pt x="765521" y="157933"/>
                  <a:pt x="764515" y="186099"/>
                  <a:pt x="769545" y="187105"/>
                </a:cubicBezTo>
                <a:lnTo>
                  <a:pt x="826883" y="187105"/>
                </a:lnTo>
                <a:cubicBezTo>
                  <a:pt x="833925" y="189117"/>
                  <a:pt x="822859" y="200182"/>
                  <a:pt x="829901" y="202194"/>
                </a:cubicBezTo>
                <a:cubicBezTo>
                  <a:pt x="842978" y="203200"/>
                  <a:pt x="973751" y="207224"/>
                  <a:pt x="986828" y="208230"/>
                </a:cubicBezTo>
                <a:cubicBezTo>
                  <a:pt x="996887" y="211248"/>
                  <a:pt x="988840" y="250479"/>
                  <a:pt x="998899" y="253497"/>
                </a:cubicBezTo>
                <a:cubicBezTo>
                  <a:pt x="1012982" y="254503"/>
                  <a:pt x="1114582" y="252491"/>
                  <a:pt x="1128665" y="253497"/>
                </a:cubicBezTo>
                <a:cubicBezTo>
                  <a:pt x="1137719" y="256515"/>
                  <a:pt x="1125647" y="286693"/>
                  <a:pt x="1134701" y="289711"/>
                </a:cubicBezTo>
                <a:cubicBezTo>
                  <a:pt x="1146772" y="291723"/>
                  <a:pt x="1318788" y="348055"/>
                  <a:pt x="1330859" y="350067"/>
                </a:cubicBezTo>
                <a:cubicBezTo>
                  <a:pt x="1340919" y="353085"/>
                  <a:pt x="1326835" y="368174"/>
                  <a:pt x="1336895" y="371192"/>
                </a:cubicBezTo>
                <a:cubicBezTo>
                  <a:pt x="1366067" y="376222"/>
                  <a:pt x="1627612" y="381251"/>
                  <a:pt x="1656784" y="386281"/>
                </a:cubicBezTo>
                <a:cubicBezTo>
                  <a:pt x="1663826" y="387287"/>
                  <a:pt x="1655778" y="415454"/>
                  <a:pt x="1662820" y="416460"/>
                </a:cubicBezTo>
                <a:cubicBezTo>
                  <a:pt x="1668856" y="417466"/>
                  <a:pt x="1777497" y="418471"/>
                  <a:pt x="1783533" y="419477"/>
                </a:cubicBezTo>
                <a:cubicBezTo>
                  <a:pt x="1792586" y="421489"/>
                  <a:pt x="1780515" y="432554"/>
                  <a:pt x="1789568" y="434566"/>
                </a:cubicBezTo>
                <a:lnTo>
                  <a:pt x="2043065" y="449656"/>
                </a:lnTo>
                <a:cubicBezTo>
                  <a:pt x="2051113" y="452674"/>
                  <a:pt x="2056142" y="476816"/>
                  <a:pt x="2064190" y="479834"/>
                </a:cubicBezTo>
                <a:cubicBezTo>
                  <a:pt x="2099398" y="484864"/>
                  <a:pt x="2366978" y="486875"/>
                  <a:pt x="2402186" y="491905"/>
                </a:cubicBezTo>
                <a:lnTo>
                  <a:pt x="2405204" y="519065"/>
                </a:lnTo>
                <a:cubicBezTo>
                  <a:pt x="2416269" y="520071"/>
                  <a:pt x="2421299" y="518059"/>
                  <a:pt x="2432364" y="519065"/>
                </a:cubicBezTo>
                <a:lnTo>
                  <a:pt x="2432364" y="582440"/>
                </a:lnTo>
                <a:lnTo>
                  <a:pt x="2906162" y="603565"/>
                </a:lnTo>
                <a:lnTo>
                  <a:pt x="2906162" y="603565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28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90500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at 6 Months Associated With Significantly Improved 2-Year PFS and OS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704" y="6034905"/>
            <a:ext cx="89152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&lt;.05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70232811"/>
              </p:ext>
            </p:extLst>
          </p:nvPr>
        </p:nvGraphicFramePr>
        <p:xfrm>
          <a:off x="391804" y="2081366"/>
          <a:ext cx="5459104" cy="354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98880820"/>
              </p:ext>
            </p:extLst>
          </p:nvPr>
        </p:nvGraphicFramePr>
        <p:xfrm>
          <a:off x="5334000" y="2326319"/>
          <a:ext cx="3858762" cy="328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98700" y="17496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1760601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68500" y="5565000"/>
            <a:ext cx="1828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8500" y="55566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62800" y="5567977"/>
            <a:ext cx="1828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2800" y="5559623"/>
            <a:ext cx="18288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0247" y="4950023"/>
            <a:ext cx="81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9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117 57        96 75        84 56         96  87        58 129                                                                         118 73         97  91          88 71        101 106        61 150</a:t>
            </a:r>
            <a:endParaRPr lang="en-US" sz="89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178277" y="3460683"/>
            <a:ext cx="2980155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PFS at 2 Years Past Landmark, %</a:t>
            </a:r>
            <a:endParaRPr lang="en-US" sz="13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935233" y="3552871"/>
            <a:ext cx="2783532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OS at 2 Years Past Landmark, %</a:t>
            </a:r>
            <a:endParaRPr lang="en-US" sz="13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6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4471"/>
            <a:ext cx="91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 and OS by 12-Month 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 </a:t>
            </a:r>
            <a:r>
              <a:rPr lang="en-US" sz="3200" b="1" dirty="0" smtClean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MMR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76" y="6111105"/>
            <a:ext cx="89152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Two-year PFS and OS based on Kaplan-Meier estimates and calculated from landmark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(12 </a:t>
            </a:r>
            <a:r>
              <a:rPr lang="en-US" sz="135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2782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977016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PFS,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2113" y="2120900"/>
            <a:ext cx="430887" cy="23155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OS, 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1856811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93%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365883"/>
            <a:ext cx="212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PFS = 74%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599" y="3352409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3557805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.0010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4005223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99" y="4754146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49128" y="3340345"/>
            <a:ext cx="1554480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0641" y="2118704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200463" y="4512019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825" y="1935000"/>
            <a:ext cx="788312" cy="27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275" y="4529065"/>
            <a:ext cx="368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217617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7483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33766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4512019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0863" y="5242123"/>
            <a:ext cx="121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at risk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377950" y="4330700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77950" y="4121150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6450" y="1538806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6970" y="1934746"/>
            <a:ext cx="21227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100%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81900" y="2639596"/>
            <a:ext cx="14957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2-y OS = 93%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5863" y="3389630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Years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9525" y="3666669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.0089</a:t>
            </a:r>
            <a:endParaRPr lang="en-US" sz="1600" b="1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15075" y="4778375"/>
            <a:ext cx="11430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95925" y="3385640"/>
            <a:ext cx="1554480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28824" y="2191385"/>
            <a:ext cx="626" cy="2377440"/>
          </a:xfrm>
          <a:prstGeom prst="line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0" y="2173792"/>
            <a:ext cx="626" cy="2395728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323822" y="4570282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7306" y="1992150"/>
            <a:ext cx="788312" cy="27481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</a:t>
            </a:r>
          </a:p>
          <a:p>
            <a:pPr algn="r" fontAlgn="auto">
              <a:lnSpc>
                <a:spcPct val="13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8683" y="4578350"/>
            <a:ext cx="3680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0               12              24              36              48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332417" y="45847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0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72283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648566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82000" y="4584700"/>
            <a:ext cx="0" cy="548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5925" y="4362450"/>
            <a:ext cx="182880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95925" y="4171950"/>
            <a:ext cx="182880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323822" y="4573801"/>
            <a:ext cx="306324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36522" y="2161812"/>
            <a:ext cx="0" cy="24231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96000" y="3385640"/>
            <a:ext cx="1504950" cy="1378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4574" y="2159802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29525" y="2190750"/>
            <a:ext cx="626" cy="2377440"/>
          </a:xfrm>
          <a:prstGeom prst="line">
            <a:avLst/>
          </a:prstGeom>
          <a:ln w="12700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81175" y="5116929"/>
            <a:ext cx="78637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63              59              50               1                                         63              63              58              2 </a:t>
            </a: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86              70              49               0                                         99              95              80              1</a:t>
            </a:r>
            <a:endParaRPr lang="en-US" sz="1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345117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08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84983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32691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4700" y="4572000"/>
            <a:ext cx="0" cy="54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32450" y="4034135"/>
            <a:ext cx="126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MMR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486400" y="4359612"/>
            <a:ext cx="1828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86400" y="4150062"/>
            <a:ext cx="182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1193139" y="2117738"/>
            <a:ext cx="2906364" cy="802224"/>
          </a:xfrm>
          <a:custGeom>
            <a:avLst/>
            <a:gdLst>
              <a:gd name="connsiteX0" fmla="*/ 0 w 2906364"/>
              <a:gd name="connsiteY0" fmla="*/ 0 h 798825"/>
              <a:gd name="connsiteX1" fmla="*/ 2906364 w 2906364"/>
              <a:gd name="connsiteY1" fmla="*/ 798825 h 798825"/>
              <a:gd name="connsiteX2" fmla="*/ 2906364 w 2906364"/>
              <a:gd name="connsiteY2" fmla="*/ 798825 h 798825"/>
              <a:gd name="connsiteX0" fmla="*/ 0 w 2906364"/>
              <a:gd name="connsiteY0" fmla="*/ 0 h 798825"/>
              <a:gd name="connsiteX1" fmla="*/ 989184 w 2906364"/>
              <a:gd name="connsiteY1" fmla="*/ 20395 h 798825"/>
              <a:gd name="connsiteX2" fmla="*/ 2906364 w 2906364"/>
              <a:gd name="connsiteY2" fmla="*/ 798825 h 798825"/>
              <a:gd name="connsiteX3" fmla="*/ 2906364 w 2906364"/>
              <a:gd name="connsiteY3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2906364 w 2906364"/>
              <a:gd name="connsiteY2" fmla="*/ 798825 h 798825"/>
              <a:gd name="connsiteX3" fmla="*/ 2906364 w 2906364"/>
              <a:gd name="connsiteY3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2906364 w 2906364"/>
              <a:gd name="connsiteY3" fmla="*/ 798825 h 798825"/>
              <a:gd name="connsiteX4" fmla="*/ 2906364 w 2906364"/>
              <a:gd name="connsiteY4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2906364 w 2906364"/>
              <a:gd name="connsiteY4" fmla="*/ 798825 h 798825"/>
              <a:gd name="connsiteX5" fmla="*/ 2906364 w 2906364"/>
              <a:gd name="connsiteY5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2906364 w 2906364"/>
              <a:gd name="connsiteY5" fmla="*/ 798825 h 798825"/>
              <a:gd name="connsiteX6" fmla="*/ 2906364 w 2906364"/>
              <a:gd name="connsiteY6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2906364 w 2906364"/>
              <a:gd name="connsiteY6" fmla="*/ 798825 h 798825"/>
              <a:gd name="connsiteX7" fmla="*/ 2906364 w 2906364"/>
              <a:gd name="connsiteY7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2906364 w 2906364"/>
              <a:gd name="connsiteY7" fmla="*/ 798825 h 798825"/>
              <a:gd name="connsiteX8" fmla="*/ 2906364 w 2906364"/>
              <a:gd name="connsiteY8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2906364 w 2906364"/>
              <a:gd name="connsiteY8" fmla="*/ 798825 h 798825"/>
              <a:gd name="connsiteX9" fmla="*/ 2906364 w 2906364"/>
              <a:gd name="connsiteY9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2906364 w 2906364"/>
              <a:gd name="connsiteY9" fmla="*/ 798825 h 798825"/>
              <a:gd name="connsiteX10" fmla="*/ 2906364 w 2906364"/>
              <a:gd name="connsiteY10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57725 w 2906364"/>
              <a:gd name="connsiteY9" fmla="*/ 156366 h 798825"/>
              <a:gd name="connsiteX10" fmla="*/ 2906364 w 2906364"/>
              <a:gd name="connsiteY10" fmla="*/ 798825 h 798825"/>
              <a:gd name="connsiteX11" fmla="*/ 2906364 w 2906364"/>
              <a:gd name="connsiteY11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57725 w 2906364"/>
              <a:gd name="connsiteY9" fmla="*/ 156366 h 798825"/>
              <a:gd name="connsiteX10" fmla="*/ 1271322 w 2906364"/>
              <a:gd name="connsiteY10" fmla="*/ 200556 h 798825"/>
              <a:gd name="connsiteX11" fmla="*/ 2906364 w 2906364"/>
              <a:gd name="connsiteY11" fmla="*/ 798825 h 798825"/>
              <a:gd name="connsiteX12" fmla="*/ 2906364 w 2906364"/>
              <a:gd name="connsiteY12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2906364 w 2906364"/>
              <a:gd name="connsiteY11" fmla="*/ 798825 h 798825"/>
              <a:gd name="connsiteX12" fmla="*/ 2906364 w 2906364"/>
              <a:gd name="connsiteY12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2906364 w 2906364"/>
              <a:gd name="connsiteY12" fmla="*/ 798825 h 798825"/>
              <a:gd name="connsiteX13" fmla="*/ 2906364 w 2906364"/>
              <a:gd name="connsiteY13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2906364 w 2906364"/>
              <a:gd name="connsiteY13" fmla="*/ 798825 h 798825"/>
              <a:gd name="connsiteX14" fmla="*/ 2906364 w 2906364"/>
              <a:gd name="connsiteY14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2906364 w 2906364"/>
              <a:gd name="connsiteY14" fmla="*/ 798825 h 798825"/>
              <a:gd name="connsiteX15" fmla="*/ 2906364 w 2906364"/>
              <a:gd name="connsiteY15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6922 h 798825"/>
              <a:gd name="connsiteX15" fmla="*/ 2906364 w 2906364"/>
              <a:gd name="connsiteY15" fmla="*/ 798825 h 798825"/>
              <a:gd name="connsiteX16" fmla="*/ 2906364 w 2906364"/>
              <a:gd name="connsiteY16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2906364 w 2906364"/>
              <a:gd name="connsiteY15" fmla="*/ 798825 h 798825"/>
              <a:gd name="connsiteX16" fmla="*/ 2906364 w 2906364"/>
              <a:gd name="connsiteY16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2906364 w 2906364"/>
              <a:gd name="connsiteY16" fmla="*/ 798825 h 798825"/>
              <a:gd name="connsiteX17" fmla="*/ 2906364 w 2906364"/>
              <a:gd name="connsiteY17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2906364 w 2906364"/>
              <a:gd name="connsiteY17" fmla="*/ 798825 h 798825"/>
              <a:gd name="connsiteX18" fmla="*/ 2906364 w 2906364"/>
              <a:gd name="connsiteY18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2906364 w 2906364"/>
              <a:gd name="connsiteY18" fmla="*/ 798825 h 798825"/>
              <a:gd name="connsiteX19" fmla="*/ 2906364 w 2906364"/>
              <a:gd name="connsiteY19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2906364 w 2906364"/>
              <a:gd name="connsiteY19" fmla="*/ 798825 h 798825"/>
              <a:gd name="connsiteX20" fmla="*/ 2906364 w 2906364"/>
              <a:gd name="connsiteY20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2906364 w 2906364"/>
              <a:gd name="connsiteY20" fmla="*/ 798825 h 798825"/>
              <a:gd name="connsiteX21" fmla="*/ 2906364 w 2906364"/>
              <a:gd name="connsiteY21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28800 w 2906364"/>
              <a:gd name="connsiteY20" fmla="*/ 537082 h 798825"/>
              <a:gd name="connsiteX21" fmla="*/ 2906364 w 2906364"/>
              <a:gd name="connsiteY21" fmla="*/ 798825 h 798825"/>
              <a:gd name="connsiteX22" fmla="*/ 2906364 w 2906364"/>
              <a:gd name="connsiteY22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906364 w 2906364"/>
              <a:gd name="connsiteY21" fmla="*/ 798825 h 798825"/>
              <a:gd name="connsiteX22" fmla="*/ 2906364 w 2906364"/>
              <a:gd name="connsiteY22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906364 w 2906364"/>
              <a:gd name="connsiteY22" fmla="*/ 798825 h 798825"/>
              <a:gd name="connsiteX23" fmla="*/ 2906364 w 2906364"/>
              <a:gd name="connsiteY23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906364 w 2906364"/>
              <a:gd name="connsiteY23" fmla="*/ 798825 h 798825"/>
              <a:gd name="connsiteX24" fmla="*/ 2906364 w 2906364"/>
              <a:gd name="connsiteY24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906364 w 2906364"/>
              <a:gd name="connsiteY24" fmla="*/ 798825 h 798825"/>
              <a:gd name="connsiteX25" fmla="*/ 2906364 w 2906364"/>
              <a:gd name="connsiteY25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192520 w 2906364"/>
              <a:gd name="connsiteY24" fmla="*/ 642459 h 798825"/>
              <a:gd name="connsiteX25" fmla="*/ 2906364 w 2906364"/>
              <a:gd name="connsiteY25" fmla="*/ 798825 h 798825"/>
              <a:gd name="connsiteX26" fmla="*/ 2906364 w 2906364"/>
              <a:gd name="connsiteY26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192520 w 2906364"/>
              <a:gd name="connsiteY24" fmla="*/ 642459 h 798825"/>
              <a:gd name="connsiteX25" fmla="*/ 2413472 w 2906364"/>
              <a:gd name="connsiteY25" fmla="*/ 642459 h 798825"/>
              <a:gd name="connsiteX26" fmla="*/ 2906364 w 2906364"/>
              <a:gd name="connsiteY26" fmla="*/ 798825 h 798825"/>
              <a:gd name="connsiteX27" fmla="*/ 2906364 w 2906364"/>
              <a:gd name="connsiteY27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192520 w 2906364"/>
              <a:gd name="connsiteY24" fmla="*/ 642459 h 798825"/>
              <a:gd name="connsiteX25" fmla="*/ 2440666 w 2906364"/>
              <a:gd name="connsiteY25" fmla="*/ 645858 h 798825"/>
              <a:gd name="connsiteX26" fmla="*/ 2906364 w 2906364"/>
              <a:gd name="connsiteY26" fmla="*/ 798825 h 798825"/>
              <a:gd name="connsiteX27" fmla="*/ 2906364 w 2906364"/>
              <a:gd name="connsiteY27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192520 w 2906364"/>
              <a:gd name="connsiteY24" fmla="*/ 642459 h 798825"/>
              <a:gd name="connsiteX25" fmla="*/ 2440666 w 2906364"/>
              <a:gd name="connsiteY25" fmla="*/ 645858 h 798825"/>
              <a:gd name="connsiteX26" fmla="*/ 2447465 w 2906364"/>
              <a:gd name="connsiteY26" fmla="*/ 720642 h 798825"/>
              <a:gd name="connsiteX27" fmla="*/ 2906364 w 2906364"/>
              <a:gd name="connsiteY27" fmla="*/ 798825 h 798825"/>
              <a:gd name="connsiteX28" fmla="*/ 2906364 w 2906364"/>
              <a:gd name="connsiteY28" fmla="*/ 798825 h 798825"/>
              <a:gd name="connsiteX0" fmla="*/ 0 w 2906364"/>
              <a:gd name="connsiteY0" fmla="*/ 0 h 798825"/>
              <a:gd name="connsiteX1" fmla="*/ 965389 w 2906364"/>
              <a:gd name="connsiteY1" fmla="*/ 16996 h 798825"/>
              <a:gd name="connsiteX2" fmla="*/ 968788 w 2906364"/>
              <a:gd name="connsiteY2" fmla="*/ 37392 h 798825"/>
              <a:gd name="connsiteX3" fmla="*/ 989184 w 2906364"/>
              <a:gd name="connsiteY3" fmla="*/ 40791 h 798825"/>
              <a:gd name="connsiteX4" fmla="*/ 1002781 w 2906364"/>
              <a:gd name="connsiteY4" fmla="*/ 95179 h 798825"/>
              <a:gd name="connsiteX5" fmla="*/ 1138751 w 2906364"/>
              <a:gd name="connsiteY5" fmla="*/ 101977 h 798825"/>
              <a:gd name="connsiteX6" fmla="*/ 1142150 w 2906364"/>
              <a:gd name="connsiteY6" fmla="*/ 122373 h 798825"/>
              <a:gd name="connsiteX7" fmla="*/ 1196538 w 2906364"/>
              <a:gd name="connsiteY7" fmla="*/ 135970 h 798825"/>
              <a:gd name="connsiteX8" fmla="*/ 1199938 w 2906364"/>
              <a:gd name="connsiteY8" fmla="*/ 146168 h 798825"/>
              <a:gd name="connsiteX9" fmla="*/ 1267923 w 2906364"/>
              <a:gd name="connsiteY9" fmla="*/ 156366 h 798825"/>
              <a:gd name="connsiteX10" fmla="*/ 1271322 w 2906364"/>
              <a:gd name="connsiteY10" fmla="*/ 200556 h 798825"/>
              <a:gd name="connsiteX11" fmla="*/ 1291718 w 2906364"/>
              <a:gd name="connsiteY11" fmla="*/ 203955 h 798825"/>
              <a:gd name="connsiteX12" fmla="*/ 1298516 w 2906364"/>
              <a:gd name="connsiteY12" fmla="*/ 288937 h 798825"/>
              <a:gd name="connsiteX13" fmla="*/ 1325710 w 2906364"/>
              <a:gd name="connsiteY13" fmla="*/ 288937 h 798825"/>
              <a:gd name="connsiteX14" fmla="*/ 1349505 w 2906364"/>
              <a:gd name="connsiteY14" fmla="*/ 350124 h 798825"/>
              <a:gd name="connsiteX15" fmla="*/ 1567057 w 2906364"/>
              <a:gd name="connsiteY15" fmla="*/ 353522 h 798825"/>
              <a:gd name="connsiteX16" fmla="*/ 1587453 w 2906364"/>
              <a:gd name="connsiteY16" fmla="*/ 407911 h 798825"/>
              <a:gd name="connsiteX17" fmla="*/ 1648639 w 2906364"/>
              <a:gd name="connsiteY17" fmla="*/ 411310 h 798825"/>
              <a:gd name="connsiteX18" fmla="*/ 1662236 w 2906364"/>
              <a:gd name="connsiteY18" fmla="*/ 506489 h 798825"/>
              <a:gd name="connsiteX19" fmla="*/ 1811804 w 2906364"/>
              <a:gd name="connsiteY19" fmla="*/ 509888 h 798825"/>
              <a:gd name="connsiteX20" fmla="*/ 1818602 w 2906364"/>
              <a:gd name="connsiteY20" fmla="*/ 543881 h 798825"/>
              <a:gd name="connsiteX21" fmla="*/ 2025957 w 2906364"/>
              <a:gd name="connsiteY21" fmla="*/ 543881 h 798825"/>
              <a:gd name="connsiteX22" fmla="*/ 2036155 w 2906364"/>
              <a:gd name="connsiteY22" fmla="*/ 577873 h 798825"/>
              <a:gd name="connsiteX23" fmla="*/ 2161927 w 2906364"/>
              <a:gd name="connsiteY23" fmla="*/ 577873 h 798825"/>
              <a:gd name="connsiteX24" fmla="*/ 2192520 w 2906364"/>
              <a:gd name="connsiteY24" fmla="*/ 642459 h 798825"/>
              <a:gd name="connsiteX25" fmla="*/ 2440666 w 2906364"/>
              <a:gd name="connsiteY25" fmla="*/ 645858 h 798825"/>
              <a:gd name="connsiteX26" fmla="*/ 2447465 w 2906364"/>
              <a:gd name="connsiteY26" fmla="*/ 720642 h 798825"/>
              <a:gd name="connsiteX27" fmla="*/ 2484857 w 2906364"/>
              <a:gd name="connsiteY27" fmla="*/ 717243 h 798825"/>
              <a:gd name="connsiteX28" fmla="*/ 2906364 w 2906364"/>
              <a:gd name="connsiteY28" fmla="*/ 798825 h 798825"/>
              <a:gd name="connsiteX29" fmla="*/ 2906364 w 2906364"/>
              <a:gd name="connsiteY29" fmla="*/ 798825 h 798825"/>
              <a:gd name="connsiteX0" fmla="*/ 0 w 2906364"/>
              <a:gd name="connsiteY0" fmla="*/ 0 h 802224"/>
              <a:gd name="connsiteX1" fmla="*/ 965389 w 2906364"/>
              <a:gd name="connsiteY1" fmla="*/ 16996 h 802224"/>
              <a:gd name="connsiteX2" fmla="*/ 968788 w 2906364"/>
              <a:gd name="connsiteY2" fmla="*/ 37392 h 802224"/>
              <a:gd name="connsiteX3" fmla="*/ 989184 w 2906364"/>
              <a:gd name="connsiteY3" fmla="*/ 40791 h 802224"/>
              <a:gd name="connsiteX4" fmla="*/ 1002781 w 2906364"/>
              <a:gd name="connsiteY4" fmla="*/ 95179 h 802224"/>
              <a:gd name="connsiteX5" fmla="*/ 1138751 w 2906364"/>
              <a:gd name="connsiteY5" fmla="*/ 101977 h 802224"/>
              <a:gd name="connsiteX6" fmla="*/ 1142150 w 2906364"/>
              <a:gd name="connsiteY6" fmla="*/ 122373 h 802224"/>
              <a:gd name="connsiteX7" fmla="*/ 1196538 w 2906364"/>
              <a:gd name="connsiteY7" fmla="*/ 135970 h 802224"/>
              <a:gd name="connsiteX8" fmla="*/ 1199938 w 2906364"/>
              <a:gd name="connsiteY8" fmla="*/ 146168 h 802224"/>
              <a:gd name="connsiteX9" fmla="*/ 1267923 w 2906364"/>
              <a:gd name="connsiteY9" fmla="*/ 156366 h 802224"/>
              <a:gd name="connsiteX10" fmla="*/ 1271322 w 2906364"/>
              <a:gd name="connsiteY10" fmla="*/ 200556 h 802224"/>
              <a:gd name="connsiteX11" fmla="*/ 1291718 w 2906364"/>
              <a:gd name="connsiteY11" fmla="*/ 203955 h 802224"/>
              <a:gd name="connsiteX12" fmla="*/ 1298516 w 2906364"/>
              <a:gd name="connsiteY12" fmla="*/ 288937 h 802224"/>
              <a:gd name="connsiteX13" fmla="*/ 1325710 w 2906364"/>
              <a:gd name="connsiteY13" fmla="*/ 288937 h 802224"/>
              <a:gd name="connsiteX14" fmla="*/ 1349505 w 2906364"/>
              <a:gd name="connsiteY14" fmla="*/ 350124 h 802224"/>
              <a:gd name="connsiteX15" fmla="*/ 1567057 w 2906364"/>
              <a:gd name="connsiteY15" fmla="*/ 353522 h 802224"/>
              <a:gd name="connsiteX16" fmla="*/ 1587453 w 2906364"/>
              <a:gd name="connsiteY16" fmla="*/ 407911 h 802224"/>
              <a:gd name="connsiteX17" fmla="*/ 1648639 w 2906364"/>
              <a:gd name="connsiteY17" fmla="*/ 411310 h 802224"/>
              <a:gd name="connsiteX18" fmla="*/ 1662236 w 2906364"/>
              <a:gd name="connsiteY18" fmla="*/ 506489 h 802224"/>
              <a:gd name="connsiteX19" fmla="*/ 1811804 w 2906364"/>
              <a:gd name="connsiteY19" fmla="*/ 509888 h 802224"/>
              <a:gd name="connsiteX20" fmla="*/ 1818602 w 2906364"/>
              <a:gd name="connsiteY20" fmla="*/ 543881 h 802224"/>
              <a:gd name="connsiteX21" fmla="*/ 2025957 w 2906364"/>
              <a:gd name="connsiteY21" fmla="*/ 543881 h 802224"/>
              <a:gd name="connsiteX22" fmla="*/ 2036155 w 2906364"/>
              <a:gd name="connsiteY22" fmla="*/ 577873 h 802224"/>
              <a:gd name="connsiteX23" fmla="*/ 2161927 w 2906364"/>
              <a:gd name="connsiteY23" fmla="*/ 577873 h 802224"/>
              <a:gd name="connsiteX24" fmla="*/ 2192520 w 2906364"/>
              <a:gd name="connsiteY24" fmla="*/ 642459 h 802224"/>
              <a:gd name="connsiteX25" fmla="*/ 2440666 w 2906364"/>
              <a:gd name="connsiteY25" fmla="*/ 645858 h 802224"/>
              <a:gd name="connsiteX26" fmla="*/ 2447465 w 2906364"/>
              <a:gd name="connsiteY26" fmla="*/ 720642 h 802224"/>
              <a:gd name="connsiteX27" fmla="*/ 2484857 w 2906364"/>
              <a:gd name="connsiteY27" fmla="*/ 717243 h 802224"/>
              <a:gd name="connsiteX28" fmla="*/ 2501853 w 2906364"/>
              <a:gd name="connsiteY28" fmla="*/ 802224 h 802224"/>
              <a:gd name="connsiteX29" fmla="*/ 2906364 w 2906364"/>
              <a:gd name="connsiteY29" fmla="*/ 798825 h 802224"/>
              <a:gd name="connsiteX30" fmla="*/ 2906364 w 2906364"/>
              <a:gd name="connsiteY30" fmla="*/ 798825 h 802224"/>
              <a:gd name="connsiteX0" fmla="*/ 0 w 2906364"/>
              <a:gd name="connsiteY0" fmla="*/ 0 h 802224"/>
              <a:gd name="connsiteX1" fmla="*/ 965389 w 2906364"/>
              <a:gd name="connsiteY1" fmla="*/ 16996 h 802224"/>
              <a:gd name="connsiteX2" fmla="*/ 968788 w 2906364"/>
              <a:gd name="connsiteY2" fmla="*/ 37392 h 802224"/>
              <a:gd name="connsiteX3" fmla="*/ 989184 w 2906364"/>
              <a:gd name="connsiteY3" fmla="*/ 40791 h 802224"/>
              <a:gd name="connsiteX4" fmla="*/ 1002781 w 2906364"/>
              <a:gd name="connsiteY4" fmla="*/ 95179 h 802224"/>
              <a:gd name="connsiteX5" fmla="*/ 1138751 w 2906364"/>
              <a:gd name="connsiteY5" fmla="*/ 101977 h 802224"/>
              <a:gd name="connsiteX6" fmla="*/ 1142150 w 2906364"/>
              <a:gd name="connsiteY6" fmla="*/ 122373 h 802224"/>
              <a:gd name="connsiteX7" fmla="*/ 1196538 w 2906364"/>
              <a:gd name="connsiteY7" fmla="*/ 135970 h 802224"/>
              <a:gd name="connsiteX8" fmla="*/ 1199938 w 2906364"/>
              <a:gd name="connsiteY8" fmla="*/ 146168 h 802224"/>
              <a:gd name="connsiteX9" fmla="*/ 1267923 w 2906364"/>
              <a:gd name="connsiteY9" fmla="*/ 156366 h 802224"/>
              <a:gd name="connsiteX10" fmla="*/ 1271322 w 2906364"/>
              <a:gd name="connsiteY10" fmla="*/ 200556 h 802224"/>
              <a:gd name="connsiteX11" fmla="*/ 1291718 w 2906364"/>
              <a:gd name="connsiteY11" fmla="*/ 203955 h 802224"/>
              <a:gd name="connsiteX12" fmla="*/ 1298516 w 2906364"/>
              <a:gd name="connsiteY12" fmla="*/ 288937 h 802224"/>
              <a:gd name="connsiteX13" fmla="*/ 1325710 w 2906364"/>
              <a:gd name="connsiteY13" fmla="*/ 288937 h 802224"/>
              <a:gd name="connsiteX14" fmla="*/ 1349505 w 2906364"/>
              <a:gd name="connsiteY14" fmla="*/ 350124 h 802224"/>
              <a:gd name="connsiteX15" fmla="*/ 1567057 w 2906364"/>
              <a:gd name="connsiteY15" fmla="*/ 353522 h 802224"/>
              <a:gd name="connsiteX16" fmla="*/ 1587453 w 2906364"/>
              <a:gd name="connsiteY16" fmla="*/ 407911 h 802224"/>
              <a:gd name="connsiteX17" fmla="*/ 1648639 w 2906364"/>
              <a:gd name="connsiteY17" fmla="*/ 411310 h 802224"/>
              <a:gd name="connsiteX18" fmla="*/ 1662236 w 2906364"/>
              <a:gd name="connsiteY18" fmla="*/ 506489 h 802224"/>
              <a:gd name="connsiteX19" fmla="*/ 1811804 w 2906364"/>
              <a:gd name="connsiteY19" fmla="*/ 509888 h 802224"/>
              <a:gd name="connsiteX20" fmla="*/ 1818602 w 2906364"/>
              <a:gd name="connsiteY20" fmla="*/ 543881 h 802224"/>
              <a:gd name="connsiteX21" fmla="*/ 2025957 w 2906364"/>
              <a:gd name="connsiteY21" fmla="*/ 543881 h 802224"/>
              <a:gd name="connsiteX22" fmla="*/ 2036155 w 2906364"/>
              <a:gd name="connsiteY22" fmla="*/ 577873 h 802224"/>
              <a:gd name="connsiteX23" fmla="*/ 2161927 w 2906364"/>
              <a:gd name="connsiteY23" fmla="*/ 577873 h 802224"/>
              <a:gd name="connsiteX24" fmla="*/ 2192520 w 2906364"/>
              <a:gd name="connsiteY24" fmla="*/ 642459 h 802224"/>
              <a:gd name="connsiteX25" fmla="*/ 2440666 w 2906364"/>
              <a:gd name="connsiteY25" fmla="*/ 645858 h 802224"/>
              <a:gd name="connsiteX26" fmla="*/ 2447465 w 2906364"/>
              <a:gd name="connsiteY26" fmla="*/ 720642 h 802224"/>
              <a:gd name="connsiteX27" fmla="*/ 2491656 w 2906364"/>
              <a:gd name="connsiteY27" fmla="*/ 720642 h 802224"/>
              <a:gd name="connsiteX28" fmla="*/ 2501853 w 2906364"/>
              <a:gd name="connsiteY28" fmla="*/ 802224 h 802224"/>
              <a:gd name="connsiteX29" fmla="*/ 2906364 w 2906364"/>
              <a:gd name="connsiteY29" fmla="*/ 798825 h 802224"/>
              <a:gd name="connsiteX30" fmla="*/ 2906364 w 2906364"/>
              <a:gd name="connsiteY30" fmla="*/ 798825 h 802224"/>
              <a:gd name="connsiteX0" fmla="*/ 0 w 2906364"/>
              <a:gd name="connsiteY0" fmla="*/ 0 h 802224"/>
              <a:gd name="connsiteX1" fmla="*/ 961990 w 2906364"/>
              <a:gd name="connsiteY1" fmla="*/ 13597 h 802224"/>
              <a:gd name="connsiteX2" fmla="*/ 968788 w 2906364"/>
              <a:gd name="connsiteY2" fmla="*/ 37392 h 802224"/>
              <a:gd name="connsiteX3" fmla="*/ 989184 w 2906364"/>
              <a:gd name="connsiteY3" fmla="*/ 40791 h 802224"/>
              <a:gd name="connsiteX4" fmla="*/ 1002781 w 2906364"/>
              <a:gd name="connsiteY4" fmla="*/ 95179 h 802224"/>
              <a:gd name="connsiteX5" fmla="*/ 1138751 w 2906364"/>
              <a:gd name="connsiteY5" fmla="*/ 101977 h 802224"/>
              <a:gd name="connsiteX6" fmla="*/ 1142150 w 2906364"/>
              <a:gd name="connsiteY6" fmla="*/ 122373 h 802224"/>
              <a:gd name="connsiteX7" fmla="*/ 1196538 w 2906364"/>
              <a:gd name="connsiteY7" fmla="*/ 135970 h 802224"/>
              <a:gd name="connsiteX8" fmla="*/ 1199938 w 2906364"/>
              <a:gd name="connsiteY8" fmla="*/ 146168 h 802224"/>
              <a:gd name="connsiteX9" fmla="*/ 1267923 w 2906364"/>
              <a:gd name="connsiteY9" fmla="*/ 156366 h 802224"/>
              <a:gd name="connsiteX10" fmla="*/ 1271322 w 2906364"/>
              <a:gd name="connsiteY10" fmla="*/ 200556 h 802224"/>
              <a:gd name="connsiteX11" fmla="*/ 1291718 w 2906364"/>
              <a:gd name="connsiteY11" fmla="*/ 203955 h 802224"/>
              <a:gd name="connsiteX12" fmla="*/ 1298516 w 2906364"/>
              <a:gd name="connsiteY12" fmla="*/ 288937 h 802224"/>
              <a:gd name="connsiteX13" fmla="*/ 1325710 w 2906364"/>
              <a:gd name="connsiteY13" fmla="*/ 288937 h 802224"/>
              <a:gd name="connsiteX14" fmla="*/ 1349505 w 2906364"/>
              <a:gd name="connsiteY14" fmla="*/ 350124 h 802224"/>
              <a:gd name="connsiteX15" fmla="*/ 1567057 w 2906364"/>
              <a:gd name="connsiteY15" fmla="*/ 353522 h 802224"/>
              <a:gd name="connsiteX16" fmla="*/ 1587453 w 2906364"/>
              <a:gd name="connsiteY16" fmla="*/ 407911 h 802224"/>
              <a:gd name="connsiteX17" fmla="*/ 1648639 w 2906364"/>
              <a:gd name="connsiteY17" fmla="*/ 411310 h 802224"/>
              <a:gd name="connsiteX18" fmla="*/ 1662236 w 2906364"/>
              <a:gd name="connsiteY18" fmla="*/ 506489 h 802224"/>
              <a:gd name="connsiteX19" fmla="*/ 1811804 w 2906364"/>
              <a:gd name="connsiteY19" fmla="*/ 509888 h 802224"/>
              <a:gd name="connsiteX20" fmla="*/ 1818602 w 2906364"/>
              <a:gd name="connsiteY20" fmla="*/ 543881 h 802224"/>
              <a:gd name="connsiteX21" fmla="*/ 2025957 w 2906364"/>
              <a:gd name="connsiteY21" fmla="*/ 543881 h 802224"/>
              <a:gd name="connsiteX22" fmla="*/ 2036155 w 2906364"/>
              <a:gd name="connsiteY22" fmla="*/ 577873 h 802224"/>
              <a:gd name="connsiteX23" fmla="*/ 2161927 w 2906364"/>
              <a:gd name="connsiteY23" fmla="*/ 577873 h 802224"/>
              <a:gd name="connsiteX24" fmla="*/ 2192520 w 2906364"/>
              <a:gd name="connsiteY24" fmla="*/ 642459 h 802224"/>
              <a:gd name="connsiteX25" fmla="*/ 2440666 w 2906364"/>
              <a:gd name="connsiteY25" fmla="*/ 645858 h 802224"/>
              <a:gd name="connsiteX26" fmla="*/ 2447465 w 2906364"/>
              <a:gd name="connsiteY26" fmla="*/ 720642 h 802224"/>
              <a:gd name="connsiteX27" fmla="*/ 2491656 w 2906364"/>
              <a:gd name="connsiteY27" fmla="*/ 720642 h 802224"/>
              <a:gd name="connsiteX28" fmla="*/ 2501853 w 2906364"/>
              <a:gd name="connsiteY28" fmla="*/ 802224 h 802224"/>
              <a:gd name="connsiteX29" fmla="*/ 2906364 w 2906364"/>
              <a:gd name="connsiteY29" fmla="*/ 798825 h 802224"/>
              <a:gd name="connsiteX30" fmla="*/ 2906364 w 2906364"/>
              <a:gd name="connsiteY30" fmla="*/ 798825 h 80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06364" h="802224">
                <a:moveTo>
                  <a:pt x="0" y="0"/>
                </a:moveTo>
                <a:cubicBezTo>
                  <a:pt x="20396" y="7932"/>
                  <a:pt x="941594" y="5665"/>
                  <a:pt x="961990" y="13597"/>
                </a:cubicBezTo>
                <a:cubicBezTo>
                  <a:pt x="973321" y="18129"/>
                  <a:pt x="957457" y="32860"/>
                  <a:pt x="968788" y="37392"/>
                </a:cubicBezTo>
                <a:cubicBezTo>
                  <a:pt x="978986" y="41924"/>
                  <a:pt x="978986" y="36259"/>
                  <a:pt x="989184" y="40791"/>
                </a:cubicBezTo>
                <a:cubicBezTo>
                  <a:pt x="999382" y="46456"/>
                  <a:pt x="992583" y="89514"/>
                  <a:pt x="1002781" y="95179"/>
                </a:cubicBezTo>
                <a:cubicBezTo>
                  <a:pt x="1019777" y="99711"/>
                  <a:pt x="1121755" y="97445"/>
                  <a:pt x="1138751" y="101977"/>
                </a:cubicBezTo>
                <a:cubicBezTo>
                  <a:pt x="1143283" y="104243"/>
                  <a:pt x="1137618" y="120107"/>
                  <a:pt x="1142150" y="122373"/>
                </a:cubicBezTo>
                <a:cubicBezTo>
                  <a:pt x="1152348" y="128038"/>
                  <a:pt x="1186340" y="130305"/>
                  <a:pt x="1196538" y="135970"/>
                </a:cubicBezTo>
                <a:cubicBezTo>
                  <a:pt x="1204470" y="139369"/>
                  <a:pt x="1192006" y="142769"/>
                  <a:pt x="1199938" y="146168"/>
                </a:cubicBezTo>
                <a:cubicBezTo>
                  <a:pt x="1205603" y="149567"/>
                  <a:pt x="1262258" y="152967"/>
                  <a:pt x="1267923" y="156366"/>
                </a:cubicBezTo>
                <a:cubicBezTo>
                  <a:pt x="1272455" y="158632"/>
                  <a:pt x="1266790" y="198290"/>
                  <a:pt x="1271322" y="200556"/>
                </a:cubicBezTo>
                <a:cubicBezTo>
                  <a:pt x="1283786" y="206221"/>
                  <a:pt x="1279254" y="198290"/>
                  <a:pt x="1291718" y="203955"/>
                </a:cubicBezTo>
                <a:cubicBezTo>
                  <a:pt x="1298516" y="206221"/>
                  <a:pt x="1291718" y="286671"/>
                  <a:pt x="1298516" y="288937"/>
                </a:cubicBezTo>
                <a:lnTo>
                  <a:pt x="1325710" y="288937"/>
                </a:lnTo>
                <a:cubicBezTo>
                  <a:pt x="1330242" y="288937"/>
                  <a:pt x="1344973" y="350124"/>
                  <a:pt x="1349505" y="350124"/>
                </a:cubicBezTo>
                <a:cubicBezTo>
                  <a:pt x="1371034" y="354656"/>
                  <a:pt x="1545528" y="348990"/>
                  <a:pt x="1567057" y="353522"/>
                </a:cubicBezTo>
                <a:cubicBezTo>
                  <a:pt x="1571589" y="354655"/>
                  <a:pt x="1582921" y="406778"/>
                  <a:pt x="1587453" y="407911"/>
                </a:cubicBezTo>
                <a:cubicBezTo>
                  <a:pt x="1597651" y="409044"/>
                  <a:pt x="1638441" y="410177"/>
                  <a:pt x="1648639" y="411310"/>
                </a:cubicBezTo>
                <a:cubicBezTo>
                  <a:pt x="1657704" y="412443"/>
                  <a:pt x="1653171" y="505356"/>
                  <a:pt x="1662236" y="506489"/>
                </a:cubicBezTo>
                <a:cubicBezTo>
                  <a:pt x="1671301" y="511021"/>
                  <a:pt x="1802739" y="505356"/>
                  <a:pt x="1811804" y="509888"/>
                </a:cubicBezTo>
                <a:cubicBezTo>
                  <a:pt x="1820869" y="514420"/>
                  <a:pt x="1811237" y="538216"/>
                  <a:pt x="1818602" y="543881"/>
                </a:cubicBezTo>
                <a:lnTo>
                  <a:pt x="2025957" y="543881"/>
                </a:lnTo>
                <a:cubicBezTo>
                  <a:pt x="2032755" y="546147"/>
                  <a:pt x="2029357" y="575607"/>
                  <a:pt x="2036155" y="577873"/>
                </a:cubicBezTo>
                <a:cubicBezTo>
                  <a:pt x="2048619" y="580139"/>
                  <a:pt x="2149463" y="575607"/>
                  <a:pt x="2161927" y="577873"/>
                </a:cubicBezTo>
                <a:cubicBezTo>
                  <a:pt x="2173258" y="582405"/>
                  <a:pt x="2181189" y="637927"/>
                  <a:pt x="2192520" y="642459"/>
                </a:cubicBezTo>
                <a:cubicBezTo>
                  <a:pt x="2207250" y="646991"/>
                  <a:pt x="2425936" y="641326"/>
                  <a:pt x="2440666" y="645858"/>
                </a:cubicBezTo>
                <a:cubicBezTo>
                  <a:pt x="2446331" y="649257"/>
                  <a:pt x="2441800" y="717243"/>
                  <a:pt x="2447465" y="720642"/>
                </a:cubicBezTo>
                <a:cubicBezTo>
                  <a:pt x="2453130" y="719509"/>
                  <a:pt x="2485991" y="721775"/>
                  <a:pt x="2491656" y="720642"/>
                </a:cubicBezTo>
                <a:cubicBezTo>
                  <a:pt x="2500721" y="724041"/>
                  <a:pt x="2492788" y="798825"/>
                  <a:pt x="2501853" y="802224"/>
                </a:cubicBezTo>
                <a:lnTo>
                  <a:pt x="2906364" y="798825"/>
                </a:lnTo>
                <a:lnTo>
                  <a:pt x="2906364" y="798825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06736" y="2114338"/>
            <a:ext cx="2984547" cy="251545"/>
          </a:xfrm>
          <a:custGeom>
            <a:avLst/>
            <a:gdLst>
              <a:gd name="connsiteX0" fmla="*/ 0 w 2984547"/>
              <a:gd name="connsiteY0" fmla="*/ 0 h 251545"/>
              <a:gd name="connsiteX1" fmla="*/ 2984547 w 2984547"/>
              <a:gd name="connsiteY1" fmla="*/ 251545 h 251545"/>
              <a:gd name="connsiteX2" fmla="*/ 2984547 w 2984547"/>
              <a:gd name="connsiteY2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2984547 w 2984547"/>
              <a:gd name="connsiteY2" fmla="*/ 251545 h 251545"/>
              <a:gd name="connsiteX3" fmla="*/ 2984547 w 2984547"/>
              <a:gd name="connsiteY3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2984547 w 2984547"/>
              <a:gd name="connsiteY3" fmla="*/ 251545 h 251545"/>
              <a:gd name="connsiteX4" fmla="*/ 2984547 w 2984547"/>
              <a:gd name="connsiteY4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984547 w 2984547"/>
              <a:gd name="connsiteY4" fmla="*/ 251545 h 251545"/>
              <a:gd name="connsiteX5" fmla="*/ 2984547 w 2984547"/>
              <a:gd name="connsiteY5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984547 w 2984547"/>
              <a:gd name="connsiteY5" fmla="*/ 251545 h 251545"/>
              <a:gd name="connsiteX6" fmla="*/ 2984547 w 2984547"/>
              <a:gd name="connsiteY6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984547 w 2984547"/>
              <a:gd name="connsiteY6" fmla="*/ 251545 h 251545"/>
              <a:gd name="connsiteX7" fmla="*/ 2984547 w 2984547"/>
              <a:gd name="connsiteY7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32755 w 2984547"/>
              <a:gd name="connsiteY6" fmla="*/ 163164 h 251545"/>
              <a:gd name="connsiteX7" fmla="*/ 2984547 w 2984547"/>
              <a:gd name="connsiteY7" fmla="*/ 251545 h 251545"/>
              <a:gd name="connsiteX8" fmla="*/ 2984547 w 2984547"/>
              <a:gd name="connsiteY8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32755 w 2984547"/>
              <a:gd name="connsiteY6" fmla="*/ 163164 h 251545"/>
              <a:gd name="connsiteX7" fmla="*/ 2233312 w 2984547"/>
              <a:gd name="connsiteY7" fmla="*/ 169962 h 251545"/>
              <a:gd name="connsiteX8" fmla="*/ 2984547 w 2984547"/>
              <a:gd name="connsiteY8" fmla="*/ 251545 h 251545"/>
              <a:gd name="connsiteX9" fmla="*/ 2984547 w 2984547"/>
              <a:gd name="connsiteY9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32755 w 2984547"/>
              <a:gd name="connsiteY6" fmla="*/ 163164 h 251545"/>
              <a:gd name="connsiteX7" fmla="*/ 2226514 w 2984547"/>
              <a:gd name="connsiteY7" fmla="*/ 173361 h 251545"/>
              <a:gd name="connsiteX8" fmla="*/ 2984547 w 2984547"/>
              <a:gd name="connsiteY8" fmla="*/ 251545 h 251545"/>
              <a:gd name="connsiteX9" fmla="*/ 2984547 w 2984547"/>
              <a:gd name="connsiteY9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29356 w 2984547"/>
              <a:gd name="connsiteY6" fmla="*/ 163164 h 251545"/>
              <a:gd name="connsiteX7" fmla="*/ 2226514 w 2984547"/>
              <a:gd name="connsiteY7" fmla="*/ 173361 h 251545"/>
              <a:gd name="connsiteX8" fmla="*/ 2984547 w 2984547"/>
              <a:gd name="connsiteY8" fmla="*/ 251545 h 251545"/>
              <a:gd name="connsiteX9" fmla="*/ 2984547 w 2984547"/>
              <a:gd name="connsiteY9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29356 w 2984547"/>
              <a:gd name="connsiteY6" fmla="*/ 163164 h 251545"/>
              <a:gd name="connsiteX7" fmla="*/ 2226514 w 2984547"/>
              <a:gd name="connsiteY7" fmla="*/ 173361 h 251545"/>
              <a:gd name="connsiteX8" fmla="*/ 2229912 w 2984547"/>
              <a:gd name="connsiteY8" fmla="*/ 186959 h 251545"/>
              <a:gd name="connsiteX9" fmla="*/ 2984547 w 2984547"/>
              <a:gd name="connsiteY9" fmla="*/ 251545 h 251545"/>
              <a:gd name="connsiteX10" fmla="*/ 2984547 w 2984547"/>
              <a:gd name="connsiteY10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29356 w 2984547"/>
              <a:gd name="connsiteY6" fmla="*/ 163164 h 251545"/>
              <a:gd name="connsiteX7" fmla="*/ 2226514 w 2984547"/>
              <a:gd name="connsiteY7" fmla="*/ 173361 h 251545"/>
              <a:gd name="connsiteX8" fmla="*/ 2229912 w 2984547"/>
              <a:gd name="connsiteY8" fmla="*/ 186959 h 251545"/>
              <a:gd name="connsiteX9" fmla="*/ 2236711 w 2984547"/>
              <a:gd name="connsiteY9" fmla="*/ 186959 h 251545"/>
              <a:gd name="connsiteX10" fmla="*/ 2984547 w 2984547"/>
              <a:gd name="connsiteY10" fmla="*/ 251545 h 251545"/>
              <a:gd name="connsiteX11" fmla="*/ 2984547 w 2984547"/>
              <a:gd name="connsiteY11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29356 w 2984547"/>
              <a:gd name="connsiteY6" fmla="*/ 163164 h 251545"/>
              <a:gd name="connsiteX7" fmla="*/ 2226514 w 2984547"/>
              <a:gd name="connsiteY7" fmla="*/ 173361 h 251545"/>
              <a:gd name="connsiteX8" fmla="*/ 2229912 w 2984547"/>
              <a:gd name="connsiteY8" fmla="*/ 186959 h 251545"/>
              <a:gd name="connsiteX9" fmla="*/ 2236711 w 2984547"/>
              <a:gd name="connsiteY9" fmla="*/ 186959 h 251545"/>
              <a:gd name="connsiteX10" fmla="*/ 2250308 w 2984547"/>
              <a:gd name="connsiteY10" fmla="*/ 227750 h 251545"/>
              <a:gd name="connsiteX11" fmla="*/ 2984547 w 2984547"/>
              <a:gd name="connsiteY11" fmla="*/ 251545 h 251545"/>
              <a:gd name="connsiteX12" fmla="*/ 2984547 w 2984547"/>
              <a:gd name="connsiteY12" fmla="*/ 251545 h 251545"/>
              <a:gd name="connsiteX0" fmla="*/ 0 w 2984547"/>
              <a:gd name="connsiteY0" fmla="*/ 0 h 251545"/>
              <a:gd name="connsiteX1" fmla="*/ 1638442 w 2984547"/>
              <a:gd name="connsiteY1" fmla="*/ 37391 h 251545"/>
              <a:gd name="connsiteX2" fmla="*/ 1655438 w 2984547"/>
              <a:gd name="connsiteY2" fmla="*/ 71384 h 251545"/>
              <a:gd name="connsiteX3" fmla="*/ 1988565 w 2984547"/>
              <a:gd name="connsiteY3" fmla="*/ 88380 h 251545"/>
              <a:gd name="connsiteX4" fmla="*/ 2002162 w 2984547"/>
              <a:gd name="connsiteY4" fmla="*/ 118974 h 251545"/>
              <a:gd name="connsiteX5" fmla="*/ 2025957 w 2984547"/>
              <a:gd name="connsiteY5" fmla="*/ 118974 h 251545"/>
              <a:gd name="connsiteX6" fmla="*/ 2029356 w 2984547"/>
              <a:gd name="connsiteY6" fmla="*/ 163164 h 251545"/>
              <a:gd name="connsiteX7" fmla="*/ 2226514 w 2984547"/>
              <a:gd name="connsiteY7" fmla="*/ 173361 h 251545"/>
              <a:gd name="connsiteX8" fmla="*/ 2229912 w 2984547"/>
              <a:gd name="connsiteY8" fmla="*/ 186959 h 251545"/>
              <a:gd name="connsiteX9" fmla="*/ 2236711 w 2984547"/>
              <a:gd name="connsiteY9" fmla="*/ 186959 h 251545"/>
              <a:gd name="connsiteX10" fmla="*/ 2250308 w 2984547"/>
              <a:gd name="connsiteY10" fmla="*/ 227750 h 251545"/>
              <a:gd name="connsiteX11" fmla="*/ 2984547 w 2984547"/>
              <a:gd name="connsiteY11" fmla="*/ 251545 h 251545"/>
              <a:gd name="connsiteX12" fmla="*/ 2984547 w 2984547"/>
              <a:gd name="connsiteY12" fmla="*/ 251545 h 2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547" h="251545">
                <a:moveTo>
                  <a:pt x="0" y="0"/>
                </a:moveTo>
                <a:cubicBezTo>
                  <a:pt x="166564" y="12464"/>
                  <a:pt x="1471878" y="24927"/>
                  <a:pt x="1638442" y="37391"/>
                </a:cubicBezTo>
                <a:cubicBezTo>
                  <a:pt x="1644107" y="39657"/>
                  <a:pt x="1649773" y="69118"/>
                  <a:pt x="1655438" y="71384"/>
                </a:cubicBezTo>
                <a:cubicBezTo>
                  <a:pt x="1676967" y="74783"/>
                  <a:pt x="1967036" y="84981"/>
                  <a:pt x="1988565" y="88380"/>
                </a:cubicBezTo>
                <a:cubicBezTo>
                  <a:pt x="1997630" y="89513"/>
                  <a:pt x="1993097" y="117841"/>
                  <a:pt x="2002162" y="118974"/>
                </a:cubicBezTo>
                <a:lnTo>
                  <a:pt x="2025957" y="118974"/>
                </a:lnTo>
                <a:lnTo>
                  <a:pt x="2029356" y="163164"/>
                </a:lnTo>
                <a:cubicBezTo>
                  <a:pt x="2049752" y="166563"/>
                  <a:pt x="2206118" y="169962"/>
                  <a:pt x="2226514" y="173361"/>
                </a:cubicBezTo>
                <a:cubicBezTo>
                  <a:pt x="2231046" y="173361"/>
                  <a:pt x="2225380" y="186959"/>
                  <a:pt x="2229912" y="186959"/>
                </a:cubicBezTo>
                <a:cubicBezTo>
                  <a:pt x="2235578" y="185826"/>
                  <a:pt x="2231045" y="188092"/>
                  <a:pt x="2236711" y="186959"/>
                </a:cubicBezTo>
                <a:cubicBezTo>
                  <a:pt x="2243509" y="188092"/>
                  <a:pt x="2243510" y="226617"/>
                  <a:pt x="2250308" y="227750"/>
                </a:cubicBezTo>
                <a:lnTo>
                  <a:pt x="2984547" y="251545"/>
                </a:lnTo>
                <a:lnTo>
                  <a:pt x="2984547" y="251545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336832" y="2182322"/>
            <a:ext cx="2882570" cy="122374"/>
          </a:xfrm>
          <a:custGeom>
            <a:avLst/>
            <a:gdLst>
              <a:gd name="connsiteX0" fmla="*/ 0 w 3138964"/>
              <a:gd name="connsiteY0" fmla="*/ 0 h 136427"/>
              <a:gd name="connsiteX1" fmla="*/ 2872372 w 3138964"/>
              <a:gd name="connsiteY1" fmla="*/ 129172 h 136427"/>
              <a:gd name="connsiteX2" fmla="*/ 2841779 w 3138964"/>
              <a:gd name="connsiteY2" fmla="*/ 108776 h 136427"/>
              <a:gd name="connsiteX0" fmla="*/ 0 w 2872372"/>
              <a:gd name="connsiteY0" fmla="*/ 0 h 129172"/>
              <a:gd name="connsiteX1" fmla="*/ 2872372 w 2872372"/>
              <a:gd name="connsiteY1" fmla="*/ 129172 h 129172"/>
              <a:gd name="connsiteX0" fmla="*/ 0 w 2882570"/>
              <a:gd name="connsiteY0" fmla="*/ 0 h 122374"/>
              <a:gd name="connsiteX1" fmla="*/ 2882570 w 2882570"/>
              <a:gd name="connsiteY1" fmla="*/ 122374 h 12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2570" h="122374">
                <a:moveTo>
                  <a:pt x="0" y="0"/>
                </a:moveTo>
                <a:lnTo>
                  <a:pt x="2882570" y="122374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5330034" y="2182323"/>
            <a:ext cx="2889368" cy="455500"/>
          </a:xfrm>
          <a:custGeom>
            <a:avLst/>
            <a:gdLst>
              <a:gd name="connsiteX0" fmla="*/ 0 w 2889368"/>
              <a:gd name="connsiteY0" fmla="*/ 0 h 455500"/>
              <a:gd name="connsiteX1" fmla="*/ 2889368 w 2889368"/>
              <a:gd name="connsiteY1" fmla="*/ 455500 h 455500"/>
              <a:gd name="connsiteX2" fmla="*/ 2889368 w 2889368"/>
              <a:gd name="connsiteY2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2889368 w 2889368"/>
              <a:gd name="connsiteY2" fmla="*/ 455500 h 455500"/>
              <a:gd name="connsiteX3" fmla="*/ 2889368 w 2889368"/>
              <a:gd name="connsiteY3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2889368 w 2889368"/>
              <a:gd name="connsiteY3" fmla="*/ 455500 h 455500"/>
              <a:gd name="connsiteX4" fmla="*/ 2889368 w 2889368"/>
              <a:gd name="connsiteY4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2889368 w 2889368"/>
              <a:gd name="connsiteY4" fmla="*/ 455500 h 455500"/>
              <a:gd name="connsiteX5" fmla="*/ 2889368 w 2889368"/>
              <a:gd name="connsiteY5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2889368 w 2889368"/>
              <a:gd name="connsiteY5" fmla="*/ 455500 h 455500"/>
              <a:gd name="connsiteX6" fmla="*/ 2889368 w 2889368"/>
              <a:gd name="connsiteY6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2889368 w 2889368"/>
              <a:gd name="connsiteY6" fmla="*/ 455500 h 455500"/>
              <a:gd name="connsiteX7" fmla="*/ 2889368 w 2889368"/>
              <a:gd name="connsiteY7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2889368 w 2889368"/>
              <a:gd name="connsiteY7" fmla="*/ 455500 h 455500"/>
              <a:gd name="connsiteX8" fmla="*/ 2889368 w 2889368"/>
              <a:gd name="connsiteY8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2889368 w 2889368"/>
              <a:gd name="connsiteY8" fmla="*/ 455500 h 455500"/>
              <a:gd name="connsiteX9" fmla="*/ 2889368 w 2889368"/>
              <a:gd name="connsiteY9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2889368 w 2889368"/>
              <a:gd name="connsiteY9" fmla="*/ 455500 h 455500"/>
              <a:gd name="connsiteX10" fmla="*/ 2889368 w 2889368"/>
              <a:gd name="connsiteY10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2889368 w 2889368"/>
              <a:gd name="connsiteY10" fmla="*/ 455500 h 455500"/>
              <a:gd name="connsiteX11" fmla="*/ 2889368 w 2889368"/>
              <a:gd name="connsiteY11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2889368 w 2889368"/>
              <a:gd name="connsiteY11" fmla="*/ 455500 h 455500"/>
              <a:gd name="connsiteX12" fmla="*/ 2889368 w 2889368"/>
              <a:gd name="connsiteY12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2889368 w 2889368"/>
              <a:gd name="connsiteY12" fmla="*/ 455500 h 455500"/>
              <a:gd name="connsiteX13" fmla="*/ 2889368 w 2889368"/>
              <a:gd name="connsiteY13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2889368 w 2889368"/>
              <a:gd name="connsiteY13" fmla="*/ 455500 h 455500"/>
              <a:gd name="connsiteX14" fmla="*/ 2889368 w 2889368"/>
              <a:gd name="connsiteY14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2889368 w 2889368"/>
              <a:gd name="connsiteY14" fmla="*/ 455500 h 455500"/>
              <a:gd name="connsiteX15" fmla="*/ 2889368 w 2889368"/>
              <a:gd name="connsiteY15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889368 w 2889368"/>
              <a:gd name="connsiteY15" fmla="*/ 455500 h 455500"/>
              <a:gd name="connsiteX16" fmla="*/ 2889368 w 2889368"/>
              <a:gd name="connsiteY16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889368 w 2889368"/>
              <a:gd name="connsiteY16" fmla="*/ 455500 h 455500"/>
              <a:gd name="connsiteX17" fmla="*/ 2889368 w 2889368"/>
              <a:gd name="connsiteY17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362483 w 2889368"/>
              <a:gd name="connsiteY16" fmla="*/ 299134 h 455500"/>
              <a:gd name="connsiteX17" fmla="*/ 2889368 w 2889368"/>
              <a:gd name="connsiteY17" fmla="*/ 455500 h 455500"/>
              <a:gd name="connsiteX18" fmla="*/ 2889368 w 2889368"/>
              <a:gd name="connsiteY18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362483 w 2889368"/>
              <a:gd name="connsiteY16" fmla="*/ 299134 h 455500"/>
              <a:gd name="connsiteX17" fmla="*/ 2399875 w 2889368"/>
              <a:gd name="connsiteY17" fmla="*/ 295735 h 455500"/>
              <a:gd name="connsiteX18" fmla="*/ 2889368 w 2889368"/>
              <a:gd name="connsiteY18" fmla="*/ 455500 h 455500"/>
              <a:gd name="connsiteX19" fmla="*/ 2889368 w 2889368"/>
              <a:gd name="connsiteY19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362483 w 2889368"/>
              <a:gd name="connsiteY16" fmla="*/ 299134 h 455500"/>
              <a:gd name="connsiteX17" fmla="*/ 2399875 w 2889368"/>
              <a:gd name="connsiteY17" fmla="*/ 295735 h 455500"/>
              <a:gd name="connsiteX18" fmla="*/ 2416872 w 2889368"/>
              <a:gd name="connsiteY18" fmla="*/ 370519 h 455500"/>
              <a:gd name="connsiteX19" fmla="*/ 2889368 w 2889368"/>
              <a:gd name="connsiteY19" fmla="*/ 455500 h 455500"/>
              <a:gd name="connsiteX20" fmla="*/ 2889368 w 2889368"/>
              <a:gd name="connsiteY20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362483 w 2889368"/>
              <a:gd name="connsiteY16" fmla="*/ 299134 h 455500"/>
              <a:gd name="connsiteX17" fmla="*/ 2399875 w 2889368"/>
              <a:gd name="connsiteY17" fmla="*/ 295735 h 455500"/>
              <a:gd name="connsiteX18" fmla="*/ 2416872 w 2889368"/>
              <a:gd name="connsiteY18" fmla="*/ 370519 h 455500"/>
              <a:gd name="connsiteX19" fmla="*/ 2437267 w 2889368"/>
              <a:gd name="connsiteY19" fmla="*/ 367119 h 455500"/>
              <a:gd name="connsiteX20" fmla="*/ 2889368 w 2889368"/>
              <a:gd name="connsiteY20" fmla="*/ 455500 h 455500"/>
              <a:gd name="connsiteX21" fmla="*/ 2889368 w 2889368"/>
              <a:gd name="connsiteY21" fmla="*/ 455500 h 455500"/>
              <a:gd name="connsiteX0" fmla="*/ 0 w 2889368"/>
              <a:gd name="connsiteY0" fmla="*/ 0 h 455500"/>
              <a:gd name="connsiteX1" fmla="*/ 754635 w 2889368"/>
              <a:gd name="connsiteY1" fmla="*/ 30593 h 455500"/>
              <a:gd name="connsiteX2" fmla="*/ 771631 w 2889368"/>
              <a:gd name="connsiteY2" fmla="*/ 64586 h 455500"/>
              <a:gd name="connsiteX3" fmla="*/ 1196538 w 2889368"/>
              <a:gd name="connsiteY3" fmla="*/ 78183 h 455500"/>
              <a:gd name="connsiteX4" fmla="*/ 1216934 w 2889368"/>
              <a:gd name="connsiteY4" fmla="*/ 98578 h 455500"/>
              <a:gd name="connsiteX5" fmla="*/ 1257725 w 2889368"/>
              <a:gd name="connsiteY5" fmla="*/ 98578 h 455500"/>
              <a:gd name="connsiteX6" fmla="*/ 1267923 w 2889368"/>
              <a:gd name="connsiteY6" fmla="*/ 122373 h 455500"/>
              <a:gd name="connsiteX7" fmla="*/ 1584054 w 2889368"/>
              <a:gd name="connsiteY7" fmla="*/ 135970 h 455500"/>
              <a:gd name="connsiteX8" fmla="*/ 1587453 w 2889368"/>
              <a:gd name="connsiteY8" fmla="*/ 156365 h 455500"/>
              <a:gd name="connsiteX9" fmla="*/ 1631643 w 2889368"/>
              <a:gd name="connsiteY9" fmla="*/ 156365 h 455500"/>
              <a:gd name="connsiteX10" fmla="*/ 1631643 w 2889368"/>
              <a:gd name="connsiteY10" fmla="*/ 176761 h 455500"/>
              <a:gd name="connsiteX11" fmla="*/ 1750617 w 2889368"/>
              <a:gd name="connsiteY11" fmla="*/ 190358 h 455500"/>
              <a:gd name="connsiteX12" fmla="*/ 1750617 w 2889368"/>
              <a:gd name="connsiteY12" fmla="*/ 203955 h 455500"/>
              <a:gd name="connsiteX13" fmla="*/ 1923979 w 2889368"/>
              <a:gd name="connsiteY13" fmla="*/ 214153 h 455500"/>
              <a:gd name="connsiteX14" fmla="*/ 1927379 w 2889368"/>
              <a:gd name="connsiteY14" fmla="*/ 234548 h 455500"/>
              <a:gd name="connsiteX15" fmla="*/ 2352286 w 2889368"/>
              <a:gd name="connsiteY15" fmla="*/ 244746 h 455500"/>
              <a:gd name="connsiteX16" fmla="*/ 2362483 w 2889368"/>
              <a:gd name="connsiteY16" fmla="*/ 299134 h 455500"/>
              <a:gd name="connsiteX17" fmla="*/ 2399875 w 2889368"/>
              <a:gd name="connsiteY17" fmla="*/ 295735 h 455500"/>
              <a:gd name="connsiteX18" fmla="*/ 2416872 w 2889368"/>
              <a:gd name="connsiteY18" fmla="*/ 370519 h 455500"/>
              <a:gd name="connsiteX19" fmla="*/ 2437267 w 2889368"/>
              <a:gd name="connsiteY19" fmla="*/ 367119 h 455500"/>
              <a:gd name="connsiteX20" fmla="*/ 2444066 w 2889368"/>
              <a:gd name="connsiteY20" fmla="*/ 431705 h 455500"/>
              <a:gd name="connsiteX21" fmla="*/ 2889368 w 2889368"/>
              <a:gd name="connsiteY21" fmla="*/ 455500 h 455500"/>
              <a:gd name="connsiteX22" fmla="*/ 2889368 w 2889368"/>
              <a:gd name="connsiteY22" fmla="*/ 455500 h 45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9368" h="455500">
                <a:moveTo>
                  <a:pt x="0" y="0"/>
                </a:moveTo>
                <a:cubicBezTo>
                  <a:pt x="46457" y="9065"/>
                  <a:pt x="708178" y="21528"/>
                  <a:pt x="754635" y="30593"/>
                </a:cubicBezTo>
                <a:cubicBezTo>
                  <a:pt x="762567" y="31726"/>
                  <a:pt x="763699" y="63453"/>
                  <a:pt x="771631" y="64586"/>
                </a:cubicBezTo>
                <a:cubicBezTo>
                  <a:pt x="796559" y="67985"/>
                  <a:pt x="1171610" y="74784"/>
                  <a:pt x="1196538" y="78183"/>
                </a:cubicBezTo>
                <a:cubicBezTo>
                  <a:pt x="1205603" y="79316"/>
                  <a:pt x="1207869" y="97445"/>
                  <a:pt x="1216934" y="98578"/>
                </a:cubicBezTo>
                <a:lnTo>
                  <a:pt x="1257725" y="98578"/>
                </a:lnTo>
                <a:cubicBezTo>
                  <a:pt x="1269056" y="101977"/>
                  <a:pt x="1256592" y="118974"/>
                  <a:pt x="1267923" y="122373"/>
                </a:cubicBezTo>
                <a:cubicBezTo>
                  <a:pt x="1300782" y="128038"/>
                  <a:pt x="1551195" y="130305"/>
                  <a:pt x="1584054" y="135970"/>
                </a:cubicBezTo>
                <a:cubicBezTo>
                  <a:pt x="1591986" y="138236"/>
                  <a:pt x="1579521" y="154099"/>
                  <a:pt x="1587453" y="156365"/>
                </a:cubicBezTo>
                <a:lnTo>
                  <a:pt x="1631643" y="156365"/>
                </a:lnTo>
                <a:cubicBezTo>
                  <a:pt x="1638442" y="158631"/>
                  <a:pt x="1624844" y="174495"/>
                  <a:pt x="1631643" y="176761"/>
                </a:cubicBezTo>
                <a:cubicBezTo>
                  <a:pt x="1642974" y="180160"/>
                  <a:pt x="1739286" y="186959"/>
                  <a:pt x="1750617" y="190358"/>
                </a:cubicBezTo>
                <a:cubicBezTo>
                  <a:pt x="1754016" y="190358"/>
                  <a:pt x="1747218" y="203955"/>
                  <a:pt x="1750617" y="203955"/>
                </a:cubicBezTo>
                <a:cubicBezTo>
                  <a:pt x="1767613" y="207354"/>
                  <a:pt x="1906983" y="210754"/>
                  <a:pt x="1923979" y="214153"/>
                </a:cubicBezTo>
                <a:cubicBezTo>
                  <a:pt x="1931911" y="217552"/>
                  <a:pt x="1919447" y="231149"/>
                  <a:pt x="1927379" y="234548"/>
                </a:cubicBezTo>
                <a:cubicBezTo>
                  <a:pt x="1953440" y="240214"/>
                  <a:pt x="2326225" y="239080"/>
                  <a:pt x="2352286" y="244746"/>
                </a:cubicBezTo>
                <a:cubicBezTo>
                  <a:pt x="2362484" y="245879"/>
                  <a:pt x="2352285" y="298001"/>
                  <a:pt x="2362483" y="299134"/>
                </a:cubicBezTo>
                <a:cubicBezTo>
                  <a:pt x="2370415" y="300267"/>
                  <a:pt x="2391943" y="294602"/>
                  <a:pt x="2399875" y="295735"/>
                </a:cubicBezTo>
                <a:cubicBezTo>
                  <a:pt x="2410073" y="296868"/>
                  <a:pt x="2406674" y="369386"/>
                  <a:pt x="2416872" y="370519"/>
                </a:cubicBezTo>
                <a:cubicBezTo>
                  <a:pt x="2422537" y="370519"/>
                  <a:pt x="2431602" y="367119"/>
                  <a:pt x="2437267" y="367119"/>
                </a:cubicBezTo>
                <a:cubicBezTo>
                  <a:pt x="2445199" y="368252"/>
                  <a:pt x="2436134" y="430572"/>
                  <a:pt x="2444066" y="431705"/>
                </a:cubicBezTo>
                <a:lnTo>
                  <a:pt x="2889368" y="455500"/>
                </a:lnTo>
                <a:lnTo>
                  <a:pt x="2889368" y="455500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8601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  <a:b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at 12 Months Associated With Significantly Improved 2-Year PFS and OS</a:t>
            </a:r>
            <a:endParaRPr lang="en-US" sz="32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704" y="6034905"/>
            <a:ext cx="89152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5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</a:t>
            </a:r>
            <a:r>
              <a:rPr lang="en-US" sz="135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&lt;.05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88731221"/>
              </p:ext>
            </p:extLst>
          </p:nvPr>
        </p:nvGraphicFramePr>
        <p:xfrm>
          <a:off x="391804" y="2081366"/>
          <a:ext cx="5459104" cy="354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6158315"/>
              </p:ext>
            </p:extLst>
          </p:nvPr>
        </p:nvGraphicFramePr>
        <p:xfrm>
          <a:off x="5334000" y="2149733"/>
          <a:ext cx="3858762" cy="346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98700" y="17496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1760601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68500" y="5565000"/>
            <a:ext cx="1828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8500" y="55566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62800" y="5567977"/>
            <a:ext cx="1828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62800" y="5559623"/>
            <a:ext cx="18288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BCR-ABL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5647" y="4950023"/>
            <a:ext cx="81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9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99 32         76 51         69 39         85 60         63 86                                                                          100 41          77 60          73 48          86 72          63  99</a:t>
            </a:r>
            <a:endParaRPr lang="en-US" sz="89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78277" y="3460683"/>
            <a:ext cx="2980155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PFS at 2 Years Past Landmark, %</a:t>
            </a:r>
            <a:endParaRPr lang="en-US" sz="13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935233" y="3552871"/>
            <a:ext cx="2783532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 Estimate of OS at 2 Years Past Landmark, %</a:t>
            </a:r>
            <a:endParaRPr lang="en-US" sz="13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0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04" y="6427568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Müller MC, et al. </a:t>
            </a:r>
            <a:r>
              <a:rPr lang="en-US" sz="1200" b="1" i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Blood. </a:t>
            </a:r>
            <a:r>
              <a:rPr lang="en-US" sz="12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2014;124: Abstract 518.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3671"/>
            <a:ext cx="86868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err="1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PACE Landmark Analyses </a:t>
            </a: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09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3600" b="1" dirty="0">
              <a:solidFill>
                <a:srgbClr val="F09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076" y="1476503"/>
            <a:ext cx="8610600" cy="485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Clr>
                <a:srgbClr val="F09828"/>
              </a:buClr>
              <a:buFont typeface="Arial" panose="020B0604020202020204" pitchFamily="34" charset="0"/>
              <a:buChar char="•"/>
            </a:pPr>
            <a:r>
              <a:rPr lang="en-US" sz="2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heavily pretreated population, rapid and deep reduction of BCR-ABL levels achieved with </a:t>
            </a:r>
            <a:r>
              <a:rPr lang="en-US" sz="21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ponatinib</a:t>
            </a:r>
            <a:r>
              <a:rPr lang="en-US" sz="2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translated into improved long-term outcomes</a:t>
            </a:r>
          </a:p>
          <a:p>
            <a:pPr marL="342900" indent="-55563" fontAlgn="auto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Clr>
                <a:srgbClr val="F09828"/>
              </a:buClr>
              <a:buFont typeface="Arial" panose="020B0604020202020204" pitchFamily="34" charset="0"/>
              <a:buChar char="–"/>
              <a:tabLst>
                <a:tab pos="627063" algn="l"/>
              </a:tabLst>
            </a:pPr>
            <a:r>
              <a:rPr lang="en-US" sz="2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Significant positive association of 2-year PFS and OS with cytogenetic and molecular responses at 3, 6, and 12 months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100" b="1" dirty="0" smtClean="0">
                <a:solidFill>
                  <a:prstClr val="white"/>
                </a:solidFill>
                <a:latin typeface="Arial"/>
                <a:cs typeface="Arial"/>
              </a:rPr>
              <a:t>This is the first analysis to confirm association of achieving MMR early in treatment with improved long-term outcomes in a population in which ≥90% of patients received at least 2 prior approved TKIs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100" b="1" dirty="0" smtClean="0">
                <a:solidFill>
                  <a:prstClr val="white"/>
                </a:solidFill>
                <a:latin typeface="Arial"/>
                <a:cs typeface="Arial"/>
              </a:rPr>
              <a:t>These data demonstrate the usefulness of assessing cytogenetic and molecular responses at early time points, as they are strong predictors of better long-term outcomes</a:t>
            </a:r>
          </a:p>
          <a:p>
            <a:pPr marL="342900" indent="-342900" fontAlgn="auto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Clr>
                <a:srgbClr val="F09828"/>
              </a:buClr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100" b="1" dirty="0" smtClean="0">
                <a:solidFill>
                  <a:prstClr val="white"/>
                </a:solidFill>
                <a:latin typeface="Arial"/>
                <a:cs typeface="Arial"/>
              </a:rPr>
              <a:t>Benefit/risk assessment should guide decisions to prescribe </a:t>
            </a:r>
            <a:r>
              <a:rPr lang="en-US" sz="2100" b="1" dirty="0" err="1" smtClean="0">
                <a:solidFill>
                  <a:prstClr val="white"/>
                </a:solidFill>
                <a:latin typeface="Arial"/>
                <a:cs typeface="Arial"/>
              </a:rPr>
              <a:t>ponatinib</a:t>
            </a:r>
            <a:endParaRPr lang="en-US" sz="2100" b="1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9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138" y="243809"/>
            <a:ext cx="8467725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538" y="1281535"/>
            <a:ext cx="8416925" cy="5016026"/>
          </a:xfrm>
        </p:spPr>
        <p:txBody>
          <a:bodyPr/>
          <a:lstStyle/>
          <a:p>
            <a:r>
              <a:rPr lang="en-US" sz="2100" dirty="0" smtClean="0"/>
              <a:t>The phase II PACE trial evaluated the efficacy and safety of </a:t>
            </a:r>
            <a:r>
              <a:rPr lang="en-US" sz="2100" dirty="0" err="1" smtClean="0"/>
              <a:t>ponatinib</a:t>
            </a:r>
            <a:r>
              <a:rPr lang="en-US" sz="2100" dirty="0" smtClean="0"/>
              <a:t> at a starting dose of 45 mg QD in patients with chronic myeloid leukemia (CML) or Philadelphia-chromosome positive ALL resistant or intolerant to </a:t>
            </a:r>
            <a:r>
              <a:rPr lang="en-US" sz="2100" dirty="0" err="1" smtClean="0"/>
              <a:t>dasatinib</a:t>
            </a:r>
            <a:r>
              <a:rPr lang="en-US" sz="2100" dirty="0" smtClean="0"/>
              <a:t> or </a:t>
            </a:r>
            <a:r>
              <a:rPr lang="en-US" sz="2100" dirty="0" err="1" smtClean="0"/>
              <a:t>nilotinib</a:t>
            </a:r>
            <a:r>
              <a:rPr lang="en-US" sz="2100" dirty="0"/>
              <a:t> </a:t>
            </a:r>
            <a:r>
              <a:rPr lang="en-US" sz="2100" dirty="0" smtClean="0"/>
              <a:t>or with the T315I mutation</a:t>
            </a:r>
          </a:p>
          <a:p>
            <a:pPr lvl="1"/>
            <a:r>
              <a:rPr lang="en-US" sz="2100" dirty="0" smtClean="0"/>
              <a:t>56% of chronic-phase (CP) CML patients met the primary endpoint of major cytogenetic response (</a:t>
            </a:r>
            <a:r>
              <a:rPr lang="en-US" sz="2100" dirty="0" err="1" smtClean="0"/>
              <a:t>MCyR</a:t>
            </a:r>
            <a:r>
              <a:rPr lang="en-US" sz="2100" dirty="0" smtClean="0"/>
              <a:t>) by 12 months</a:t>
            </a:r>
          </a:p>
          <a:p>
            <a:pPr lvl="1"/>
            <a:r>
              <a:rPr lang="en-US" sz="2100" dirty="0" smtClean="0"/>
              <a:t>55% of accelerated phase CML, 31% of blast-phase CML, and 41% of </a:t>
            </a:r>
            <a:r>
              <a:rPr lang="en-US" sz="2100" dirty="0" err="1" smtClean="0"/>
              <a:t>Ph</a:t>
            </a:r>
            <a:r>
              <a:rPr lang="en-US" sz="2100" dirty="0" smtClean="0"/>
              <a:t>+ ALL met the primary endpoint of major hematologic response by 6 months</a:t>
            </a:r>
          </a:p>
          <a:p>
            <a:pPr lvl="1"/>
            <a:r>
              <a:rPr lang="en-US" sz="2100" dirty="0" smtClean="0"/>
              <a:t>Arterial thrombotic events (ATEs) were observed</a:t>
            </a:r>
          </a:p>
          <a:p>
            <a:r>
              <a:rPr lang="en-US" sz="2100" dirty="0" smtClean="0"/>
              <a:t>Dose reductions occurred to manage AEs and as part of a clinical hold implemented in October 2013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47563"/>
            <a:ext cx="8467725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objective of this current analysis is to report longer-term follow-up (~3 years) on </a:t>
            </a:r>
            <a:r>
              <a:rPr lang="en-US" sz="2400" dirty="0" err="1"/>
              <a:t>ponatinib</a:t>
            </a:r>
            <a:r>
              <a:rPr lang="en-US" sz="2400" dirty="0"/>
              <a:t> safety and efficacy, including </a:t>
            </a:r>
            <a:r>
              <a:rPr lang="en-US" sz="2400" dirty="0" smtClean="0"/>
              <a:t>the following:</a:t>
            </a:r>
          </a:p>
          <a:p>
            <a:pPr lvl="1"/>
            <a:r>
              <a:rPr lang="en-US" sz="2400" dirty="0" smtClean="0"/>
              <a:t>Occurrence </a:t>
            </a:r>
            <a:r>
              <a:rPr lang="en-US" sz="2400" dirty="0"/>
              <a:t>of new </a:t>
            </a:r>
            <a:r>
              <a:rPr lang="en-US" sz="2400" dirty="0" smtClean="0"/>
              <a:t>ATEs</a:t>
            </a:r>
          </a:p>
          <a:p>
            <a:pPr lvl="1"/>
            <a:r>
              <a:rPr lang="en-US" sz="2400" dirty="0" smtClean="0"/>
              <a:t>Impact </a:t>
            </a:r>
            <a:r>
              <a:rPr lang="en-US" sz="2400" dirty="0"/>
              <a:t>of prospective dose reductions on maintenance of </a:t>
            </a:r>
            <a:r>
              <a:rPr lang="en-US" sz="2400" dirty="0" smtClean="0"/>
              <a:t>response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ccurrence </a:t>
            </a:r>
            <a:r>
              <a:rPr lang="en-US" sz="2400" dirty="0"/>
              <a:t>of ATEs following partial clinical hold (1-year-follow-up)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0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390525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cs typeface="Arial" pitchFamily="34" charset="0"/>
              </a:rPr>
              <a:t>Patient Population and Disposition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188648"/>
              </p:ext>
            </p:extLst>
          </p:nvPr>
        </p:nvGraphicFramePr>
        <p:xfrm>
          <a:off x="371770" y="1191861"/>
          <a:ext cx="8522849" cy="49139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643575"/>
                <a:gridCol w="2022764"/>
                <a:gridCol w="1856510"/>
              </a:tblGrid>
              <a:tr h="59927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GB" sz="1800" b="1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Patient characteristic</a:t>
                      </a:r>
                      <a:endParaRPr lang="en-GB" sz="18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45718" marR="45718" marT="45706" marB="45706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Total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N</a:t>
                      </a:r>
                      <a:r>
                        <a:rPr lang="en-GB" sz="1800" b="1" baseline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 = 449</a:t>
                      </a:r>
                      <a:endParaRPr lang="en-GB" sz="1800" b="1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CP-CML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n</a:t>
                      </a:r>
                      <a:r>
                        <a:rPr lang="en-GB" sz="1800" b="1" baseline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 </a:t>
                      </a:r>
                      <a:r>
                        <a:rPr lang="en-GB" sz="1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= 270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Median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a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ge,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yrs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(range)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59</a:t>
                      </a:r>
                      <a:r>
                        <a:rPr lang="en-GB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(18-94)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60 (18-94)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Median time since diagnosis,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yrs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(range)</a:t>
                      </a:r>
                      <a:endParaRPr lang="en-GB" sz="1800" b="1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</a:t>
                      </a:r>
                      <a:r>
                        <a:rPr lang="en-GB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(0.3-28)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7</a:t>
                      </a:r>
                      <a:r>
                        <a:rPr lang="en-GB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(0.5-27)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≥2 prior TKIs, n (%)</a:t>
                      </a:r>
                      <a:endParaRPr lang="en-GB" sz="2000" b="1" kern="1200" baseline="300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418</a:t>
                      </a:r>
                      <a:r>
                        <a:rPr lang="en-GB" sz="2000" b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(93)</a:t>
                      </a:r>
                      <a:endParaRPr lang="en-GB" sz="2000" b="1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252 (93)</a:t>
                      </a: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6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≥3 prior TKIs,</a:t>
                      </a:r>
                      <a:r>
                        <a:rPr lang="en-GB" sz="2000" b="1" u="non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 (%)</a:t>
                      </a:r>
                      <a:endParaRPr lang="en-GB" sz="2000" b="1" kern="1200" baseline="300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262 (58)</a:t>
                      </a: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161 (60)</a:t>
                      </a:r>
                    </a:p>
                  </a:txBody>
                  <a:tcPr marL="45718" marR="45718" marT="45700" marB="457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Median duration of treatment, 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(range)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16.7</a:t>
                      </a:r>
                      <a:r>
                        <a:rPr lang="en-GB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(0.03-48.5)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32.1 (0.1-48.5)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Median follow-up, </a:t>
                      </a:r>
                      <a:r>
                        <a:rPr lang="en-GB" sz="1800" b="1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</a:t>
                      </a: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(range)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34.2 (0.1-48.6)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38.4 (0.1-48.6)</a:t>
                      </a:r>
                    </a:p>
                  </a:txBody>
                  <a:tcPr marL="45718" marR="45718" marT="45706" marB="45706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Ongoing, n (%)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150 (33)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121 (45)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Discontinued treatment, n (%)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299 (67)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149 (55)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 Progressive</a:t>
                      </a:r>
                      <a:r>
                        <a:rPr lang="en-GB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disease</a:t>
                      </a:r>
                      <a:endParaRPr lang="en-GB" sz="1800" b="1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96 (21)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25 (9)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 AE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66 (15)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46 (17)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 Death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24 (5)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8 (3)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61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  Other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113 (25)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70 (26)</a:t>
                      </a:r>
                    </a:p>
                  </a:txBody>
                  <a:tcPr marL="45718" marR="45718" marT="45706" marB="4570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68" name="TextBox 5"/>
          <p:cNvSpPr txBox="1">
            <a:spLocks noChangeArrowheads="1"/>
          </p:cNvSpPr>
          <p:nvPr/>
        </p:nvSpPr>
        <p:spPr bwMode="auto">
          <a:xfrm>
            <a:off x="368300" y="6238112"/>
            <a:ext cx="30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Cortes JE, et al. </a:t>
            </a:r>
            <a:r>
              <a:rPr lang="en-US" altLang="en-US" sz="1000" i="1" smtClean="0">
                <a:solidFill>
                  <a:srgbClr val="FFFFFF"/>
                </a:solidFill>
                <a:cs typeface="Arial" pitchFamily="34" charset="0"/>
              </a:rPr>
              <a:t>Blood.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</a:rPr>
              <a:t>2013;122: Abstract 650.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380163"/>
            <a:ext cx="8229600" cy="884237"/>
          </a:xfrm>
        </p:spPr>
        <p:txBody>
          <a:bodyPr/>
          <a:lstStyle/>
          <a:p>
            <a:r>
              <a:rPr lang="en-US" altLang="en-US" dirty="0" smtClean="0">
                <a:cs typeface="Arial" pitchFamily="34" charset="0"/>
              </a:rPr>
              <a:t>Efficacy of </a:t>
            </a:r>
            <a:r>
              <a:rPr lang="en-US" altLang="en-US" dirty="0" err="1" smtClean="0">
                <a:cs typeface="Arial" pitchFamily="34" charset="0"/>
              </a:rPr>
              <a:t>Ponatinib</a:t>
            </a:r>
            <a:r>
              <a:rPr lang="en-US" altLang="en-US" dirty="0" smtClean="0">
                <a:cs typeface="Arial" pitchFamily="34" charset="0"/>
              </a:rPr>
              <a:t> in CP-CML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5181600" y="1541182"/>
            <a:ext cx="2582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rgbClr val="FFFF00"/>
                </a:solidFill>
                <a:cs typeface="Arial" pitchFamily="34" charset="0"/>
              </a:rPr>
              <a:t>Duration of Response</a:t>
            </a:r>
            <a:endParaRPr lang="en-US" altLang="en-US" sz="1400" b="0" dirty="0" smtClean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5181600" y="5469258"/>
            <a:ext cx="3886200" cy="10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09828"/>
              </a:buClr>
            </a:pPr>
            <a:r>
              <a:rPr lang="en-US" altLang="en-US" sz="2000" dirty="0" smtClean="0">
                <a:solidFill>
                  <a:srgbClr val="FFFFFF"/>
                </a:solidFill>
                <a:cs typeface="Arial" pitchFamily="34" charset="0"/>
              </a:rPr>
              <a:t>83% </a:t>
            </a:r>
            <a:r>
              <a:rPr lang="en-US" altLang="en-US" sz="2000" dirty="0">
                <a:solidFill>
                  <a:srgbClr val="FFFFFF"/>
                </a:solidFill>
                <a:cs typeface="Arial" pitchFamily="34" charset="0"/>
              </a:rPr>
              <a:t>estimated to maintain </a:t>
            </a:r>
            <a:br>
              <a:rPr lang="en-US" altLang="en-US" sz="2000" dirty="0">
                <a:solidFill>
                  <a:srgbClr val="FFFFFF"/>
                </a:solidFill>
                <a:cs typeface="Arial" pitchFamily="34" charset="0"/>
              </a:rPr>
            </a:br>
            <a:r>
              <a:rPr lang="en-US" altLang="en-US" sz="2000" dirty="0" err="1">
                <a:solidFill>
                  <a:srgbClr val="FFFFFF"/>
                </a:solidFill>
                <a:cs typeface="Arial" pitchFamily="34" charset="0"/>
              </a:rPr>
              <a:t>MCyR</a:t>
            </a:r>
            <a:r>
              <a:rPr lang="en-US" altLang="en-US" sz="2000" dirty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cs typeface="Arial" pitchFamily="34" charset="0"/>
              </a:rPr>
              <a:t>at 36 months</a:t>
            </a:r>
            <a:r>
              <a:rPr lang="en-US" altLang="en-US" sz="2000" dirty="0">
                <a:solidFill>
                  <a:srgbClr val="FFFFFF"/>
                </a:solidFill>
                <a:cs typeface="Arial" pitchFamily="34" charset="0"/>
              </a:rPr>
              <a:t/>
            </a:r>
            <a:br>
              <a:rPr lang="en-US" altLang="en-US" sz="2000" dirty="0">
                <a:solidFill>
                  <a:srgbClr val="FFFFFF"/>
                </a:solidFill>
                <a:cs typeface="Arial" pitchFamily="34" charset="0"/>
              </a:rPr>
            </a:br>
            <a:endParaRPr lang="en-US" altLang="en-US" sz="2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56564" y="5469258"/>
            <a:ext cx="4215435" cy="78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09828"/>
              </a:buClr>
            </a:pPr>
            <a:r>
              <a:rPr lang="en-US" altLang="en-US" sz="2000" dirty="0" smtClean="0">
                <a:solidFill>
                  <a:srgbClr val="FFFFFF"/>
                </a:solidFill>
                <a:cs typeface="Arial" pitchFamily="34" charset="0"/>
              </a:rPr>
              <a:t>33% of patients achieved MMR or better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22080" y="1541177"/>
            <a:ext cx="2779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rgbClr val="FFFF00"/>
                </a:solidFill>
                <a:cs typeface="Arial" pitchFamily="34" charset="0"/>
              </a:rPr>
              <a:t>Responses at Any Time</a:t>
            </a:r>
            <a:endParaRPr lang="en-US" altLang="en-US" sz="1400" b="0" dirty="0" smtClean="0"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7349" y="4558689"/>
            <a:ext cx="5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MCyR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90828" y="4558689"/>
            <a:ext cx="5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CCyR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40781" y="4558689"/>
            <a:ext cx="529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MMR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84360" y="4558689"/>
            <a:ext cx="509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MR4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51687" y="4558689"/>
            <a:ext cx="640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MR4.5</a:t>
            </a:r>
            <a:endParaRPr lang="en-US" sz="9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5077" y="2291696"/>
            <a:ext cx="556053" cy="2366759"/>
            <a:chOff x="135077" y="2291696"/>
            <a:chExt cx="556053" cy="2366759"/>
          </a:xfrm>
        </p:grpSpPr>
        <p:sp>
          <p:nvSpPr>
            <p:cNvPr id="6" name="TextBox 5"/>
            <p:cNvSpPr txBox="1"/>
            <p:nvPr/>
          </p:nvSpPr>
          <p:spPr>
            <a:xfrm>
              <a:off x="449168" y="4427623"/>
              <a:ext cx="173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311" y="4212832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10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311" y="4007841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2</a:t>
              </a:r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4311" y="3793050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3</a:t>
              </a:r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311" y="3566671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40</a:t>
              </a:r>
              <a:endParaRPr 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4311" y="3349362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5</a:t>
              </a:r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4311" y="3144371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60</a:t>
              </a:r>
              <a:endParaRPr lang="en-US" sz="9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4311" y="2929580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70</a:t>
              </a:r>
              <a:endParaRPr lang="en-US" sz="9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4311" y="2703201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8</a:t>
              </a:r>
              <a:r>
                <a:rPr lang="en-US" sz="900" b="1" dirty="0" smtClean="0"/>
                <a:t>0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4311" y="2487632"/>
              <a:ext cx="3101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90</a:t>
              </a:r>
              <a:endParaRPr lang="en-US" sz="9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0147" y="2291696"/>
              <a:ext cx="380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100</a:t>
              </a:r>
              <a:endParaRPr lang="en-US" sz="900" b="1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52860" y="2411663"/>
              <a:ext cx="0" cy="21372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21908" y="4335391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21908" y="4123257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21908" y="3907601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21908" y="3695467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1908" y="3466294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21908" y="3254160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1908" y="3038504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21908" y="2826370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22957" y="2602737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22957" y="2414413"/>
              <a:ext cx="365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5077" y="3084844"/>
              <a:ext cx="323165" cy="8236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900" b="1" dirty="0" smtClean="0"/>
                <a:t>Patients, %</a:t>
              </a:r>
              <a:endParaRPr lang="en-US" sz="9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54394" y="306264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59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57160" y="3141544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55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63628" y="2787576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72</a:t>
            </a:r>
            <a:endParaRPr 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73653" y="3198153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53</a:t>
            </a:r>
            <a:endParaRPr 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1061" y="3307642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48</a:t>
            </a:r>
            <a:endParaRPr lang="en-US" sz="9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518230" y="3084844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58</a:t>
            </a:r>
            <a:endParaRPr 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87529" y="2839302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70</a:t>
            </a:r>
            <a:endParaRPr lang="en-US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102929" y="3500387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39</a:t>
            </a:r>
            <a:endParaRPr lang="en-US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09213" y="3615803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33</a:t>
            </a:r>
            <a:endParaRPr 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244152" y="345227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41</a:t>
            </a:r>
            <a:endParaRPr lang="en-US" sz="9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26412" y="377497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27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37720" y="384517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23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68947" y="3604319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34</a:t>
            </a:r>
            <a:endParaRPr 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51207" y="384663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22</a:t>
            </a:r>
            <a:endParaRPr 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62515" y="391683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19</a:t>
            </a:r>
            <a:endParaRPr lang="en-US" sz="9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69073" y="2360254"/>
            <a:ext cx="1133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Total (n = 267)</a:t>
            </a:r>
            <a:endParaRPr 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878446" y="2360254"/>
            <a:ext cx="1763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Resistant/intolerant (n = 203)</a:t>
            </a:r>
            <a:endParaRPr lang="en-US" sz="9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97203" y="2360254"/>
            <a:ext cx="1133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T315I (n = 64)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695892" y="3269385"/>
            <a:ext cx="210312" cy="1289304"/>
          </a:xfrm>
          <a:prstGeom prst="rect">
            <a:avLst/>
          </a:prstGeom>
          <a:solidFill>
            <a:srgbClr val="F0982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05119" y="3349363"/>
            <a:ext cx="210312" cy="1209326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9107" y="2989486"/>
            <a:ext cx="210312" cy="1569204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15097" y="3395593"/>
            <a:ext cx="210312" cy="1163095"/>
          </a:xfrm>
          <a:prstGeom prst="rect">
            <a:avLst/>
          </a:prstGeom>
          <a:solidFill>
            <a:srgbClr val="F0982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27574" y="3500387"/>
            <a:ext cx="210312" cy="1058302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38312" y="3041887"/>
            <a:ext cx="210312" cy="1516802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43249" y="3702141"/>
            <a:ext cx="210312" cy="856548"/>
          </a:xfrm>
          <a:prstGeom prst="rect">
            <a:avLst/>
          </a:prstGeom>
          <a:solidFill>
            <a:srgbClr val="F0982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52476" y="3830523"/>
            <a:ext cx="210312" cy="728165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66464" y="3293473"/>
            <a:ext cx="210312" cy="1265216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62454" y="3958907"/>
            <a:ext cx="210312" cy="599782"/>
          </a:xfrm>
          <a:prstGeom prst="rect">
            <a:avLst/>
          </a:prstGeom>
          <a:solidFill>
            <a:srgbClr val="F0982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074931" y="4055849"/>
            <a:ext cx="210312" cy="502840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85669" y="3662840"/>
            <a:ext cx="210312" cy="895849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98828" y="4076003"/>
            <a:ext cx="210312" cy="482686"/>
          </a:xfrm>
          <a:prstGeom prst="rect">
            <a:avLst/>
          </a:prstGeom>
          <a:solidFill>
            <a:srgbClr val="F0982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08055" y="4147667"/>
            <a:ext cx="210312" cy="411022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22043" y="3830523"/>
            <a:ext cx="210312" cy="728166"/>
          </a:xfrm>
          <a:prstGeom prst="rect">
            <a:avLst/>
          </a:prstGeom>
          <a:solidFill>
            <a:srgbClr val="00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462" y="2441912"/>
            <a:ext cx="91440" cy="91440"/>
          </a:xfrm>
          <a:prstGeom prst="rect">
            <a:avLst/>
          </a:prstGeom>
          <a:solidFill>
            <a:srgbClr val="F09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831725" y="2441912"/>
            <a:ext cx="91440" cy="914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52935" y="2431088"/>
            <a:ext cx="91440" cy="9144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1907" y="4558689"/>
            <a:ext cx="36656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03774" y="4456122"/>
            <a:ext cx="173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828917" y="424133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828917" y="4024728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828917" y="379832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828917" y="3571946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40</a:t>
            </a:r>
            <a:endParaRPr 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828917" y="3360443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828917" y="3140937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828917" y="2926146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70</a:t>
            </a:r>
            <a:endParaRPr 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828917" y="2699767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828917" y="248710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90</a:t>
            </a:r>
            <a:endParaRPr 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764753" y="2259232"/>
            <a:ext cx="380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100</a:t>
            </a:r>
            <a:endParaRPr lang="en-US" sz="900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119041" y="2386342"/>
            <a:ext cx="0" cy="22189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5076514" y="4358084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076514" y="4140144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5076514" y="391287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5076514" y="3700742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5076514" y="3477375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076514" y="325072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5076514" y="3035070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076514" y="282293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77563" y="260220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077563" y="2381949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89683" y="2210671"/>
            <a:ext cx="323165" cy="25306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900" b="1" dirty="0" smtClean="0"/>
              <a:t>Probability of Remaining Response, %</a:t>
            </a:r>
            <a:endParaRPr lang="en-US" sz="900" b="1" dirty="0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5076515" y="4571539"/>
            <a:ext cx="387222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997344" y="4591553"/>
            <a:ext cx="173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cxnSp>
        <p:nvCxnSpPr>
          <p:cNvPr id="134" name="Straight Connector 133"/>
          <p:cNvCxnSpPr/>
          <p:nvPr/>
        </p:nvCxnSpPr>
        <p:spPr>
          <a:xfrm rot="5400000" flipH="1">
            <a:off x="5867760" y="4591553"/>
            <a:ext cx="27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 flipH="1">
            <a:off x="6634523" y="4585254"/>
            <a:ext cx="27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>
            <a:off x="7391070" y="4585254"/>
            <a:ext cx="27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>
            <a:off x="8157833" y="4588138"/>
            <a:ext cx="27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>
            <a:off x="8931738" y="4588138"/>
            <a:ext cx="27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723018" y="459155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479014" y="459155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24</a:t>
            </a:r>
            <a:endParaRPr 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259044" y="459155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36</a:t>
            </a:r>
            <a:endParaRPr lang="en-US" sz="9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8031084" y="459155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48</a:t>
            </a:r>
            <a:endParaRPr lang="en-US" sz="9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8776229" y="459155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398077" y="3823469"/>
            <a:ext cx="13916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 smtClean="0"/>
          </a:p>
          <a:p>
            <a:r>
              <a:rPr lang="en-US" sz="900" b="1" dirty="0" smtClean="0"/>
              <a:t>Total</a:t>
            </a:r>
          </a:p>
          <a:p>
            <a:r>
              <a:rPr lang="en-US" sz="900" b="1" dirty="0" smtClean="0"/>
              <a:t>Resistant/intolerant</a:t>
            </a:r>
          </a:p>
          <a:p>
            <a:r>
              <a:rPr lang="en-US" sz="900" b="1" dirty="0"/>
              <a:t>T315I</a:t>
            </a:r>
            <a:endParaRPr lang="en-US" sz="900" b="1" dirty="0" smtClean="0"/>
          </a:p>
          <a:p>
            <a:endParaRPr lang="en-US" sz="9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6635785" y="3823469"/>
            <a:ext cx="44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N</a:t>
            </a:r>
            <a:endParaRPr lang="en-US" sz="900" b="1" u="sng" dirty="0" smtClean="0"/>
          </a:p>
          <a:p>
            <a:pPr algn="ctr"/>
            <a:r>
              <a:rPr lang="en-US" sz="900" b="1" dirty="0" smtClean="0"/>
              <a:t>148</a:t>
            </a:r>
          </a:p>
          <a:p>
            <a:pPr algn="ctr"/>
            <a:r>
              <a:rPr lang="en-US" sz="900" b="1" dirty="0" smtClean="0"/>
              <a:t>103</a:t>
            </a:r>
          </a:p>
          <a:p>
            <a:pPr algn="ctr"/>
            <a:r>
              <a:rPr lang="en-US" sz="900" b="1" dirty="0" smtClean="0"/>
              <a:t>45</a:t>
            </a:r>
            <a:endParaRPr lang="en-US" sz="9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049980" y="3823469"/>
            <a:ext cx="106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/>
              <a:t>Lost </a:t>
            </a:r>
            <a:r>
              <a:rPr lang="en-US" sz="900" b="1" u="sng" dirty="0" err="1" smtClean="0"/>
              <a:t>MCyR</a:t>
            </a:r>
            <a:r>
              <a:rPr lang="en-US" sz="900" b="1" u="sng" dirty="0" smtClean="0"/>
              <a:t> (n)</a:t>
            </a:r>
          </a:p>
          <a:p>
            <a:pPr algn="ctr"/>
            <a:r>
              <a:rPr lang="en-US" sz="900" b="1" dirty="0" smtClean="0"/>
              <a:t>20</a:t>
            </a:r>
          </a:p>
          <a:p>
            <a:pPr algn="ctr"/>
            <a:r>
              <a:rPr lang="en-US" sz="900" b="1" dirty="0" smtClean="0"/>
              <a:t>16</a:t>
            </a:r>
          </a:p>
          <a:p>
            <a:pPr algn="ctr"/>
            <a:r>
              <a:rPr lang="en-US" sz="900" b="1" dirty="0" smtClean="0"/>
              <a:t>4</a:t>
            </a:r>
            <a:endParaRPr lang="en-US" sz="9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5529008" y="4789521"/>
            <a:ext cx="2967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Months After First </a:t>
            </a:r>
            <a:r>
              <a:rPr lang="en-US" sz="900" b="1" dirty="0" err="1" smtClean="0"/>
              <a:t>MCyR</a:t>
            </a:r>
            <a:endParaRPr lang="en-US" sz="9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945962" y="3106527"/>
            <a:ext cx="213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83% of patients estimated to remain in </a:t>
            </a:r>
            <a:r>
              <a:rPr lang="en-US" sz="900" b="1" dirty="0" err="1" smtClean="0"/>
              <a:t>MCyR</a:t>
            </a:r>
            <a:r>
              <a:rPr lang="en-US" sz="900" b="1" dirty="0" smtClean="0"/>
              <a:t> at 36 months</a:t>
            </a:r>
            <a:endParaRPr lang="en-US" sz="900" b="1" dirty="0"/>
          </a:p>
        </p:txBody>
      </p:sp>
      <p:sp>
        <p:nvSpPr>
          <p:cNvPr id="4104" name="Freeform 4103"/>
          <p:cNvSpPr/>
          <p:nvPr/>
        </p:nvSpPr>
        <p:spPr>
          <a:xfrm>
            <a:off x="5091113" y="2378869"/>
            <a:ext cx="2838450" cy="404813"/>
          </a:xfrm>
          <a:custGeom>
            <a:avLst/>
            <a:gdLst>
              <a:gd name="connsiteX0" fmla="*/ 0 w 2838450"/>
              <a:gd name="connsiteY0" fmla="*/ 0 h 400050"/>
              <a:gd name="connsiteX1" fmla="*/ 2838450 w 2838450"/>
              <a:gd name="connsiteY1" fmla="*/ 400050 h 400050"/>
              <a:gd name="connsiteX2" fmla="*/ 2838450 w 2838450"/>
              <a:gd name="connsiteY2" fmla="*/ 400050 h 400050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2838450 w 2838450"/>
              <a:gd name="connsiteY2" fmla="*/ 400279 h 400279"/>
              <a:gd name="connsiteX3" fmla="*/ 2838450 w 2838450"/>
              <a:gd name="connsiteY3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838450 w 2838450"/>
              <a:gd name="connsiteY3" fmla="*/ 400279 h 400279"/>
              <a:gd name="connsiteX4" fmla="*/ 2838450 w 2838450"/>
              <a:gd name="connsiteY4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838450 w 2838450"/>
              <a:gd name="connsiteY4" fmla="*/ 400279 h 400279"/>
              <a:gd name="connsiteX5" fmla="*/ 2838450 w 2838450"/>
              <a:gd name="connsiteY5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1456 w 2838450"/>
              <a:gd name="connsiteY4" fmla="*/ 155011 h 400279"/>
              <a:gd name="connsiteX5" fmla="*/ 2838450 w 2838450"/>
              <a:gd name="connsiteY5" fmla="*/ 400279 h 400279"/>
              <a:gd name="connsiteX6" fmla="*/ 2838450 w 2838450"/>
              <a:gd name="connsiteY6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1456 w 2838450"/>
              <a:gd name="connsiteY4" fmla="*/ 155011 h 400279"/>
              <a:gd name="connsiteX5" fmla="*/ 2838450 w 2838450"/>
              <a:gd name="connsiteY5" fmla="*/ 400279 h 400279"/>
              <a:gd name="connsiteX6" fmla="*/ 2838450 w 2838450"/>
              <a:gd name="connsiteY6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2838450 w 2838450"/>
              <a:gd name="connsiteY5" fmla="*/ 400279 h 400279"/>
              <a:gd name="connsiteX6" fmla="*/ 2838450 w 2838450"/>
              <a:gd name="connsiteY6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2838450 w 2838450"/>
              <a:gd name="connsiteY6" fmla="*/ 400279 h 400279"/>
              <a:gd name="connsiteX7" fmla="*/ 2838450 w 2838450"/>
              <a:gd name="connsiteY7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2838450 w 2838450"/>
              <a:gd name="connsiteY7" fmla="*/ 400279 h 400279"/>
              <a:gd name="connsiteX8" fmla="*/ 2838450 w 2838450"/>
              <a:gd name="connsiteY8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2838450 w 2838450"/>
              <a:gd name="connsiteY8" fmla="*/ 400279 h 400279"/>
              <a:gd name="connsiteX9" fmla="*/ 2838450 w 2838450"/>
              <a:gd name="connsiteY9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2838450 w 2838450"/>
              <a:gd name="connsiteY9" fmla="*/ 400279 h 400279"/>
              <a:gd name="connsiteX10" fmla="*/ 2838450 w 2838450"/>
              <a:gd name="connsiteY10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2838450 w 2838450"/>
              <a:gd name="connsiteY10" fmla="*/ 400279 h 400279"/>
              <a:gd name="connsiteX11" fmla="*/ 2838450 w 2838450"/>
              <a:gd name="connsiteY11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64549 h 400279"/>
              <a:gd name="connsiteX11" fmla="*/ 2838450 w 2838450"/>
              <a:gd name="connsiteY11" fmla="*/ 400279 h 400279"/>
              <a:gd name="connsiteX12" fmla="*/ 2838450 w 2838450"/>
              <a:gd name="connsiteY12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64549 h 400279"/>
              <a:gd name="connsiteX11" fmla="*/ 745331 w 2838450"/>
              <a:gd name="connsiteY11" fmla="*/ 257405 h 400279"/>
              <a:gd name="connsiteX12" fmla="*/ 2838450 w 2838450"/>
              <a:gd name="connsiteY12" fmla="*/ 400279 h 400279"/>
              <a:gd name="connsiteX13" fmla="*/ 2838450 w 2838450"/>
              <a:gd name="connsiteY13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2838450 w 2838450"/>
              <a:gd name="connsiteY12" fmla="*/ 400279 h 400279"/>
              <a:gd name="connsiteX13" fmla="*/ 2838450 w 2838450"/>
              <a:gd name="connsiteY13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2838450 w 2838450"/>
              <a:gd name="connsiteY13" fmla="*/ 400279 h 400279"/>
              <a:gd name="connsiteX14" fmla="*/ 2838450 w 2838450"/>
              <a:gd name="connsiteY14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2838450 w 2838450"/>
              <a:gd name="connsiteY14" fmla="*/ 400279 h 400279"/>
              <a:gd name="connsiteX15" fmla="*/ 2838450 w 2838450"/>
              <a:gd name="connsiteY15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2838450 w 2838450"/>
              <a:gd name="connsiteY15" fmla="*/ 400279 h 400279"/>
              <a:gd name="connsiteX16" fmla="*/ 2838450 w 2838450"/>
              <a:gd name="connsiteY16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1273968 w 2838450"/>
              <a:gd name="connsiteY15" fmla="*/ 302649 h 400279"/>
              <a:gd name="connsiteX16" fmla="*/ 2838450 w 2838450"/>
              <a:gd name="connsiteY16" fmla="*/ 400279 h 400279"/>
              <a:gd name="connsiteX17" fmla="*/ 2838450 w 2838450"/>
              <a:gd name="connsiteY17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1273968 w 2838450"/>
              <a:gd name="connsiteY15" fmla="*/ 302649 h 400279"/>
              <a:gd name="connsiteX16" fmla="*/ 1278731 w 2838450"/>
              <a:gd name="connsiteY16" fmla="*/ 331224 h 400279"/>
              <a:gd name="connsiteX17" fmla="*/ 2838450 w 2838450"/>
              <a:gd name="connsiteY17" fmla="*/ 400279 h 400279"/>
              <a:gd name="connsiteX18" fmla="*/ 2838450 w 2838450"/>
              <a:gd name="connsiteY18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1273968 w 2838450"/>
              <a:gd name="connsiteY15" fmla="*/ 302649 h 400279"/>
              <a:gd name="connsiteX16" fmla="*/ 1278731 w 2838450"/>
              <a:gd name="connsiteY16" fmla="*/ 331224 h 400279"/>
              <a:gd name="connsiteX17" fmla="*/ 1788318 w 2838450"/>
              <a:gd name="connsiteY17" fmla="*/ 331224 h 400279"/>
              <a:gd name="connsiteX18" fmla="*/ 2838450 w 2838450"/>
              <a:gd name="connsiteY18" fmla="*/ 400279 h 400279"/>
              <a:gd name="connsiteX19" fmla="*/ 2838450 w 2838450"/>
              <a:gd name="connsiteY19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1273968 w 2838450"/>
              <a:gd name="connsiteY15" fmla="*/ 302649 h 400279"/>
              <a:gd name="connsiteX16" fmla="*/ 1278731 w 2838450"/>
              <a:gd name="connsiteY16" fmla="*/ 331224 h 400279"/>
              <a:gd name="connsiteX17" fmla="*/ 1788318 w 2838450"/>
              <a:gd name="connsiteY17" fmla="*/ 331224 h 400279"/>
              <a:gd name="connsiteX18" fmla="*/ 1797843 w 2838450"/>
              <a:gd name="connsiteY18" fmla="*/ 362180 h 400279"/>
              <a:gd name="connsiteX19" fmla="*/ 2838450 w 2838450"/>
              <a:gd name="connsiteY19" fmla="*/ 400279 h 400279"/>
              <a:gd name="connsiteX20" fmla="*/ 2838450 w 2838450"/>
              <a:gd name="connsiteY20" fmla="*/ 400279 h 400279"/>
              <a:gd name="connsiteX0" fmla="*/ 0 w 2838450"/>
              <a:gd name="connsiteY0" fmla="*/ 229 h 400279"/>
              <a:gd name="connsiteX1" fmla="*/ 192881 w 2838450"/>
              <a:gd name="connsiteY1" fmla="*/ 229 h 400279"/>
              <a:gd name="connsiteX2" fmla="*/ 195262 w 2838450"/>
              <a:gd name="connsiteY2" fmla="*/ 97861 h 400279"/>
              <a:gd name="connsiteX3" fmla="*/ 226218 w 2838450"/>
              <a:gd name="connsiteY3" fmla="*/ 97861 h 400279"/>
              <a:gd name="connsiteX4" fmla="*/ 228600 w 2838450"/>
              <a:gd name="connsiteY4" fmla="*/ 155011 h 400279"/>
              <a:gd name="connsiteX5" fmla="*/ 340518 w 2838450"/>
              <a:gd name="connsiteY5" fmla="*/ 164536 h 400279"/>
              <a:gd name="connsiteX6" fmla="*/ 347662 w 2838450"/>
              <a:gd name="connsiteY6" fmla="*/ 178824 h 400279"/>
              <a:gd name="connsiteX7" fmla="*/ 376237 w 2838450"/>
              <a:gd name="connsiteY7" fmla="*/ 174061 h 400279"/>
              <a:gd name="connsiteX8" fmla="*/ 378618 w 2838450"/>
              <a:gd name="connsiteY8" fmla="*/ 231211 h 400279"/>
              <a:gd name="connsiteX9" fmla="*/ 707231 w 2838450"/>
              <a:gd name="connsiteY9" fmla="*/ 231211 h 400279"/>
              <a:gd name="connsiteX10" fmla="*/ 711993 w 2838450"/>
              <a:gd name="connsiteY10" fmla="*/ 257406 h 400279"/>
              <a:gd name="connsiteX11" fmla="*/ 745331 w 2838450"/>
              <a:gd name="connsiteY11" fmla="*/ 257405 h 400279"/>
              <a:gd name="connsiteX12" fmla="*/ 740568 w 2838450"/>
              <a:gd name="connsiteY12" fmla="*/ 276455 h 400279"/>
              <a:gd name="connsiteX13" fmla="*/ 1088231 w 2838450"/>
              <a:gd name="connsiteY13" fmla="*/ 283599 h 400279"/>
              <a:gd name="connsiteX14" fmla="*/ 1090612 w 2838450"/>
              <a:gd name="connsiteY14" fmla="*/ 302649 h 400279"/>
              <a:gd name="connsiteX15" fmla="*/ 1273968 w 2838450"/>
              <a:gd name="connsiteY15" fmla="*/ 302649 h 400279"/>
              <a:gd name="connsiteX16" fmla="*/ 1278731 w 2838450"/>
              <a:gd name="connsiteY16" fmla="*/ 331224 h 400279"/>
              <a:gd name="connsiteX17" fmla="*/ 1788318 w 2838450"/>
              <a:gd name="connsiteY17" fmla="*/ 331224 h 400279"/>
              <a:gd name="connsiteX18" fmla="*/ 1797843 w 2838450"/>
              <a:gd name="connsiteY18" fmla="*/ 362180 h 400279"/>
              <a:gd name="connsiteX19" fmla="*/ 1826418 w 2838450"/>
              <a:gd name="connsiteY19" fmla="*/ 362180 h 400279"/>
              <a:gd name="connsiteX20" fmla="*/ 2838450 w 2838450"/>
              <a:gd name="connsiteY20" fmla="*/ 400279 h 400279"/>
              <a:gd name="connsiteX21" fmla="*/ 2838450 w 2838450"/>
              <a:gd name="connsiteY21" fmla="*/ 400279 h 400279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26218 w 2838450"/>
              <a:gd name="connsiteY3" fmla="*/ 97861 h 405042"/>
              <a:gd name="connsiteX4" fmla="*/ 228600 w 2838450"/>
              <a:gd name="connsiteY4" fmla="*/ 155011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76237 w 2838450"/>
              <a:gd name="connsiteY7" fmla="*/ 174061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55011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76237 w 2838450"/>
              <a:gd name="connsiteY7" fmla="*/ 174061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55011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76237 w 2838450"/>
              <a:gd name="connsiteY7" fmla="*/ 174061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64536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76237 w 2838450"/>
              <a:gd name="connsiteY7" fmla="*/ 174061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64536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76237 w 2838450"/>
              <a:gd name="connsiteY7" fmla="*/ 174061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64536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69093 w 2838450"/>
              <a:gd name="connsiteY7" fmla="*/ 181205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64536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69093 w 2838450"/>
              <a:gd name="connsiteY7" fmla="*/ 181205 h 405042"/>
              <a:gd name="connsiteX8" fmla="*/ 378618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229 h 405042"/>
              <a:gd name="connsiteX1" fmla="*/ 192881 w 2838450"/>
              <a:gd name="connsiteY1" fmla="*/ 229 h 405042"/>
              <a:gd name="connsiteX2" fmla="*/ 195262 w 2838450"/>
              <a:gd name="connsiteY2" fmla="*/ 97861 h 405042"/>
              <a:gd name="connsiteX3" fmla="*/ 216693 w 2838450"/>
              <a:gd name="connsiteY3" fmla="*/ 97861 h 405042"/>
              <a:gd name="connsiteX4" fmla="*/ 228600 w 2838450"/>
              <a:gd name="connsiteY4" fmla="*/ 164536 h 405042"/>
              <a:gd name="connsiteX5" fmla="*/ 340518 w 2838450"/>
              <a:gd name="connsiteY5" fmla="*/ 164536 h 405042"/>
              <a:gd name="connsiteX6" fmla="*/ 347662 w 2838450"/>
              <a:gd name="connsiteY6" fmla="*/ 178824 h 405042"/>
              <a:gd name="connsiteX7" fmla="*/ 369093 w 2838450"/>
              <a:gd name="connsiteY7" fmla="*/ 181205 h 405042"/>
              <a:gd name="connsiteX8" fmla="*/ 371475 w 2838450"/>
              <a:gd name="connsiteY8" fmla="*/ 231211 h 405042"/>
              <a:gd name="connsiteX9" fmla="*/ 707231 w 2838450"/>
              <a:gd name="connsiteY9" fmla="*/ 231211 h 405042"/>
              <a:gd name="connsiteX10" fmla="*/ 711993 w 2838450"/>
              <a:gd name="connsiteY10" fmla="*/ 257406 h 405042"/>
              <a:gd name="connsiteX11" fmla="*/ 745331 w 2838450"/>
              <a:gd name="connsiteY11" fmla="*/ 257405 h 405042"/>
              <a:gd name="connsiteX12" fmla="*/ 740568 w 2838450"/>
              <a:gd name="connsiteY12" fmla="*/ 276455 h 405042"/>
              <a:gd name="connsiteX13" fmla="*/ 1088231 w 2838450"/>
              <a:gd name="connsiteY13" fmla="*/ 283599 h 405042"/>
              <a:gd name="connsiteX14" fmla="*/ 1090612 w 2838450"/>
              <a:gd name="connsiteY14" fmla="*/ 302649 h 405042"/>
              <a:gd name="connsiteX15" fmla="*/ 1273968 w 2838450"/>
              <a:gd name="connsiteY15" fmla="*/ 302649 h 405042"/>
              <a:gd name="connsiteX16" fmla="*/ 1278731 w 2838450"/>
              <a:gd name="connsiteY16" fmla="*/ 331224 h 405042"/>
              <a:gd name="connsiteX17" fmla="*/ 1788318 w 2838450"/>
              <a:gd name="connsiteY17" fmla="*/ 331224 h 405042"/>
              <a:gd name="connsiteX18" fmla="*/ 1797843 w 2838450"/>
              <a:gd name="connsiteY18" fmla="*/ 362180 h 405042"/>
              <a:gd name="connsiteX19" fmla="*/ 1826418 w 2838450"/>
              <a:gd name="connsiteY19" fmla="*/ 362180 h 405042"/>
              <a:gd name="connsiteX20" fmla="*/ 1826418 w 2838450"/>
              <a:gd name="connsiteY20" fmla="*/ 405042 h 405042"/>
              <a:gd name="connsiteX21" fmla="*/ 2838450 w 2838450"/>
              <a:gd name="connsiteY21" fmla="*/ 400279 h 405042"/>
              <a:gd name="connsiteX22" fmla="*/ 2838450 w 2838450"/>
              <a:gd name="connsiteY22" fmla="*/ 400279 h 405042"/>
              <a:gd name="connsiteX0" fmla="*/ 0 w 2838450"/>
              <a:gd name="connsiteY0" fmla="*/ 0 h 404813"/>
              <a:gd name="connsiteX1" fmla="*/ 192881 w 2838450"/>
              <a:gd name="connsiteY1" fmla="*/ 0 h 404813"/>
              <a:gd name="connsiteX2" fmla="*/ 195262 w 2838450"/>
              <a:gd name="connsiteY2" fmla="*/ 97632 h 404813"/>
              <a:gd name="connsiteX3" fmla="*/ 216693 w 2838450"/>
              <a:gd name="connsiteY3" fmla="*/ 97632 h 404813"/>
              <a:gd name="connsiteX4" fmla="*/ 228600 w 2838450"/>
              <a:gd name="connsiteY4" fmla="*/ 164307 h 404813"/>
              <a:gd name="connsiteX5" fmla="*/ 340518 w 2838450"/>
              <a:gd name="connsiteY5" fmla="*/ 164307 h 404813"/>
              <a:gd name="connsiteX6" fmla="*/ 347662 w 2838450"/>
              <a:gd name="connsiteY6" fmla="*/ 178595 h 404813"/>
              <a:gd name="connsiteX7" fmla="*/ 369093 w 2838450"/>
              <a:gd name="connsiteY7" fmla="*/ 180976 h 404813"/>
              <a:gd name="connsiteX8" fmla="*/ 371475 w 2838450"/>
              <a:gd name="connsiteY8" fmla="*/ 230982 h 404813"/>
              <a:gd name="connsiteX9" fmla="*/ 707231 w 2838450"/>
              <a:gd name="connsiteY9" fmla="*/ 230982 h 404813"/>
              <a:gd name="connsiteX10" fmla="*/ 711993 w 2838450"/>
              <a:gd name="connsiteY10" fmla="*/ 257177 h 404813"/>
              <a:gd name="connsiteX11" fmla="*/ 745331 w 2838450"/>
              <a:gd name="connsiteY11" fmla="*/ 257176 h 404813"/>
              <a:gd name="connsiteX12" fmla="*/ 740568 w 2838450"/>
              <a:gd name="connsiteY12" fmla="*/ 276226 h 404813"/>
              <a:gd name="connsiteX13" fmla="*/ 1088231 w 2838450"/>
              <a:gd name="connsiteY13" fmla="*/ 283370 h 404813"/>
              <a:gd name="connsiteX14" fmla="*/ 1090612 w 2838450"/>
              <a:gd name="connsiteY14" fmla="*/ 302420 h 404813"/>
              <a:gd name="connsiteX15" fmla="*/ 1273968 w 2838450"/>
              <a:gd name="connsiteY15" fmla="*/ 302420 h 404813"/>
              <a:gd name="connsiteX16" fmla="*/ 1278731 w 2838450"/>
              <a:gd name="connsiteY16" fmla="*/ 330995 h 404813"/>
              <a:gd name="connsiteX17" fmla="*/ 1788318 w 2838450"/>
              <a:gd name="connsiteY17" fmla="*/ 330995 h 404813"/>
              <a:gd name="connsiteX18" fmla="*/ 1797843 w 2838450"/>
              <a:gd name="connsiteY18" fmla="*/ 361951 h 404813"/>
              <a:gd name="connsiteX19" fmla="*/ 1826418 w 2838450"/>
              <a:gd name="connsiteY19" fmla="*/ 361951 h 404813"/>
              <a:gd name="connsiteX20" fmla="*/ 1826418 w 2838450"/>
              <a:gd name="connsiteY20" fmla="*/ 404813 h 404813"/>
              <a:gd name="connsiteX21" fmla="*/ 2838450 w 2838450"/>
              <a:gd name="connsiteY21" fmla="*/ 400050 h 404813"/>
              <a:gd name="connsiteX22" fmla="*/ 2838450 w 2838450"/>
              <a:gd name="connsiteY22" fmla="*/ 400050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38450" h="404813">
                <a:moveTo>
                  <a:pt x="0" y="0"/>
                </a:moveTo>
                <a:lnTo>
                  <a:pt x="192881" y="0"/>
                </a:lnTo>
                <a:cubicBezTo>
                  <a:pt x="200025" y="1588"/>
                  <a:pt x="188118" y="96044"/>
                  <a:pt x="195262" y="97632"/>
                </a:cubicBezTo>
                <a:lnTo>
                  <a:pt x="216693" y="97632"/>
                </a:lnTo>
                <a:cubicBezTo>
                  <a:pt x="229393" y="100013"/>
                  <a:pt x="215900" y="161926"/>
                  <a:pt x="228600" y="164307"/>
                </a:cubicBezTo>
                <a:lnTo>
                  <a:pt x="340518" y="164307"/>
                </a:lnTo>
                <a:cubicBezTo>
                  <a:pt x="357981" y="165895"/>
                  <a:pt x="330199" y="177007"/>
                  <a:pt x="347662" y="178595"/>
                </a:cubicBezTo>
                <a:lnTo>
                  <a:pt x="369093" y="180976"/>
                </a:lnTo>
                <a:lnTo>
                  <a:pt x="371475" y="230982"/>
                </a:lnTo>
                <a:cubicBezTo>
                  <a:pt x="382588" y="231776"/>
                  <a:pt x="696118" y="230188"/>
                  <a:pt x="707231" y="230982"/>
                </a:cubicBezTo>
                <a:cubicBezTo>
                  <a:pt x="715168" y="230982"/>
                  <a:pt x="704056" y="257177"/>
                  <a:pt x="711993" y="257177"/>
                </a:cubicBezTo>
                <a:cubicBezTo>
                  <a:pt x="720724" y="257971"/>
                  <a:pt x="736600" y="256382"/>
                  <a:pt x="745331" y="257176"/>
                </a:cubicBezTo>
                <a:cubicBezTo>
                  <a:pt x="754856" y="258763"/>
                  <a:pt x="731043" y="274639"/>
                  <a:pt x="740568" y="276226"/>
                </a:cubicBezTo>
                <a:cubicBezTo>
                  <a:pt x="768349" y="277813"/>
                  <a:pt x="1060450" y="281783"/>
                  <a:pt x="1088231" y="283370"/>
                </a:cubicBezTo>
                <a:cubicBezTo>
                  <a:pt x="1094581" y="284957"/>
                  <a:pt x="1084262" y="300833"/>
                  <a:pt x="1090612" y="302420"/>
                </a:cubicBezTo>
                <a:cubicBezTo>
                  <a:pt x="1104106" y="303214"/>
                  <a:pt x="1260474" y="301626"/>
                  <a:pt x="1273968" y="302420"/>
                </a:cubicBezTo>
                <a:cubicBezTo>
                  <a:pt x="1279524" y="302420"/>
                  <a:pt x="1273175" y="330995"/>
                  <a:pt x="1278731" y="330995"/>
                </a:cubicBezTo>
                <a:cubicBezTo>
                  <a:pt x="1308100" y="331789"/>
                  <a:pt x="1758949" y="330201"/>
                  <a:pt x="1788318" y="330995"/>
                </a:cubicBezTo>
                <a:cubicBezTo>
                  <a:pt x="1797049" y="332582"/>
                  <a:pt x="1789112" y="360364"/>
                  <a:pt x="1797843" y="361951"/>
                </a:cubicBezTo>
                <a:lnTo>
                  <a:pt x="1826418" y="361951"/>
                </a:lnTo>
                <a:cubicBezTo>
                  <a:pt x="1835943" y="361951"/>
                  <a:pt x="1816893" y="404813"/>
                  <a:pt x="1826418" y="404813"/>
                </a:cubicBezTo>
                <a:lnTo>
                  <a:pt x="2838450" y="400050"/>
                </a:lnTo>
                <a:lnTo>
                  <a:pt x="2838450" y="400050"/>
                </a:lnTo>
              </a:path>
            </a:pathLst>
          </a:cu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10" name="Group 4109"/>
          <p:cNvGrpSpPr/>
          <p:nvPr/>
        </p:nvGrpSpPr>
        <p:grpSpPr>
          <a:xfrm>
            <a:off x="5300636" y="3998717"/>
            <a:ext cx="123541" cy="54865"/>
            <a:chOff x="5300637" y="3998717"/>
            <a:chExt cx="123541" cy="54865"/>
          </a:xfrm>
        </p:grpSpPr>
        <p:cxnSp>
          <p:nvCxnSpPr>
            <p:cNvPr id="165" name="Straight Connector 164"/>
            <p:cNvCxnSpPr/>
            <p:nvPr/>
          </p:nvCxnSpPr>
          <p:spPr>
            <a:xfrm rot="5400000" flipH="1">
              <a:off x="5334975" y="4026149"/>
              <a:ext cx="54864" cy="0"/>
            </a:xfrm>
            <a:prstGeom prst="line">
              <a:avLst/>
            </a:prstGeom>
            <a:ln w="25400">
              <a:solidFill>
                <a:srgbClr val="F09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/>
            <p:cNvCxnSpPr/>
            <p:nvPr/>
          </p:nvCxnSpPr>
          <p:spPr>
            <a:xfrm>
              <a:off x="5300637" y="4053582"/>
              <a:ext cx="123541" cy="0"/>
            </a:xfrm>
            <a:prstGeom prst="line">
              <a:avLst/>
            </a:prstGeom>
            <a:ln w="25400">
              <a:solidFill>
                <a:srgbClr val="F09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5300636" y="4167173"/>
            <a:ext cx="123541" cy="54865"/>
            <a:chOff x="5300637" y="3998717"/>
            <a:chExt cx="123541" cy="54865"/>
          </a:xfrm>
        </p:grpSpPr>
        <p:cxnSp>
          <p:nvCxnSpPr>
            <p:cNvPr id="249" name="Straight Connector 248"/>
            <p:cNvCxnSpPr/>
            <p:nvPr/>
          </p:nvCxnSpPr>
          <p:spPr>
            <a:xfrm rot="5400000" flipH="1">
              <a:off x="5334975" y="4026149"/>
              <a:ext cx="54864" cy="0"/>
            </a:xfrm>
            <a:prstGeom prst="line">
              <a:avLst/>
            </a:prstGeom>
            <a:ln w="25400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300637" y="4053582"/>
              <a:ext cx="123541" cy="0"/>
            </a:xfrm>
            <a:prstGeom prst="line">
              <a:avLst/>
            </a:prstGeom>
            <a:ln w="25400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5300636" y="4325745"/>
            <a:ext cx="123541" cy="54865"/>
            <a:chOff x="5300637" y="3998717"/>
            <a:chExt cx="123541" cy="54865"/>
          </a:xfrm>
        </p:grpSpPr>
        <p:cxnSp>
          <p:nvCxnSpPr>
            <p:cNvPr id="252" name="Straight Connector 251"/>
            <p:cNvCxnSpPr/>
            <p:nvPr/>
          </p:nvCxnSpPr>
          <p:spPr>
            <a:xfrm rot="5400000" flipH="1">
              <a:off x="5334975" y="4026149"/>
              <a:ext cx="54864" cy="0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300637" y="4053582"/>
              <a:ext cx="123541" cy="0"/>
            </a:xfrm>
            <a:prstGeom prst="line">
              <a:avLst/>
            </a:prstGeom>
            <a:ln w="254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1" name="Freeform 4100"/>
          <p:cNvSpPr/>
          <p:nvPr/>
        </p:nvSpPr>
        <p:spPr>
          <a:xfrm>
            <a:off x="5114925" y="2377495"/>
            <a:ext cx="2490788" cy="310936"/>
          </a:xfrm>
          <a:custGeom>
            <a:avLst/>
            <a:gdLst>
              <a:gd name="connsiteX0" fmla="*/ 0 w 2483644"/>
              <a:gd name="connsiteY0" fmla="*/ 0 h 328612"/>
              <a:gd name="connsiteX1" fmla="*/ 2483644 w 2483644"/>
              <a:gd name="connsiteY1" fmla="*/ 328612 h 328612"/>
              <a:gd name="connsiteX2" fmla="*/ 2483644 w 2483644"/>
              <a:gd name="connsiteY2" fmla="*/ 328612 h 328612"/>
              <a:gd name="connsiteX0" fmla="*/ 0 w 2476500"/>
              <a:gd name="connsiteY0" fmla="*/ 0 h 307180"/>
              <a:gd name="connsiteX1" fmla="*/ 2476500 w 2476500"/>
              <a:gd name="connsiteY1" fmla="*/ 307180 h 307180"/>
              <a:gd name="connsiteX2" fmla="*/ 2476500 w 2476500"/>
              <a:gd name="connsiteY2" fmla="*/ 307180 h 307180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2476500 w 2476500"/>
              <a:gd name="connsiteY2" fmla="*/ 308555 h 308555"/>
              <a:gd name="connsiteX3" fmla="*/ 2476500 w 2476500"/>
              <a:gd name="connsiteY3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2476500 w 2476500"/>
              <a:gd name="connsiteY3" fmla="*/ 308555 h 308555"/>
              <a:gd name="connsiteX4" fmla="*/ 2476500 w 2476500"/>
              <a:gd name="connsiteY4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2476500 w 2476500"/>
              <a:gd name="connsiteY4" fmla="*/ 308555 h 308555"/>
              <a:gd name="connsiteX5" fmla="*/ 2476500 w 2476500"/>
              <a:gd name="connsiteY5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2476500 w 2476500"/>
              <a:gd name="connsiteY5" fmla="*/ 308555 h 308555"/>
              <a:gd name="connsiteX6" fmla="*/ 2476500 w 2476500"/>
              <a:gd name="connsiteY6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1864519 w 2476500"/>
              <a:gd name="connsiteY5" fmla="*/ 163300 h 308555"/>
              <a:gd name="connsiteX6" fmla="*/ 2476500 w 2476500"/>
              <a:gd name="connsiteY6" fmla="*/ 308555 h 308555"/>
              <a:gd name="connsiteX7" fmla="*/ 2476500 w 2476500"/>
              <a:gd name="connsiteY7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1857376 w 2476500"/>
              <a:gd name="connsiteY5" fmla="*/ 163300 h 308555"/>
              <a:gd name="connsiteX6" fmla="*/ 2476500 w 2476500"/>
              <a:gd name="connsiteY6" fmla="*/ 308555 h 308555"/>
              <a:gd name="connsiteX7" fmla="*/ 2476500 w 2476500"/>
              <a:gd name="connsiteY7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1857376 w 2476500"/>
              <a:gd name="connsiteY5" fmla="*/ 163300 h 308555"/>
              <a:gd name="connsiteX6" fmla="*/ 1857375 w 2476500"/>
              <a:gd name="connsiteY6" fmla="*/ 237119 h 308555"/>
              <a:gd name="connsiteX7" fmla="*/ 2476500 w 2476500"/>
              <a:gd name="connsiteY7" fmla="*/ 308555 h 308555"/>
              <a:gd name="connsiteX8" fmla="*/ 2476500 w 2476500"/>
              <a:gd name="connsiteY8" fmla="*/ 308555 h 308555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1857376 w 2476500"/>
              <a:gd name="connsiteY5" fmla="*/ 163300 h 308555"/>
              <a:gd name="connsiteX6" fmla="*/ 1857375 w 2476500"/>
              <a:gd name="connsiteY6" fmla="*/ 237119 h 308555"/>
              <a:gd name="connsiteX7" fmla="*/ 1878806 w 2476500"/>
              <a:gd name="connsiteY7" fmla="*/ 239500 h 308555"/>
              <a:gd name="connsiteX8" fmla="*/ 2476500 w 2476500"/>
              <a:gd name="connsiteY8" fmla="*/ 308555 h 308555"/>
              <a:gd name="connsiteX9" fmla="*/ 2476500 w 2476500"/>
              <a:gd name="connsiteY9" fmla="*/ 308555 h 308555"/>
              <a:gd name="connsiteX0" fmla="*/ 0 w 2476500"/>
              <a:gd name="connsiteY0" fmla="*/ 1375 h 310937"/>
              <a:gd name="connsiteX1" fmla="*/ 1409700 w 2476500"/>
              <a:gd name="connsiteY1" fmla="*/ 1374 h 310937"/>
              <a:gd name="connsiteX2" fmla="*/ 1407319 w 2476500"/>
              <a:gd name="connsiteY2" fmla="*/ 79956 h 310937"/>
              <a:gd name="connsiteX3" fmla="*/ 1809750 w 2476500"/>
              <a:gd name="connsiteY3" fmla="*/ 82337 h 310937"/>
              <a:gd name="connsiteX4" fmla="*/ 1814513 w 2476500"/>
              <a:gd name="connsiteY4" fmla="*/ 160919 h 310937"/>
              <a:gd name="connsiteX5" fmla="*/ 1857376 w 2476500"/>
              <a:gd name="connsiteY5" fmla="*/ 163300 h 310937"/>
              <a:gd name="connsiteX6" fmla="*/ 1857375 w 2476500"/>
              <a:gd name="connsiteY6" fmla="*/ 237119 h 310937"/>
              <a:gd name="connsiteX7" fmla="*/ 1878806 w 2476500"/>
              <a:gd name="connsiteY7" fmla="*/ 239500 h 310937"/>
              <a:gd name="connsiteX8" fmla="*/ 1890713 w 2476500"/>
              <a:gd name="connsiteY8" fmla="*/ 310937 h 310937"/>
              <a:gd name="connsiteX9" fmla="*/ 2476500 w 2476500"/>
              <a:gd name="connsiteY9" fmla="*/ 308555 h 310937"/>
              <a:gd name="connsiteX10" fmla="*/ 2476500 w 2476500"/>
              <a:gd name="connsiteY10" fmla="*/ 308555 h 310937"/>
              <a:gd name="connsiteX0" fmla="*/ 0 w 2476500"/>
              <a:gd name="connsiteY0" fmla="*/ 1375 h 310937"/>
              <a:gd name="connsiteX1" fmla="*/ 1409700 w 2476500"/>
              <a:gd name="connsiteY1" fmla="*/ 1374 h 310937"/>
              <a:gd name="connsiteX2" fmla="*/ 1407319 w 2476500"/>
              <a:gd name="connsiteY2" fmla="*/ 79956 h 310937"/>
              <a:gd name="connsiteX3" fmla="*/ 1809750 w 2476500"/>
              <a:gd name="connsiteY3" fmla="*/ 82337 h 310937"/>
              <a:gd name="connsiteX4" fmla="*/ 1814513 w 2476500"/>
              <a:gd name="connsiteY4" fmla="*/ 160919 h 310937"/>
              <a:gd name="connsiteX5" fmla="*/ 1857376 w 2476500"/>
              <a:gd name="connsiteY5" fmla="*/ 163300 h 310937"/>
              <a:gd name="connsiteX6" fmla="*/ 1857375 w 2476500"/>
              <a:gd name="connsiteY6" fmla="*/ 237119 h 310937"/>
              <a:gd name="connsiteX7" fmla="*/ 1893093 w 2476500"/>
              <a:gd name="connsiteY7" fmla="*/ 239500 h 310937"/>
              <a:gd name="connsiteX8" fmla="*/ 1890713 w 2476500"/>
              <a:gd name="connsiteY8" fmla="*/ 310937 h 310937"/>
              <a:gd name="connsiteX9" fmla="*/ 2476500 w 2476500"/>
              <a:gd name="connsiteY9" fmla="*/ 308555 h 310937"/>
              <a:gd name="connsiteX10" fmla="*/ 2476500 w 2476500"/>
              <a:gd name="connsiteY10" fmla="*/ 308555 h 310937"/>
              <a:gd name="connsiteX0" fmla="*/ 0 w 2476500"/>
              <a:gd name="connsiteY0" fmla="*/ 1375 h 308555"/>
              <a:gd name="connsiteX1" fmla="*/ 1409700 w 2476500"/>
              <a:gd name="connsiteY1" fmla="*/ 1374 h 308555"/>
              <a:gd name="connsiteX2" fmla="*/ 1407319 w 2476500"/>
              <a:gd name="connsiteY2" fmla="*/ 79956 h 308555"/>
              <a:gd name="connsiteX3" fmla="*/ 1809750 w 2476500"/>
              <a:gd name="connsiteY3" fmla="*/ 82337 h 308555"/>
              <a:gd name="connsiteX4" fmla="*/ 1814513 w 2476500"/>
              <a:gd name="connsiteY4" fmla="*/ 160919 h 308555"/>
              <a:gd name="connsiteX5" fmla="*/ 1857376 w 2476500"/>
              <a:gd name="connsiteY5" fmla="*/ 163300 h 308555"/>
              <a:gd name="connsiteX6" fmla="*/ 1857375 w 2476500"/>
              <a:gd name="connsiteY6" fmla="*/ 237119 h 308555"/>
              <a:gd name="connsiteX7" fmla="*/ 1893093 w 2476500"/>
              <a:gd name="connsiteY7" fmla="*/ 239500 h 308555"/>
              <a:gd name="connsiteX8" fmla="*/ 1895476 w 2476500"/>
              <a:gd name="connsiteY8" fmla="*/ 308555 h 308555"/>
              <a:gd name="connsiteX9" fmla="*/ 2476500 w 2476500"/>
              <a:gd name="connsiteY9" fmla="*/ 308555 h 308555"/>
              <a:gd name="connsiteX10" fmla="*/ 2476500 w 2476500"/>
              <a:gd name="connsiteY10" fmla="*/ 308555 h 308555"/>
              <a:gd name="connsiteX0" fmla="*/ 0 w 2523428"/>
              <a:gd name="connsiteY0" fmla="*/ 1375 h 310936"/>
              <a:gd name="connsiteX1" fmla="*/ 1409700 w 2523428"/>
              <a:gd name="connsiteY1" fmla="*/ 1374 h 310936"/>
              <a:gd name="connsiteX2" fmla="*/ 1407319 w 2523428"/>
              <a:gd name="connsiteY2" fmla="*/ 79956 h 310936"/>
              <a:gd name="connsiteX3" fmla="*/ 1809750 w 2523428"/>
              <a:gd name="connsiteY3" fmla="*/ 82337 h 310936"/>
              <a:gd name="connsiteX4" fmla="*/ 1814513 w 2523428"/>
              <a:gd name="connsiteY4" fmla="*/ 160919 h 310936"/>
              <a:gd name="connsiteX5" fmla="*/ 1857376 w 2523428"/>
              <a:gd name="connsiteY5" fmla="*/ 163300 h 310936"/>
              <a:gd name="connsiteX6" fmla="*/ 1857375 w 2523428"/>
              <a:gd name="connsiteY6" fmla="*/ 237119 h 310936"/>
              <a:gd name="connsiteX7" fmla="*/ 1893093 w 2523428"/>
              <a:gd name="connsiteY7" fmla="*/ 239500 h 310936"/>
              <a:gd name="connsiteX8" fmla="*/ 1895476 w 2523428"/>
              <a:gd name="connsiteY8" fmla="*/ 308555 h 310936"/>
              <a:gd name="connsiteX9" fmla="*/ 2476500 w 2523428"/>
              <a:gd name="connsiteY9" fmla="*/ 308555 h 310936"/>
              <a:gd name="connsiteX10" fmla="*/ 2490788 w 2523428"/>
              <a:gd name="connsiteY10" fmla="*/ 310936 h 310936"/>
              <a:gd name="connsiteX0" fmla="*/ 0 w 2490788"/>
              <a:gd name="connsiteY0" fmla="*/ 1375 h 310936"/>
              <a:gd name="connsiteX1" fmla="*/ 1409700 w 2490788"/>
              <a:gd name="connsiteY1" fmla="*/ 1374 h 310936"/>
              <a:gd name="connsiteX2" fmla="*/ 1407319 w 2490788"/>
              <a:gd name="connsiteY2" fmla="*/ 79956 h 310936"/>
              <a:gd name="connsiteX3" fmla="*/ 1809750 w 2490788"/>
              <a:gd name="connsiteY3" fmla="*/ 82337 h 310936"/>
              <a:gd name="connsiteX4" fmla="*/ 1814513 w 2490788"/>
              <a:gd name="connsiteY4" fmla="*/ 160919 h 310936"/>
              <a:gd name="connsiteX5" fmla="*/ 1857376 w 2490788"/>
              <a:gd name="connsiteY5" fmla="*/ 163300 h 310936"/>
              <a:gd name="connsiteX6" fmla="*/ 1857375 w 2490788"/>
              <a:gd name="connsiteY6" fmla="*/ 237119 h 310936"/>
              <a:gd name="connsiteX7" fmla="*/ 1893093 w 2490788"/>
              <a:gd name="connsiteY7" fmla="*/ 239500 h 310936"/>
              <a:gd name="connsiteX8" fmla="*/ 1895476 w 2490788"/>
              <a:gd name="connsiteY8" fmla="*/ 308555 h 310936"/>
              <a:gd name="connsiteX9" fmla="*/ 2490788 w 2490788"/>
              <a:gd name="connsiteY9" fmla="*/ 310936 h 310936"/>
              <a:gd name="connsiteX0" fmla="*/ 0 w 2490788"/>
              <a:gd name="connsiteY0" fmla="*/ 1375 h 310936"/>
              <a:gd name="connsiteX1" fmla="*/ 1409700 w 2490788"/>
              <a:gd name="connsiteY1" fmla="*/ 1374 h 310936"/>
              <a:gd name="connsiteX2" fmla="*/ 1407319 w 2490788"/>
              <a:gd name="connsiteY2" fmla="*/ 79956 h 310936"/>
              <a:gd name="connsiteX3" fmla="*/ 1809750 w 2490788"/>
              <a:gd name="connsiteY3" fmla="*/ 82337 h 310936"/>
              <a:gd name="connsiteX4" fmla="*/ 1814513 w 2490788"/>
              <a:gd name="connsiteY4" fmla="*/ 160919 h 310936"/>
              <a:gd name="connsiteX5" fmla="*/ 1857376 w 2490788"/>
              <a:gd name="connsiteY5" fmla="*/ 163300 h 310936"/>
              <a:gd name="connsiteX6" fmla="*/ 1857375 w 2490788"/>
              <a:gd name="connsiteY6" fmla="*/ 237119 h 310936"/>
              <a:gd name="connsiteX7" fmla="*/ 1893093 w 2490788"/>
              <a:gd name="connsiteY7" fmla="*/ 239500 h 310936"/>
              <a:gd name="connsiteX8" fmla="*/ 1895476 w 2490788"/>
              <a:gd name="connsiteY8" fmla="*/ 308555 h 310936"/>
              <a:gd name="connsiteX9" fmla="*/ 2490788 w 2490788"/>
              <a:gd name="connsiteY9" fmla="*/ 310936 h 31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0788" h="310936">
                <a:moveTo>
                  <a:pt x="0" y="1375"/>
                </a:moveTo>
                <a:cubicBezTo>
                  <a:pt x="25400" y="6137"/>
                  <a:pt x="1384300" y="-3388"/>
                  <a:pt x="1409700" y="1374"/>
                </a:cubicBezTo>
                <a:cubicBezTo>
                  <a:pt x="1408906" y="27568"/>
                  <a:pt x="1408113" y="53762"/>
                  <a:pt x="1407319" y="79956"/>
                </a:cubicBezTo>
                <a:lnTo>
                  <a:pt x="1809750" y="82337"/>
                </a:lnTo>
                <a:cubicBezTo>
                  <a:pt x="1818481" y="85512"/>
                  <a:pt x="1805782" y="157744"/>
                  <a:pt x="1814513" y="160919"/>
                </a:cubicBezTo>
                <a:cubicBezTo>
                  <a:pt x="1819275" y="160919"/>
                  <a:pt x="1852614" y="163300"/>
                  <a:pt x="1857376" y="163300"/>
                </a:cubicBezTo>
                <a:cubicBezTo>
                  <a:pt x="1862932" y="164887"/>
                  <a:pt x="1851819" y="235532"/>
                  <a:pt x="1857375" y="237119"/>
                </a:cubicBezTo>
                <a:cubicBezTo>
                  <a:pt x="1860550" y="238706"/>
                  <a:pt x="1889918" y="237913"/>
                  <a:pt x="1893093" y="239500"/>
                </a:cubicBezTo>
                <a:cubicBezTo>
                  <a:pt x="1901031" y="239500"/>
                  <a:pt x="1887538" y="308555"/>
                  <a:pt x="1895476" y="308555"/>
                </a:cubicBezTo>
                <a:lnTo>
                  <a:pt x="2490788" y="310936"/>
                </a:ln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5400000" flipH="1">
            <a:off x="5089849" y="236550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H="1">
            <a:off x="5249392" y="236550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>
            <a:off x="5273205" y="2427242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 flipH="1">
            <a:off x="5273205" y="2476808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>
            <a:off x="5306543" y="2476808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 flipH="1">
            <a:off x="5418462" y="2497516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 flipH="1">
            <a:off x="5542287" y="2522528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5400000" flipH="1">
            <a:off x="5982817" y="2561995"/>
            <a:ext cx="54864" cy="0"/>
          </a:xfrm>
          <a:prstGeom prst="line">
            <a:avLst/>
          </a:prstGeom>
          <a:ln w="57150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 flipH="1">
            <a:off x="6128075" y="2560395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 flipH="1">
            <a:off x="6309050" y="2577392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>
            <a:off x="6142338" y="2581275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>
            <a:off x="6332887" y="2598525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 flipH="1">
            <a:off x="6363843" y="2603048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>
            <a:off x="6397180" y="2601248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 flipH="1">
            <a:off x="6490025" y="2603872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 flipH="1">
            <a:off x="6509075" y="2615259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>
            <a:off x="6528125" y="2615259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 flipH="1">
            <a:off x="6637662" y="2616859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>
            <a:off x="6668619" y="2616859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 flipH="1">
            <a:off x="6833039" y="2619105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 flipH="1">
            <a:off x="6859143" y="2619105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>
            <a:off x="6991591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>
            <a:off x="7022548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 flipH="1">
            <a:off x="7026816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>
            <a:off x="7057773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 flipH="1">
            <a:off x="7066311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>
            <a:off x="7097268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>
            <a:off x="7163942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 flipH="1">
            <a:off x="7194899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 flipH="1">
            <a:off x="7229230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 flipH="1">
            <a:off x="7260187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>
            <a:off x="7310192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 flipH="1">
            <a:off x="7341149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>
            <a:off x="7378347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 flipH="1">
            <a:off x="7409304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>
            <a:off x="7502172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 flipH="1">
            <a:off x="7533129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 flipH="1">
            <a:off x="7539104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 flipH="1">
            <a:off x="7570061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>
            <a:off x="7572442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>
            <a:off x="7603399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5400000" flipH="1">
            <a:off x="6863905" y="2660999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>
            <a:off x="6890098" y="2664523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 flipH="1">
            <a:off x="6947248" y="2711970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 flipH="1">
            <a:off x="7902131" y="2736724"/>
            <a:ext cx="54864" cy="0"/>
          </a:xfrm>
          <a:prstGeom prst="line">
            <a:avLst/>
          </a:prstGeom>
          <a:ln w="41275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>
            <a:off x="6828277" y="2691032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7" name="Group 4106"/>
          <p:cNvGrpSpPr/>
          <p:nvPr/>
        </p:nvGrpSpPr>
        <p:grpSpPr>
          <a:xfrm>
            <a:off x="6665094" y="2660999"/>
            <a:ext cx="30957" cy="54864"/>
            <a:chOff x="6665094" y="2660999"/>
            <a:chExt cx="30957" cy="54864"/>
          </a:xfrm>
        </p:grpSpPr>
        <p:cxnSp>
          <p:nvCxnSpPr>
            <p:cNvPr id="205" name="Straight Connector 204"/>
            <p:cNvCxnSpPr/>
            <p:nvPr/>
          </p:nvCxnSpPr>
          <p:spPr>
            <a:xfrm rot="5400000" flipH="1">
              <a:off x="6637662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>
              <a:off x="6668619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/>
          <p:cNvCxnSpPr/>
          <p:nvPr/>
        </p:nvCxnSpPr>
        <p:spPr>
          <a:xfrm rot="5400000" flipH="1">
            <a:off x="6494761" y="2694336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 flipH="1">
            <a:off x="6525718" y="2694336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 flipH="1">
            <a:off x="6485237" y="2691955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344840" y="2668046"/>
            <a:ext cx="30957" cy="54864"/>
            <a:chOff x="6665094" y="2660999"/>
            <a:chExt cx="30957" cy="54864"/>
          </a:xfrm>
        </p:grpSpPr>
        <p:cxnSp>
          <p:nvCxnSpPr>
            <p:cNvPr id="212" name="Straight Connector 211"/>
            <p:cNvCxnSpPr/>
            <p:nvPr/>
          </p:nvCxnSpPr>
          <p:spPr>
            <a:xfrm rot="5400000" flipH="1">
              <a:off x="6637662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 flipH="1">
              <a:off x="6668619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Connector 213"/>
          <p:cNvCxnSpPr/>
          <p:nvPr/>
        </p:nvCxnSpPr>
        <p:spPr>
          <a:xfrm rot="5400000" flipH="1">
            <a:off x="5968620" y="2644455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5400000" flipH="1">
            <a:off x="6128075" y="2644455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>
            <a:off x="6151839" y="2666904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5400000" flipH="1">
            <a:off x="5775650" y="2618518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>
            <a:off x="5542287" y="2589591"/>
            <a:ext cx="54864" cy="0"/>
          </a:xfrm>
          <a:prstGeom prst="line">
            <a:avLst/>
          </a:prstGeom>
          <a:ln w="412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5300637" y="2498979"/>
            <a:ext cx="30957" cy="54864"/>
            <a:chOff x="6665094" y="2660999"/>
            <a:chExt cx="30957" cy="54864"/>
          </a:xfrm>
        </p:grpSpPr>
        <p:cxnSp>
          <p:nvCxnSpPr>
            <p:cNvPr id="220" name="Straight Connector 219"/>
            <p:cNvCxnSpPr/>
            <p:nvPr/>
          </p:nvCxnSpPr>
          <p:spPr>
            <a:xfrm rot="5400000" flipH="1">
              <a:off x="6637662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 flipH="1">
              <a:off x="6668619" y="2688431"/>
              <a:ext cx="54864" cy="0"/>
            </a:xfrm>
            <a:prstGeom prst="line">
              <a:avLst/>
            </a:prstGeom>
            <a:ln w="41275">
              <a:solidFill>
                <a:srgbClr val="99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Straight Connector 221"/>
          <p:cNvCxnSpPr/>
          <p:nvPr/>
        </p:nvCxnSpPr>
        <p:spPr>
          <a:xfrm rot="5400000" flipH="1">
            <a:off x="5323186" y="2364596"/>
            <a:ext cx="54864" cy="0"/>
          </a:xfrm>
          <a:prstGeom prst="line">
            <a:avLst/>
          </a:prstGeom>
          <a:ln w="317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 flipH="1">
            <a:off x="5442274" y="2364596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 flipH="1">
            <a:off x="5956598" y="2364596"/>
            <a:ext cx="54864" cy="0"/>
          </a:xfrm>
          <a:prstGeom prst="line">
            <a:avLst/>
          </a:prstGeom>
          <a:ln w="317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 flipH="1">
            <a:off x="5999484" y="2364596"/>
            <a:ext cx="54864" cy="0"/>
          </a:xfrm>
          <a:prstGeom prst="line">
            <a:avLst/>
          </a:prstGeom>
          <a:ln w="317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 flipH="1">
            <a:off x="6130456" y="2364596"/>
            <a:ext cx="54864" cy="0"/>
          </a:xfrm>
          <a:prstGeom prst="line">
            <a:avLst/>
          </a:prstGeom>
          <a:ln w="317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5400000" flipH="1">
            <a:off x="6322145" y="2364596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 flipH="1">
            <a:off x="6387656" y="2364596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 flipH="1">
            <a:off x="6401943" y="2364596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5400000" flipH="1">
            <a:off x="6513813" y="2441912"/>
            <a:ext cx="54864" cy="0"/>
          </a:xfrm>
          <a:prstGeom prst="line">
            <a:avLst/>
          </a:prstGeom>
          <a:ln w="317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5400000" flipH="1">
            <a:off x="7180612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 flipH="1">
            <a:off x="7194899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>
            <a:off x="7219706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 flipH="1">
            <a:off x="7233993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 flipH="1">
            <a:off x="7025428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400000" flipH="1">
            <a:off x="7039715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400000" flipH="1">
            <a:off x="7533906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 flipH="1">
            <a:off x="7529145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 flipH="1">
            <a:off x="7553952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 flipH="1">
            <a:off x="7568239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 flipH="1">
            <a:off x="7420757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5400000" flipH="1">
            <a:off x="7340788" y="2676361"/>
            <a:ext cx="54864" cy="0"/>
          </a:xfrm>
          <a:prstGeom prst="line">
            <a:avLst/>
          </a:prstGeom>
          <a:ln w="412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Freeform 4102"/>
          <p:cNvSpPr/>
          <p:nvPr/>
        </p:nvSpPr>
        <p:spPr>
          <a:xfrm>
            <a:off x="5112544" y="2378410"/>
            <a:ext cx="2809875" cy="367171"/>
          </a:xfrm>
          <a:custGeom>
            <a:avLst/>
            <a:gdLst>
              <a:gd name="connsiteX0" fmla="*/ 0 w 2809875"/>
              <a:gd name="connsiteY0" fmla="*/ 0 h 366712"/>
              <a:gd name="connsiteX1" fmla="*/ 2809875 w 2809875"/>
              <a:gd name="connsiteY1" fmla="*/ 366712 h 366712"/>
              <a:gd name="connsiteX2" fmla="*/ 2809875 w 2809875"/>
              <a:gd name="connsiteY2" fmla="*/ 366712 h 366712"/>
              <a:gd name="connsiteX0" fmla="*/ 0 w 2809875"/>
              <a:gd name="connsiteY0" fmla="*/ 4974 h 371686"/>
              <a:gd name="connsiteX1" fmla="*/ 171450 w 2809875"/>
              <a:gd name="connsiteY1" fmla="*/ 211 h 371686"/>
              <a:gd name="connsiteX2" fmla="*/ 2809875 w 2809875"/>
              <a:gd name="connsiteY2" fmla="*/ 371686 h 371686"/>
              <a:gd name="connsiteX3" fmla="*/ 2809875 w 2809875"/>
              <a:gd name="connsiteY3" fmla="*/ 371686 h 371686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2809875 w 2809875"/>
              <a:gd name="connsiteY2" fmla="*/ 367171 h 367171"/>
              <a:gd name="connsiteX3" fmla="*/ 2809875 w 2809875"/>
              <a:gd name="connsiteY3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2809875 w 2809875"/>
              <a:gd name="connsiteY3" fmla="*/ 367171 h 367171"/>
              <a:gd name="connsiteX4" fmla="*/ 2809875 w 2809875"/>
              <a:gd name="connsiteY4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2809875 w 2809875"/>
              <a:gd name="connsiteY4" fmla="*/ 367171 h 367171"/>
              <a:gd name="connsiteX5" fmla="*/ 2809875 w 2809875"/>
              <a:gd name="connsiteY5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809875 w 2809875"/>
              <a:gd name="connsiteY5" fmla="*/ 367171 h 367171"/>
              <a:gd name="connsiteX6" fmla="*/ 2809875 w 2809875"/>
              <a:gd name="connsiteY6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809875 w 2809875"/>
              <a:gd name="connsiteY6" fmla="*/ 367171 h 367171"/>
              <a:gd name="connsiteX7" fmla="*/ 2809875 w 2809875"/>
              <a:gd name="connsiteY7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2809875 w 2809875"/>
              <a:gd name="connsiteY7" fmla="*/ 367171 h 367171"/>
              <a:gd name="connsiteX8" fmla="*/ 2809875 w 2809875"/>
              <a:gd name="connsiteY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2809875 w 2809875"/>
              <a:gd name="connsiteY8" fmla="*/ 367171 h 367171"/>
              <a:gd name="connsiteX9" fmla="*/ 2809875 w 2809875"/>
              <a:gd name="connsiteY9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2809875 w 2809875"/>
              <a:gd name="connsiteY9" fmla="*/ 367171 h 367171"/>
              <a:gd name="connsiteX10" fmla="*/ 2809875 w 2809875"/>
              <a:gd name="connsiteY10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09612 w 2809875"/>
              <a:gd name="connsiteY9" fmla="*/ 167146 h 367171"/>
              <a:gd name="connsiteX10" fmla="*/ 2809875 w 2809875"/>
              <a:gd name="connsiteY10" fmla="*/ 367171 h 367171"/>
              <a:gd name="connsiteX11" fmla="*/ 2809875 w 2809875"/>
              <a:gd name="connsiteY11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09612 w 2809875"/>
              <a:gd name="connsiteY9" fmla="*/ 167146 h 367171"/>
              <a:gd name="connsiteX10" fmla="*/ 723900 w 2809875"/>
              <a:gd name="connsiteY10" fmla="*/ 205246 h 367171"/>
              <a:gd name="connsiteX11" fmla="*/ 2809875 w 2809875"/>
              <a:gd name="connsiteY11" fmla="*/ 367171 h 367171"/>
              <a:gd name="connsiteX12" fmla="*/ 2809875 w 2809875"/>
              <a:gd name="connsiteY12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2809875 w 2809875"/>
              <a:gd name="connsiteY11" fmla="*/ 367171 h 367171"/>
              <a:gd name="connsiteX12" fmla="*/ 2809875 w 2809875"/>
              <a:gd name="connsiteY12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2809875 w 2809875"/>
              <a:gd name="connsiteY12" fmla="*/ 367171 h 367171"/>
              <a:gd name="connsiteX13" fmla="*/ 2809875 w 2809875"/>
              <a:gd name="connsiteY13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2809875 w 2809875"/>
              <a:gd name="connsiteY13" fmla="*/ 367171 h 367171"/>
              <a:gd name="connsiteX14" fmla="*/ 2809875 w 2809875"/>
              <a:gd name="connsiteY14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319212 w 2809875"/>
              <a:gd name="connsiteY13" fmla="*/ 212390 h 367171"/>
              <a:gd name="connsiteX14" fmla="*/ 2809875 w 2809875"/>
              <a:gd name="connsiteY14" fmla="*/ 367171 h 367171"/>
              <a:gd name="connsiteX15" fmla="*/ 2809875 w 2809875"/>
              <a:gd name="connsiteY15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2809875 w 2809875"/>
              <a:gd name="connsiteY14" fmla="*/ 367171 h 367171"/>
              <a:gd name="connsiteX15" fmla="*/ 2809875 w 2809875"/>
              <a:gd name="connsiteY15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2809875 w 2809875"/>
              <a:gd name="connsiteY15" fmla="*/ 367171 h 367171"/>
              <a:gd name="connsiteX16" fmla="*/ 2809875 w 2809875"/>
              <a:gd name="connsiteY16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2809875 w 2809875"/>
              <a:gd name="connsiteY16" fmla="*/ 367171 h 367171"/>
              <a:gd name="connsiteX17" fmla="*/ 2809875 w 2809875"/>
              <a:gd name="connsiteY17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2809875 w 2809875"/>
              <a:gd name="connsiteY17" fmla="*/ 367171 h 367171"/>
              <a:gd name="connsiteX18" fmla="*/ 2809875 w 2809875"/>
              <a:gd name="connsiteY1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2809875 w 2809875"/>
              <a:gd name="connsiteY18" fmla="*/ 367171 h 367171"/>
              <a:gd name="connsiteX19" fmla="*/ 2809875 w 2809875"/>
              <a:gd name="connsiteY19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2809875 w 2809875"/>
              <a:gd name="connsiteY18" fmla="*/ 367171 h 367171"/>
              <a:gd name="connsiteX19" fmla="*/ 2809875 w 2809875"/>
              <a:gd name="connsiteY19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2809875 w 2809875"/>
              <a:gd name="connsiteY18" fmla="*/ 367171 h 367171"/>
              <a:gd name="connsiteX19" fmla="*/ 2809875 w 2809875"/>
              <a:gd name="connsiteY19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2809875 w 2809875"/>
              <a:gd name="connsiteY19" fmla="*/ 367171 h 367171"/>
              <a:gd name="connsiteX20" fmla="*/ 2809875 w 2809875"/>
              <a:gd name="connsiteY20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2809875 w 2809875"/>
              <a:gd name="connsiteY20" fmla="*/ 367171 h 367171"/>
              <a:gd name="connsiteX21" fmla="*/ 2809875 w 2809875"/>
              <a:gd name="connsiteY21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2809875 w 2809875"/>
              <a:gd name="connsiteY21" fmla="*/ 367171 h 367171"/>
              <a:gd name="connsiteX22" fmla="*/ 2809875 w 2809875"/>
              <a:gd name="connsiteY22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2809875 w 2809875"/>
              <a:gd name="connsiteY22" fmla="*/ 367171 h 367171"/>
              <a:gd name="connsiteX23" fmla="*/ 2809875 w 2809875"/>
              <a:gd name="connsiteY23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2809875 w 2809875"/>
              <a:gd name="connsiteY23" fmla="*/ 367171 h 367171"/>
              <a:gd name="connsiteX24" fmla="*/ 2809875 w 2809875"/>
              <a:gd name="connsiteY24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2809875 w 2809875"/>
              <a:gd name="connsiteY24" fmla="*/ 367171 h 367171"/>
              <a:gd name="connsiteX25" fmla="*/ 2809875 w 2809875"/>
              <a:gd name="connsiteY25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2809875 w 2809875"/>
              <a:gd name="connsiteY25" fmla="*/ 367171 h 367171"/>
              <a:gd name="connsiteX26" fmla="*/ 2809875 w 2809875"/>
              <a:gd name="connsiteY26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4525 w 2809875"/>
              <a:gd name="connsiteY25" fmla="*/ 348121 h 367171"/>
              <a:gd name="connsiteX26" fmla="*/ 2809875 w 2809875"/>
              <a:gd name="connsiteY26" fmla="*/ 367171 h 367171"/>
              <a:gd name="connsiteX27" fmla="*/ 2809875 w 2809875"/>
              <a:gd name="connsiteY27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4525 w 2809875"/>
              <a:gd name="connsiteY25" fmla="*/ 348121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4525 w 2809875"/>
              <a:gd name="connsiteY25" fmla="*/ 348121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2144 w 2809875"/>
              <a:gd name="connsiteY25" fmla="*/ 355265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14771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2144 w 2809875"/>
              <a:gd name="connsiteY25" fmla="*/ 355265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21915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2144 w 2809875"/>
              <a:gd name="connsiteY25" fmla="*/ 355265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23900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21915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2144 w 2809875"/>
              <a:gd name="connsiteY25" fmla="*/ 355265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  <a:gd name="connsiteX0" fmla="*/ 0 w 2809875"/>
              <a:gd name="connsiteY0" fmla="*/ 459 h 367171"/>
              <a:gd name="connsiteX1" fmla="*/ 164306 w 2809875"/>
              <a:gd name="connsiteY1" fmla="*/ 459 h 367171"/>
              <a:gd name="connsiteX2" fmla="*/ 166687 w 2809875"/>
              <a:gd name="connsiteY2" fmla="*/ 19509 h 367171"/>
              <a:gd name="connsiteX3" fmla="*/ 178594 w 2809875"/>
              <a:gd name="connsiteY3" fmla="*/ 19509 h 367171"/>
              <a:gd name="connsiteX4" fmla="*/ 185737 w 2809875"/>
              <a:gd name="connsiteY4" fmla="*/ 67134 h 367171"/>
              <a:gd name="connsiteX5" fmla="*/ 207169 w 2809875"/>
              <a:gd name="connsiteY5" fmla="*/ 64753 h 367171"/>
              <a:gd name="connsiteX6" fmla="*/ 207169 w 2809875"/>
              <a:gd name="connsiteY6" fmla="*/ 112378 h 367171"/>
              <a:gd name="connsiteX7" fmla="*/ 347662 w 2809875"/>
              <a:gd name="connsiteY7" fmla="*/ 117140 h 367171"/>
              <a:gd name="connsiteX8" fmla="*/ 352425 w 2809875"/>
              <a:gd name="connsiteY8" fmla="*/ 164765 h 367171"/>
              <a:gd name="connsiteX9" fmla="*/ 721518 w 2809875"/>
              <a:gd name="connsiteY9" fmla="*/ 167146 h 367171"/>
              <a:gd name="connsiteX10" fmla="*/ 716756 w 2809875"/>
              <a:gd name="connsiteY10" fmla="*/ 205246 h 367171"/>
              <a:gd name="connsiteX11" fmla="*/ 1071562 w 2809875"/>
              <a:gd name="connsiteY11" fmla="*/ 202865 h 367171"/>
              <a:gd name="connsiteX12" fmla="*/ 1071562 w 2809875"/>
              <a:gd name="connsiteY12" fmla="*/ 221915 h 367171"/>
              <a:gd name="connsiteX13" fmla="*/ 1262062 w 2809875"/>
              <a:gd name="connsiteY13" fmla="*/ 212390 h 367171"/>
              <a:gd name="connsiteX14" fmla="*/ 1266825 w 2809875"/>
              <a:gd name="connsiteY14" fmla="*/ 233821 h 367171"/>
              <a:gd name="connsiteX15" fmla="*/ 1414462 w 2809875"/>
              <a:gd name="connsiteY15" fmla="*/ 231440 h 367171"/>
              <a:gd name="connsiteX16" fmla="*/ 1412081 w 2809875"/>
              <a:gd name="connsiteY16" fmla="*/ 250490 h 367171"/>
              <a:gd name="connsiteX17" fmla="*/ 1764506 w 2809875"/>
              <a:gd name="connsiteY17" fmla="*/ 250490 h 367171"/>
              <a:gd name="connsiteX18" fmla="*/ 1776412 w 2809875"/>
              <a:gd name="connsiteY18" fmla="*/ 279065 h 367171"/>
              <a:gd name="connsiteX19" fmla="*/ 1802606 w 2809875"/>
              <a:gd name="connsiteY19" fmla="*/ 276684 h 367171"/>
              <a:gd name="connsiteX20" fmla="*/ 1812131 w 2809875"/>
              <a:gd name="connsiteY20" fmla="*/ 310021 h 367171"/>
              <a:gd name="connsiteX21" fmla="*/ 1824037 w 2809875"/>
              <a:gd name="connsiteY21" fmla="*/ 307640 h 367171"/>
              <a:gd name="connsiteX22" fmla="*/ 1826419 w 2809875"/>
              <a:gd name="connsiteY22" fmla="*/ 326690 h 367171"/>
              <a:gd name="connsiteX23" fmla="*/ 1859756 w 2809875"/>
              <a:gd name="connsiteY23" fmla="*/ 326690 h 367171"/>
              <a:gd name="connsiteX24" fmla="*/ 1866900 w 2809875"/>
              <a:gd name="connsiteY24" fmla="*/ 352884 h 367171"/>
              <a:gd name="connsiteX25" fmla="*/ 1912144 w 2809875"/>
              <a:gd name="connsiteY25" fmla="*/ 355265 h 367171"/>
              <a:gd name="connsiteX26" fmla="*/ 1914525 w 2809875"/>
              <a:gd name="connsiteY26" fmla="*/ 364790 h 367171"/>
              <a:gd name="connsiteX27" fmla="*/ 2809875 w 2809875"/>
              <a:gd name="connsiteY27" fmla="*/ 367171 h 367171"/>
              <a:gd name="connsiteX28" fmla="*/ 2809875 w 2809875"/>
              <a:gd name="connsiteY28" fmla="*/ 367171 h 3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09875" h="367171">
                <a:moveTo>
                  <a:pt x="0" y="459"/>
                </a:moveTo>
                <a:cubicBezTo>
                  <a:pt x="3969" y="2046"/>
                  <a:pt x="160337" y="-1128"/>
                  <a:pt x="164306" y="459"/>
                </a:cubicBezTo>
                <a:cubicBezTo>
                  <a:pt x="173037" y="2046"/>
                  <a:pt x="157956" y="17922"/>
                  <a:pt x="166687" y="19509"/>
                </a:cubicBezTo>
                <a:cubicBezTo>
                  <a:pt x="176212" y="21890"/>
                  <a:pt x="169069" y="17128"/>
                  <a:pt x="178594" y="19509"/>
                </a:cubicBezTo>
                <a:lnTo>
                  <a:pt x="185737" y="67134"/>
                </a:lnTo>
                <a:cubicBezTo>
                  <a:pt x="192881" y="67928"/>
                  <a:pt x="200025" y="63959"/>
                  <a:pt x="207169" y="64753"/>
                </a:cubicBezTo>
                <a:lnTo>
                  <a:pt x="207169" y="112378"/>
                </a:lnTo>
                <a:cubicBezTo>
                  <a:pt x="215106" y="113965"/>
                  <a:pt x="339725" y="115553"/>
                  <a:pt x="347662" y="117140"/>
                </a:cubicBezTo>
                <a:cubicBezTo>
                  <a:pt x="352425" y="117140"/>
                  <a:pt x="347662" y="164765"/>
                  <a:pt x="352425" y="164765"/>
                </a:cubicBezTo>
                <a:cubicBezTo>
                  <a:pt x="364331" y="166353"/>
                  <a:pt x="709612" y="165558"/>
                  <a:pt x="721518" y="167146"/>
                </a:cubicBezTo>
                <a:lnTo>
                  <a:pt x="716756" y="205246"/>
                </a:lnTo>
                <a:cubicBezTo>
                  <a:pt x="730250" y="206834"/>
                  <a:pt x="1058068" y="201277"/>
                  <a:pt x="1071562" y="202865"/>
                </a:cubicBezTo>
                <a:cubicBezTo>
                  <a:pt x="1081087" y="203659"/>
                  <a:pt x="1062037" y="221121"/>
                  <a:pt x="1071562" y="221915"/>
                </a:cubicBezTo>
                <a:lnTo>
                  <a:pt x="1262062" y="212390"/>
                </a:lnTo>
                <a:cubicBezTo>
                  <a:pt x="1280318" y="213184"/>
                  <a:pt x="1248569" y="233027"/>
                  <a:pt x="1266825" y="233821"/>
                </a:cubicBezTo>
                <a:cubicBezTo>
                  <a:pt x="1284287" y="234615"/>
                  <a:pt x="1397000" y="230646"/>
                  <a:pt x="1414462" y="231440"/>
                </a:cubicBezTo>
                <a:cubicBezTo>
                  <a:pt x="1427162" y="233028"/>
                  <a:pt x="1399381" y="248902"/>
                  <a:pt x="1412081" y="250490"/>
                </a:cubicBezTo>
                <a:cubicBezTo>
                  <a:pt x="1437481" y="251284"/>
                  <a:pt x="1739106" y="249696"/>
                  <a:pt x="1764506" y="250490"/>
                </a:cubicBezTo>
                <a:cubicBezTo>
                  <a:pt x="1774031" y="250490"/>
                  <a:pt x="1766887" y="279065"/>
                  <a:pt x="1776412" y="279065"/>
                </a:cubicBezTo>
                <a:cubicBezTo>
                  <a:pt x="1781968" y="279065"/>
                  <a:pt x="1797050" y="276684"/>
                  <a:pt x="1802606" y="276684"/>
                </a:cubicBezTo>
                <a:cubicBezTo>
                  <a:pt x="1808162" y="276684"/>
                  <a:pt x="1806575" y="304068"/>
                  <a:pt x="1812131" y="310021"/>
                </a:cubicBezTo>
                <a:cubicBezTo>
                  <a:pt x="1820069" y="310815"/>
                  <a:pt x="1816099" y="306846"/>
                  <a:pt x="1824037" y="307640"/>
                </a:cubicBezTo>
                <a:cubicBezTo>
                  <a:pt x="1830387" y="307640"/>
                  <a:pt x="1820069" y="326690"/>
                  <a:pt x="1826419" y="326690"/>
                </a:cubicBezTo>
                <a:cubicBezTo>
                  <a:pt x="1832769" y="327484"/>
                  <a:pt x="1853406" y="325896"/>
                  <a:pt x="1859756" y="326690"/>
                </a:cubicBezTo>
                <a:cubicBezTo>
                  <a:pt x="1871662" y="326690"/>
                  <a:pt x="1854994" y="352884"/>
                  <a:pt x="1866900" y="352884"/>
                </a:cubicBezTo>
                <a:lnTo>
                  <a:pt x="1912144" y="355265"/>
                </a:lnTo>
                <a:cubicBezTo>
                  <a:pt x="1921669" y="356059"/>
                  <a:pt x="1905000" y="363996"/>
                  <a:pt x="1914525" y="364790"/>
                </a:cubicBezTo>
                <a:lnTo>
                  <a:pt x="2809875" y="367171"/>
                </a:lnTo>
                <a:lnTo>
                  <a:pt x="2809875" y="367171"/>
                </a:lnTo>
              </a:path>
            </a:pathLst>
          </a:custGeom>
          <a:noFill/>
          <a:ln>
            <a:solidFill>
              <a:srgbClr val="F09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>
          <a:xfrm>
            <a:off x="1861437" y="2123328"/>
            <a:ext cx="1391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Resistant/intolerant</a:t>
            </a:r>
          </a:p>
        </p:txBody>
      </p:sp>
      <p:sp>
        <p:nvSpPr>
          <p:cNvPr id="173" name="Freeform 172"/>
          <p:cNvSpPr/>
          <p:nvPr/>
        </p:nvSpPr>
        <p:spPr>
          <a:xfrm>
            <a:off x="5281254" y="2366953"/>
            <a:ext cx="2903940" cy="399091"/>
          </a:xfrm>
          <a:custGeom>
            <a:avLst/>
            <a:gdLst>
              <a:gd name="connsiteX0" fmla="*/ 0 w 2880360"/>
              <a:gd name="connsiteY0" fmla="*/ 0 h 427808"/>
              <a:gd name="connsiteX1" fmla="*/ 2880360 w 2880360"/>
              <a:gd name="connsiteY1" fmla="*/ 427808 h 427808"/>
              <a:gd name="connsiteX2" fmla="*/ 2880360 w 2880360"/>
              <a:gd name="connsiteY2" fmla="*/ 427808 h 427808"/>
              <a:gd name="connsiteX0" fmla="*/ 0 w 2880360"/>
              <a:gd name="connsiteY0" fmla="*/ 6971 h 434779"/>
              <a:gd name="connsiteX1" fmla="*/ 85517 w 2880360"/>
              <a:gd name="connsiteY1" fmla="*/ 0 h 434779"/>
              <a:gd name="connsiteX2" fmla="*/ 2880360 w 2880360"/>
              <a:gd name="connsiteY2" fmla="*/ 434779 h 434779"/>
              <a:gd name="connsiteX3" fmla="*/ 2880360 w 2880360"/>
              <a:gd name="connsiteY3" fmla="*/ 434779 h 434779"/>
              <a:gd name="connsiteX0" fmla="*/ 0 w 2880360"/>
              <a:gd name="connsiteY0" fmla="*/ 6971 h 434779"/>
              <a:gd name="connsiteX1" fmla="*/ 85517 w 2880360"/>
              <a:gd name="connsiteY1" fmla="*/ 0 h 434779"/>
              <a:gd name="connsiteX2" fmla="*/ 80277 w 2880360"/>
              <a:gd name="connsiteY2" fmla="*/ 39301 h 434779"/>
              <a:gd name="connsiteX3" fmla="*/ 2880360 w 2880360"/>
              <a:gd name="connsiteY3" fmla="*/ 434779 h 434779"/>
              <a:gd name="connsiteX4" fmla="*/ 2880360 w 2880360"/>
              <a:gd name="connsiteY4" fmla="*/ 434779 h 434779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880360 w 2880360"/>
              <a:gd name="connsiteY3" fmla="*/ 427912 h 427912"/>
              <a:gd name="connsiteX4" fmla="*/ 2880360 w 2880360"/>
              <a:gd name="connsiteY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880360 w 2880360"/>
              <a:gd name="connsiteY4" fmla="*/ 427912 h 427912"/>
              <a:gd name="connsiteX5" fmla="*/ 2880360 w 2880360"/>
              <a:gd name="connsiteY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2880360 w 2880360"/>
              <a:gd name="connsiteY5" fmla="*/ 427912 h 427912"/>
              <a:gd name="connsiteX6" fmla="*/ 2880360 w 2880360"/>
              <a:gd name="connsiteY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2880360 w 2880360"/>
              <a:gd name="connsiteY6" fmla="*/ 427912 h 427912"/>
              <a:gd name="connsiteX7" fmla="*/ 2880360 w 2880360"/>
              <a:gd name="connsiteY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2880360 w 2880360"/>
              <a:gd name="connsiteY7" fmla="*/ 427912 h 427912"/>
              <a:gd name="connsiteX8" fmla="*/ 2880360 w 2880360"/>
              <a:gd name="connsiteY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2880360 w 2880360"/>
              <a:gd name="connsiteY7" fmla="*/ 427912 h 427912"/>
              <a:gd name="connsiteX8" fmla="*/ 2880360 w 2880360"/>
              <a:gd name="connsiteY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2880360 w 2880360"/>
              <a:gd name="connsiteY8" fmla="*/ 427912 h 427912"/>
              <a:gd name="connsiteX9" fmla="*/ 2880360 w 2880360"/>
              <a:gd name="connsiteY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2880360 w 2880360"/>
              <a:gd name="connsiteY9" fmla="*/ 427912 h 427912"/>
              <a:gd name="connsiteX10" fmla="*/ 2880360 w 2880360"/>
              <a:gd name="connsiteY1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2880360 w 2880360"/>
              <a:gd name="connsiteY10" fmla="*/ 427912 h 427912"/>
              <a:gd name="connsiteX11" fmla="*/ 2880360 w 2880360"/>
              <a:gd name="connsiteY1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2880360 w 2880360"/>
              <a:gd name="connsiteY11" fmla="*/ 427912 h 427912"/>
              <a:gd name="connsiteX12" fmla="*/ 2880360 w 2880360"/>
              <a:gd name="connsiteY1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2880360 w 2880360"/>
              <a:gd name="connsiteY12" fmla="*/ 427912 h 427912"/>
              <a:gd name="connsiteX13" fmla="*/ 2880360 w 2880360"/>
              <a:gd name="connsiteY1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34616 h 427912"/>
              <a:gd name="connsiteX13" fmla="*/ 2880360 w 2880360"/>
              <a:gd name="connsiteY13" fmla="*/ 427912 h 427912"/>
              <a:gd name="connsiteX14" fmla="*/ 2880360 w 2880360"/>
              <a:gd name="connsiteY1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2880360 w 2880360"/>
              <a:gd name="connsiteY13" fmla="*/ 427912 h 427912"/>
              <a:gd name="connsiteX14" fmla="*/ 2880360 w 2880360"/>
              <a:gd name="connsiteY1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2880360 w 2880360"/>
              <a:gd name="connsiteY14" fmla="*/ 427912 h 427912"/>
              <a:gd name="connsiteX15" fmla="*/ 2880360 w 2880360"/>
              <a:gd name="connsiteY1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2880360 w 2880360"/>
              <a:gd name="connsiteY15" fmla="*/ 427912 h 427912"/>
              <a:gd name="connsiteX16" fmla="*/ 2880360 w 2880360"/>
              <a:gd name="connsiteY1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2880360 w 2880360"/>
              <a:gd name="connsiteY16" fmla="*/ 427912 h 427912"/>
              <a:gd name="connsiteX17" fmla="*/ 2880360 w 2880360"/>
              <a:gd name="connsiteY1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74154 w 2880360"/>
              <a:gd name="connsiteY16" fmla="*/ 181777 h 427912"/>
              <a:gd name="connsiteX17" fmla="*/ 2880360 w 2880360"/>
              <a:gd name="connsiteY17" fmla="*/ 427912 h 427912"/>
              <a:gd name="connsiteX18" fmla="*/ 2880360 w 2880360"/>
              <a:gd name="connsiteY1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74154 w 2880360"/>
              <a:gd name="connsiteY16" fmla="*/ 181777 h 427912"/>
              <a:gd name="connsiteX17" fmla="*/ 950136 w 2880360"/>
              <a:gd name="connsiteY17" fmla="*/ 17915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50136 w 2880360"/>
              <a:gd name="connsiteY17" fmla="*/ 17915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2880360 w 2880360"/>
              <a:gd name="connsiteY19" fmla="*/ 427912 h 427912"/>
              <a:gd name="connsiteX20" fmla="*/ 2880360 w 2880360"/>
              <a:gd name="connsiteY2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02537 w 2880360"/>
              <a:gd name="connsiteY19" fmla="*/ 213217 h 427912"/>
              <a:gd name="connsiteX20" fmla="*/ 2880360 w 2880360"/>
              <a:gd name="connsiteY20" fmla="*/ 427912 h 427912"/>
              <a:gd name="connsiteX21" fmla="*/ 2880360 w 2880360"/>
              <a:gd name="connsiteY2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2880360 w 2880360"/>
              <a:gd name="connsiteY20" fmla="*/ 427912 h 427912"/>
              <a:gd name="connsiteX21" fmla="*/ 2880360 w 2880360"/>
              <a:gd name="connsiteY2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2880360 w 2880360"/>
              <a:gd name="connsiteY21" fmla="*/ 427912 h 427912"/>
              <a:gd name="connsiteX22" fmla="*/ 2880360 w 2880360"/>
              <a:gd name="connsiteY2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2880360 w 2880360"/>
              <a:gd name="connsiteY22" fmla="*/ 427912 h 427912"/>
              <a:gd name="connsiteX23" fmla="*/ 2880360 w 2880360"/>
              <a:gd name="connsiteY2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2880360 w 2880360"/>
              <a:gd name="connsiteY23" fmla="*/ 427912 h 427912"/>
              <a:gd name="connsiteX24" fmla="*/ 2880360 w 2880360"/>
              <a:gd name="connsiteY2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2880360 w 2880360"/>
              <a:gd name="connsiteY24" fmla="*/ 427912 h 427912"/>
              <a:gd name="connsiteX25" fmla="*/ 2880360 w 2880360"/>
              <a:gd name="connsiteY2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2880360 w 2880360"/>
              <a:gd name="connsiteY25" fmla="*/ 427912 h 427912"/>
              <a:gd name="connsiteX26" fmla="*/ 2880360 w 2880360"/>
              <a:gd name="connsiteY2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2880360 w 2880360"/>
              <a:gd name="connsiteY26" fmla="*/ 427912 h 427912"/>
              <a:gd name="connsiteX27" fmla="*/ 2880360 w 2880360"/>
              <a:gd name="connsiteY2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2880360 w 2880360"/>
              <a:gd name="connsiteY27" fmla="*/ 427912 h 427912"/>
              <a:gd name="connsiteX28" fmla="*/ 2880360 w 2880360"/>
              <a:gd name="connsiteY2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508208 w 2880360"/>
              <a:gd name="connsiteY27" fmla="*/ 307540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2880360 w 2880360"/>
              <a:gd name="connsiteY29" fmla="*/ 427912 h 427912"/>
              <a:gd name="connsiteX30" fmla="*/ 2880360 w 2880360"/>
              <a:gd name="connsiteY3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63229 w 2880360"/>
              <a:gd name="connsiteY29" fmla="*/ 318020 h 427912"/>
              <a:gd name="connsiteX30" fmla="*/ 2880360 w 2880360"/>
              <a:gd name="connsiteY30" fmla="*/ 427912 h 427912"/>
              <a:gd name="connsiteX31" fmla="*/ 2880360 w 2880360"/>
              <a:gd name="connsiteY3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2880360 w 2880360"/>
              <a:gd name="connsiteY30" fmla="*/ 427912 h 427912"/>
              <a:gd name="connsiteX31" fmla="*/ 2880360 w 2880360"/>
              <a:gd name="connsiteY3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2880360 w 2880360"/>
              <a:gd name="connsiteY31" fmla="*/ 427912 h 427912"/>
              <a:gd name="connsiteX32" fmla="*/ 2880360 w 2880360"/>
              <a:gd name="connsiteY3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2880360 w 2880360"/>
              <a:gd name="connsiteY32" fmla="*/ 427912 h 427912"/>
              <a:gd name="connsiteX33" fmla="*/ 2880360 w 2880360"/>
              <a:gd name="connsiteY3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2880360 w 2880360"/>
              <a:gd name="connsiteY33" fmla="*/ 427912 h 427912"/>
              <a:gd name="connsiteX34" fmla="*/ 2880360 w 2880360"/>
              <a:gd name="connsiteY3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2880360 w 2880360"/>
              <a:gd name="connsiteY34" fmla="*/ 427912 h 427912"/>
              <a:gd name="connsiteX35" fmla="*/ 2880360 w 2880360"/>
              <a:gd name="connsiteY3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2880360 w 2880360"/>
              <a:gd name="connsiteY35" fmla="*/ 427912 h 427912"/>
              <a:gd name="connsiteX36" fmla="*/ 2880360 w 2880360"/>
              <a:gd name="connsiteY3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2880360 w 2880360"/>
              <a:gd name="connsiteY36" fmla="*/ 427912 h 427912"/>
              <a:gd name="connsiteX37" fmla="*/ 2880360 w 2880360"/>
              <a:gd name="connsiteY3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880360 w 2880360"/>
              <a:gd name="connsiteY37" fmla="*/ 427912 h 427912"/>
              <a:gd name="connsiteX38" fmla="*/ 2880360 w 2880360"/>
              <a:gd name="connsiteY3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26103 w 2880360"/>
              <a:gd name="connsiteY37" fmla="*/ 370421 h 427912"/>
              <a:gd name="connsiteX38" fmla="*/ 2880360 w 2880360"/>
              <a:gd name="connsiteY38" fmla="*/ 427912 h 427912"/>
              <a:gd name="connsiteX39" fmla="*/ 2880360 w 2880360"/>
              <a:gd name="connsiteY3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880360 w 2880360"/>
              <a:gd name="connsiteY38" fmla="*/ 427912 h 427912"/>
              <a:gd name="connsiteX39" fmla="*/ 2880360 w 2880360"/>
              <a:gd name="connsiteY3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880360 w 2880360"/>
              <a:gd name="connsiteY39" fmla="*/ 427912 h 427912"/>
              <a:gd name="connsiteX40" fmla="*/ 2880360 w 2880360"/>
              <a:gd name="connsiteY4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78081 w 2880360"/>
              <a:gd name="connsiteY22" fmla="*/ 257758 h 427912"/>
              <a:gd name="connsiteX23" fmla="*/ 1185941 w 2880360"/>
              <a:gd name="connsiteY23" fmla="*/ 278719 h 427912"/>
              <a:gd name="connsiteX24" fmla="*/ 1222622 w 2880360"/>
              <a:gd name="connsiteY24" fmla="*/ 278719 h 427912"/>
              <a:gd name="connsiteX25" fmla="*/ 1225242 w 2880360"/>
              <a:gd name="connsiteY25" fmla="*/ 302299 h 427912"/>
              <a:gd name="connsiteX26" fmla="*/ 1442706 w 2880360"/>
              <a:gd name="connsiteY26" fmla="*/ 307540 h 427912"/>
              <a:gd name="connsiteX27" fmla="*/ 1445326 w 2880360"/>
              <a:gd name="connsiteY27" fmla="*/ 318020 h 427912"/>
              <a:gd name="connsiteX28" fmla="*/ 1510828 w 2880360"/>
              <a:gd name="connsiteY28" fmla="*/ 318020 h 427912"/>
              <a:gd name="connsiteX29" fmla="*/ 1513448 w 2880360"/>
              <a:gd name="connsiteY29" fmla="*/ 328500 h 427912"/>
              <a:gd name="connsiteX30" fmla="*/ 1641831 w 2880360"/>
              <a:gd name="connsiteY30" fmla="*/ 323260 h 427912"/>
              <a:gd name="connsiteX31" fmla="*/ 1649691 w 2880360"/>
              <a:gd name="connsiteY31" fmla="*/ 352080 h 427912"/>
              <a:gd name="connsiteX32" fmla="*/ 1864536 w 2880360"/>
              <a:gd name="connsiteY32" fmla="*/ 352080 h 427912"/>
              <a:gd name="connsiteX33" fmla="*/ 1867156 w 2880360"/>
              <a:gd name="connsiteY33" fmla="*/ 367801 h 427912"/>
              <a:gd name="connsiteX34" fmla="*/ 1911697 w 2880360"/>
              <a:gd name="connsiteY34" fmla="*/ 367801 h 427912"/>
              <a:gd name="connsiteX35" fmla="*/ 1911697 w 2880360"/>
              <a:gd name="connsiteY35" fmla="*/ 378281 h 427912"/>
              <a:gd name="connsiteX36" fmla="*/ 2254923 w 2880360"/>
              <a:gd name="connsiteY36" fmla="*/ 378281 h 427912"/>
              <a:gd name="connsiteX37" fmla="*/ 2254924 w 2880360"/>
              <a:gd name="connsiteY37" fmla="*/ 396621 h 427912"/>
              <a:gd name="connsiteX38" fmla="*/ 2323046 w 2880360"/>
              <a:gd name="connsiteY38" fmla="*/ 394001 h 427912"/>
              <a:gd name="connsiteX39" fmla="*/ 2330906 w 2880360"/>
              <a:gd name="connsiteY39" fmla="*/ 420202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78081 w 2880360"/>
              <a:gd name="connsiteY22" fmla="*/ 257758 h 427912"/>
              <a:gd name="connsiteX23" fmla="*/ 1185941 w 2880360"/>
              <a:gd name="connsiteY23" fmla="*/ 278719 h 427912"/>
              <a:gd name="connsiteX24" fmla="*/ 1222622 w 2880360"/>
              <a:gd name="connsiteY24" fmla="*/ 278719 h 427912"/>
              <a:gd name="connsiteX25" fmla="*/ 1225242 w 2880360"/>
              <a:gd name="connsiteY25" fmla="*/ 302299 h 427912"/>
              <a:gd name="connsiteX26" fmla="*/ 1442706 w 2880360"/>
              <a:gd name="connsiteY26" fmla="*/ 307540 h 427912"/>
              <a:gd name="connsiteX27" fmla="*/ 1445326 w 2880360"/>
              <a:gd name="connsiteY27" fmla="*/ 318020 h 427912"/>
              <a:gd name="connsiteX28" fmla="*/ 1510828 w 2880360"/>
              <a:gd name="connsiteY28" fmla="*/ 318020 h 427912"/>
              <a:gd name="connsiteX29" fmla="*/ 1513448 w 2880360"/>
              <a:gd name="connsiteY29" fmla="*/ 328500 h 427912"/>
              <a:gd name="connsiteX30" fmla="*/ 1641831 w 2880360"/>
              <a:gd name="connsiteY30" fmla="*/ 323260 h 427912"/>
              <a:gd name="connsiteX31" fmla="*/ 1649691 w 2880360"/>
              <a:gd name="connsiteY31" fmla="*/ 352080 h 427912"/>
              <a:gd name="connsiteX32" fmla="*/ 1864536 w 2880360"/>
              <a:gd name="connsiteY32" fmla="*/ 352080 h 427912"/>
              <a:gd name="connsiteX33" fmla="*/ 1867156 w 2880360"/>
              <a:gd name="connsiteY33" fmla="*/ 367801 h 427912"/>
              <a:gd name="connsiteX34" fmla="*/ 1911697 w 2880360"/>
              <a:gd name="connsiteY34" fmla="*/ 367801 h 427912"/>
              <a:gd name="connsiteX35" fmla="*/ 1911697 w 2880360"/>
              <a:gd name="connsiteY35" fmla="*/ 378281 h 427912"/>
              <a:gd name="connsiteX36" fmla="*/ 2254923 w 2880360"/>
              <a:gd name="connsiteY36" fmla="*/ 378281 h 427912"/>
              <a:gd name="connsiteX37" fmla="*/ 2254924 w 2880360"/>
              <a:gd name="connsiteY37" fmla="*/ 396621 h 427912"/>
              <a:gd name="connsiteX38" fmla="*/ 2323046 w 2880360"/>
              <a:gd name="connsiteY38" fmla="*/ 394001 h 427912"/>
              <a:gd name="connsiteX39" fmla="*/ 2330906 w 2880360"/>
              <a:gd name="connsiteY39" fmla="*/ 420202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125679 w 2880360"/>
              <a:gd name="connsiteY20" fmla="*/ 249898 h 427912"/>
              <a:gd name="connsiteX21" fmla="*/ 1133540 w 2880360"/>
              <a:gd name="connsiteY21" fmla="*/ 257758 h 427912"/>
              <a:gd name="connsiteX22" fmla="*/ 1178081 w 2880360"/>
              <a:gd name="connsiteY22" fmla="*/ 257758 h 427912"/>
              <a:gd name="connsiteX23" fmla="*/ 1185941 w 2880360"/>
              <a:gd name="connsiteY23" fmla="*/ 278719 h 427912"/>
              <a:gd name="connsiteX24" fmla="*/ 1222622 w 2880360"/>
              <a:gd name="connsiteY24" fmla="*/ 278719 h 427912"/>
              <a:gd name="connsiteX25" fmla="*/ 1225242 w 2880360"/>
              <a:gd name="connsiteY25" fmla="*/ 302299 h 427912"/>
              <a:gd name="connsiteX26" fmla="*/ 1442706 w 2880360"/>
              <a:gd name="connsiteY26" fmla="*/ 307540 h 427912"/>
              <a:gd name="connsiteX27" fmla="*/ 1445326 w 2880360"/>
              <a:gd name="connsiteY27" fmla="*/ 318020 h 427912"/>
              <a:gd name="connsiteX28" fmla="*/ 1510828 w 2880360"/>
              <a:gd name="connsiteY28" fmla="*/ 318020 h 427912"/>
              <a:gd name="connsiteX29" fmla="*/ 1513448 w 2880360"/>
              <a:gd name="connsiteY29" fmla="*/ 328500 h 427912"/>
              <a:gd name="connsiteX30" fmla="*/ 1641831 w 2880360"/>
              <a:gd name="connsiteY30" fmla="*/ 323260 h 427912"/>
              <a:gd name="connsiteX31" fmla="*/ 1649691 w 2880360"/>
              <a:gd name="connsiteY31" fmla="*/ 352080 h 427912"/>
              <a:gd name="connsiteX32" fmla="*/ 1864536 w 2880360"/>
              <a:gd name="connsiteY32" fmla="*/ 352080 h 427912"/>
              <a:gd name="connsiteX33" fmla="*/ 1867156 w 2880360"/>
              <a:gd name="connsiteY33" fmla="*/ 367801 h 427912"/>
              <a:gd name="connsiteX34" fmla="*/ 1911697 w 2880360"/>
              <a:gd name="connsiteY34" fmla="*/ 367801 h 427912"/>
              <a:gd name="connsiteX35" fmla="*/ 1911697 w 2880360"/>
              <a:gd name="connsiteY35" fmla="*/ 378281 h 427912"/>
              <a:gd name="connsiteX36" fmla="*/ 2254923 w 2880360"/>
              <a:gd name="connsiteY36" fmla="*/ 378281 h 427912"/>
              <a:gd name="connsiteX37" fmla="*/ 2254924 w 2880360"/>
              <a:gd name="connsiteY37" fmla="*/ 396621 h 427912"/>
              <a:gd name="connsiteX38" fmla="*/ 2323046 w 2880360"/>
              <a:gd name="connsiteY38" fmla="*/ 394001 h 427912"/>
              <a:gd name="connsiteX39" fmla="*/ 2330906 w 2880360"/>
              <a:gd name="connsiteY39" fmla="*/ 420202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125679 w 2880360"/>
              <a:gd name="connsiteY20" fmla="*/ 249898 h 427912"/>
              <a:gd name="connsiteX21" fmla="*/ 1178081 w 2880360"/>
              <a:gd name="connsiteY21" fmla="*/ 257758 h 427912"/>
              <a:gd name="connsiteX22" fmla="*/ 1185941 w 2880360"/>
              <a:gd name="connsiteY22" fmla="*/ 278719 h 427912"/>
              <a:gd name="connsiteX23" fmla="*/ 1222622 w 2880360"/>
              <a:gd name="connsiteY23" fmla="*/ 278719 h 427912"/>
              <a:gd name="connsiteX24" fmla="*/ 1225242 w 2880360"/>
              <a:gd name="connsiteY24" fmla="*/ 302299 h 427912"/>
              <a:gd name="connsiteX25" fmla="*/ 1442706 w 2880360"/>
              <a:gd name="connsiteY25" fmla="*/ 307540 h 427912"/>
              <a:gd name="connsiteX26" fmla="*/ 1445326 w 2880360"/>
              <a:gd name="connsiteY26" fmla="*/ 318020 h 427912"/>
              <a:gd name="connsiteX27" fmla="*/ 1510828 w 2880360"/>
              <a:gd name="connsiteY27" fmla="*/ 318020 h 427912"/>
              <a:gd name="connsiteX28" fmla="*/ 1513448 w 2880360"/>
              <a:gd name="connsiteY28" fmla="*/ 328500 h 427912"/>
              <a:gd name="connsiteX29" fmla="*/ 1641831 w 2880360"/>
              <a:gd name="connsiteY29" fmla="*/ 323260 h 427912"/>
              <a:gd name="connsiteX30" fmla="*/ 1649691 w 2880360"/>
              <a:gd name="connsiteY30" fmla="*/ 352080 h 427912"/>
              <a:gd name="connsiteX31" fmla="*/ 1864536 w 2880360"/>
              <a:gd name="connsiteY31" fmla="*/ 352080 h 427912"/>
              <a:gd name="connsiteX32" fmla="*/ 1867156 w 2880360"/>
              <a:gd name="connsiteY32" fmla="*/ 367801 h 427912"/>
              <a:gd name="connsiteX33" fmla="*/ 1911697 w 2880360"/>
              <a:gd name="connsiteY33" fmla="*/ 367801 h 427912"/>
              <a:gd name="connsiteX34" fmla="*/ 1911697 w 2880360"/>
              <a:gd name="connsiteY34" fmla="*/ 378281 h 427912"/>
              <a:gd name="connsiteX35" fmla="*/ 2254923 w 2880360"/>
              <a:gd name="connsiteY35" fmla="*/ 378281 h 427912"/>
              <a:gd name="connsiteX36" fmla="*/ 2254924 w 2880360"/>
              <a:gd name="connsiteY36" fmla="*/ 396621 h 427912"/>
              <a:gd name="connsiteX37" fmla="*/ 2323046 w 2880360"/>
              <a:gd name="connsiteY37" fmla="*/ 394001 h 427912"/>
              <a:gd name="connsiteX38" fmla="*/ 2330906 w 2880360"/>
              <a:gd name="connsiteY38" fmla="*/ 420202 h 427912"/>
              <a:gd name="connsiteX39" fmla="*/ 2880360 w 2880360"/>
              <a:gd name="connsiteY39" fmla="*/ 427912 h 427912"/>
              <a:gd name="connsiteX40" fmla="*/ 2880360 w 2880360"/>
              <a:gd name="connsiteY4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178081 w 2880360"/>
              <a:gd name="connsiteY20" fmla="*/ 257758 h 427912"/>
              <a:gd name="connsiteX21" fmla="*/ 1185941 w 2880360"/>
              <a:gd name="connsiteY21" fmla="*/ 278719 h 427912"/>
              <a:gd name="connsiteX22" fmla="*/ 1222622 w 2880360"/>
              <a:gd name="connsiteY22" fmla="*/ 278719 h 427912"/>
              <a:gd name="connsiteX23" fmla="*/ 1225242 w 2880360"/>
              <a:gd name="connsiteY23" fmla="*/ 302299 h 427912"/>
              <a:gd name="connsiteX24" fmla="*/ 1442706 w 2880360"/>
              <a:gd name="connsiteY24" fmla="*/ 307540 h 427912"/>
              <a:gd name="connsiteX25" fmla="*/ 1445326 w 2880360"/>
              <a:gd name="connsiteY25" fmla="*/ 318020 h 427912"/>
              <a:gd name="connsiteX26" fmla="*/ 1510828 w 2880360"/>
              <a:gd name="connsiteY26" fmla="*/ 318020 h 427912"/>
              <a:gd name="connsiteX27" fmla="*/ 1513448 w 2880360"/>
              <a:gd name="connsiteY27" fmla="*/ 328500 h 427912"/>
              <a:gd name="connsiteX28" fmla="*/ 1641831 w 2880360"/>
              <a:gd name="connsiteY28" fmla="*/ 323260 h 427912"/>
              <a:gd name="connsiteX29" fmla="*/ 1649691 w 2880360"/>
              <a:gd name="connsiteY29" fmla="*/ 352080 h 427912"/>
              <a:gd name="connsiteX30" fmla="*/ 1864536 w 2880360"/>
              <a:gd name="connsiteY30" fmla="*/ 352080 h 427912"/>
              <a:gd name="connsiteX31" fmla="*/ 1867156 w 2880360"/>
              <a:gd name="connsiteY31" fmla="*/ 367801 h 427912"/>
              <a:gd name="connsiteX32" fmla="*/ 1911697 w 2880360"/>
              <a:gd name="connsiteY32" fmla="*/ 367801 h 427912"/>
              <a:gd name="connsiteX33" fmla="*/ 1911697 w 2880360"/>
              <a:gd name="connsiteY33" fmla="*/ 378281 h 427912"/>
              <a:gd name="connsiteX34" fmla="*/ 2254923 w 2880360"/>
              <a:gd name="connsiteY34" fmla="*/ 378281 h 427912"/>
              <a:gd name="connsiteX35" fmla="*/ 2254924 w 2880360"/>
              <a:gd name="connsiteY35" fmla="*/ 396621 h 427912"/>
              <a:gd name="connsiteX36" fmla="*/ 2323046 w 2880360"/>
              <a:gd name="connsiteY36" fmla="*/ 394001 h 427912"/>
              <a:gd name="connsiteX37" fmla="*/ 2330906 w 2880360"/>
              <a:gd name="connsiteY37" fmla="*/ 420202 h 427912"/>
              <a:gd name="connsiteX38" fmla="*/ 2880360 w 2880360"/>
              <a:gd name="connsiteY38" fmla="*/ 427912 h 427912"/>
              <a:gd name="connsiteX39" fmla="*/ 2880360 w 2880360"/>
              <a:gd name="connsiteY3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185941 w 2880360"/>
              <a:gd name="connsiteY20" fmla="*/ 278719 h 427912"/>
              <a:gd name="connsiteX21" fmla="*/ 1222622 w 2880360"/>
              <a:gd name="connsiteY21" fmla="*/ 278719 h 427912"/>
              <a:gd name="connsiteX22" fmla="*/ 1225242 w 2880360"/>
              <a:gd name="connsiteY22" fmla="*/ 302299 h 427912"/>
              <a:gd name="connsiteX23" fmla="*/ 1442706 w 2880360"/>
              <a:gd name="connsiteY23" fmla="*/ 307540 h 427912"/>
              <a:gd name="connsiteX24" fmla="*/ 1445326 w 2880360"/>
              <a:gd name="connsiteY24" fmla="*/ 318020 h 427912"/>
              <a:gd name="connsiteX25" fmla="*/ 1510828 w 2880360"/>
              <a:gd name="connsiteY25" fmla="*/ 318020 h 427912"/>
              <a:gd name="connsiteX26" fmla="*/ 1513448 w 2880360"/>
              <a:gd name="connsiteY26" fmla="*/ 328500 h 427912"/>
              <a:gd name="connsiteX27" fmla="*/ 1641831 w 2880360"/>
              <a:gd name="connsiteY27" fmla="*/ 323260 h 427912"/>
              <a:gd name="connsiteX28" fmla="*/ 1649691 w 2880360"/>
              <a:gd name="connsiteY28" fmla="*/ 352080 h 427912"/>
              <a:gd name="connsiteX29" fmla="*/ 1864536 w 2880360"/>
              <a:gd name="connsiteY29" fmla="*/ 352080 h 427912"/>
              <a:gd name="connsiteX30" fmla="*/ 1867156 w 2880360"/>
              <a:gd name="connsiteY30" fmla="*/ 367801 h 427912"/>
              <a:gd name="connsiteX31" fmla="*/ 1911697 w 2880360"/>
              <a:gd name="connsiteY31" fmla="*/ 367801 h 427912"/>
              <a:gd name="connsiteX32" fmla="*/ 1911697 w 2880360"/>
              <a:gd name="connsiteY32" fmla="*/ 378281 h 427912"/>
              <a:gd name="connsiteX33" fmla="*/ 2254923 w 2880360"/>
              <a:gd name="connsiteY33" fmla="*/ 378281 h 427912"/>
              <a:gd name="connsiteX34" fmla="*/ 2254924 w 2880360"/>
              <a:gd name="connsiteY34" fmla="*/ 396621 h 427912"/>
              <a:gd name="connsiteX35" fmla="*/ 2323046 w 2880360"/>
              <a:gd name="connsiteY35" fmla="*/ 394001 h 427912"/>
              <a:gd name="connsiteX36" fmla="*/ 2330906 w 2880360"/>
              <a:gd name="connsiteY36" fmla="*/ 420202 h 427912"/>
              <a:gd name="connsiteX37" fmla="*/ 2880360 w 2880360"/>
              <a:gd name="connsiteY37" fmla="*/ 427912 h 427912"/>
              <a:gd name="connsiteX38" fmla="*/ 2880360 w 2880360"/>
              <a:gd name="connsiteY3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225242 w 2880360"/>
              <a:gd name="connsiteY21" fmla="*/ 302299 h 427912"/>
              <a:gd name="connsiteX22" fmla="*/ 1442706 w 2880360"/>
              <a:gd name="connsiteY22" fmla="*/ 307540 h 427912"/>
              <a:gd name="connsiteX23" fmla="*/ 1445326 w 2880360"/>
              <a:gd name="connsiteY23" fmla="*/ 318020 h 427912"/>
              <a:gd name="connsiteX24" fmla="*/ 1510828 w 2880360"/>
              <a:gd name="connsiteY24" fmla="*/ 318020 h 427912"/>
              <a:gd name="connsiteX25" fmla="*/ 1513448 w 2880360"/>
              <a:gd name="connsiteY25" fmla="*/ 328500 h 427912"/>
              <a:gd name="connsiteX26" fmla="*/ 1641831 w 2880360"/>
              <a:gd name="connsiteY26" fmla="*/ 323260 h 427912"/>
              <a:gd name="connsiteX27" fmla="*/ 1649691 w 2880360"/>
              <a:gd name="connsiteY27" fmla="*/ 352080 h 427912"/>
              <a:gd name="connsiteX28" fmla="*/ 1864536 w 2880360"/>
              <a:gd name="connsiteY28" fmla="*/ 352080 h 427912"/>
              <a:gd name="connsiteX29" fmla="*/ 1867156 w 2880360"/>
              <a:gd name="connsiteY29" fmla="*/ 367801 h 427912"/>
              <a:gd name="connsiteX30" fmla="*/ 1911697 w 2880360"/>
              <a:gd name="connsiteY30" fmla="*/ 367801 h 427912"/>
              <a:gd name="connsiteX31" fmla="*/ 1911697 w 2880360"/>
              <a:gd name="connsiteY31" fmla="*/ 378281 h 427912"/>
              <a:gd name="connsiteX32" fmla="*/ 2254923 w 2880360"/>
              <a:gd name="connsiteY32" fmla="*/ 378281 h 427912"/>
              <a:gd name="connsiteX33" fmla="*/ 2254924 w 2880360"/>
              <a:gd name="connsiteY33" fmla="*/ 396621 h 427912"/>
              <a:gd name="connsiteX34" fmla="*/ 2323046 w 2880360"/>
              <a:gd name="connsiteY34" fmla="*/ 394001 h 427912"/>
              <a:gd name="connsiteX35" fmla="*/ 2330906 w 2880360"/>
              <a:gd name="connsiteY35" fmla="*/ 420202 h 427912"/>
              <a:gd name="connsiteX36" fmla="*/ 2880360 w 2880360"/>
              <a:gd name="connsiteY36" fmla="*/ 427912 h 427912"/>
              <a:gd name="connsiteX37" fmla="*/ 2880360 w 2880360"/>
              <a:gd name="connsiteY3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225242 w 2880360"/>
              <a:gd name="connsiteY21" fmla="*/ 302299 h 427912"/>
              <a:gd name="connsiteX22" fmla="*/ 1442706 w 2880360"/>
              <a:gd name="connsiteY22" fmla="*/ 307540 h 427912"/>
              <a:gd name="connsiteX23" fmla="*/ 1445326 w 2880360"/>
              <a:gd name="connsiteY23" fmla="*/ 318020 h 427912"/>
              <a:gd name="connsiteX24" fmla="*/ 1510828 w 2880360"/>
              <a:gd name="connsiteY24" fmla="*/ 318020 h 427912"/>
              <a:gd name="connsiteX25" fmla="*/ 1513448 w 2880360"/>
              <a:gd name="connsiteY25" fmla="*/ 328500 h 427912"/>
              <a:gd name="connsiteX26" fmla="*/ 1641831 w 2880360"/>
              <a:gd name="connsiteY26" fmla="*/ 323260 h 427912"/>
              <a:gd name="connsiteX27" fmla="*/ 1649691 w 2880360"/>
              <a:gd name="connsiteY27" fmla="*/ 352080 h 427912"/>
              <a:gd name="connsiteX28" fmla="*/ 1864536 w 2880360"/>
              <a:gd name="connsiteY28" fmla="*/ 352080 h 427912"/>
              <a:gd name="connsiteX29" fmla="*/ 1867156 w 2880360"/>
              <a:gd name="connsiteY29" fmla="*/ 367801 h 427912"/>
              <a:gd name="connsiteX30" fmla="*/ 1911697 w 2880360"/>
              <a:gd name="connsiteY30" fmla="*/ 367801 h 427912"/>
              <a:gd name="connsiteX31" fmla="*/ 1911697 w 2880360"/>
              <a:gd name="connsiteY31" fmla="*/ 378281 h 427912"/>
              <a:gd name="connsiteX32" fmla="*/ 2254923 w 2880360"/>
              <a:gd name="connsiteY32" fmla="*/ 378281 h 427912"/>
              <a:gd name="connsiteX33" fmla="*/ 2254924 w 2880360"/>
              <a:gd name="connsiteY33" fmla="*/ 396621 h 427912"/>
              <a:gd name="connsiteX34" fmla="*/ 2323046 w 2880360"/>
              <a:gd name="connsiteY34" fmla="*/ 394001 h 427912"/>
              <a:gd name="connsiteX35" fmla="*/ 2330906 w 2880360"/>
              <a:gd name="connsiteY35" fmla="*/ 420202 h 427912"/>
              <a:gd name="connsiteX36" fmla="*/ 2880360 w 2880360"/>
              <a:gd name="connsiteY36" fmla="*/ 427912 h 427912"/>
              <a:gd name="connsiteX37" fmla="*/ 2880360 w 2880360"/>
              <a:gd name="connsiteY3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225242 w 2880360"/>
              <a:gd name="connsiteY21" fmla="*/ 302299 h 427912"/>
              <a:gd name="connsiteX22" fmla="*/ 1516068 w 2880360"/>
              <a:gd name="connsiteY22" fmla="*/ 283960 h 427912"/>
              <a:gd name="connsiteX23" fmla="*/ 1445326 w 2880360"/>
              <a:gd name="connsiteY23" fmla="*/ 318020 h 427912"/>
              <a:gd name="connsiteX24" fmla="*/ 1510828 w 2880360"/>
              <a:gd name="connsiteY24" fmla="*/ 318020 h 427912"/>
              <a:gd name="connsiteX25" fmla="*/ 1513448 w 2880360"/>
              <a:gd name="connsiteY25" fmla="*/ 328500 h 427912"/>
              <a:gd name="connsiteX26" fmla="*/ 1641831 w 2880360"/>
              <a:gd name="connsiteY26" fmla="*/ 323260 h 427912"/>
              <a:gd name="connsiteX27" fmla="*/ 1649691 w 2880360"/>
              <a:gd name="connsiteY27" fmla="*/ 352080 h 427912"/>
              <a:gd name="connsiteX28" fmla="*/ 1864536 w 2880360"/>
              <a:gd name="connsiteY28" fmla="*/ 352080 h 427912"/>
              <a:gd name="connsiteX29" fmla="*/ 1867156 w 2880360"/>
              <a:gd name="connsiteY29" fmla="*/ 367801 h 427912"/>
              <a:gd name="connsiteX30" fmla="*/ 1911697 w 2880360"/>
              <a:gd name="connsiteY30" fmla="*/ 367801 h 427912"/>
              <a:gd name="connsiteX31" fmla="*/ 1911697 w 2880360"/>
              <a:gd name="connsiteY31" fmla="*/ 378281 h 427912"/>
              <a:gd name="connsiteX32" fmla="*/ 2254923 w 2880360"/>
              <a:gd name="connsiteY32" fmla="*/ 378281 h 427912"/>
              <a:gd name="connsiteX33" fmla="*/ 2254924 w 2880360"/>
              <a:gd name="connsiteY33" fmla="*/ 396621 h 427912"/>
              <a:gd name="connsiteX34" fmla="*/ 2323046 w 2880360"/>
              <a:gd name="connsiteY34" fmla="*/ 394001 h 427912"/>
              <a:gd name="connsiteX35" fmla="*/ 2330906 w 2880360"/>
              <a:gd name="connsiteY35" fmla="*/ 420202 h 427912"/>
              <a:gd name="connsiteX36" fmla="*/ 2880360 w 2880360"/>
              <a:gd name="connsiteY36" fmla="*/ 427912 h 427912"/>
              <a:gd name="connsiteX37" fmla="*/ 2880360 w 2880360"/>
              <a:gd name="connsiteY3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445326 w 2880360"/>
              <a:gd name="connsiteY22" fmla="*/ 318020 h 427912"/>
              <a:gd name="connsiteX23" fmla="*/ 1510828 w 2880360"/>
              <a:gd name="connsiteY23" fmla="*/ 318020 h 427912"/>
              <a:gd name="connsiteX24" fmla="*/ 1513448 w 2880360"/>
              <a:gd name="connsiteY24" fmla="*/ 328500 h 427912"/>
              <a:gd name="connsiteX25" fmla="*/ 1641831 w 2880360"/>
              <a:gd name="connsiteY25" fmla="*/ 323260 h 427912"/>
              <a:gd name="connsiteX26" fmla="*/ 1649691 w 2880360"/>
              <a:gd name="connsiteY26" fmla="*/ 352080 h 427912"/>
              <a:gd name="connsiteX27" fmla="*/ 1864536 w 2880360"/>
              <a:gd name="connsiteY27" fmla="*/ 352080 h 427912"/>
              <a:gd name="connsiteX28" fmla="*/ 1867156 w 2880360"/>
              <a:gd name="connsiteY28" fmla="*/ 367801 h 427912"/>
              <a:gd name="connsiteX29" fmla="*/ 1911697 w 2880360"/>
              <a:gd name="connsiteY29" fmla="*/ 367801 h 427912"/>
              <a:gd name="connsiteX30" fmla="*/ 1911697 w 2880360"/>
              <a:gd name="connsiteY30" fmla="*/ 378281 h 427912"/>
              <a:gd name="connsiteX31" fmla="*/ 2254923 w 2880360"/>
              <a:gd name="connsiteY31" fmla="*/ 378281 h 427912"/>
              <a:gd name="connsiteX32" fmla="*/ 2254924 w 2880360"/>
              <a:gd name="connsiteY32" fmla="*/ 396621 h 427912"/>
              <a:gd name="connsiteX33" fmla="*/ 2323046 w 2880360"/>
              <a:gd name="connsiteY33" fmla="*/ 394001 h 427912"/>
              <a:gd name="connsiteX34" fmla="*/ 2330906 w 2880360"/>
              <a:gd name="connsiteY34" fmla="*/ 420202 h 427912"/>
              <a:gd name="connsiteX35" fmla="*/ 2880360 w 2880360"/>
              <a:gd name="connsiteY35" fmla="*/ 427912 h 427912"/>
              <a:gd name="connsiteX36" fmla="*/ 2880360 w 2880360"/>
              <a:gd name="connsiteY3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0828 w 2880360"/>
              <a:gd name="connsiteY22" fmla="*/ 318020 h 427912"/>
              <a:gd name="connsiteX23" fmla="*/ 1513448 w 2880360"/>
              <a:gd name="connsiteY23" fmla="*/ 328500 h 427912"/>
              <a:gd name="connsiteX24" fmla="*/ 1641831 w 2880360"/>
              <a:gd name="connsiteY24" fmla="*/ 323260 h 427912"/>
              <a:gd name="connsiteX25" fmla="*/ 1649691 w 2880360"/>
              <a:gd name="connsiteY25" fmla="*/ 352080 h 427912"/>
              <a:gd name="connsiteX26" fmla="*/ 1864536 w 2880360"/>
              <a:gd name="connsiteY26" fmla="*/ 352080 h 427912"/>
              <a:gd name="connsiteX27" fmla="*/ 1867156 w 2880360"/>
              <a:gd name="connsiteY27" fmla="*/ 367801 h 427912"/>
              <a:gd name="connsiteX28" fmla="*/ 1911697 w 2880360"/>
              <a:gd name="connsiteY28" fmla="*/ 367801 h 427912"/>
              <a:gd name="connsiteX29" fmla="*/ 1911697 w 2880360"/>
              <a:gd name="connsiteY29" fmla="*/ 378281 h 427912"/>
              <a:gd name="connsiteX30" fmla="*/ 2254923 w 2880360"/>
              <a:gd name="connsiteY30" fmla="*/ 378281 h 427912"/>
              <a:gd name="connsiteX31" fmla="*/ 2254924 w 2880360"/>
              <a:gd name="connsiteY31" fmla="*/ 396621 h 427912"/>
              <a:gd name="connsiteX32" fmla="*/ 2323046 w 2880360"/>
              <a:gd name="connsiteY32" fmla="*/ 394001 h 427912"/>
              <a:gd name="connsiteX33" fmla="*/ 2330906 w 2880360"/>
              <a:gd name="connsiteY33" fmla="*/ 420202 h 427912"/>
              <a:gd name="connsiteX34" fmla="*/ 2880360 w 2880360"/>
              <a:gd name="connsiteY34" fmla="*/ 427912 h 427912"/>
              <a:gd name="connsiteX35" fmla="*/ 2880360 w 2880360"/>
              <a:gd name="connsiteY3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0828 w 2880360"/>
              <a:gd name="connsiteY22" fmla="*/ 318020 h 427912"/>
              <a:gd name="connsiteX23" fmla="*/ 1513448 w 2880360"/>
              <a:gd name="connsiteY23" fmla="*/ 328500 h 427912"/>
              <a:gd name="connsiteX24" fmla="*/ 1641831 w 2880360"/>
              <a:gd name="connsiteY24" fmla="*/ 323260 h 427912"/>
              <a:gd name="connsiteX25" fmla="*/ 1649691 w 2880360"/>
              <a:gd name="connsiteY25" fmla="*/ 352080 h 427912"/>
              <a:gd name="connsiteX26" fmla="*/ 1864536 w 2880360"/>
              <a:gd name="connsiteY26" fmla="*/ 352080 h 427912"/>
              <a:gd name="connsiteX27" fmla="*/ 1867156 w 2880360"/>
              <a:gd name="connsiteY27" fmla="*/ 367801 h 427912"/>
              <a:gd name="connsiteX28" fmla="*/ 1911697 w 2880360"/>
              <a:gd name="connsiteY28" fmla="*/ 367801 h 427912"/>
              <a:gd name="connsiteX29" fmla="*/ 1911697 w 2880360"/>
              <a:gd name="connsiteY29" fmla="*/ 378281 h 427912"/>
              <a:gd name="connsiteX30" fmla="*/ 2254923 w 2880360"/>
              <a:gd name="connsiteY30" fmla="*/ 378281 h 427912"/>
              <a:gd name="connsiteX31" fmla="*/ 2254924 w 2880360"/>
              <a:gd name="connsiteY31" fmla="*/ 396621 h 427912"/>
              <a:gd name="connsiteX32" fmla="*/ 2323046 w 2880360"/>
              <a:gd name="connsiteY32" fmla="*/ 394001 h 427912"/>
              <a:gd name="connsiteX33" fmla="*/ 2330906 w 2880360"/>
              <a:gd name="connsiteY33" fmla="*/ 420202 h 427912"/>
              <a:gd name="connsiteX34" fmla="*/ 2880360 w 2880360"/>
              <a:gd name="connsiteY34" fmla="*/ 427912 h 427912"/>
              <a:gd name="connsiteX35" fmla="*/ 2880360 w 2880360"/>
              <a:gd name="connsiteY3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1641831 w 2880360"/>
              <a:gd name="connsiteY23" fmla="*/ 323260 h 427912"/>
              <a:gd name="connsiteX24" fmla="*/ 1649691 w 2880360"/>
              <a:gd name="connsiteY24" fmla="*/ 352080 h 427912"/>
              <a:gd name="connsiteX25" fmla="*/ 1864536 w 2880360"/>
              <a:gd name="connsiteY25" fmla="*/ 352080 h 427912"/>
              <a:gd name="connsiteX26" fmla="*/ 1867156 w 2880360"/>
              <a:gd name="connsiteY26" fmla="*/ 367801 h 427912"/>
              <a:gd name="connsiteX27" fmla="*/ 1911697 w 2880360"/>
              <a:gd name="connsiteY27" fmla="*/ 367801 h 427912"/>
              <a:gd name="connsiteX28" fmla="*/ 1911697 w 2880360"/>
              <a:gd name="connsiteY28" fmla="*/ 378281 h 427912"/>
              <a:gd name="connsiteX29" fmla="*/ 2254923 w 2880360"/>
              <a:gd name="connsiteY29" fmla="*/ 378281 h 427912"/>
              <a:gd name="connsiteX30" fmla="*/ 2254924 w 2880360"/>
              <a:gd name="connsiteY30" fmla="*/ 396621 h 427912"/>
              <a:gd name="connsiteX31" fmla="*/ 2323046 w 2880360"/>
              <a:gd name="connsiteY31" fmla="*/ 394001 h 427912"/>
              <a:gd name="connsiteX32" fmla="*/ 2330906 w 2880360"/>
              <a:gd name="connsiteY32" fmla="*/ 420202 h 427912"/>
              <a:gd name="connsiteX33" fmla="*/ 2880360 w 2880360"/>
              <a:gd name="connsiteY33" fmla="*/ 427912 h 427912"/>
              <a:gd name="connsiteX34" fmla="*/ 2880360 w 2880360"/>
              <a:gd name="connsiteY3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1649691 w 2880360"/>
              <a:gd name="connsiteY24" fmla="*/ 352080 h 427912"/>
              <a:gd name="connsiteX25" fmla="*/ 1864536 w 2880360"/>
              <a:gd name="connsiteY25" fmla="*/ 352080 h 427912"/>
              <a:gd name="connsiteX26" fmla="*/ 1867156 w 2880360"/>
              <a:gd name="connsiteY26" fmla="*/ 367801 h 427912"/>
              <a:gd name="connsiteX27" fmla="*/ 1911697 w 2880360"/>
              <a:gd name="connsiteY27" fmla="*/ 367801 h 427912"/>
              <a:gd name="connsiteX28" fmla="*/ 1911697 w 2880360"/>
              <a:gd name="connsiteY28" fmla="*/ 378281 h 427912"/>
              <a:gd name="connsiteX29" fmla="*/ 2254923 w 2880360"/>
              <a:gd name="connsiteY29" fmla="*/ 378281 h 427912"/>
              <a:gd name="connsiteX30" fmla="*/ 2254924 w 2880360"/>
              <a:gd name="connsiteY30" fmla="*/ 396621 h 427912"/>
              <a:gd name="connsiteX31" fmla="*/ 2323046 w 2880360"/>
              <a:gd name="connsiteY31" fmla="*/ 394001 h 427912"/>
              <a:gd name="connsiteX32" fmla="*/ 2330906 w 2880360"/>
              <a:gd name="connsiteY32" fmla="*/ 420202 h 427912"/>
              <a:gd name="connsiteX33" fmla="*/ 2880360 w 2880360"/>
              <a:gd name="connsiteY33" fmla="*/ 427912 h 427912"/>
              <a:gd name="connsiteX34" fmla="*/ 2880360 w 2880360"/>
              <a:gd name="connsiteY3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1864536 w 2880360"/>
              <a:gd name="connsiteY24" fmla="*/ 352080 h 427912"/>
              <a:gd name="connsiteX25" fmla="*/ 1867156 w 2880360"/>
              <a:gd name="connsiteY25" fmla="*/ 367801 h 427912"/>
              <a:gd name="connsiteX26" fmla="*/ 1911697 w 2880360"/>
              <a:gd name="connsiteY26" fmla="*/ 367801 h 427912"/>
              <a:gd name="connsiteX27" fmla="*/ 1911697 w 2880360"/>
              <a:gd name="connsiteY27" fmla="*/ 378281 h 427912"/>
              <a:gd name="connsiteX28" fmla="*/ 2254923 w 2880360"/>
              <a:gd name="connsiteY28" fmla="*/ 378281 h 427912"/>
              <a:gd name="connsiteX29" fmla="*/ 2254924 w 2880360"/>
              <a:gd name="connsiteY29" fmla="*/ 396621 h 427912"/>
              <a:gd name="connsiteX30" fmla="*/ 2323046 w 2880360"/>
              <a:gd name="connsiteY30" fmla="*/ 394001 h 427912"/>
              <a:gd name="connsiteX31" fmla="*/ 2330906 w 2880360"/>
              <a:gd name="connsiteY31" fmla="*/ 420202 h 427912"/>
              <a:gd name="connsiteX32" fmla="*/ 2880360 w 2880360"/>
              <a:gd name="connsiteY32" fmla="*/ 427912 h 427912"/>
              <a:gd name="connsiteX33" fmla="*/ 2880360 w 2880360"/>
              <a:gd name="connsiteY3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1867156 w 2880360"/>
              <a:gd name="connsiteY24" fmla="*/ 367801 h 427912"/>
              <a:gd name="connsiteX25" fmla="*/ 1911697 w 2880360"/>
              <a:gd name="connsiteY25" fmla="*/ 367801 h 427912"/>
              <a:gd name="connsiteX26" fmla="*/ 1911697 w 2880360"/>
              <a:gd name="connsiteY26" fmla="*/ 378281 h 427912"/>
              <a:gd name="connsiteX27" fmla="*/ 2254923 w 2880360"/>
              <a:gd name="connsiteY27" fmla="*/ 378281 h 427912"/>
              <a:gd name="connsiteX28" fmla="*/ 2254924 w 2880360"/>
              <a:gd name="connsiteY28" fmla="*/ 396621 h 427912"/>
              <a:gd name="connsiteX29" fmla="*/ 2323046 w 2880360"/>
              <a:gd name="connsiteY29" fmla="*/ 394001 h 427912"/>
              <a:gd name="connsiteX30" fmla="*/ 2330906 w 2880360"/>
              <a:gd name="connsiteY30" fmla="*/ 420202 h 427912"/>
              <a:gd name="connsiteX31" fmla="*/ 2880360 w 2880360"/>
              <a:gd name="connsiteY31" fmla="*/ 427912 h 427912"/>
              <a:gd name="connsiteX32" fmla="*/ 2880360 w 2880360"/>
              <a:gd name="connsiteY3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1911697 w 2880360"/>
              <a:gd name="connsiteY24" fmla="*/ 367801 h 427912"/>
              <a:gd name="connsiteX25" fmla="*/ 1911697 w 2880360"/>
              <a:gd name="connsiteY25" fmla="*/ 378281 h 427912"/>
              <a:gd name="connsiteX26" fmla="*/ 2254923 w 2880360"/>
              <a:gd name="connsiteY26" fmla="*/ 378281 h 427912"/>
              <a:gd name="connsiteX27" fmla="*/ 2254924 w 2880360"/>
              <a:gd name="connsiteY27" fmla="*/ 396621 h 427912"/>
              <a:gd name="connsiteX28" fmla="*/ 2323046 w 2880360"/>
              <a:gd name="connsiteY28" fmla="*/ 394001 h 427912"/>
              <a:gd name="connsiteX29" fmla="*/ 2330906 w 2880360"/>
              <a:gd name="connsiteY29" fmla="*/ 420202 h 427912"/>
              <a:gd name="connsiteX30" fmla="*/ 2880360 w 2880360"/>
              <a:gd name="connsiteY30" fmla="*/ 427912 h 427912"/>
              <a:gd name="connsiteX31" fmla="*/ 2880360 w 2880360"/>
              <a:gd name="connsiteY3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1911697 w 2880360"/>
              <a:gd name="connsiteY24" fmla="*/ 378281 h 427912"/>
              <a:gd name="connsiteX25" fmla="*/ 2254923 w 2880360"/>
              <a:gd name="connsiteY25" fmla="*/ 378281 h 427912"/>
              <a:gd name="connsiteX26" fmla="*/ 2254924 w 2880360"/>
              <a:gd name="connsiteY26" fmla="*/ 396621 h 427912"/>
              <a:gd name="connsiteX27" fmla="*/ 2323046 w 2880360"/>
              <a:gd name="connsiteY27" fmla="*/ 394001 h 427912"/>
              <a:gd name="connsiteX28" fmla="*/ 2330906 w 2880360"/>
              <a:gd name="connsiteY28" fmla="*/ 420202 h 427912"/>
              <a:gd name="connsiteX29" fmla="*/ 2880360 w 2880360"/>
              <a:gd name="connsiteY29" fmla="*/ 427912 h 427912"/>
              <a:gd name="connsiteX30" fmla="*/ 2880360 w 2880360"/>
              <a:gd name="connsiteY3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2254923 w 2880360"/>
              <a:gd name="connsiteY24" fmla="*/ 378281 h 427912"/>
              <a:gd name="connsiteX25" fmla="*/ 2254924 w 2880360"/>
              <a:gd name="connsiteY25" fmla="*/ 396621 h 427912"/>
              <a:gd name="connsiteX26" fmla="*/ 2323046 w 2880360"/>
              <a:gd name="connsiteY26" fmla="*/ 394001 h 427912"/>
              <a:gd name="connsiteX27" fmla="*/ 2330906 w 2880360"/>
              <a:gd name="connsiteY27" fmla="*/ 420202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2254923 w 2880360"/>
              <a:gd name="connsiteY24" fmla="*/ 378281 h 427912"/>
              <a:gd name="connsiteX25" fmla="*/ 2254924 w 2880360"/>
              <a:gd name="connsiteY25" fmla="*/ 396621 h 427912"/>
              <a:gd name="connsiteX26" fmla="*/ 2323046 w 2880360"/>
              <a:gd name="connsiteY26" fmla="*/ 394001 h 427912"/>
              <a:gd name="connsiteX27" fmla="*/ 2330906 w 2880360"/>
              <a:gd name="connsiteY27" fmla="*/ 420202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2254924 w 2880360"/>
              <a:gd name="connsiteY24" fmla="*/ 396621 h 427912"/>
              <a:gd name="connsiteX25" fmla="*/ 2323046 w 2880360"/>
              <a:gd name="connsiteY25" fmla="*/ 394001 h 427912"/>
              <a:gd name="connsiteX26" fmla="*/ 2330906 w 2880360"/>
              <a:gd name="connsiteY26" fmla="*/ 420202 h 427912"/>
              <a:gd name="connsiteX27" fmla="*/ 2880360 w 2880360"/>
              <a:gd name="connsiteY27" fmla="*/ 427912 h 427912"/>
              <a:gd name="connsiteX28" fmla="*/ 2880360 w 2880360"/>
              <a:gd name="connsiteY2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225242 w 2880360"/>
              <a:gd name="connsiteY19" fmla="*/ 228938 h 427912"/>
              <a:gd name="connsiteX20" fmla="*/ 1222622 w 2880360"/>
              <a:gd name="connsiteY20" fmla="*/ 278719 h 427912"/>
              <a:gd name="connsiteX21" fmla="*/ 1516068 w 2880360"/>
              <a:gd name="connsiteY21" fmla="*/ 283960 h 427912"/>
              <a:gd name="connsiteX22" fmla="*/ 1513448 w 2880360"/>
              <a:gd name="connsiteY22" fmla="*/ 328500 h 427912"/>
              <a:gd name="connsiteX23" fmla="*/ 2304705 w 2880360"/>
              <a:gd name="connsiteY23" fmla="*/ 346840 h 427912"/>
              <a:gd name="connsiteX24" fmla="*/ 2254924 w 2880360"/>
              <a:gd name="connsiteY24" fmla="*/ 396621 h 427912"/>
              <a:gd name="connsiteX25" fmla="*/ 2325666 w 2880360"/>
              <a:gd name="connsiteY25" fmla="*/ 370421 h 427912"/>
              <a:gd name="connsiteX26" fmla="*/ 2330906 w 2880360"/>
              <a:gd name="connsiteY26" fmla="*/ 420202 h 427912"/>
              <a:gd name="connsiteX27" fmla="*/ 2880360 w 2880360"/>
              <a:gd name="connsiteY27" fmla="*/ 427912 h 427912"/>
              <a:gd name="connsiteX28" fmla="*/ 2880360 w 2880360"/>
              <a:gd name="connsiteY28" fmla="*/ 427912 h 427912"/>
              <a:gd name="connsiteX0" fmla="*/ 0 w 2927728"/>
              <a:gd name="connsiteY0" fmla="*/ 104 h 428740"/>
              <a:gd name="connsiteX1" fmla="*/ 85517 w 2927728"/>
              <a:gd name="connsiteY1" fmla="*/ 993 h 428740"/>
              <a:gd name="connsiteX2" fmla="*/ 80277 w 2927728"/>
              <a:gd name="connsiteY2" fmla="*/ 32434 h 428740"/>
              <a:gd name="connsiteX3" fmla="*/ 219140 w 2927728"/>
              <a:gd name="connsiteY3" fmla="*/ 29813 h 428740"/>
              <a:gd name="connsiteX4" fmla="*/ 227000 w 2927728"/>
              <a:gd name="connsiteY4" fmla="*/ 53394 h 428740"/>
              <a:gd name="connsiteX5" fmla="*/ 334422 w 2927728"/>
              <a:gd name="connsiteY5" fmla="*/ 48154 h 428740"/>
              <a:gd name="connsiteX6" fmla="*/ 337042 w 2927728"/>
              <a:gd name="connsiteY6" fmla="*/ 79595 h 428740"/>
              <a:gd name="connsiteX7" fmla="*/ 462805 w 2927728"/>
              <a:gd name="connsiteY7" fmla="*/ 71734 h 428740"/>
              <a:gd name="connsiteX8" fmla="*/ 470665 w 2927728"/>
              <a:gd name="connsiteY8" fmla="*/ 87455 h 428740"/>
              <a:gd name="connsiteX9" fmla="*/ 504726 w 2927728"/>
              <a:gd name="connsiteY9" fmla="*/ 84835 h 428740"/>
              <a:gd name="connsiteX10" fmla="*/ 528306 w 2927728"/>
              <a:gd name="connsiteY10" fmla="*/ 113655 h 428740"/>
              <a:gd name="connsiteX11" fmla="*/ 559747 w 2927728"/>
              <a:gd name="connsiteY11" fmla="*/ 118895 h 428740"/>
              <a:gd name="connsiteX12" fmla="*/ 580707 w 2927728"/>
              <a:gd name="connsiteY12" fmla="*/ 142476 h 428740"/>
              <a:gd name="connsiteX13" fmla="*/ 716950 w 2927728"/>
              <a:gd name="connsiteY13" fmla="*/ 139856 h 428740"/>
              <a:gd name="connsiteX14" fmla="*/ 727431 w 2927728"/>
              <a:gd name="connsiteY14" fmla="*/ 166056 h 428740"/>
              <a:gd name="connsiteX15" fmla="*/ 868914 w 2927728"/>
              <a:gd name="connsiteY15" fmla="*/ 171297 h 428740"/>
              <a:gd name="connsiteX16" fmla="*/ 863674 w 2927728"/>
              <a:gd name="connsiteY16" fmla="*/ 189637 h 428740"/>
              <a:gd name="connsiteX17" fmla="*/ 929175 w 2927728"/>
              <a:gd name="connsiteY17" fmla="*/ 189637 h 428740"/>
              <a:gd name="connsiteX18" fmla="*/ 937035 w 2927728"/>
              <a:gd name="connsiteY18" fmla="*/ 213217 h 428740"/>
              <a:gd name="connsiteX19" fmla="*/ 1225242 w 2927728"/>
              <a:gd name="connsiteY19" fmla="*/ 228938 h 428740"/>
              <a:gd name="connsiteX20" fmla="*/ 1222622 w 2927728"/>
              <a:gd name="connsiteY20" fmla="*/ 278719 h 428740"/>
              <a:gd name="connsiteX21" fmla="*/ 1516068 w 2927728"/>
              <a:gd name="connsiteY21" fmla="*/ 283960 h 428740"/>
              <a:gd name="connsiteX22" fmla="*/ 1513448 w 2927728"/>
              <a:gd name="connsiteY22" fmla="*/ 328500 h 428740"/>
              <a:gd name="connsiteX23" fmla="*/ 2304705 w 2927728"/>
              <a:gd name="connsiteY23" fmla="*/ 346840 h 428740"/>
              <a:gd name="connsiteX24" fmla="*/ 2254924 w 2927728"/>
              <a:gd name="connsiteY24" fmla="*/ 396621 h 428740"/>
              <a:gd name="connsiteX25" fmla="*/ 2325666 w 2927728"/>
              <a:gd name="connsiteY25" fmla="*/ 370421 h 428740"/>
              <a:gd name="connsiteX26" fmla="*/ 2330906 w 2927728"/>
              <a:gd name="connsiteY26" fmla="*/ 420202 h 428740"/>
              <a:gd name="connsiteX27" fmla="*/ 2880360 w 2927728"/>
              <a:gd name="connsiteY27" fmla="*/ 427912 h 428740"/>
              <a:gd name="connsiteX28" fmla="*/ 2903940 w 2927728"/>
              <a:gd name="connsiteY28" fmla="*/ 399091 h 428740"/>
              <a:gd name="connsiteX0" fmla="*/ 0 w 2903940"/>
              <a:gd name="connsiteY0" fmla="*/ 104 h 420890"/>
              <a:gd name="connsiteX1" fmla="*/ 85517 w 2903940"/>
              <a:gd name="connsiteY1" fmla="*/ 993 h 420890"/>
              <a:gd name="connsiteX2" fmla="*/ 80277 w 2903940"/>
              <a:gd name="connsiteY2" fmla="*/ 32434 h 420890"/>
              <a:gd name="connsiteX3" fmla="*/ 219140 w 2903940"/>
              <a:gd name="connsiteY3" fmla="*/ 29813 h 420890"/>
              <a:gd name="connsiteX4" fmla="*/ 227000 w 2903940"/>
              <a:gd name="connsiteY4" fmla="*/ 53394 h 420890"/>
              <a:gd name="connsiteX5" fmla="*/ 334422 w 2903940"/>
              <a:gd name="connsiteY5" fmla="*/ 48154 h 420890"/>
              <a:gd name="connsiteX6" fmla="*/ 337042 w 2903940"/>
              <a:gd name="connsiteY6" fmla="*/ 79595 h 420890"/>
              <a:gd name="connsiteX7" fmla="*/ 462805 w 2903940"/>
              <a:gd name="connsiteY7" fmla="*/ 71734 h 420890"/>
              <a:gd name="connsiteX8" fmla="*/ 470665 w 2903940"/>
              <a:gd name="connsiteY8" fmla="*/ 87455 h 420890"/>
              <a:gd name="connsiteX9" fmla="*/ 504726 w 2903940"/>
              <a:gd name="connsiteY9" fmla="*/ 84835 h 420890"/>
              <a:gd name="connsiteX10" fmla="*/ 528306 w 2903940"/>
              <a:gd name="connsiteY10" fmla="*/ 113655 h 420890"/>
              <a:gd name="connsiteX11" fmla="*/ 559747 w 2903940"/>
              <a:gd name="connsiteY11" fmla="*/ 118895 h 420890"/>
              <a:gd name="connsiteX12" fmla="*/ 580707 w 2903940"/>
              <a:gd name="connsiteY12" fmla="*/ 142476 h 420890"/>
              <a:gd name="connsiteX13" fmla="*/ 716950 w 2903940"/>
              <a:gd name="connsiteY13" fmla="*/ 139856 h 420890"/>
              <a:gd name="connsiteX14" fmla="*/ 727431 w 2903940"/>
              <a:gd name="connsiteY14" fmla="*/ 166056 h 420890"/>
              <a:gd name="connsiteX15" fmla="*/ 868914 w 2903940"/>
              <a:gd name="connsiteY15" fmla="*/ 171297 h 420890"/>
              <a:gd name="connsiteX16" fmla="*/ 863674 w 2903940"/>
              <a:gd name="connsiteY16" fmla="*/ 189637 h 420890"/>
              <a:gd name="connsiteX17" fmla="*/ 929175 w 2903940"/>
              <a:gd name="connsiteY17" fmla="*/ 189637 h 420890"/>
              <a:gd name="connsiteX18" fmla="*/ 937035 w 2903940"/>
              <a:gd name="connsiteY18" fmla="*/ 213217 h 420890"/>
              <a:gd name="connsiteX19" fmla="*/ 1225242 w 2903940"/>
              <a:gd name="connsiteY19" fmla="*/ 228938 h 420890"/>
              <a:gd name="connsiteX20" fmla="*/ 1222622 w 2903940"/>
              <a:gd name="connsiteY20" fmla="*/ 278719 h 420890"/>
              <a:gd name="connsiteX21" fmla="*/ 1516068 w 2903940"/>
              <a:gd name="connsiteY21" fmla="*/ 283960 h 420890"/>
              <a:gd name="connsiteX22" fmla="*/ 1513448 w 2903940"/>
              <a:gd name="connsiteY22" fmla="*/ 328500 h 420890"/>
              <a:gd name="connsiteX23" fmla="*/ 2304705 w 2903940"/>
              <a:gd name="connsiteY23" fmla="*/ 346840 h 420890"/>
              <a:gd name="connsiteX24" fmla="*/ 2254924 w 2903940"/>
              <a:gd name="connsiteY24" fmla="*/ 396621 h 420890"/>
              <a:gd name="connsiteX25" fmla="*/ 2325666 w 2903940"/>
              <a:gd name="connsiteY25" fmla="*/ 370421 h 420890"/>
              <a:gd name="connsiteX26" fmla="*/ 2330906 w 2903940"/>
              <a:gd name="connsiteY26" fmla="*/ 420202 h 420890"/>
              <a:gd name="connsiteX27" fmla="*/ 2903940 w 2903940"/>
              <a:gd name="connsiteY27" fmla="*/ 399091 h 420890"/>
              <a:gd name="connsiteX0" fmla="*/ 0 w 2903940"/>
              <a:gd name="connsiteY0" fmla="*/ 104 h 399091"/>
              <a:gd name="connsiteX1" fmla="*/ 85517 w 2903940"/>
              <a:gd name="connsiteY1" fmla="*/ 993 h 399091"/>
              <a:gd name="connsiteX2" fmla="*/ 80277 w 2903940"/>
              <a:gd name="connsiteY2" fmla="*/ 32434 h 399091"/>
              <a:gd name="connsiteX3" fmla="*/ 219140 w 2903940"/>
              <a:gd name="connsiteY3" fmla="*/ 29813 h 399091"/>
              <a:gd name="connsiteX4" fmla="*/ 227000 w 2903940"/>
              <a:gd name="connsiteY4" fmla="*/ 53394 h 399091"/>
              <a:gd name="connsiteX5" fmla="*/ 334422 w 2903940"/>
              <a:gd name="connsiteY5" fmla="*/ 48154 h 399091"/>
              <a:gd name="connsiteX6" fmla="*/ 337042 w 2903940"/>
              <a:gd name="connsiteY6" fmla="*/ 79595 h 399091"/>
              <a:gd name="connsiteX7" fmla="*/ 462805 w 2903940"/>
              <a:gd name="connsiteY7" fmla="*/ 71734 h 399091"/>
              <a:gd name="connsiteX8" fmla="*/ 470665 w 2903940"/>
              <a:gd name="connsiteY8" fmla="*/ 87455 h 399091"/>
              <a:gd name="connsiteX9" fmla="*/ 504726 w 2903940"/>
              <a:gd name="connsiteY9" fmla="*/ 84835 h 399091"/>
              <a:gd name="connsiteX10" fmla="*/ 528306 w 2903940"/>
              <a:gd name="connsiteY10" fmla="*/ 113655 h 399091"/>
              <a:gd name="connsiteX11" fmla="*/ 559747 w 2903940"/>
              <a:gd name="connsiteY11" fmla="*/ 118895 h 399091"/>
              <a:gd name="connsiteX12" fmla="*/ 580707 w 2903940"/>
              <a:gd name="connsiteY12" fmla="*/ 142476 h 399091"/>
              <a:gd name="connsiteX13" fmla="*/ 716950 w 2903940"/>
              <a:gd name="connsiteY13" fmla="*/ 139856 h 399091"/>
              <a:gd name="connsiteX14" fmla="*/ 727431 w 2903940"/>
              <a:gd name="connsiteY14" fmla="*/ 166056 h 399091"/>
              <a:gd name="connsiteX15" fmla="*/ 868914 w 2903940"/>
              <a:gd name="connsiteY15" fmla="*/ 171297 h 399091"/>
              <a:gd name="connsiteX16" fmla="*/ 863674 w 2903940"/>
              <a:gd name="connsiteY16" fmla="*/ 189637 h 399091"/>
              <a:gd name="connsiteX17" fmla="*/ 929175 w 2903940"/>
              <a:gd name="connsiteY17" fmla="*/ 189637 h 399091"/>
              <a:gd name="connsiteX18" fmla="*/ 937035 w 2903940"/>
              <a:gd name="connsiteY18" fmla="*/ 213217 h 399091"/>
              <a:gd name="connsiteX19" fmla="*/ 1225242 w 2903940"/>
              <a:gd name="connsiteY19" fmla="*/ 228938 h 399091"/>
              <a:gd name="connsiteX20" fmla="*/ 1222622 w 2903940"/>
              <a:gd name="connsiteY20" fmla="*/ 278719 h 399091"/>
              <a:gd name="connsiteX21" fmla="*/ 1516068 w 2903940"/>
              <a:gd name="connsiteY21" fmla="*/ 283960 h 399091"/>
              <a:gd name="connsiteX22" fmla="*/ 1513448 w 2903940"/>
              <a:gd name="connsiteY22" fmla="*/ 328500 h 399091"/>
              <a:gd name="connsiteX23" fmla="*/ 2304705 w 2903940"/>
              <a:gd name="connsiteY23" fmla="*/ 346840 h 399091"/>
              <a:gd name="connsiteX24" fmla="*/ 2254924 w 2903940"/>
              <a:gd name="connsiteY24" fmla="*/ 396621 h 399091"/>
              <a:gd name="connsiteX25" fmla="*/ 2325666 w 2903940"/>
              <a:gd name="connsiteY25" fmla="*/ 370421 h 399091"/>
              <a:gd name="connsiteX26" fmla="*/ 2903940 w 2903940"/>
              <a:gd name="connsiteY26" fmla="*/ 399091 h 399091"/>
              <a:gd name="connsiteX0" fmla="*/ 0 w 2903940"/>
              <a:gd name="connsiteY0" fmla="*/ 104 h 399091"/>
              <a:gd name="connsiteX1" fmla="*/ 85517 w 2903940"/>
              <a:gd name="connsiteY1" fmla="*/ 993 h 399091"/>
              <a:gd name="connsiteX2" fmla="*/ 80277 w 2903940"/>
              <a:gd name="connsiteY2" fmla="*/ 32434 h 399091"/>
              <a:gd name="connsiteX3" fmla="*/ 219140 w 2903940"/>
              <a:gd name="connsiteY3" fmla="*/ 29813 h 399091"/>
              <a:gd name="connsiteX4" fmla="*/ 227000 w 2903940"/>
              <a:gd name="connsiteY4" fmla="*/ 53394 h 399091"/>
              <a:gd name="connsiteX5" fmla="*/ 334422 w 2903940"/>
              <a:gd name="connsiteY5" fmla="*/ 48154 h 399091"/>
              <a:gd name="connsiteX6" fmla="*/ 337042 w 2903940"/>
              <a:gd name="connsiteY6" fmla="*/ 79595 h 399091"/>
              <a:gd name="connsiteX7" fmla="*/ 462805 w 2903940"/>
              <a:gd name="connsiteY7" fmla="*/ 71734 h 399091"/>
              <a:gd name="connsiteX8" fmla="*/ 470665 w 2903940"/>
              <a:gd name="connsiteY8" fmla="*/ 87455 h 399091"/>
              <a:gd name="connsiteX9" fmla="*/ 504726 w 2903940"/>
              <a:gd name="connsiteY9" fmla="*/ 84835 h 399091"/>
              <a:gd name="connsiteX10" fmla="*/ 528306 w 2903940"/>
              <a:gd name="connsiteY10" fmla="*/ 113655 h 399091"/>
              <a:gd name="connsiteX11" fmla="*/ 559747 w 2903940"/>
              <a:gd name="connsiteY11" fmla="*/ 118895 h 399091"/>
              <a:gd name="connsiteX12" fmla="*/ 580707 w 2903940"/>
              <a:gd name="connsiteY12" fmla="*/ 142476 h 399091"/>
              <a:gd name="connsiteX13" fmla="*/ 716950 w 2903940"/>
              <a:gd name="connsiteY13" fmla="*/ 139856 h 399091"/>
              <a:gd name="connsiteX14" fmla="*/ 727431 w 2903940"/>
              <a:gd name="connsiteY14" fmla="*/ 166056 h 399091"/>
              <a:gd name="connsiteX15" fmla="*/ 868914 w 2903940"/>
              <a:gd name="connsiteY15" fmla="*/ 171297 h 399091"/>
              <a:gd name="connsiteX16" fmla="*/ 863674 w 2903940"/>
              <a:gd name="connsiteY16" fmla="*/ 189637 h 399091"/>
              <a:gd name="connsiteX17" fmla="*/ 929175 w 2903940"/>
              <a:gd name="connsiteY17" fmla="*/ 189637 h 399091"/>
              <a:gd name="connsiteX18" fmla="*/ 937035 w 2903940"/>
              <a:gd name="connsiteY18" fmla="*/ 213217 h 399091"/>
              <a:gd name="connsiteX19" fmla="*/ 1225242 w 2903940"/>
              <a:gd name="connsiteY19" fmla="*/ 228938 h 399091"/>
              <a:gd name="connsiteX20" fmla="*/ 1222622 w 2903940"/>
              <a:gd name="connsiteY20" fmla="*/ 278719 h 399091"/>
              <a:gd name="connsiteX21" fmla="*/ 1516068 w 2903940"/>
              <a:gd name="connsiteY21" fmla="*/ 283960 h 399091"/>
              <a:gd name="connsiteX22" fmla="*/ 1513448 w 2903940"/>
              <a:gd name="connsiteY22" fmla="*/ 328500 h 399091"/>
              <a:gd name="connsiteX23" fmla="*/ 2304705 w 2903940"/>
              <a:gd name="connsiteY23" fmla="*/ 346840 h 399091"/>
              <a:gd name="connsiteX24" fmla="*/ 2254924 w 2903940"/>
              <a:gd name="connsiteY24" fmla="*/ 396621 h 399091"/>
              <a:gd name="connsiteX25" fmla="*/ 2328286 w 2903940"/>
              <a:gd name="connsiteY25" fmla="*/ 378281 h 399091"/>
              <a:gd name="connsiteX26" fmla="*/ 2903940 w 2903940"/>
              <a:gd name="connsiteY26" fmla="*/ 399091 h 399091"/>
              <a:gd name="connsiteX0" fmla="*/ 0 w 2903940"/>
              <a:gd name="connsiteY0" fmla="*/ 104 h 399091"/>
              <a:gd name="connsiteX1" fmla="*/ 85517 w 2903940"/>
              <a:gd name="connsiteY1" fmla="*/ 993 h 399091"/>
              <a:gd name="connsiteX2" fmla="*/ 80277 w 2903940"/>
              <a:gd name="connsiteY2" fmla="*/ 32434 h 399091"/>
              <a:gd name="connsiteX3" fmla="*/ 219140 w 2903940"/>
              <a:gd name="connsiteY3" fmla="*/ 29813 h 399091"/>
              <a:gd name="connsiteX4" fmla="*/ 227000 w 2903940"/>
              <a:gd name="connsiteY4" fmla="*/ 53394 h 399091"/>
              <a:gd name="connsiteX5" fmla="*/ 334422 w 2903940"/>
              <a:gd name="connsiteY5" fmla="*/ 48154 h 399091"/>
              <a:gd name="connsiteX6" fmla="*/ 337042 w 2903940"/>
              <a:gd name="connsiteY6" fmla="*/ 79595 h 399091"/>
              <a:gd name="connsiteX7" fmla="*/ 462805 w 2903940"/>
              <a:gd name="connsiteY7" fmla="*/ 71734 h 399091"/>
              <a:gd name="connsiteX8" fmla="*/ 470665 w 2903940"/>
              <a:gd name="connsiteY8" fmla="*/ 87455 h 399091"/>
              <a:gd name="connsiteX9" fmla="*/ 504726 w 2903940"/>
              <a:gd name="connsiteY9" fmla="*/ 84835 h 399091"/>
              <a:gd name="connsiteX10" fmla="*/ 528306 w 2903940"/>
              <a:gd name="connsiteY10" fmla="*/ 113655 h 399091"/>
              <a:gd name="connsiteX11" fmla="*/ 559747 w 2903940"/>
              <a:gd name="connsiteY11" fmla="*/ 118895 h 399091"/>
              <a:gd name="connsiteX12" fmla="*/ 580707 w 2903940"/>
              <a:gd name="connsiteY12" fmla="*/ 142476 h 399091"/>
              <a:gd name="connsiteX13" fmla="*/ 716950 w 2903940"/>
              <a:gd name="connsiteY13" fmla="*/ 139856 h 399091"/>
              <a:gd name="connsiteX14" fmla="*/ 727431 w 2903940"/>
              <a:gd name="connsiteY14" fmla="*/ 166056 h 399091"/>
              <a:gd name="connsiteX15" fmla="*/ 868914 w 2903940"/>
              <a:gd name="connsiteY15" fmla="*/ 171297 h 399091"/>
              <a:gd name="connsiteX16" fmla="*/ 863674 w 2903940"/>
              <a:gd name="connsiteY16" fmla="*/ 189637 h 399091"/>
              <a:gd name="connsiteX17" fmla="*/ 929175 w 2903940"/>
              <a:gd name="connsiteY17" fmla="*/ 189637 h 399091"/>
              <a:gd name="connsiteX18" fmla="*/ 937035 w 2903940"/>
              <a:gd name="connsiteY18" fmla="*/ 213217 h 399091"/>
              <a:gd name="connsiteX19" fmla="*/ 1225242 w 2903940"/>
              <a:gd name="connsiteY19" fmla="*/ 228938 h 399091"/>
              <a:gd name="connsiteX20" fmla="*/ 1222622 w 2903940"/>
              <a:gd name="connsiteY20" fmla="*/ 278719 h 399091"/>
              <a:gd name="connsiteX21" fmla="*/ 1516068 w 2903940"/>
              <a:gd name="connsiteY21" fmla="*/ 283960 h 399091"/>
              <a:gd name="connsiteX22" fmla="*/ 1513448 w 2903940"/>
              <a:gd name="connsiteY22" fmla="*/ 328500 h 399091"/>
              <a:gd name="connsiteX23" fmla="*/ 2304705 w 2903940"/>
              <a:gd name="connsiteY23" fmla="*/ 346840 h 399091"/>
              <a:gd name="connsiteX24" fmla="*/ 2328286 w 2903940"/>
              <a:gd name="connsiteY24" fmla="*/ 378281 h 399091"/>
              <a:gd name="connsiteX25" fmla="*/ 2903940 w 2903940"/>
              <a:gd name="connsiteY25" fmla="*/ 399091 h 399091"/>
              <a:gd name="connsiteX0" fmla="*/ 0 w 2903940"/>
              <a:gd name="connsiteY0" fmla="*/ 104 h 399091"/>
              <a:gd name="connsiteX1" fmla="*/ 85517 w 2903940"/>
              <a:gd name="connsiteY1" fmla="*/ 993 h 399091"/>
              <a:gd name="connsiteX2" fmla="*/ 80277 w 2903940"/>
              <a:gd name="connsiteY2" fmla="*/ 32434 h 399091"/>
              <a:gd name="connsiteX3" fmla="*/ 219140 w 2903940"/>
              <a:gd name="connsiteY3" fmla="*/ 29813 h 399091"/>
              <a:gd name="connsiteX4" fmla="*/ 227000 w 2903940"/>
              <a:gd name="connsiteY4" fmla="*/ 53394 h 399091"/>
              <a:gd name="connsiteX5" fmla="*/ 334422 w 2903940"/>
              <a:gd name="connsiteY5" fmla="*/ 48154 h 399091"/>
              <a:gd name="connsiteX6" fmla="*/ 337042 w 2903940"/>
              <a:gd name="connsiteY6" fmla="*/ 79595 h 399091"/>
              <a:gd name="connsiteX7" fmla="*/ 462805 w 2903940"/>
              <a:gd name="connsiteY7" fmla="*/ 71734 h 399091"/>
              <a:gd name="connsiteX8" fmla="*/ 470665 w 2903940"/>
              <a:gd name="connsiteY8" fmla="*/ 87455 h 399091"/>
              <a:gd name="connsiteX9" fmla="*/ 504726 w 2903940"/>
              <a:gd name="connsiteY9" fmla="*/ 84835 h 399091"/>
              <a:gd name="connsiteX10" fmla="*/ 528306 w 2903940"/>
              <a:gd name="connsiteY10" fmla="*/ 113655 h 399091"/>
              <a:gd name="connsiteX11" fmla="*/ 559747 w 2903940"/>
              <a:gd name="connsiteY11" fmla="*/ 118895 h 399091"/>
              <a:gd name="connsiteX12" fmla="*/ 580707 w 2903940"/>
              <a:gd name="connsiteY12" fmla="*/ 142476 h 399091"/>
              <a:gd name="connsiteX13" fmla="*/ 716950 w 2903940"/>
              <a:gd name="connsiteY13" fmla="*/ 139856 h 399091"/>
              <a:gd name="connsiteX14" fmla="*/ 727431 w 2903940"/>
              <a:gd name="connsiteY14" fmla="*/ 166056 h 399091"/>
              <a:gd name="connsiteX15" fmla="*/ 868914 w 2903940"/>
              <a:gd name="connsiteY15" fmla="*/ 171297 h 399091"/>
              <a:gd name="connsiteX16" fmla="*/ 863674 w 2903940"/>
              <a:gd name="connsiteY16" fmla="*/ 189637 h 399091"/>
              <a:gd name="connsiteX17" fmla="*/ 929175 w 2903940"/>
              <a:gd name="connsiteY17" fmla="*/ 189637 h 399091"/>
              <a:gd name="connsiteX18" fmla="*/ 937035 w 2903940"/>
              <a:gd name="connsiteY18" fmla="*/ 213217 h 399091"/>
              <a:gd name="connsiteX19" fmla="*/ 1225242 w 2903940"/>
              <a:gd name="connsiteY19" fmla="*/ 228938 h 399091"/>
              <a:gd name="connsiteX20" fmla="*/ 1222622 w 2903940"/>
              <a:gd name="connsiteY20" fmla="*/ 278719 h 399091"/>
              <a:gd name="connsiteX21" fmla="*/ 1516068 w 2903940"/>
              <a:gd name="connsiteY21" fmla="*/ 283960 h 399091"/>
              <a:gd name="connsiteX22" fmla="*/ 1513448 w 2903940"/>
              <a:gd name="connsiteY22" fmla="*/ 328500 h 399091"/>
              <a:gd name="connsiteX23" fmla="*/ 2315185 w 2903940"/>
              <a:gd name="connsiteY23" fmla="*/ 341600 h 399091"/>
              <a:gd name="connsiteX24" fmla="*/ 2328286 w 2903940"/>
              <a:gd name="connsiteY24" fmla="*/ 378281 h 399091"/>
              <a:gd name="connsiteX25" fmla="*/ 2903940 w 2903940"/>
              <a:gd name="connsiteY25" fmla="*/ 399091 h 399091"/>
              <a:gd name="connsiteX0" fmla="*/ 0 w 2903940"/>
              <a:gd name="connsiteY0" fmla="*/ 104 h 399091"/>
              <a:gd name="connsiteX1" fmla="*/ 85517 w 2903940"/>
              <a:gd name="connsiteY1" fmla="*/ 993 h 399091"/>
              <a:gd name="connsiteX2" fmla="*/ 80277 w 2903940"/>
              <a:gd name="connsiteY2" fmla="*/ 32434 h 399091"/>
              <a:gd name="connsiteX3" fmla="*/ 219140 w 2903940"/>
              <a:gd name="connsiteY3" fmla="*/ 29813 h 399091"/>
              <a:gd name="connsiteX4" fmla="*/ 227000 w 2903940"/>
              <a:gd name="connsiteY4" fmla="*/ 53394 h 399091"/>
              <a:gd name="connsiteX5" fmla="*/ 334422 w 2903940"/>
              <a:gd name="connsiteY5" fmla="*/ 48154 h 399091"/>
              <a:gd name="connsiteX6" fmla="*/ 337042 w 2903940"/>
              <a:gd name="connsiteY6" fmla="*/ 79595 h 399091"/>
              <a:gd name="connsiteX7" fmla="*/ 462805 w 2903940"/>
              <a:gd name="connsiteY7" fmla="*/ 71734 h 399091"/>
              <a:gd name="connsiteX8" fmla="*/ 470665 w 2903940"/>
              <a:gd name="connsiteY8" fmla="*/ 87455 h 399091"/>
              <a:gd name="connsiteX9" fmla="*/ 504726 w 2903940"/>
              <a:gd name="connsiteY9" fmla="*/ 84835 h 399091"/>
              <a:gd name="connsiteX10" fmla="*/ 528306 w 2903940"/>
              <a:gd name="connsiteY10" fmla="*/ 113655 h 399091"/>
              <a:gd name="connsiteX11" fmla="*/ 559747 w 2903940"/>
              <a:gd name="connsiteY11" fmla="*/ 118895 h 399091"/>
              <a:gd name="connsiteX12" fmla="*/ 580707 w 2903940"/>
              <a:gd name="connsiteY12" fmla="*/ 142476 h 399091"/>
              <a:gd name="connsiteX13" fmla="*/ 716950 w 2903940"/>
              <a:gd name="connsiteY13" fmla="*/ 139856 h 399091"/>
              <a:gd name="connsiteX14" fmla="*/ 727431 w 2903940"/>
              <a:gd name="connsiteY14" fmla="*/ 166056 h 399091"/>
              <a:gd name="connsiteX15" fmla="*/ 868914 w 2903940"/>
              <a:gd name="connsiteY15" fmla="*/ 171297 h 399091"/>
              <a:gd name="connsiteX16" fmla="*/ 863674 w 2903940"/>
              <a:gd name="connsiteY16" fmla="*/ 189637 h 399091"/>
              <a:gd name="connsiteX17" fmla="*/ 929175 w 2903940"/>
              <a:gd name="connsiteY17" fmla="*/ 189637 h 399091"/>
              <a:gd name="connsiteX18" fmla="*/ 937035 w 2903940"/>
              <a:gd name="connsiteY18" fmla="*/ 213217 h 399091"/>
              <a:gd name="connsiteX19" fmla="*/ 1225242 w 2903940"/>
              <a:gd name="connsiteY19" fmla="*/ 228938 h 399091"/>
              <a:gd name="connsiteX20" fmla="*/ 1222622 w 2903940"/>
              <a:gd name="connsiteY20" fmla="*/ 278719 h 399091"/>
              <a:gd name="connsiteX21" fmla="*/ 1516068 w 2903940"/>
              <a:gd name="connsiteY21" fmla="*/ 283960 h 399091"/>
              <a:gd name="connsiteX22" fmla="*/ 1513448 w 2903940"/>
              <a:gd name="connsiteY22" fmla="*/ 328500 h 399091"/>
              <a:gd name="connsiteX23" fmla="*/ 2315185 w 2903940"/>
              <a:gd name="connsiteY23" fmla="*/ 341600 h 399091"/>
              <a:gd name="connsiteX24" fmla="*/ 2315185 w 2903940"/>
              <a:gd name="connsiteY24" fmla="*/ 378281 h 399091"/>
              <a:gd name="connsiteX25" fmla="*/ 2903940 w 2903940"/>
              <a:gd name="connsiteY25" fmla="*/ 399091 h 39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3940" h="399091">
                <a:moveTo>
                  <a:pt x="0" y="104"/>
                </a:moveTo>
                <a:cubicBezTo>
                  <a:pt x="11039" y="-473"/>
                  <a:pt x="74478" y="1570"/>
                  <a:pt x="85517" y="993"/>
                </a:cubicBezTo>
                <a:cubicBezTo>
                  <a:pt x="90757" y="993"/>
                  <a:pt x="75037" y="32434"/>
                  <a:pt x="80277" y="32434"/>
                </a:cubicBezTo>
                <a:cubicBezTo>
                  <a:pt x="89010" y="32434"/>
                  <a:pt x="210407" y="29813"/>
                  <a:pt x="219140" y="29813"/>
                </a:cubicBezTo>
                <a:cubicBezTo>
                  <a:pt x="232240" y="33307"/>
                  <a:pt x="213900" y="49900"/>
                  <a:pt x="227000" y="53394"/>
                </a:cubicBezTo>
                <a:lnTo>
                  <a:pt x="334422" y="48154"/>
                </a:lnTo>
                <a:cubicBezTo>
                  <a:pt x="346649" y="51647"/>
                  <a:pt x="324815" y="76102"/>
                  <a:pt x="337042" y="79595"/>
                </a:cubicBezTo>
                <a:cubicBezTo>
                  <a:pt x="347522" y="78721"/>
                  <a:pt x="452325" y="72608"/>
                  <a:pt x="462805" y="71734"/>
                </a:cubicBezTo>
                <a:cubicBezTo>
                  <a:pt x="475905" y="75228"/>
                  <a:pt x="457565" y="83961"/>
                  <a:pt x="470665" y="87455"/>
                </a:cubicBezTo>
                <a:cubicBezTo>
                  <a:pt x="477652" y="86582"/>
                  <a:pt x="497739" y="85708"/>
                  <a:pt x="504726" y="84835"/>
                </a:cubicBezTo>
                <a:cubicBezTo>
                  <a:pt x="515206" y="85708"/>
                  <a:pt x="517826" y="112782"/>
                  <a:pt x="528306" y="113655"/>
                </a:cubicBezTo>
                <a:lnTo>
                  <a:pt x="559747" y="118895"/>
                </a:lnTo>
                <a:cubicBezTo>
                  <a:pt x="566734" y="119768"/>
                  <a:pt x="573720" y="141603"/>
                  <a:pt x="580707" y="142476"/>
                </a:cubicBezTo>
                <a:cubicBezTo>
                  <a:pt x="590314" y="143349"/>
                  <a:pt x="707343" y="138983"/>
                  <a:pt x="716950" y="139856"/>
                </a:cubicBezTo>
                <a:cubicBezTo>
                  <a:pt x="727430" y="140729"/>
                  <a:pt x="716951" y="165183"/>
                  <a:pt x="727431" y="166056"/>
                </a:cubicBezTo>
                <a:cubicBezTo>
                  <a:pt x="737911" y="166929"/>
                  <a:pt x="840094" y="170424"/>
                  <a:pt x="868914" y="171297"/>
                </a:cubicBezTo>
                <a:cubicBezTo>
                  <a:pt x="879394" y="171297"/>
                  <a:pt x="853194" y="189637"/>
                  <a:pt x="863674" y="189637"/>
                </a:cubicBezTo>
                <a:cubicBezTo>
                  <a:pt x="874154" y="188764"/>
                  <a:pt x="918695" y="190510"/>
                  <a:pt x="929175" y="189637"/>
                </a:cubicBezTo>
                <a:cubicBezTo>
                  <a:pt x="940529" y="191384"/>
                  <a:pt x="925681" y="211470"/>
                  <a:pt x="937035" y="213217"/>
                </a:cubicBezTo>
                <a:lnTo>
                  <a:pt x="1225242" y="228938"/>
                </a:lnTo>
                <a:lnTo>
                  <a:pt x="1222622" y="278719"/>
                </a:lnTo>
                <a:lnTo>
                  <a:pt x="1516068" y="283960"/>
                </a:lnTo>
                <a:lnTo>
                  <a:pt x="1513448" y="328500"/>
                </a:lnTo>
                <a:lnTo>
                  <a:pt x="2315185" y="341600"/>
                </a:lnTo>
                <a:lnTo>
                  <a:pt x="2315185" y="378281"/>
                </a:lnTo>
                <a:cubicBezTo>
                  <a:pt x="2423354" y="378693"/>
                  <a:pt x="2783466" y="393118"/>
                  <a:pt x="2903940" y="399091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76238"/>
            <a:ext cx="8229600" cy="884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smtClean="0">
                <a:cs typeface="Arial" pitchFamily="34" charset="0"/>
              </a:rPr>
              <a:t>PFS and OS in CP-CML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10322" y="1730348"/>
            <a:ext cx="2127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 smtClean="0">
                <a:cs typeface="Arial" pitchFamily="34" charset="0"/>
              </a:rPr>
              <a:t>Overall Survival</a:t>
            </a:r>
            <a:endParaRPr lang="en-US" altLang="en-US" sz="1400" b="0" dirty="0" smtClean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4233" y="4308942"/>
            <a:ext cx="1737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9376" y="4106939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99376" y="3903124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99376" y="370869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99376" y="3485509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40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376" y="3286794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99376" y="3099258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99376" y="2890861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70</a:t>
            </a:r>
            <a:endParaRPr 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999376" y="2670876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99376" y="2480589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90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35212" y="2265508"/>
            <a:ext cx="380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100</a:t>
            </a:r>
            <a:endParaRPr lang="en-US" sz="9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246973" y="4223692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46973" y="4018540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246973" y="3823242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46973" y="3614305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246973" y="340372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6973" y="3209047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46973" y="2999785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246973" y="2794045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48022" y="2595694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48022" y="2388225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31542" y="2063491"/>
            <a:ext cx="461665" cy="25306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900" b="1" dirty="0" smtClean="0"/>
              <a:t>Probability of </a:t>
            </a:r>
          </a:p>
          <a:p>
            <a:pPr algn="ctr"/>
            <a:r>
              <a:rPr lang="en-US" sz="900" b="1" dirty="0" smtClean="0"/>
              <a:t>Overall Survival, %</a:t>
            </a:r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67803" y="4444373"/>
            <a:ext cx="173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cxnSp>
        <p:nvCxnSpPr>
          <p:cNvPr id="32" name="Straight Connector 31"/>
          <p:cNvCxnSpPr/>
          <p:nvPr/>
        </p:nvCxnSpPr>
        <p:spPr>
          <a:xfrm rot="5400000" flipH="1">
            <a:off x="5985973" y="4459831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6705062" y="4453532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7405267" y="4453532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>
            <a:off x="8120022" y="4456416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45803" y="444437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54125" y="444437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24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277813" y="444437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36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97845" y="444437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48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518726" y="2137552"/>
            <a:ext cx="1391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Total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99468" y="4642341"/>
            <a:ext cx="2714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Months</a:t>
            </a:r>
            <a:endParaRPr 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33743" y="3448042"/>
            <a:ext cx="21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OS at 36 months: 82%</a:t>
            </a:r>
            <a:endParaRPr lang="en-US" sz="1200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432889" y="2246656"/>
            <a:ext cx="123541" cy="0"/>
          </a:xfrm>
          <a:prstGeom prst="line">
            <a:avLst/>
          </a:prstGeom>
          <a:ln w="25400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22481" y="2246656"/>
            <a:ext cx="123541" cy="0"/>
          </a:xfrm>
          <a:prstGeom prst="line">
            <a:avLst/>
          </a:prstGeom>
          <a:ln w="254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591385" y="2246656"/>
            <a:ext cx="123541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264716" y="4435266"/>
            <a:ext cx="359567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>
            <a:off x="8833352" y="4456416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711175" y="4444373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246022" y="2137552"/>
            <a:ext cx="1391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Resistant/intolerant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79409" y="2137552"/>
            <a:ext cx="139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T315I</a:t>
            </a:r>
          </a:p>
          <a:p>
            <a:endParaRPr lang="en-US" sz="900" b="1" dirty="0"/>
          </a:p>
        </p:txBody>
      </p: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14791" y="1716124"/>
            <a:ext cx="3978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dirty="0" smtClean="0">
                <a:cs typeface="Arial" pitchFamily="34" charset="0"/>
              </a:rPr>
              <a:t>Progression-Free Survival</a:t>
            </a:r>
            <a:endParaRPr lang="en-US" altLang="en-US" sz="1400" b="0" dirty="0" smtClean="0"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89648" y="4294718"/>
            <a:ext cx="173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614791" y="409271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</a:t>
            </a:r>
            <a:endParaRPr 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14791" y="3888900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14791" y="3694467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14791" y="347128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40</a:t>
            </a:r>
            <a:endParaRPr lang="en-US" sz="9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614791" y="3272570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14791" y="3085034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14791" y="2876637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70</a:t>
            </a:r>
            <a:endParaRPr 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14791" y="2656652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14791" y="2466365"/>
            <a:ext cx="310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90</a:t>
            </a:r>
            <a:endParaRPr 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50627" y="2251284"/>
            <a:ext cx="380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100</a:t>
            </a:r>
            <a:endParaRPr lang="en-US" sz="900" b="1" dirty="0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862388" y="4209468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862388" y="4004316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862388" y="3809018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62388" y="3600081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862388" y="3389502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862388" y="3194823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62388" y="2985561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62388" y="2779821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63437" y="2581470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863437" y="2374001"/>
            <a:ext cx="365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46957" y="2049267"/>
            <a:ext cx="461665" cy="25306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900" b="1" dirty="0" smtClean="0"/>
              <a:t>Probability of </a:t>
            </a:r>
          </a:p>
          <a:p>
            <a:pPr algn="ctr"/>
            <a:r>
              <a:rPr lang="en-US" sz="900" b="1" dirty="0" smtClean="0"/>
              <a:t>Progression-Free Survival, %</a:t>
            </a:r>
            <a:endParaRPr lang="en-US" sz="9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83218" y="4430149"/>
            <a:ext cx="173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cxnSp>
        <p:nvCxnSpPr>
          <p:cNvPr id="143" name="Straight Connector 142"/>
          <p:cNvCxnSpPr/>
          <p:nvPr/>
        </p:nvCxnSpPr>
        <p:spPr>
          <a:xfrm rot="5400000" flipH="1">
            <a:off x="1601388" y="4445607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>
            <a:off x="2320477" y="4439308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 flipH="1">
            <a:off x="3020682" y="4439308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>
            <a:off x="3735437" y="4442192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461218" y="4430149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12</a:t>
            </a:r>
            <a:endParaRPr lang="en-US" sz="9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169540" y="4430149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24</a:t>
            </a:r>
            <a:endParaRPr lang="en-US" sz="9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893228" y="4430149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36</a:t>
            </a:r>
            <a:endParaRPr lang="en-US" sz="9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3613260" y="4430149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48</a:t>
            </a:r>
            <a:endParaRPr 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134141" y="2123328"/>
            <a:ext cx="1391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Total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314883" y="4628117"/>
            <a:ext cx="2714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Months</a:t>
            </a:r>
            <a:endParaRPr lang="en-US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649158" y="3433818"/>
            <a:ext cx="213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PFS at 36 months: 61%</a:t>
            </a:r>
            <a:endParaRPr lang="en-US" sz="1200" b="1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48304" y="2232432"/>
            <a:ext cx="123541" cy="0"/>
          </a:xfrm>
          <a:prstGeom prst="line">
            <a:avLst/>
          </a:prstGeom>
          <a:ln w="25400">
            <a:solidFill>
              <a:srgbClr val="F09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737896" y="2232432"/>
            <a:ext cx="123541" cy="0"/>
          </a:xfrm>
          <a:prstGeom prst="line">
            <a:avLst/>
          </a:prstGeom>
          <a:ln w="254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172933" y="2243721"/>
            <a:ext cx="123541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880131" y="4421042"/>
            <a:ext cx="3595670" cy="56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 flipH="1">
            <a:off x="4448767" y="4442192"/>
            <a:ext cx="365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326590" y="4430149"/>
            <a:ext cx="338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60</a:t>
            </a:r>
            <a:endParaRPr lang="en-US" sz="900" b="1" dirty="0"/>
          </a:p>
        </p:txBody>
      </p:sp>
      <p:sp>
        <p:nvSpPr>
          <p:cNvPr id="116" name="Freeform 115"/>
          <p:cNvSpPr/>
          <p:nvPr/>
        </p:nvSpPr>
        <p:spPr>
          <a:xfrm>
            <a:off x="897405" y="2379480"/>
            <a:ext cx="2507978" cy="839970"/>
          </a:xfrm>
          <a:custGeom>
            <a:avLst/>
            <a:gdLst>
              <a:gd name="connsiteX0" fmla="*/ 0 w 2498453"/>
              <a:gd name="connsiteY0" fmla="*/ 0 h 853213"/>
              <a:gd name="connsiteX1" fmla="*/ 2498453 w 2498453"/>
              <a:gd name="connsiteY1" fmla="*/ 853213 h 853213"/>
              <a:gd name="connsiteX2" fmla="*/ 2498453 w 2498453"/>
              <a:gd name="connsiteY2" fmla="*/ 853213 h 853213"/>
              <a:gd name="connsiteX0" fmla="*/ 0 w 2498453"/>
              <a:gd name="connsiteY0" fmla="*/ 0 h 853213"/>
              <a:gd name="connsiteX1" fmla="*/ 197971 w 2498453"/>
              <a:gd name="connsiteY1" fmla="*/ 6533 h 853213"/>
              <a:gd name="connsiteX2" fmla="*/ 2498453 w 2498453"/>
              <a:gd name="connsiteY2" fmla="*/ 853213 h 853213"/>
              <a:gd name="connsiteX3" fmla="*/ 2498453 w 2498453"/>
              <a:gd name="connsiteY3" fmla="*/ 853213 h 853213"/>
              <a:gd name="connsiteX0" fmla="*/ 0 w 2498453"/>
              <a:gd name="connsiteY0" fmla="*/ 0 h 853213"/>
              <a:gd name="connsiteX1" fmla="*/ 197971 w 2498453"/>
              <a:gd name="connsiteY1" fmla="*/ 6533 h 853213"/>
              <a:gd name="connsiteX2" fmla="*/ 186065 w 2498453"/>
              <a:gd name="connsiteY2" fmla="*/ 113689 h 853213"/>
              <a:gd name="connsiteX3" fmla="*/ 2498453 w 2498453"/>
              <a:gd name="connsiteY3" fmla="*/ 853213 h 853213"/>
              <a:gd name="connsiteX4" fmla="*/ 2498453 w 2498453"/>
              <a:gd name="connsiteY4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498453 w 2498453"/>
              <a:gd name="connsiteY3" fmla="*/ 853213 h 853213"/>
              <a:gd name="connsiteX4" fmla="*/ 2498453 w 2498453"/>
              <a:gd name="connsiteY4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193209 w 2498453"/>
              <a:gd name="connsiteY3" fmla="*/ 106545 h 853213"/>
              <a:gd name="connsiteX4" fmla="*/ 2498453 w 2498453"/>
              <a:gd name="connsiteY4" fmla="*/ 853213 h 853213"/>
              <a:gd name="connsiteX5" fmla="*/ 2498453 w 2498453"/>
              <a:gd name="connsiteY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8453 w 2498453"/>
              <a:gd name="connsiteY3" fmla="*/ 118451 h 853213"/>
              <a:gd name="connsiteX4" fmla="*/ 2498453 w 2498453"/>
              <a:gd name="connsiteY4" fmla="*/ 853213 h 853213"/>
              <a:gd name="connsiteX5" fmla="*/ 2498453 w 2498453"/>
              <a:gd name="connsiteY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498453 w 2498453"/>
              <a:gd name="connsiteY4" fmla="*/ 853213 h 853213"/>
              <a:gd name="connsiteX5" fmla="*/ 2498453 w 2498453"/>
              <a:gd name="connsiteY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498453 w 2498453"/>
              <a:gd name="connsiteY5" fmla="*/ 853213 h 853213"/>
              <a:gd name="connsiteX6" fmla="*/ 2498453 w 2498453"/>
              <a:gd name="connsiteY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498453 w 2498453"/>
              <a:gd name="connsiteY6" fmla="*/ 853213 h 853213"/>
              <a:gd name="connsiteX7" fmla="*/ 2498453 w 2498453"/>
              <a:gd name="connsiteY7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498453 w 2498453"/>
              <a:gd name="connsiteY7" fmla="*/ 853213 h 853213"/>
              <a:gd name="connsiteX8" fmla="*/ 2498453 w 2498453"/>
              <a:gd name="connsiteY8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498453 w 2498453"/>
              <a:gd name="connsiteY8" fmla="*/ 853213 h 853213"/>
              <a:gd name="connsiteX9" fmla="*/ 2498453 w 2498453"/>
              <a:gd name="connsiteY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2498453 w 2498453"/>
              <a:gd name="connsiteY9" fmla="*/ 853213 h 853213"/>
              <a:gd name="connsiteX10" fmla="*/ 2498453 w 2498453"/>
              <a:gd name="connsiteY10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71802 w 2498453"/>
              <a:gd name="connsiteY9" fmla="*/ 242276 h 853213"/>
              <a:gd name="connsiteX10" fmla="*/ 2498453 w 2498453"/>
              <a:gd name="connsiteY10" fmla="*/ 853213 h 853213"/>
              <a:gd name="connsiteX11" fmla="*/ 2498453 w 2498453"/>
              <a:gd name="connsiteY11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71802 w 2498453"/>
              <a:gd name="connsiteY9" fmla="*/ 242276 h 853213"/>
              <a:gd name="connsiteX10" fmla="*/ 388471 w 2498453"/>
              <a:gd name="connsiteY10" fmla="*/ 280376 h 853213"/>
              <a:gd name="connsiteX11" fmla="*/ 2498453 w 2498453"/>
              <a:gd name="connsiteY11" fmla="*/ 853213 h 853213"/>
              <a:gd name="connsiteX12" fmla="*/ 2498453 w 2498453"/>
              <a:gd name="connsiteY12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2498453 w 2498453"/>
              <a:gd name="connsiteY11" fmla="*/ 853213 h 853213"/>
              <a:gd name="connsiteX12" fmla="*/ 2498453 w 2498453"/>
              <a:gd name="connsiteY12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2498453 w 2498453"/>
              <a:gd name="connsiteY12" fmla="*/ 853213 h 853213"/>
              <a:gd name="connsiteX13" fmla="*/ 2498453 w 2498453"/>
              <a:gd name="connsiteY13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0859 w 2498453"/>
              <a:gd name="connsiteY12" fmla="*/ 289901 h 853213"/>
              <a:gd name="connsiteX13" fmla="*/ 2498453 w 2498453"/>
              <a:gd name="connsiteY13" fmla="*/ 853213 h 853213"/>
              <a:gd name="connsiteX14" fmla="*/ 2498453 w 2498453"/>
              <a:gd name="connsiteY14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0859 w 2498453"/>
              <a:gd name="connsiteY12" fmla="*/ 289901 h 853213"/>
              <a:gd name="connsiteX13" fmla="*/ 490865 w 2498453"/>
              <a:gd name="connsiteY13" fmla="*/ 297045 h 853213"/>
              <a:gd name="connsiteX14" fmla="*/ 2498453 w 2498453"/>
              <a:gd name="connsiteY14" fmla="*/ 853213 h 853213"/>
              <a:gd name="connsiteX15" fmla="*/ 2498453 w 2498453"/>
              <a:gd name="connsiteY1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0859 w 2498453"/>
              <a:gd name="connsiteY12" fmla="*/ 289901 h 853213"/>
              <a:gd name="connsiteX13" fmla="*/ 490865 w 2498453"/>
              <a:gd name="connsiteY13" fmla="*/ 297045 h 853213"/>
              <a:gd name="connsiteX14" fmla="*/ 500390 w 2498453"/>
              <a:gd name="connsiteY14" fmla="*/ 313714 h 853213"/>
              <a:gd name="connsiteX15" fmla="*/ 2498453 w 2498453"/>
              <a:gd name="connsiteY15" fmla="*/ 853213 h 853213"/>
              <a:gd name="connsiteX16" fmla="*/ 2498453 w 2498453"/>
              <a:gd name="connsiteY1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0859 w 2498453"/>
              <a:gd name="connsiteY12" fmla="*/ 289901 h 853213"/>
              <a:gd name="connsiteX13" fmla="*/ 490865 w 2498453"/>
              <a:gd name="connsiteY13" fmla="*/ 297045 h 853213"/>
              <a:gd name="connsiteX14" fmla="*/ 498008 w 2498453"/>
              <a:gd name="connsiteY14" fmla="*/ 318476 h 853213"/>
              <a:gd name="connsiteX15" fmla="*/ 2498453 w 2498453"/>
              <a:gd name="connsiteY15" fmla="*/ 853213 h 853213"/>
              <a:gd name="connsiteX16" fmla="*/ 2498453 w 2498453"/>
              <a:gd name="connsiteY1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0859 w 2498453"/>
              <a:gd name="connsiteY12" fmla="*/ 289901 h 853213"/>
              <a:gd name="connsiteX13" fmla="*/ 490865 w 2498453"/>
              <a:gd name="connsiteY13" fmla="*/ 297045 h 853213"/>
              <a:gd name="connsiteX14" fmla="*/ 498008 w 2498453"/>
              <a:gd name="connsiteY14" fmla="*/ 318476 h 853213"/>
              <a:gd name="connsiteX15" fmla="*/ 2498453 w 2498453"/>
              <a:gd name="connsiteY15" fmla="*/ 853213 h 853213"/>
              <a:gd name="connsiteX16" fmla="*/ 2498453 w 2498453"/>
              <a:gd name="connsiteY1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18476 h 853213"/>
              <a:gd name="connsiteX15" fmla="*/ 2498453 w 2498453"/>
              <a:gd name="connsiteY15" fmla="*/ 853213 h 853213"/>
              <a:gd name="connsiteX16" fmla="*/ 2498453 w 2498453"/>
              <a:gd name="connsiteY1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18476 h 853213"/>
              <a:gd name="connsiteX15" fmla="*/ 1026646 w 2498453"/>
              <a:gd name="connsiteY15" fmla="*/ 344670 h 853213"/>
              <a:gd name="connsiteX16" fmla="*/ 2498453 w 2498453"/>
              <a:gd name="connsiteY16" fmla="*/ 853213 h 853213"/>
              <a:gd name="connsiteX17" fmla="*/ 2498453 w 2498453"/>
              <a:gd name="connsiteY17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1026646 w 2498453"/>
              <a:gd name="connsiteY15" fmla="*/ 344670 h 853213"/>
              <a:gd name="connsiteX16" fmla="*/ 2498453 w 2498453"/>
              <a:gd name="connsiteY16" fmla="*/ 853213 h 853213"/>
              <a:gd name="connsiteX17" fmla="*/ 2498453 w 2498453"/>
              <a:gd name="connsiteY17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1026646 w 2498453"/>
              <a:gd name="connsiteY16" fmla="*/ 344670 h 853213"/>
              <a:gd name="connsiteX17" fmla="*/ 2498453 w 2498453"/>
              <a:gd name="connsiteY17" fmla="*/ 853213 h 853213"/>
              <a:gd name="connsiteX18" fmla="*/ 2498453 w 2498453"/>
              <a:gd name="connsiteY18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1327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2498453 w 2498453"/>
              <a:gd name="connsiteY18" fmla="*/ 853213 h 853213"/>
              <a:gd name="connsiteX19" fmla="*/ 2498453 w 2498453"/>
              <a:gd name="connsiteY1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2498453 w 2498453"/>
              <a:gd name="connsiteY19" fmla="*/ 853213 h 853213"/>
              <a:gd name="connsiteX20" fmla="*/ 2498453 w 2498453"/>
              <a:gd name="connsiteY20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2498453 w 2498453"/>
              <a:gd name="connsiteY20" fmla="*/ 853213 h 853213"/>
              <a:gd name="connsiteX21" fmla="*/ 2498453 w 2498453"/>
              <a:gd name="connsiteY21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2498453 w 2498453"/>
              <a:gd name="connsiteY21" fmla="*/ 853213 h 853213"/>
              <a:gd name="connsiteX22" fmla="*/ 2498453 w 2498453"/>
              <a:gd name="connsiteY22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2498453 w 2498453"/>
              <a:gd name="connsiteY22" fmla="*/ 853213 h 853213"/>
              <a:gd name="connsiteX23" fmla="*/ 2498453 w 2498453"/>
              <a:gd name="connsiteY23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2498453 w 2498453"/>
              <a:gd name="connsiteY23" fmla="*/ 853213 h 853213"/>
              <a:gd name="connsiteX24" fmla="*/ 2498453 w 2498453"/>
              <a:gd name="connsiteY24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2498453 w 2498453"/>
              <a:gd name="connsiteY24" fmla="*/ 853213 h 853213"/>
              <a:gd name="connsiteX25" fmla="*/ 2498453 w 2498453"/>
              <a:gd name="connsiteY2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2498453 w 2498453"/>
              <a:gd name="connsiteY25" fmla="*/ 853213 h 853213"/>
              <a:gd name="connsiteX26" fmla="*/ 2498453 w 2498453"/>
              <a:gd name="connsiteY2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9059 w 2498453"/>
              <a:gd name="connsiteY25" fmla="*/ 501833 h 853213"/>
              <a:gd name="connsiteX26" fmla="*/ 2498453 w 2498453"/>
              <a:gd name="connsiteY26" fmla="*/ 853213 h 853213"/>
              <a:gd name="connsiteX27" fmla="*/ 2498453 w 2498453"/>
              <a:gd name="connsiteY27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9059 w 2498453"/>
              <a:gd name="connsiteY25" fmla="*/ 501833 h 853213"/>
              <a:gd name="connsiteX26" fmla="*/ 1279059 w 2498453"/>
              <a:gd name="connsiteY26" fmla="*/ 539933 h 853213"/>
              <a:gd name="connsiteX27" fmla="*/ 2498453 w 2498453"/>
              <a:gd name="connsiteY27" fmla="*/ 853213 h 853213"/>
              <a:gd name="connsiteX28" fmla="*/ 2498453 w 2498453"/>
              <a:gd name="connsiteY28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2498453 w 2498453"/>
              <a:gd name="connsiteY27" fmla="*/ 853213 h 853213"/>
              <a:gd name="connsiteX28" fmla="*/ 2498453 w 2498453"/>
              <a:gd name="connsiteY28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2498453 w 2498453"/>
              <a:gd name="connsiteY28" fmla="*/ 853213 h 853213"/>
              <a:gd name="connsiteX29" fmla="*/ 2498453 w 2498453"/>
              <a:gd name="connsiteY2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2498453 w 2498453"/>
              <a:gd name="connsiteY29" fmla="*/ 853213 h 853213"/>
              <a:gd name="connsiteX30" fmla="*/ 2498453 w 2498453"/>
              <a:gd name="connsiteY30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2498453 w 2498453"/>
              <a:gd name="connsiteY30" fmla="*/ 853213 h 853213"/>
              <a:gd name="connsiteX31" fmla="*/ 2498453 w 2498453"/>
              <a:gd name="connsiteY31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2498453 w 2498453"/>
              <a:gd name="connsiteY31" fmla="*/ 853213 h 853213"/>
              <a:gd name="connsiteX32" fmla="*/ 2498453 w 2498453"/>
              <a:gd name="connsiteY32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2498453 w 2498453"/>
              <a:gd name="connsiteY32" fmla="*/ 853213 h 853213"/>
              <a:gd name="connsiteX33" fmla="*/ 2498453 w 2498453"/>
              <a:gd name="connsiteY33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2498453 w 2498453"/>
              <a:gd name="connsiteY33" fmla="*/ 853213 h 853213"/>
              <a:gd name="connsiteX34" fmla="*/ 2498453 w 2498453"/>
              <a:gd name="connsiteY34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2498453 w 2498453"/>
              <a:gd name="connsiteY34" fmla="*/ 853213 h 853213"/>
              <a:gd name="connsiteX35" fmla="*/ 2498453 w 2498453"/>
              <a:gd name="connsiteY35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1938665 w 2498453"/>
              <a:gd name="connsiteY34" fmla="*/ 732814 h 853213"/>
              <a:gd name="connsiteX35" fmla="*/ 2498453 w 2498453"/>
              <a:gd name="connsiteY35" fmla="*/ 853213 h 853213"/>
              <a:gd name="connsiteX36" fmla="*/ 2498453 w 2498453"/>
              <a:gd name="connsiteY36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1938665 w 2498453"/>
              <a:gd name="connsiteY34" fmla="*/ 732814 h 853213"/>
              <a:gd name="connsiteX35" fmla="*/ 2019627 w 2498453"/>
              <a:gd name="connsiteY35" fmla="*/ 739958 h 853213"/>
              <a:gd name="connsiteX36" fmla="*/ 2498453 w 2498453"/>
              <a:gd name="connsiteY36" fmla="*/ 853213 h 853213"/>
              <a:gd name="connsiteX37" fmla="*/ 2498453 w 2498453"/>
              <a:gd name="connsiteY37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1938665 w 2498453"/>
              <a:gd name="connsiteY34" fmla="*/ 732814 h 853213"/>
              <a:gd name="connsiteX35" fmla="*/ 2019627 w 2498453"/>
              <a:gd name="connsiteY35" fmla="*/ 739958 h 853213"/>
              <a:gd name="connsiteX36" fmla="*/ 2022009 w 2498453"/>
              <a:gd name="connsiteY36" fmla="*/ 778058 h 853213"/>
              <a:gd name="connsiteX37" fmla="*/ 2498453 w 2498453"/>
              <a:gd name="connsiteY37" fmla="*/ 853213 h 853213"/>
              <a:gd name="connsiteX38" fmla="*/ 2498453 w 2498453"/>
              <a:gd name="connsiteY38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1938665 w 2498453"/>
              <a:gd name="connsiteY34" fmla="*/ 732814 h 853213"/>
              <a:gd name="connsiteX35" fmla="*/ 2019627 w 2498453"/>
              <a:gd name="connsiteY35" fmla="*/ 739958 h 853213"/>
              <a:gd name="connsiteX36" fmla="*/ 2022009 w 2498453"/>
              <a:gd name="connsiteY36" fmla="*/ 778058 h 853213"/>
              <a:gd name="connsiteX37" fmla="*/ 2067252 w 2498453"/>
              <a:gd name="connsiteY37" fmla="*/ 778058 h 853213"/>
              <a:gd name="connsiteX38" fmla="*/ 2498453 w 2498453"/>
              <a:gd name="connsiteY38" fmla="*/ 853213 h 853213"/>
              <a:gd name="connsiteX39" fmla="*/ 2498453 w 2498453"/>
              <a:gd name="connsiteY39" fmla="*/ 853213 h 853213"/>
              <a:gd name="connsiteX0" fmla="*/ 0 w 2498453"/>
              <a:gd name="connsiteY0" fmla="*/ 0 h 853213"/>
              <a:gd name="connsiteX1" fmla="*/ 188446 w 2498453"/>
              <a:gd name="connsiteY1" fmla="*/ 4152 h 853213"/>
              <a:gd name="connsiteX2" fmla="*/ 186065 w 2498453"/>
              <a:gd name="connsiteY2" fmla="*/ 113689 h 853213"/>
              <a:gd name="connsiteX3" fmla="*/ 231309 w 2498453"/>
              <a:gd name="connsiteY3" fmla="*/ 116070 h 853213"/>
              <a:gd name="connsiteX4" fmla="*/ 233690 w 2498453"/>
              <a:gd name="connsiteY4" fmla="*/ 177983 h 853213"/>
              <a:gd name="connsiteX5" fmla="*/ 255121 w 2498453"/>
              <a:gd name="connsiteY5" fmla="*/ 177983 h 853213"/>
              <a:gd name="connsiteX6" fmla="*/ 257502 w 2498453"/>
              <a:gd name="connsiteY6" fmla="*/ 213701 h 853213"/>
              <a:gd name="connsiteX7" fmla="*/ 286077 w 2498453"/>
              <a:gd name="connsiteY7" fmla="*/ 218464 h 853213"/>
              <a:gd name="connsiteX8" fmla="*/ 286077 w 2498453"/>
              <a:gd name="connsiteY8" fmla="*/ 242276 h 853213"/>
              <a:gd name="connsiteX9" fmla="*/ 388471 w 2498453"/>
              <a:gd name="connsiteY9" fmla="*/ 244657 h 853213"/>
              <a:gd name="connsiteX10" fmla="*/ 388471 w 2498453"/>
              <a:gd name="connsiteY10" fmla="*/ 280376 h 853213"/>
              <a:gd name="connsiteX11" fmla="*/ 445621 w 2498453"/>
              <a:gd name="connsiteY11" fmla="*/ 280376 h 853213"/>
              <a:gd name="connsiteX12" fmla="*/ 448003 w 2498453"/>
              <a:gd name="connsiteY12" fmla="*/ 292282 h 853213"/>
              <a:gd name="connsiteX13" fmla="*/ 490865 w 2498453"/>
              <a:gd name="connsiteY13" fmla="*/ 297045 h 853213"/>
              <a:gd name="connsiteX14" fmla="*/ 498008 w 2498453"/>
              <a:gd name="connsiteY14" fmla="*/ 325620 h 853213"/>
              <a:gd name="connsiteX15" fmla="*/ 524202 w 2498453"/>
              <a:gd name="connsiteY15" fmla="*/ 330383 h 853213"/>
              <a:gd name="connsiteX16" fmla="*/ 524202 w 2498453"/>
              <a:gd name="connsiteY16" fmla="*/ 356576 h 853213"/>
              <a:gd name="connsiteX17" fmla="*/ 1026646 w 2498453"/>
              <a:gd name="connsiteY17" fmla="*/ 344670 h 853213"/>
              <a:gd name="connsiteX18" fmla="*/ 1031409 w 2498453"/>
              <a:gd name="connsiteY18" fmla="*/ 387533 h 853213"/>
              <a:gd name="connsiteX19" fmla="*/ 1105227 w 2498453"/>
              <a:gd name="connsiteY19" fmla="*/ 385151 h 853213"/>
              <a:gd name="connsiteX20" fmla="*/ 1112371 w 2498453"/>
              <a:gd name="connsiteY20" fmla="*/ 428014 h 853213"/>
              <a:gd name="connsiteX21" fmla="*/ 1124277 w 2498453"/>
              <a:gd name="connsiteY21" fmla="*/ 425633 h 853213"/>
              <a:gd name="connsiteX22" fmla="*/ 1133802 w 2498453"/>
              <a:gd name="connsiteY22" fmla="*/ 482783 h 853213"/>
              <a:gd name="connsiteX23" fmla="*/ 1148090 w 2498453"/>
              <a:gd name="connsiteY23" fmla="*/ 482783 h 853213"/>
              <a:gd name="connsiteX24" fmla="*/ 1148090 w 2498453"/>
              <a:gd name="connsiteY24" fmla="*/ 499451 h 853213"/>
              <a:gd name="connsiteX25" fmla="*/ 1271916 w 2498453"/>
              <a:gd name="connsiteY25" fmla="*/ 501833 h 853213"/>
              <a:gd name="connsiteX26" fmla="*/ 1279059 w 2498453"/>
              <a:gd name="connsiteY26" fmla="*/ 539933 h 853213"/>
              <a:gd name="connsiteX27" fmla="*/ 1483846 w 2498453"/>
              <a:gd name="connsiteY27" fmla="*/ 542314 h 853213"/>
              <a:gd name="connsiteX28" fmla="*/ 1488609 w 2498453"/>
              <a:gd name="connsiteY28" fmla="*/ 585176 h 853213"/>
              <a:gd name="connsiteX29" fmla="*/ 1817221 w 2498453"/>
              <a:gd name="connsiteY29" fmla="*/ 592320 h 853213"/>
              <a:gd name="connsiteX30" fmla="*/ 1824365 w 2498453"/>
              <a:gd name="connsiteY30" fmla="*/ 642326 h 853213"/>
              <a:gd name="connsiteX31" fmla="*/ 1876752 w 2498453"/>
              <a:gd name="connsiteY31" fmla="*/ 644708 h 853213"/>
              <a:gd name="connsiteX32" fmla="*/ 1876752 w 2498453"/>
              <a:gd name="connsiteY32" fmla="*/ 682808 h 853213"/>
              <a:gd name="connsiteX33" fmla="*/ 1933902 w 2498453"/>
              <a:gd name="connsiteY33" fmla="*/ 682808 h 853213"/>
              <a:gd name="connsiteX34" fmla="*/ 1938665 w 2498453"/>
              <a:gd name="connsiteY34" fmla="*/ 732814 h 853213"/>
              <a:gd name="connsiteX35" fmla="*/ 2019627 w 2498453"/>
              <a:gd name="connsiteY35" fmla="*/ 739958 h 853213"/>
              <a:gd name="connsiteX36" fmla="*/ 2022009 w 2498453"/>
              <a:gd name="connsiteY36" fmla="*/ 778058 h 853213"/>
              <a:gd name="connsiteX37" fmla="*/ 2067252 w 2498453"/>
              <a:gd name="connsiteY37" fmla="*/ 778058 h 853213"/>
              <a:gd name="connsiteX38" fmla="*/ 2074396 w 2498453"/>
              <a:gd name="connsiteY38" fmla="*/ 839970 h 853213"/>
              <a:gd name="connsiteX39" fmla="*/ 2498453 w 2498453"/>
              <a:gd name="connsiteY39" fmla="*/ 853213 h 853213"/>
              <a:gd name="connsiteX40" fmla="*/ 2498453 w 2498453"/>
              <a:gd name="connsiteY40" fmla="*/ 853213 h 853213"/>
              <a:gd name="connsiteX0" fmla="*/ 0 w 2532446"/>
              <a:gd name="connsiteY0" fmla="*/ 0 h 853213"/>
              <a:gd name="connsiteX1" fmla="*/ 188446 w 2532446"/>
              <a:gd name="connsiteY1" fmla="*/ 4152 h 853213"/>
              <a:gd name="connsiteX2" fmla="*/ 186065 w 2532446"/>
              <a:gd name="connsiteY2" fmla="*/ 113689 h 853213"/>
              <a:gd name="connsiteX3" fmla="*/ 231309 w 2532446"/>
              <a:gd name="connsiteY3" fmla="*/ 116070 h 853213"/>
              <a:gd name="connsiteX4" fmla="*/ 233690 w 2532446"/>
              <a:gd name="connsiteY4" fmla="*/ 177983 h 853213"/>
              <a:gd name="connsiteX5" fmla="*/ 255121 w 2532446"/>
              <a:gd name="connsiteY5" fmla="*/ 177983 h 853213"/>
              <a:gd name="connsiteX6" fmla="*/ 257502 w 2532446"/>
              <a:gd name="connsiteY6" fmla="*/ 213701 h 853213"/>
              <a:gd name="connsiteX7" fmla="*/ 286077 w 2532446"/>
              <a:gd name="connsiteY7" fmla="*/ 218464 h 853213"/>
              <a:gd name="connsiteX8" fmla="*/ 286077 w 2532446"/>
              <a:gd name="connsiteY8" fmla="*/ 242276 h 853213"/>
              <a:gd name="connsiteX9" fmla="*/ 388471 w 2532446"/>
              <a:gd name="connsiteY9" fmla="*/ 244657 h 853213"/>
              <a:gd name="connsiteX10" fmla="*/ 388471 w 2532446"/>
              <a:gd name="connsiteY10" fmla="*/ 280376 h 853213"/>
              <a:gd name="connsiteX11" fmla="*/ 445621 w 2532446"/>
              <a:gd name="connsiteY11" fmla="*/ 280376 h 853213"/>
              <a:gd name="connsiteX12" fmla="*/ 448003 w 2532446"/>
              <a:gd name="connsiteY12" fmla="*/ 292282 h 853213"/>
              <a:gd name="connsiteX13" fmla="*/ 490865 w 2532446"/>
              <a:gd name="connsiteY13" fmla="*/ 297045 h 853213"/>
              <a:gd name="connsiteX14" fmla="*/ 498008 w 2532446"/>
              <a:gd name="connsiteY14" fmla="*/ 325620 h 853213"/>
              <a:gd name="connsiteX15" fmla="*/ 524202 w 2532446"/>
              <a:gd name="connsiteY15" fmla="*/ 330383 h 853213"/>
              <a:gd name="connsiteX16" fmla="*/ 524202 w 2532446"/>
              <a:gd name="connsiteY16" fmla="*/ 356576 h 853213"/>
              <a:gd name="connsiteX17" fmla="*/ 1026646 w 2532446"/>
              <a:gd name="connsiteY17" fmla="*/ 344670 h 853213"/>
              <a:gd name="connsiteX18" fmla="*/ 1031409 w 2532446"/>
              <a:gd name="connsiteY18" fmla="*/ 387533 h 853213"/>
              <a:gd name="connsiteX19" fmla="*/ 1105227 w 2532446"/>
              <a:gd name="connsiteY19" fmla="*/ 385151 h 853213"/>
              <a:gd name="connsiteX20" fmla="*/ 1112371 w 2532446"/>
              <a:gd name="connsiteY20" fmla="*/ 428014 h 853213"/>
              <a:gd name="connsiteX21" fmla="*/ 1124277 w 2532446"/>
              <a:gd name="connsiteY21" fmla="*/ 425633 h 853213"/>
              <a:gd name="connsiteX22" fmla="*/ 1133802 w 2532446"/>
              <a:gd name="connsiteY22" fmla="*/ 482783 h 853213"/>
              <a:gd name="connsiteX23" fmla="*/ 1148090 w 2532446"/>
              <a:gd name="connsiteY23" fmla="*/ 482783 h 853213"/>
              <a:gd name="connsiteX24" fmla="*/ 1148090 w 2532446"/>
              <a:gd name="connsiteY24" fmla="*/ 499451 h 853213"/>
              <a:gd name="connsiteX25" fmla="*/ 1271916 w 2532446"/>
              <a:gd name="connsiteY25" fmla="*/ 501833 h 853213"/>
              <a:gd name="connsiteX26" fmla="*/ 1279059 w 2532446"/>
              <a:gd name="connsiteY26" fmla="*/ 539933 h 853213"/>
              <a:gd name="connsiteX27" fmla="*/ 1483846 w 2532446"/>
              <a:gd name="connsiteY27" fmla="*/ 542314 h 853213"/>
              <a:gd name="connsiteX28" fmla="*/ 1488609 w 2532446"/>
              <a:gd name="connsiteY28" fmla="*/ 585176 h 853213"/>
              <a:gd name="connsiteX29" fmla="*/ 1817221 w 2532446"/>
              <a:gd name="connsiteY29" fmla="*/ 592320 h 853213"/>
              <a:gd name="connsiteX30" fmla="*/ 1824365 w 2532446"/>
              <a:gd name="connsiteY30" fmla="*/ 642326 h 853213"/>
              <a:gd name="connsiteX31" fmla="*/ 1876752 w 2532446"/>
              <a:gd name="connsiteY31" fmla="*/ 644708 h 853213"/>
              <a:gd name="connsiteX32" fmla="*/ 1876752 w 2532446"/>
              <a:gd name="connsiteY32" fmla="*/ 682808 h 853213"/>
              <a:gd name="connsiteX33" fmla="*/ 1933902 w 2532446"/>
              <a:gd name="connsiteY33" fmla="*/ 682808 h 853213"/>
              <a:gd name="connsiteX34" fmla="*/ 1938665 w 2532446"/>
              <a:gd name="connsiteY34" fmla="*/ 732814 h 853213"/>
              <a:gd name="connsiteX35" fmla="*/ 2019627 w 2532446"/>
              <a:gd name="connsiteY35" fmla="*/ 739958 h 853213"/>
              <a:gd name="connsiteX36" fmla="*/ 2022009 w 2532446"/>
              <a:gd name="connsiteY36" fmla="*/ 778058 h 853213"/>
              <a:gd name="connsiteX37" fmla="*/ 2067252 w 2532446"/>
              <a:gd name="connsiteY37" fmla="*/ 778058 h 853213"/>
              <a:gd name="connsiteX38" fmla="*/ 2074396 w 2532446"/>
              <a:gd name="connsiteY38" fmla="*/ 839970 h 853213"/>
              <a:gd name="connsiteX39" fmla="*/ 2498453 w 2532446"/>
              <a:gd name="connsiteY39" fmla="*/ 853213 h 853213"/>
              <a:gd name="connsiteX40" fmla="*/ 2507978 w 2532446"/>
              <a:gd name="connsiteY40" fmla="*/ 836544 h 853213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48090 w 2507978"/>
              <a:gd name="connsiteY23" fmla="*/ 482783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48090 w 2507978"/>
              <a:gd name="connsiteY23" fmla="*/ 482783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48090 w 2507978"/>
              <a:gd name="connsiteY23" fmla="*/ 482783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48090 w 2507978"/>
              <a:gd name="connsiteY23" fmla="*/ 482783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90952 w 2507978"/>
              <a:gd name="connsiteY23" fmla="*/ 478020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90952 w 2507978"/>
              <a:gd name="connsiteY23" fmla="*/ 478020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50471 w 2507978"/>
              <a:gd name="connsiteY23" fmla="*/ 478020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  <a:gd name="connsiteX0" fmla="*/ 0 w 2507978"/>
              <a:gd name="connsiteY0" fmla="*/ 0 h 839970"/>
              <a:gd name="connsiteX1" fmla="*/ 188446 w 2507978"/>
              <a:gd name="connsiteY1" fmla="*/ 4152 h 839970"/>
              <a:gd name="connsiteX2" fmla="*/ 186065 w 2507978"/>
              <a:gd name="connsiteY2" fmla="*/ 113689 h 839970"/>
              <a:gd name="connsiteX3" fmla="*/ 231309 w 2507978"/>
              <a:gd name="connsiteY3" fmla="*/ 116070 h 839970"/>
              <a:gd name="connsiteX4" fmla="*/ 233690 w 2507978"/>
              <a:gd name="connsiteY4" fmla="*/ 177983 h 839970"/>
              <a:gd name="connsiteX5" fmla="*/ 255121 w 2507978"/>
              <a:gd name="connsiteY5" fmla="*/ 177983 h 839970"/>
              <a:gd name="connsiteX6" fmla="*/ 257502 w 2507978"/>
              <a:gd name="connsiteY6" fmla="*/ 213701 h 839970"/>
              <a:gd name="connsiteX7" fmla="*/ 286077 w 2507978"/>
              <a:gd name="connsiteY7" fmla="*/ 218464 h 839970"/>
              <a:gd name="connsiteX8" fmla="*/ 286077 w 2507978"/>
              <a:gd name="connsiteY8" fmla="*/ 242276 h 839970"/>
              <a:gd name="connsiteX9" fmla="*/ 388471 w 2507978"/>
              <a:gd name="connsiteY9" fmla="*/ 244657 h 839970"/>
              <a:gd name="connsiteX10" fmla="*/ 388471 w 2507978"/>
              <a:gd name="connsiteY10" fmla="*/ 280376 h 839970"/>
              <a:gd name="connsiteX11" fmla="*/ 445621 w 2507978"/>
              <a:gd name="connsiteY11" fmla="*/ 280376 h 839970"/>
              <a:gd name="connsiteX12" fmla="*/ 448003 w 2507978"/>
              <a:gd name="connsiteY12" fmla="*/ 292282 h 839970"/>
              <a:gd name="connsiteX13" fmla="*/ 490865 w 2507978"/>
              <a:gd name="connsiteY13" fmla="*/ 297045 h 839970"/>
              <a:gd name="connsiteX14" fmla="*/ 498008 w 2507978"/>
              <a:gd name="connsiteY14" fmla="*/ 325620 h 839970"/>
              <a:gd name="connsiteX15" fmla="*/ 524202 w 2507978"/>
              <a:gd name="connsiteY15" fmla="*/ 330383 h 839970"/>
              <a:gd name="connsiteX16" fmla="*/ 524202 w 2507978"/>
              <a:gd name="connsiteY16" fmla="*/ 356576 h 839970"/>
              <a:gd name="connsiteX17" fmla="*/ 1026646 w 2507978"/>
              <a:gd name="connsiteY17" fmla="*/ 344670 h 839970"/>
              <a:gd name="connsiteX18" fmla="*/ 1031409 w 2507978"/>
              <a:gd name="connsiteY18" fmla="*/ 387533 h 839970"/>
              <a:gd name="connsiteX19" fmla="*/ 1105227 w 2507978"/>
              <a:gd name="connsiteY19" fmla="*/ 385151 h 839970"/>
              <a:gd name="connsiteX20" fmla="*/ 1112371 w 2507978"/>
              <a:gd name="connsiteY20" fmla="*/ 428014 h 839970"/>
              <a:gd name="connsiteX21" fmla="*/ 1124277 w 2507978"/>
              <a:gd name="connsiteY21" fmla="*/ 425633 h 839970"/>
              <a:gd name="connsiteX22" fmla="*/ 1133802 w 2507978"/>
              <a:gd name="connsiteY22" fmla="*/ 482783 h 839970"/>
              <a:gd name="connsiteX23" fmla="*/ 1145709 w 2507978"/>
              <a:gd name="connsiteY23" fmla="*/ 482782 h 839970"/>
              <a:gd name="connsiteX24" fmla="*/ 1148090 w 2507978"/>
              <a:gd name="connsiteY24" fmla="*/ 499451 h 839970"/>
              <a:gd name="connsiteX25" fmla="*/ 1271916 w 2507978"/>
              <a:gd name="connsiteY25" fmla="*/ 501833 h 839970"/>
              <a:gd name="connsiteX26" fmla="*/ 1279059 w 2507978"/>
              <a:gd name="connsiteY26" fmla="*/ 539933 h 839970"/>
              <a:gd name="connsiteX27" fmla="*/ 1483846 w 2507978"/>
              <a:gd name="connsiteY27" fmla="*/ 542314 h 839970"/>
              <a:gd name="connsiteX28" fmla="*/ 1488609 w 2507978"/>
              <a:gd name="connsiteY28" fmla="*/ 585176 h 839970"/>
              <a:gd name="connsiteX29" fmla="*/ 1817221 w 2507978"/>
              <a:gd name="connsiteY29" fmla="*/ 592320 h 839970"/>
              <a:gd name="connsiteX30" fmla="*/ 1824365 w 2507978"/>
              <a:gd name="connsiteY30" fmla="*/ 642326 h 839970"/>
              <a:gd name="connsiteX31" fmla="*/ 1876752 w 2507978"/>
              <a:gd name="connsiteY31" fmla="*/ 644708 h 839970"/>
              <a:gd name="connsiteX32" fmla="*/ 1876752 w 2507978"/>
              <a:gd name="connsiteY32" fmla="*/ 682808 h 839970"/>
              <a:gd name="connsiteX33" fmla="*/ 1933902 w 2507978"/>
              <a:gd name="connsiteY33" fmla="*/ 682808 h 839970"/>
              <a:gd name="connsiteX34" fmla="*/ 1938665 w 2507978"/>
              <a:gd name="connsiteY34" fmla="*/ 732814 h 839970"/>
              <a:gd name="connsiteX35" fmla="*/ 2019627 w 2507978"/>
              <a:gd name="connsiteY35" fmla="*/ 739958 h 839970"/>
              <a:gd name="connsiteX36" fmla="*/ 2022009 w 2507978"/>
              <a:gd name="connsiteY36" fmla="*/ 778058 h 839970"/>
              <a:gd name="connsiteX37" fmla="*/ 2067252 w 2507978"/>
              <a:gd name="connsiteY37" fmla="*/ 778058 h 839970"/>
              <a:gd name="connsiteX38" fmla="*/ 2074396 w 2507978"/>
              <a:gd name="connsiteY38" fmla="*/ 839970 h 839970"/>
              <a:gd name="connsiteX39" fmla="*/ 2507978 w 2507978"/>
              <a:gd name="connsiteY39" fmla="*/ 836544 h 83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07978" h="839970">
                <a:moveTo>
                  <a:pt x="0" y="0"/>
                </a:moveTo>
                <a:cubicBezTo>
                  <a:pt x="5665" y="590"/>
                  <a:pt x="182781" y="3562"/>
                  <a:pt x="188446" y="4152"/>
                </a:cubicBezTo>
                <a:cubicBezTo>
                  <a:pt x="190827" y="4152"/>
                  <a:pt x="183684" y="113689"/>
                  <a:pt x="186065" y="113689"/>
                </a:cubicBezTo>
                <a:cubicBezTo>
                  <a:pt x="188446" y="114483"/>
                  <a:pt x="228928" y="115276"/>
                  <a:pt x="231309" y="116070"/>
                </a:cubicBezTo>
                <a:cubicBezTo>
                  <a:pt x="237659" y="118451"/>
                  <a:pt x="227340" y="175602"/>
                  <a:pt x="233690" y="177983"/>
                </a:cubicBezTo>
                <a:lnTo>
                  <a:pt x="255121" y="177983"/>
                </a:lnTo>
                <a:cubicBezTo>
                  <a:pt x="258296" y="178777"/>
                  <a:pt x="254327" y="212907"/>
                  <a:pt x="257502" y="213701"/>
                </a:cubicBezTo>
                <a:cubicBezTo>
                  <a:pt x="263058" y="215289"/>
                  <a:pt x="280521" y="216876"/>
                  <a:pt x="286077" y="218464"/>
                </a:cubicBezTo>
                <a:cubicBezTo>
                  <a:pt x="288458" y="220845"/>
                  <a:pt x="283696" y="239895"/>
                  <a:pt x="286077" y="242276"/>
                </a:cubicBezTo>
                <a:cubicBezTo>
                  <a:pt x="294808" y="243070"/>
                  <a:pt x="379740" y="243863"/>
                  <a:pt x="388471" y="244657"/>
                </a:cubicBezTo>
                <a:lnTo>
                  <a:pt x="388471" y="280376"/>
                </a:lnTo>
                <a:cubicBezTo>
                  <a:pt x="394027" y="281170"/>
                  <a:pt x="440065" y="279582"/>
                  <a:pt x="445621" y="280376"/>
                </a:cubicBezTo>
                <a:cubicBezTo>
                  <a:pt x="451971" y="283551"/>
                  <a:pt x="441653" y="289107"/>
                  <a:pt x="448003" y="292282"/>
                </a:cubicBezTo>
                <a:lnTo>
                  <a:pt x="490865" y="297045"/>
                </a:lnTo>
                <a:cubicBezTo>
                  <a:pt x="496421" y="299426"/>
                  <a:pt x="492452" y="323239"/>
                  <a:pt x="498008" y="325620"/>
                </a:cubicBezTo>
                <a:lnTo>
                  <a:pt x="524202" y="330383"/>
                </a:lnTo>
                <a:lnTo>
                  <a:pt x="524202" y="356576"/>
                </a:lnTo>
                <a:lnTo>
                  <a:pt x="1026646" y="344670"/>
                </a:lnTo>
                <a:cubicBezTo>
                  <a:pt x="1030615" y="346258"/>
                  <a:pt x="1027440" y="385945"/>
                  <a:pt x="1031409" y="387533"/>
                </a:cubicBezTo>
                <a:cubicBezTo>
                  <a:pt x="1034584" y="388327"/>
                  <a:pt x="1102052" y="384357"/>
                  <a:pt x="1105227" y="385151"/>
                </a:cubicBezTo>
                <a:cubicBezTo>
                  <a:pt x="1109196" y="387532"/>
                  <a:pt x="1108402" y="425633"/>
                  <a:pt x="1112371" y="428014"/>
                </a:cubicBezTo>
                <a:cubicBezTo>
                  <a:pt x="1119515" y="429601"/>
                  <a:pt x="1117133" y="424046"/>
                  <a:pt x="1124277" y="425633"/>
                </a:cubicBezTo>
                <a:lnTo>
                  <a:pt x="1133802" y="482783"/>
                </a:lnTo>
                <a:lnTo>
                  <a:pt x="1145709" y="482782"/>
                </a:lnTo>
                <a:cubicBezTo>
                  <a:pt x="1149678" y="485163"/>
                  <a:pt x="1144121" y="497070"/>
                  <a:pt x="1148090" y="499451"/>
                </a:cubicBezTo>
                <a:cubicBezTo>
                  <a:pt x="1152059" y="501832"/>
                  <a:pt x="1248104" y="500642"/>
                  <a:pt x="1271916" y="501833"/>
                </a:cubicBezTo>
                <a:cubicBezTo>
                  <a:pt x="1275885" y="503420"/>
                  <a:pt x="1275090" y="538346"/>
                  <a:pt x="1279059" y="539933"/>
                </a:cubicBezTo>
                <a:cubicBezTo>
                  <a:pt x="1288584" y="540727"/>
                  <a:pt x="1474321" y="541520"/>
                  <a:pt x="1483846" y="542314"/>
                </a:cubicBezTo>
                <a:cubicBezTo>
                  <a:pt x="1487815" y="543108"/>
                  <a:pt x="1484640" y="584382"/>
                  <a:pt x="1488609" y="585176"/>
                </a:cubicBezTo>
                <a:cubicBezTo>
                  <a:pt x="1497340" y="588351"/>
                  <a:pt x="1808490" y="589145"/>
                  <a:pt x="1817221" y="592320"/>
                </a:cubicBezTo>
                <a:cubicBezTo>
                  <a:pt x="1822777" y="594701"/>
                  <a:pt x="1818809" y="639945"/>
                  <a:pt x="1824365" y="642326"/>
                </a:cubicBezTo>
                <a:lnTo>
                  <a:pt x="1876752" y="644708"/>
                </a:lnTo>
                <a:lnTo>
                  <a:pt x="1876752" y="682808"/>
                </a:lnTo>
                <a:cubicBezTo>
                  <a:pt x="1883102" y="685983"/>
                  <a:pt x="1927552" y="679633"/>
                  <a:pt x="1933902" y="682808"/>
                </a:cubicBezTo>
                <a:cubicBezTo>
                  <a:pt x="1938665" y="683602"/>
                  <a:pt x="1933902" y="732020"/>
                  <a:pt x="1938665" y="732814"/>
                </a:cubicBezTo>
                <a:cubicBezTo>
                  <a:pt x="1943427" y="735195"/>
                  <a:pt x="2014865" y="737577"/>
                  <a:pt x="2019627" y="739958"/>
                </a:cubicBezTo>
                <a:cubicBezTo>
                  <a:pt x="2025183" y="739958"/>
                  <a:pt x="2016453" y="778058"/>
                  <a:pt x="2022009" y="778058"/>
                </a:cubicBezTo>
                <a:cubicBezTo>
                  <a:pt x="2029946" y="778852"/>
                  <a:pt x="2059315" y="777264"/>
                  <a:pt x="2067252" y="778058"/>
                </a:cubicBezTo>
                <a:cubicBezTo>
                  <a:pt x="2072808" y="778852"/>
                  <a:pt x="2068840" y="839176"/>
                  <a:pt x="2074396" y="839970"/>
                </a:cubicBezTo>
                <a:lnTo>
                  <a:pt x="2507978" y="836544"/>
                </a:lnTo>
              </a:path>
            </a:pathLst>
          </a:cu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902493" y="2374107"/>
            <a:ext cx="2778920" cy="859632"/>
          </a:xfrm>
          <a:custGeom>
            <a:avLst/>
            <a:gdLst>
              <a:gd name="connsiteX0" fmla="*/ 0 w 2438400"/>
              <a:gd name="connsiteY0" fmla="*/ 0 h 869157"/>
              <a:gd name="connsiteX1" fmla="*/ 2438400 w 2438400"/>
              <a:gd name="connsiteY1" fmla="*/ 869157 h 869157"/>
              <a:gd name="connsiteX2" fmla="*/ 2438400 w 2438400"/>
              <a:gd name="connsiteY2" fmla="*/ 869157 h 869157"/>
              <a:gd name="connsiteX0" fmla="*/ 0 w 2436313"/>
              <a:gd name="connsiteY0" fmla="*/ 0 h 859632"/>
              <a:gd name="connsiteX1" fmla="*/ 2436313 w 2436313"/>
              <a:gd name="connsiteY1" fmla="*/ 859632 h 859632"/>
              <a:gd name="connsiteX2" fmla="*/ 2436313 w 2436313"/>
              <a:gd name="connsiteY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2436313 w 2436313"/>
              <a:gd name="connsiteY2" fmla="*/ 859632 h 859632"/>
              <a:gd name="connsiteX3" fmla="*/ 2436313 w 2436313"/>
              <a:gd name="connsiteY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2436313 w 2436313"/>
              <a:gd name="connsiteY3" fmla="*/ 859632 h 859632"/>
              <a:gd name="connsiteX4" fmla="*/ 2436313 w 2436313"/>
              <a:gd name="connsiteY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436313 w 2436313"/>
              <a:gd name="connsiteY4" fmla="*/ 859632 h 859632"/>
              <a:gd name="connsiteX5" fmla="*/ 2436313 w 2436313"/>
              <a:gd name="connsiteY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436313 w 2436313"/>
              <a:gd name="connsiteY5" fmla="*/ 859632 h 859632"/>
              <a:gd name="connsiteX6" fmla="*/ 2436313 w 2436313"/>
              <a:gd name="connsiteY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436313 w 2436313"/>
              <a:gd name="connsiteY6" fmla="*/ 859632 h 859632"/>
              <a:gd name="connsiteX7" fmla="*/ 2436313 w 2436313"/>
              <a:gd name="connsiteY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40493 h 859632"/>
              <a:gd name="connsiteX7" fmla="*/ 2436313 w 2436313"/>
              <a:gd name="connsiteY7" fmla="*/ 859632 h 859632"/>
              <a:gd name="connsiteX8" fmla="*/ 2436313 w 2436313"/>
              <a:gd name="connsiteY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40493 h 859632"/>
              <a:gd name="connsiteX7" fmla="*/ 250521 w 2436313"/>
              <a:gd name="connsiteY7" fmla="*/ 183356 h 859632"/>
              <a:gd name="connsiteX8" fmla="*/ 2436313 w 2436313"/>
              <a:gd name="connsiteY8" fmla="*/ 859632 h 859632"/>
              <a:gd name="connsiteX9" fmla="*/ 2436313 w 2436313"/>
              <a:gd name="connsiteY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436313 w 2436313"/>
              <a:gd name="connsiteY8" fmla="*/ 859632 h 859632"/>
              <a:gd name="connsiteX9" fmla="*/ 2436313 w 2436313"/>
              <a:gd name="connsiteY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2436313 w 2436313"/>
              <a:gd name="connsiteY9" fmla="*/ 859632 h 859632"/>
              <a:gd name="connsiteX10" fmla="*/ 2436313 w 2436313"/>
              <a:gd name="connsiteY1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2436313 w 2436313"/>
              <a:gd name="connsiteY10" fmla="*/ 859632 h 859632"/>
              <a:gd name="connsiteX11" fmla="*/ 2436313 w 2436313"/>
              <a:gd name="connsiteY1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2436313 w 2436313"/>
              <a:gd name="connsiteY11" fmla="*/ 859632 h 859632"/>
              <a:gd name="connsiteX12" fmla="*/ 2436313 w 2436313"/>
              <a:gd name="connsiteY1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2436313 w 2436313"/>
              <a:gd name="connsiteY12" fmla="*/ 859632 h 859632"/>
              <a:gd name="connsiteX13" fmla="*/ 2436313 w 2436313"/>
              <a:gd name="connsiteY1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2436313 w 2436313"/>
              <a:gd name="connsiteY13" fmla="*/ 859632 h 859632"/>
              <a:gd name="connsiteX14" fmla="*/ 2436313 w 2436313"/>
              <a:gd name="connsiteY1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9184 w 2436313"/>
              <a:gd name="connsiteY13" fmla="*/ 245268 h 859632"/>
              <a:gd name="connsiteX14" fmla="*/ 2436313 w 2436313"/>
              <a:gd name="connsiteY14" fmla="*/ 859632 h 859632"/>
              <a:gd name="connsiteX15" fmla="*/ 2436313 w 2436313"/>
              <a:gd name="connsiteY1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2436313 w 2436313"/>
              <a:gd name="connsiteY14" fmla="*/ 859632 h 859632"/>
              <a:gd name="connsiteX15" fmla="*/ 2436313 w 2436313"/>
              <a:gd name="connsiteY1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25886 w 2436313"/>
              <a:gd name="connsiteY14" fmla="*/ 266699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25886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17535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394570 w 2436313"/>
              <a:gd name="connsiteY13" fmla="*/ 250030 h 859632"/>
              <a:gd name="connsiteX14" fmla="*/ 417535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2436313 w 2436313"/>
              <a:gd name="connsiteY17" fmla="*/ 859632 h 859632"/>
              <a:gd name="connsiteX18" fmla="*/ 2436313 w 2436313"/>
              <a:gd name="connsiteY1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2436313 w 2436313"/>
              <a:gd name="connsiteY18" fmla="*/ 859632 h 859632"/>
              <a:gd name="connsiteX19" fmla="*/ 2436313 w 2436313"/>
              <a:gd name="connsiteY1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2436313 w 2436313"/>
              <a:gd name="connsiteY19" fmla="*/ 859632 h 859632"/>
              <a:gd name="connsiteX20" fmla="*/ 2436313 w 2436313"/>
              <a:gd name="connsiteY2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82461 w 2436313"/>
              <a:gd name="connsiteY19" fmla="*/ 383381 h 859632"/>
              <a:gd name="connsiteX20" fmla="*/ 2436313 w 2436313"/>
              <a:gd name="connsiteY20" fmla="*/ 859632 h 859632"/>
              <a:gd name="connsiteX21" fmla="*/ 2436313 w 2436313"/>
              <a:gd name="connsiteY2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2436313 w 2436313"/>
              <a:gd name="connsiteY20" fmla="*/ 859632 h 859632"/>
              <a:gd name="connsiteX21" fmla="*/ 2436313 w 2436313"/>
              <a:gd name="connsiteY2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03338 w 2436313"/>
              <a:gd name="connsiteY20" fmla="*/ 380999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03338 w 2436313"/>
              <a:gd name="connsiteY20" fmla="*/ 380999 h 859632"/>
              <a:gd name="connsiteX21" fmla="*/ 622126 w 2436313"/>
              <a:gd name="connsiteY21" fmla="*/ 395287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643004 w 2436313"/>
              <a:gd name="connsiteY21" fmla="*/ 414337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622126 w 2436313"/>
              <a:gd name="connsiteY19" fmla="*/ 395287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601250 w 2436313"/>
              <a:gd name="connsiteY19" fmla="*/ 385762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2436313 w 2436313"/>
              <a:gd name="connsiteY23" fmla="*/ 859632 h 859632"/>
              <a:gd name="connsiteX24" fmla="*/ 2436313 w 2436313"/>
              <a:gd name="connsiteY2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2436313 w 2436313"/>
              <a:gd name="connsiteY24" fmla="*/ 859632 h 859632"/>
              <a:gd name="connsiteX25" fmla="*/ 2436313 w 2436313"/>
              <a:gd name="connsiteY2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47387 w 2436313"/>
              <a:gd name="connsiteY24" fmla="*/ 440531 h 859632"/>
              <a:gd name="connsiteX25" fmla="*/ 2436313 w 2436313"/>
              <a:gd name="connsiteY25" fmla="*/ 859632 h 859632"/>
              <a:gd name="connsiteX26" fmla="*/ 2436313 w 2436313"/>
              <a:gd name="connsiteY2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47387 w 2436313"/>
              <a:gd name="connsiteY24" fmla="*/ 440531 h 859632"/>
              <a:gd name="connsiteX25" fmla="*/ 753650 w 2436313"/>
              <a:gd name="connsiteY25" fmla="*/ 457199 h 859632"/>
              <a:gd name="connsiteX26" fmla="*/ 2436313 w 2436313"/>
              <a:gd name="connsiteY26" fmla="*/ 859632 h 859632"/>
              <a:gd name="connsiteX27" fmla="*/ 2436313 w 2436313"/>
              <a:gd name="connsiteY2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2436313 w 2436313"/>
              <a:gd name="connsiteY26" fmla="*/ 859632 h 859632"/>
              <a:gd name="connsiteX27" fmla="*/ 2436313 w 2436313"/>
              <a:gd name="connsiteY2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2436313 w 2436313"/>
              <a:gd name="connsiteY27" fmla="*/ 859632 h 859632"/>
              <a:gd name="connsiteX28" fmla="*/ 2436313 w 2436313"/>
              <a:gd name="connsiteY2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2436313 w 2436313"/>
              <a:gd name="connsiteY28" fmla="*/ 859632 h 859632"/>
              <a:gd name="connsiteX29" fmla="*/ 2436313 w 2436313"/>
              <a:gd name="connsiteY2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2436313 w 2436313"/>
              <a:gd name="connsiteY29" fmla="*/ 859632 h 859632"/>
              <a:gd name="connsiteX30" fmla="*/ 2436313 w 2436313"/>
              <a:gd name="connsiteY3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2436313 w 2436313"/>
              <a:gd name="connsiteY30" fmla="*/ 859632 h 859632"/>
              <a:gd name="connsiteX31" fmla="*/ 2436313 w 2436313"/>
              <a:gd name="connsiteY3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2436313 w 2436313"/>
              <a:gd name="connsiteY31" fmla="*/ 859632 h 859632"/>
              <a:gd name="connsiteX32" fmla="*/ 2436313 w 2436313"/>
              <a:gd name="connsiteY3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2436313 w 2436313"/>
              <a:gd name="connsiteY32" fmla="*/ 859632 h 859632"/>
              <a:gd name="connsiteX33" fmla="*/ 2436313 w 2436313"/>
              <a:gd name="connsiteY3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2436313 w 2436313"/>
              <a:gd name="connsiteY33" fmla="*/ 859632 h 859632"/>
              <a:gd name="connsiteX34" fmla="*/ 2436313 w 2436313"/>
              <a:gd name="connsiteY3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2436313 w 2436313"/>
              <a:gd name="connsiteY34" fmla="*/ 859632 h 859632"/>
              <a:gd name="connsiteX35" fmla="*/ 2436313 w 2436313"/>
              <a:gd name="connsiteY3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2436313 w 2436313"/>
              <a:gd name="connsiteY35" fmla="*/ 859632 h 859632"/>
              <a:gd name="connsiteX36" fmla="*/ 2436313 w 2436313"/>
              <a:gd name="connsiteY3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2436313 w 2436313"/>
              <a:gd name="connsiteY36" fmla="*/ 859632 h 859632"/>
              <a:gd name="connsiteX37" fmla="*/ 2436313 w 2436313"/>
              <a:gd name="connsiteY3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2436313 w 2436313"/>
              <a:gd name="connsiteY37" fmla="*/ 859632 h 859632"/>
              <a:gd name="connsiteX38" fmla="*/ 2436313 w 2436313"/>
              <a:gd name="connsiteY3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2436313 w 2436313"/>
              <a:gd name="connsiteY38" fmla="*/ 859632 h 859632"/>
              <a:gd name="connsiteX39" fmla="*/ 2436313 w 2436313"/>
              <a:gd name="connsiteY3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2436313 w 2436313"/>
              <a:gd name="connsiteY39" fmla="*/ 859632 h 859632"/>
              <a:gd name="connsiteX40" fmla="*/ 2436313 w 2436313"/>
              <a:gd name="connsiteY4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2436313 w 2436313"/>
              <a:gd name="connsiteY40" fmla="*/ 859632 h 859632"/>
              <a:gd name="connsiteX41" fmla="*/ 2436313 w 2436313"/>
              <a:gd name="connsiteY4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2436313 w 2436313"/>
              <a:gd name="connsiteY41" fmla="*/ 859632 h 859632"/>
              <a:gd name="connsiteX42" fmla="*/ 2436313 w 2436313"/>
              <a:gd name="connsiteY4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2436313 w 2436313"/>
              <a:gd name="connsiteY42" fmla="*/ 859632 h 859632"/>
              <a:gd name="connsiteX43" fmla="*/ 2436313 w 2436313"/>
              <a:gd name="connsiteY4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2436313 w 2436313"/>
              <a:gd name="connsiteY43" fmla="*/ 859632 h 859632"/>
              <a:gd name="connsiteX44" fmla="*/ 2436313 w 2436313"/>
              <a:gd name="connsiteY4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2436313 w 2436313"/>
              <a:gd name="connsiteY43" fmla="*/ 859632 h 859632"/>
              <a:gd name="connsiteX44" fmla="*/ 2436313 w 2436313"/>
              <a:gd name="connsiteY4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2436313 w 2436313"/>
              <a:gd name="connsiteY44" fmla="*/ 859632 h 859632"/>
              <a:gd name="connsiteX45" fmla="*/ 2436313 w 2436313"/>
              <a:gd name="connsiteY4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2436313 w 2436313"/>
              <a:gd name="connsiteY45" fmla="*/ 859632 h 859632"/>
              <a:gd name="connsiteX46" fmla="*/ 2436313 w 2436313"/>
              <a:gd name="connsiteY4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300620 w 2436313"/>
              <a:gd name="connsiteY45" fmla="*/ 700087 h 859632"/>
              <a:gd name="connsiteX46" fmla="*/ 2436313 w 2436313"/>
              <a:gd name="connsiteY46" fmla="*/ 859632 h 859632"/>
              <a:gd name="connsiteX47" fmla="*/ 2436313 w 2436313"/>
              <a:gd name="connsiteY4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2436313 w 2436313"/>
              <a:gd name="connsiteY46" fmla="*/ 859632 h 859632"/>
              <a:gd name="connsiteX47" fmla="*/ 2436313 w 2436313"/>
              <a:gd name="connsiteY4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2436313 w 2436313"/>
              <a:gd name="connsiteY47" fmla="*/ 859632 h 859632"/>
              <a:gd name="connsiteX48" fmla="*/ 2436313 w 2436313"/>
              <a:gd name="connsiteY4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2436313 w 2436313"/>
              <a:gd name="connsiteY48" fmla="*/ 859632 h 859632"/>
              <a:gd name="connsiteX49" fmla="*/ 2436313 w 2436313"/>
              <a:gd name="connsiteY4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2436313 w 2436313"/>
              <a:gd name="connsiteY49" fmla="*/ 859632 h 859632"/>
              <a:gd name="connsiteX50" fmla="*/ 2436313 w 2436313"/>
              <a:gd name="connsiteY5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2436313 w 2436313"/>
              <a:gd name="connsiteY50" fmla="*/ 859632 h 859632"/>
              <a:gd name="connsiteX51" fmla="*/ 2436313 w 2436313"/>
              <a:gd name="connsiteY5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2436313 w 2436313"/>
              <a:gd name="connsiteY51" fmla="*/ 859632 h 859632"/>
              <a:gd name="connsiteX52" fmla="*/ 2436313 w 2436313"/>
              <a:gd name="connsiteY5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2436313 w 2436313"/>
              <a:gd name="connsiteY53" fmla="*/ 859632 h 859632"/>
              <a:gd name="connsiteX54" fmla="*/ 2436313 w 2436313"/>
              <a:gd name="connsiteY5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9908 w 2436313"/>
              <a:gd name="connsiteY54" fmla="*/ 757237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2436313 w 2436313"/>
              <a:gd name="connsiteY56" fmla="*/ 859632 h 859632"/>
              <a:gd name="connsiteX57" fmla="*/ 2436313 w 2436313"/>
              <a:gd name="connsiteY5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2436313 w 2436313"/>
              <a:gd name="connsiteY57" fmla="*/ 859632 h 859632"/>
              <a:gd name="connsiteX58" fmla="*/ 2436313 w 2436313"/>
              <a:gd name="connsiteY5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436313 w 2436313"/>
              <a:gd name="connsiteY58" fmla="*/ 859632 h 859632"/>
              <a:gd name="connsiteX59" fmla="*/ 2436313 w 2436313"/>
              <a:gd name="connsiteY5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12516 w 2436313"/>
              <a:gd name="connsiteY58" fmla="*/ 788193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12516 w 2436313"/>
              <a:gd name="connsiteY59" fmla="*/ 788193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436313" h="859632">
                <a:moveTo>
                  <a:pt x="0" y="0"/>
                </a:moveTo>
                <a:cubicBezTo>
                  <a:pt x="13222" y="4762"/>
                  <a:pt x="101601" y="2381"/>
                  <a:pt x="114823" y="7143"/>
                </a:cubicBezTo>
                <a:cubicBezTo>
                  <a:pt x="123174" y="11112"/>
                  <a:pt x="137786" y="53180"/>
                  <a:pt x="146137" y="57149"/>
                </a:cubicBezTo>
                <a:cubicBezTo>
                  <a:pt x="152400" y="58737"/>
                  <a:pt x="167015" y="100805"/>
                  <a:pt x="173278" y="102393"/>
                </a:cubicBezTo>
                <a:cubicBezTo>
                  <a:pt x="178845" y="103981"/>
                  <a:pt x="213639" y="105568"/>
                  <a:pt x="219206" y="107156"/>
                </a:cubicBezTo>
                <a:cubicBezTo>
                  <a:pt x="222685" y="107156"/>
                  <a:pt x="217815" y="135731"/>
                  <a:pt x="221294" y="135731"/>
                </a:cubicBezTo>
                <a:cubicBezTo>
                  <a:pt x="223382" y="137318"/>
                  <a:pt x="235907" y="134144"/>
                  <a:pt x="237995" y="135731"/>
                </a:cubicBezTo>
                <a:cubicBezTo>
                  <a:pt x="245650" y="138112"/>
                  <a:pt x="247041" y="190500"/>
                  <a:pt x="254696" y="192881"/>
                </a:cubicBezTo>
                <a:lnTo>
                  <a:pt x="338203" y="195262"/>
                </a:lnTo>
                <a:lnTo>
                  <a:pt x="342379" y="228599"/>
                </a:lnTo>
                <a:lnTo>
                  <a:pt x="377869" y="228599"/>
                </a:lnTo>
                <a:cubicBezTo>
                  <a:pt x="382740" y="230980"/>
                  <a:pt x="368823" y="240506"/>
                  <a:pt x="373694" y="242887"/>
                </a:cubicBezTo>
                <a:cubicBezTo>
                  <a:pt x="380653" y="244474"/>
                  <a:pt x="387611" y="248443"/>
                  <a:pt x="394570" y="250030"/>
                </a:cubicBezTo>
                <a:cubicBezTo>
                  <a:pt x="402225" y="251617"/>
                  <a:pt x="409880" y="265112"/>
                  <a:pt x="417535" y="266699"/>
                </a:cubicBezTo>
                <a:lnTo>
                  <a:pt x="448850" y="300037"/>
                </a:lnTo>
                <a:cubicBezTo>
                  <a:pt x="456505" y="301624"/>
                  <a:pt x="453721" y="348456"/>
                  <a:pt x="461376" y="350043"/>
                </a:cubicBezTo>
                <a:cubicBezTo>
                  <a:pt x="468335" y="351631"/>
                  <a:pt x="525398" y="350836"/>
                  <a:pt x="532357" y="352424"/>
                </a:cubicBezTo>
                <a:cubicBezTo>
                  <a:pt x="546971" y="357187"/>
                  <a:pt x="521918" y="361949"/>
                  <a:pt x="536532" y="366712"/>
                </a:cubicBezTo>
                <a:lnTo>
                  <a:pt x="561585" y="369093"/>
                </a:lnTo>
                <a:lnTo>
                  <a:pt x="599163" y="395287"/>
                </a:lnTo>
                <a:cubicBezTo>
                  <a:pt x="604730" y="394493"/>
                  <a:pt x="618649" y="405606"/>
                  <a:pt x="624216" y="404812"/>
                </a:cubicBezTo>
                <a:cubicBezTo>
                  <a:pt x="631174" y="407193"/>
                  <a:pt x="638133" y="421481"/>
                  <a:pt x="645091" y="423862"/>
                </a:cubicBezTo>
                <a:cubicBezTo>
                  <a:pt x="649962" y="424656"/>
                  <a:pt x="684061" y="427830"/>
                  <a:pt x="688932" y="428624"/>
                </a:cubicBezTo>
                <a:cubicBezTo>
                  <a:pt x="698675" y="431799"/>
                  <a:pt x="689628" y="437356"/>
                  <a:pt x="699371" y="440531"/>
                </a:cubicBezTo>
                <a:lnTo>
                  <a:pt x="739037" y="440531"/>
                </a:lnTo>
                <a:cubicBezTo>
                  <a:pt x="749475" y="443706"/>
                  <a:pt x="743212" y="454024"/>
                  <a:pt x="753650" y="457199"/>
                </a:cubicBezTo>
                <a:cubicBezTo>
                  <a:pt x="759217" y="457199"/>
                  <a:pt x="762697" y="473868"/>
                  <a:pt x="768264" y="473868"/>
                </a:cubicBezTo>
                <a:cubicBezTo>
                  <a:pt x="775919" y="477043"/>
                  <a:pt x="798186" y="473074"/>
                  <a:pt x="805841" y="476249"/>
                </a:cubicBezTo>
                <a:cubicBezTo>
                  <a:pt x="810712" y="477837"/>
                  <a:pt x="803059" y="488949"/>
                  <a:pt x="807930" y="490537"/>
                </a:cubicBezTo>
                <a:cubicBezTo>
                  <a:pt x="814889" y="492124"/>
                  <a:pt x="863600" y="488950"/>
                  <a:pt x="870559" y="490537"/>
                </a:cubicBezTo>
                <a:cubicBezTo>
                  <a:pt x="876126" y="491331"/>
                  <a:pt x="869168" y="504030"/>
                  <a:pt x="874735" y="504824"/>
                </a:cubicBezTo>
                <a:cubicBezTo>
                  <a:pt x="880998" y="507205"/>
                  <a:pt x="922751" y="509587"/>
                  <a:pt x="929014" y="511968"/>
                </a:cubicBezTo>
                <a:cubicBezTo>
                  <a:pt x="940148" y="514349"/>
                  <a:pt x="942932" y="516731"/>
                  <a:pt x="954066" y="519112"/>
                </a:cubicBezTo>
                <a:cubicBezTo>
                  <a:pt x="959633" y="520699"/>
                  <a:pt x="973551" y="534194"/>
                  <a:pt x="979118" y="535781"/>
                </a:cubicBezTo>
                <a:cubicBezTo>
                  <a:pt x="983989" y="536575"/>
                  <a:pt x="993036" y="549274"/>
                  <a:pt x="997907" y="550068"/>
                </a:cubicBezTo>
                <a:cubicBezTo>
                  <a:pt x="1006954" y="553243"/>
                  <a:pt x="995123" y="565943"/>
                  <a:pt x="1004170" y="569118"/>
                </a:cubicBezTo>
                <a:lnTo>
                  <a:pt x="1020872" y="569118"/>
                </a:lnTo>
                <a:cubicBezTo>
                  <a:pt x="1027135" y="571499"/>
                  <a:pt x="1029223" y="602456"/>
                  <a:pt x="1035486" y="604837"/>
                </a:cubicBezTo>
                <a:cubicBezTo>
                  <a:pt x="1043141" y="606424"/>
                  <a:pt x="1063321" y="600869"/>
                  <a:pt x="1070976" y="602456"/>
                </a:cubicBezTo>
                <a:cubicBezTo>
                  <a:pt x="1077239" y="603250"/>
                  <a:pt x="1077239" y="615949"/>
                  <a:pt x="1083502" y="616743"/>
                </a:cubicBezTo>
                <a:cubicBezTo>
                  <a:pt x="1087677" y="615949"/>
                  <a:pt x="1106467" y="615156"/>
                  <a:pt x="1110642" y="614362"/>
                </a:cubicBezTo>
                <a:cubicBezTo>
                  <a:pt x="1114817" y="614362"/>
                  <a:pt x="1112730" y="633412"/>
                  <a:pt x="1116905" y="633412"/>
                </a:cubicBezTo>
                <a:cubicBezTo>
                  <a:pt x="1123168" y="634206"/>
                  <a:pt x="1229639" y="630237"/>
                  <a:pt x="1210850" y="631031"/>
                </a:cubicBezTo>
                <a:cubicBezTo>
                  <a:pt x="1221984" y="631825"/>
                  <a:pt x="1210154" y="639762"/>
                  <a:pt x="1221288" y="640556"/>
                </a:cubicBezTo>
                <a:cubicBezTo>
                  <a:pt x="1228247" y="640556"/>
                  <a:pt x="1281135" y="635793"/>
                  <a:pt x="1288094" y="635793"/>
                </a:cubicBezTo>
                <a:cubicBezTo>
                  <a:pt x="1297140" y="638968"/>
                  <a:pt x="1287399" y="677862"/>
                  <a:pt x="1296445" y="681037"/>
                </a:cubicBezTo>
                <a:lnTo>
                  <a:pt x="1325672" y="681037"/>
                </a:lnTo>
                <a:cubicBezTo>
                  <a:pt x="1329847" y="681831"/>
                  <a:pt x="1319409" y="696912"/>
                  <a:pt x="1323584" y="697706"/>
                </a:cubicBezTo>
                <a:cubicBezTo>
                  <a:pt x="1335414" y="697706"/>
                  <a:pt x="1495469" y="700087"/>
                  <a:pt x="1507299" y="700087"/>
                </a:cubicBezTo>
                <a:cubicBezTo>
                  <a:pt x="1512170" y="702468"/>
                  <a:pt x="1502428" y="711993"/>
                  <a:pt x="1507299" y="714374"/>
                </a:cubicBezTo>
                <a:cubicBezTo>
                  <a:pt x="1515650" y="715168"/>
                  <a:pt x="1592894" y="711199"/>
                  <a:pt x="1601245" y="711993"/>
                </a:cubicBezTo>
                <a:cubicBezTo>
                  <a:pt x="1606116" y="713581"/>
                  <a:pt x="1596374" y="736599"/>
                  <a:pt x="1601245" y="738187"/>
                </a:cubicBezTo>
                <a:cubicBezTo>
                  <a:pt x="1608204" y="739774"/>
                  <a:pt x="1629776" y="741362"/>
                  <a:pt x="1636735" y="742949"/>
                </a:cubicBezTo>
                <a:cubicBezTo>
                  <a:pt x="1643694" y="742949"/>
                  <a:pt x="1633951" y="761999"/>
                  <a:pt x="1640910" y="761999"/>
                </a:cubicBezTo>
                <a:cubicBezTo>
                  <a:pt x="1652740" y="763587"/>
                  <a:pt x="1743903" y="765174"/>
                  <a:pt x="1755733" y="766762"/>
                </a:cubicBezTo>
                <a:cubicBezTo>
                  <a:pt x="1760604" y="767556"/>
                  <a:pt x="1746686" y="773112"/>
                  <a:pt x="1751557" y="773906"/>
                </a:cubicBezTo>
                <a:cubicBezTo>
                  <a:pt x="1760603" y="775493"/>
                  <a:pt x="1780089" y="769937"/>
                  <a:pt x="1789135" y="771524"/>
                </a:cubicBezTo>
                <a:cubicBezTo>
                  <a:pt x="1797486" y="771524"/>
                  <a:pt x="1782871" y="788193"/>
                  <a:pt x="1791222" y="788193"/>
                </a:cubicBezTo>
                <a:lnTo>
                  <a:pt x="2002077" y="790574"/>
                </a:lnTo>
                <a:lnTo>
                  <a:pt x="2002077" y="823912"/>
                </a:lnTo>
                <a:lnTo>
                  <a:pt x="2077234" y="823912"/>
                </a:lnTo>
                <a:lnTo>
                  <a:pt x="2079321" y="852487"/>
                </a:lnTo>
                <a:lnTo>
                  <a:pt x="2436313" y="859632"/>
                </a:lnTo>
                <a:lnTo>
                  <a:pt x="2436313" y="859632"/>
                </a:lnTo>
              </a:path>
            </a:pathLst>
          </a:custGeom>
          <a:noFill/>
          <a:ln w="25400">
            <a:solidFill>
              <a:srgbClr val="F09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908811" y="2374548"/>
            <a:ext cx="2788445" cy="857251"/>
          </a:xfrm>
          <a:custGeom>
            <a:avLst/>
            <a:gdLst>
              <a:gd name="connsiteX0" fmla="*/ 0 w 2438400"/>
              <a:gd name="connsiteY0" fmla="*/ 0 h 869157"/>
              <a:gd name="connsiteX1" fmla="*/ 2438400 w 2438400"/>
              <a:gd name="connsiteY1" fmla="*/ 869157 h 869157"/>
              <a:gd name="connsiteX2" fmla="*/ 2438400 w 2438400"/>
              <a:gd name="connsiteY2" fmla="*/ 869157 h 869157"/>
              <a:gd name="connsiteX0" fmla="*/ 0 w 2436313"/>
              <a:gd name="connsiteY0" fmla="*/ 0 h 859632"/>
              <a:gd name="connsiteX1" fmla="*/ 2436313 w 2436313"/>
              <a:gd name="connsiteY1" fmla="*/ 859632 h 859632"/>
              <a:gd name="connsiteX2" fmla="*/ 2436313 w 2436313"/>
              <a:gd name="connsiteY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2436313 w 2436313"/>
              <a:gd name="connsiteY2" fmla="*/ 859632 h 859632"/>
              <a:gd name="connsiteX3" fmla="*/ 2436313 w 2436313"/>
              <a:gd name="connsiteY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2436313 w 2436313"/>
              <a:gd name="connsiteY3" fmla="*/ 859632 h 859632"/>
              <a:gd name="connsiteX4" fmla="*/ 2436313 w 2436313"/>
              <a:gd name="connsiteY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436313 w 2436313"/>
              <a:gd name="connsiteY4" fmla="*/ 859632 h 859632"/>
              <a:gd name="connsiteX5" fmla="*/ 2436313 w 2436313"/>
              <a:gd name="connsiteY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436313 w 2436313"/>
              <a:gd name="connsiteY5" fmla="*/ 859632 h 859632"/>
              <a:gd name="connsiteX6" fmla="*/ 2436313 w 2436313"/>
              <a:gd name="connsiteY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436313 w 2436313"/>
              <a:gd name="connsiteY6" fmla="*/ 859632 h 859632"/>
              <a:gd name="connsiteX7" fmla="*/ 2436313 w 2436313"/>
              <a:gd name="connsiteY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40493 h 859632"/>
              <a:gd name="connsiteX7" fmla="*/ 2436313 w 2436313"/>
              <a:gd name="connsiteY7" fmla="*/ 859632 h 859632"/>
              <a:gd name="connsiteX8" fmla="*/ 2436313 w 2436313"/>
              <a:gd name="connsiteY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40493 h 859632"/>
              <a:gd name="connsiteX7" fmla="*/ 250521 w 2436313"/>
              <a:gd name="connsiteY7" fmla="*/ 183356 h 859632"/>
              <a:gd name="connsiteX8" fmla="*/ 2436313 w 2436313"/>
              <a:gd name="connsiteY8" fmla="*/ 859632 h 859632"/>
              <a:gd name="connsiteX9" fmla="*/ 2436313 w 2436313"/>
              <a:gd name="connsiteY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436313 w 2436313"/>
              <a:gd name="connsiteY8" fmla="*/ 859632 h 859632"/>
              <a:gd name="connsiteX9" fmla="*/ 2436313 w 2436313"/>
              <a:gd name="connsiteY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2436313 w 2436313"/>
              <a:gd name="connsiteY9" fmla="*/ 859632 h 859632"/>
              <a:gd name="connsiteX10" fmla="*/ 2436313 w 2436313"/>
              <a:gd name="connsiteY1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2436313 w 2436313"/>
              <a:gd name="connsiteY10" fmla="*/ 859632 h 859632"/>
              <a:gd name="connsiteX11" fmla="*/ 2436313 w 2436313"/>
              <a:gd name="connsiteY1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2436313 w 2436313"/>
              <a:gd name="connsiteY11" fmla="*/ 859632 h 859632"/>
              <a:gd name="connsiteX12" fmla="*/ 2436313 w 2436313"/>
              <a:gd name="connsiteY1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2436313 w 2436313"/>
              <a:gd name="connsiteY12" fmla="*/ 859632 h 859632"/>
              <a:gd name="connsiteX13" fmla="*/ 2436313 w 2436313"/>
              <a:gd name="connsiteY1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2436313 w 2436313"/>
              <a:gd name="connsiteY13" fmla="*/ 859632 h 859632"/>
              <a:gd name="connsiteX14" fmla="*/ 2436313 w 2436313"/>
              <a:gd name="connsiteY1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9184 w 2436313"/>
              <a:gd name="connsiteY13" fmla="*/ 245268 h 859632"/>
              <a:gd name="connsiteX14" fmla="*/ 2436313 w 2436313"/>
              <a:gd name="connsiteY14" fmla="*/ 859632 h 859632"/>
              <a:gd name="connsiteX15" fmla="*/ 2436313 w 2436313"/>
              <a:gd name="connsiteY1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2436313 w 2436313"/>
              <a:gd name="connsiteY14" fmla="*/ 859632 h 859632"/>
              <a:gd name="connsiteX15" fmla="*/ 2436313 w 2436313"/>
              <a:gd name="connsiteY1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25886 w 2436313"/>
              <a:gd name="connsiteY14" fmla="*/ 266699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25886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402921 w 2436313"/>
              <a:gd name="connsiteY13" fmla="*/ 252412 h 859632"/>
              <a:gd name="connsiteX14" fmla="*/ 417535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290187 w 2436313"/>
              <a:gd name="connsiteY8" fmla="*/ 188118 h 859632"/>
              <a:gd name="connsiteX9" fmla="*/ 338203 w 2436313"/>
              <a:gd name="connsiteY9" fmla="*/ 195262 h 859632"/>
              <a:gd name="connsiteX10" fmla="*/ 342379 w 2436313"/>
              <a:gd name="connsiteY10" fmla="*/ 228599 h 859632"/>
              <a:gd name="connsiteX11" fmla="*/ 377869 w 2436313"/>
              <a:gd name="connsiteY11" fmla="*/ 228599 h 859632"/>
              <a:gd name="connsiteX12" fmla="*/ 373694 w 2436313"/>
              <a:gd name="connsiteY12" fmla="*/ 242887 h 859632"/>
              <a:gd name="connsiteX13" fmla="*/ 394570 w 2436313"/>
              <a:gd name="connsiteY13" fmla="*/ 250030 h 859632"/>
              <a:gd name="connsiteX14" fmla="*/ 417535 w 2436313"/>
              <a:gd name="connsiteY14" fmla="*/ 266699 h 859632"/>
              <a:gd name="connsiteX15" fmla="*/ 448850 w 2436313"/>
              <a:gd name="connsiteY15" fmla="*/ 300037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0521 w 2436313"/>
              <a:gd name="connsiteY7" fmla="*/ 183356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2436313 w 2436313"/>
              <a:gd name="connsiteY15" fmla="*/ 859632 h 859632"/>
              <a:gd name="connsiteX16" fmla="*/ 2436313 w 2436313"/>
              <a:gd name="connsiteY1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2436313 w 2436313"/>
              <a:gd name="connsiteY16" fmla="*/ 859632 h 859632"/>
              <a:gd name="connsiteX17" fmla="*/ 2436313 w 2436313"/>
              <a:gd name="connsiteY1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2436313 w 2436313"/>
              <a:gd name="connsiteY17" fmla="*/ 859632 h 859632"/>
              <a:gd name="connsiteX18" fmla="*/ 2436313 w 2436313"/>
              <a:gd name="connsiteY1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2436313 w 2436313"/>
              <a:gd name="connsiteY18" fmla="*/ 859632 h 859632"/>
              <a:gd name="connsiteX19" fmla="*/ 2436313 w 2436313"/>
              <a:gd name="connsiteY1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2436313 w 2436313"/>
              <a:gd name="connsiteY19" fmla="*/ 859632 h 859632"/>
              <a:gd name="connsiteX20" fmla="*/ 2436313 w 2436313"/>
              <a:gd name="connsiteY2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82461 w 2436313"/>
              <a:gd name="connsiteY19" fmla="*/ 383381 h 859632"/>
              <a:gd name="connsiteX20" fmla="*/ 2436313 w 2436313"/>
              <a:gd name="connsiteY20" fmla="*/ 859632 h 859632"/>
              <a:gd name="connsiteX21" fmla="*/ 2436313 w 2436313"/>
              <a:gd name="connsiteY2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2436313 w 2436313"/>
              <a:gd name="connsiteY20" fmla="*/ 859632 h 859632"/>
              <a:gd name="connsiteX21" fmla="*/ 2436313 w 2436313"/>
              <a:gd name="connsiteY2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03338 w 2436313"/>
              <a:gd name="connsiteY20" fmla="*/ 380999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03338 w 2436313"/>
              <a:gd name="connsiteY20" fmla="*/ 380999 h 859632"/>
              <a:gd name="connsiteX21" fmla="*/ 622126 w 2436313"/>
              <a:gd name="connsiteY21" fmla="*/ 395287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603338 w 2436313"/>
              <a:gd name="connsiteY18" fmla="*/ 383381 h 859632"/>
              <a:gd name="connsiteX19" fmla="*/ 561585 w 2436313"/>
              <a:gd name="connsiteY19" fmla="*/ 369093 h 859632"/>
              <a:gd name="connsiteX20" fmla="*/ 622126 w 2436313"/>
              <a:gd name="connsiteY20" fmla="*/ 395287 h 859632"/>
              <a:gd name="connsiteX21" fmla="*/ 643004 w 2436313"/>
              <a:gd name="connsiteY21" fmla="*/ 414337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622126 w 2436313"/>
              <a:gd name="connsiteY19" fmla="*/ 395287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601250 w 2436313"/>
              <a:gd name="connsiteY19" fmla="*/ 385762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43004 w 2436313"/>
              <a:gd name="connsiteY20" fmla="*/ 414337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2436313 w 2436313"/>
              <a:gd name="connsiteY21" fmla="*/ 859632 h 859632"/>
              <a:gd name="connsiteX22" fmla="*/ 2436313 w 2436313"/>
              <a:gd name="connsiteY2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2436313 w 2436313"/>
              <a:gd name="connsiteY22" fmla="*/ 859632 h 859632"/>
              <a:gd name="connsiteX23" fmla="*/ 2436313 w 2436313"/>
              <a:gd name="connsiteY2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2436313 w 2436313"/>
              <a:gd name="connsiteY23" fmla="*/ 859632 h 859632"/>
              <a:gd name="connsiteX24" fmla="*/ 2436313 w 2436313"/>
              <a:gd name="connsiteY2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2436313 w 2436313"/>
              <a:gd name="connsiteY24" fmla="*/ 859632 h 859632"/>
              <a:gd name="connsiteX25" fmla="*/ 2436313 w 2436313"/>
              <a:gd name="connsiteY2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47387 w 2436313"/>
              <a:gd name="connsiteY24" fmla="*/ 440531 h 859632"/>
              <a:gd name="connsiteX25" fmla="*/ 2436313 w 2436313"/>
              <a:gd name="connsiteY25" fmla="*/ 859632 h 859632"/>
              <a:gd name="connsiteX26" fmla="*/ 2436313 w 2436313"/>
              <a:gd name="connsiteY2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47387 w 2436313"/>
              <a:gd name="connsiteY24" fmla="*/ 440531 h 859632"/>
              <a:gd name="connsiteX25" fmla="*/ 753650 w 2436313"/>
              <a:gd name="connsiteY25" fmla="*/ 457199 h 859632"/>
              <a:gd name="connsiteX26" fmla="*/ 2436313 w 2436313"/>
              <a:gd name="connsiteY26" fmla="*/ 859632 h 859632"/>
              <a:gd name="connsiteX27" fmla="*/ 2436313 w 2436313"/>
              <a:gd name="connsiteY2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2436313 w 2436313"/>
              <a:gd name="connsiteY26" fmla="*/ 859632 h 859632"/>
              <a:gd name="connsiteX27" fmla="*/ 2436313 w 2436313"/>
              <a:gd name="connsiteY2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2436313 w 2436313"/>
              <a:gd name="connsiteY27" fmla="*/ 859632 h 859632"/>
              <a:gd name="connsiteX28" fmla="*/ 2436313 w 2436313"/>
              <a:gd name="connsiteY2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2436313 w 2436313"/>
              <a:gd name="connsiteY28" fmla="*/ 859632 h 859632"/>
              <a:gd name="connsiteX29" fmla="*/ 2436313 w 2436313"/>
              <a:gd name="connsiteY2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2436313 w 2436313"/>
              <a:gd name="connsiteY29" fmla="*/ 859632 h 859632"/>
              <a:gd name="connsiteX30" fmla="*/ 2436313 w 2436313"/>
              <a:gd name="connsiteY3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2436313 w 2436313"/>
              <a:gd name="connsiteY30" fmla="*/ 859632 h 859632"/>
              <a:gd name="connsiteX31" fmla="*/ 2436313 w 2436313"/>
              <a:gd name="connsiteY3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2436313 w 2436313"/>
              <a:gd name="connsiteY31" fmla="*/ 859632 h 859632"/>
              <a:gd name="connsiteX32" fmla="*/ 2436313 w 2436313"/>
              <a:gd name="connsiteY3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2436313 w 2436313"/>
              <a:gd name="connsiteY32" fmla="*/ 859632 h 859632"/>
              <a:gd name="connsiteX33" fmla="*/ 2436313 w 2436313"/>
              <a:gd name="connsiteY3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2436313 w 2436313"/>
              <a:gd name="connsiteY33" fmla="*/ 859632 h 859632"/>
              <a:gd name="connsiteX34" fmla="*/ 2436313 w 2436313"/>
              <a:gd name="connsiteY3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2436313 w 2436313"/>
              <a:gd name="connsiteY34" fmla="*/ 859632 h 859632"/>
              <a:gd name="connsiteX35" fmla="*/ 2436313 w 2436313"/>
              <a:gd name="connsiteY3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2436313 w 2436313"/>
              <a:gd name="connsiteY35" fmla="*/ 859632 h 859632"/>
              <a:gd name="connsiteX36" fmla="*/ 2436313 w 2436313"/>
              <a:gd name="connsiteY3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2436313 w 2436313"/>
              <a:gd name="connsiteY36" fmla="*/ 859632 h 859632"/>
              <a:gd name="connsiteX37" fmla="*/ 2436313 w 2436313"/>
              <a:gd name="connsiteY3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2436313 w 2436313"/>
              <a:gd name="connsiteY37" fmla="*/ 859632 h 859632"/>
              <a:gd name="connsiteX38" fmla="*/ 2436313 w 2436313"/>
              <a:gd name="connsiteY3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2436313 w 2436313"/>
              <a:gd name="connsiteY38" fmla="*/ 859632 h 859632"/>
              <a:gd name="connsiteX39" fmla="*/ 2436313 w 2436313"/>
              <a:gd name="connsiteY3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2436313 w 2436313"/>
              <a:gd name="connsiteY39" fmla="*/ 859632 h 859632"/>
              <a:gd name="connsiteX40" fmla="*/ 2436313 w 2436313"/>
              <a:gd name="connsiteY4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2436313 w 2436313"/>
              <a:gd name="connsiteY40" fmla="*/ 859632 h 859632"/>
              <a:gd name="connsiteX41" fmla="*/ 2436313 w 2436313"/>
              <a:gd name="connsiteY4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2436313 w 2436313"/>
              <a:gd name="connsiteY41" fmla="*/ 859632 h 859632"/>
              <a:gd name="connsiteX42" fmla="*/ 2436313 w 2436313"/>
              <a:gd name="connsiteY4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2436313 w 2436313"/>
              <a:gd name="connsiteY42" fmla="*/ 859632 h 859632"/>
              <a:gd name="connsiteX43" fmla="*/ 2436313 w 2436313"/>
              <a:gd name="connsiteY4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2436313 w 2436313"/>
              <a:gd name="connsiteY43" fmla="*/ 859632 h 859632"/>
              <a:gd name="connsiteX44" fmla="*/ 2436313 w 2436313"/>
              <a:gd name="connsiteY4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2436313 w 2436313"/>
              <a:gd name="connsiteY43" fmla="*/ 859632 h 859632"/>
              <a:gd name="connsiteX44" fmla="*/ 2436313 w 2436313"/>
              <a:gd name="connsiteY4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2436313 w 2436313"/>
              <a:gd name="connsiteY44" fmla="*/ 859632 h 859632"/>
              <a:gd name="connsiteX45" fmla="*/ 2436313 w 2436313"/>
              <a:gd name="connsiteY4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2436313 w 2436313"/>
              <a:gd name="connsiteY45" fmla="*/ 859632 h 859632"/>
              <a:gd name="connsiteX46" fmla="*/ 2436313 w 2436313"/>
              <a:gd name="connsiteY4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300620 w 2436313"/>
              <a:gd name="connsiteY45" fmla="*/ 700087 h 859632"/>
              <a:gd name="connsiteX46" fmla="*/ 2436313 w 2436313"/>
              <a:gd name="connsiteY46" fmla="*/ 859632 h 859632"/>
              <a:gd name="connsiteX47" fmla="*/ 2436313 w 2436313"/>
              <a:gd name="connsiteY4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2436313 w 2436313"/>
              <a:gd name="connsiteY46" fmla="*/ 859632 h 859632"/>
              <a:gd name="connsiteX47" fmla="*/ 2436313 w 2436313"/>
              <a:gd name="connsiteY4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2436313 w 2436313"/>
              <a:gd name="connsiteY47" fmla="*/ 859632 h 859632"/>
              <a:gd name="connsiteX48" fmla="*/ 2436313 w 2436313"/>
              <a:gd name="connsiteY4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2436313 w 2436313"/>
              <a:gd name="connsiteY48" fmla="*/ 859632 h 859632"/>
              <a:gd name="connsiteX49" fmla="*/ 2436313 w 2436313"/>
              <a:gd name="connsiteY4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2436313 w 2436313"/>
              <a:gd name="connsiteY49" fmla="*/ 859632 h 859632"/>
              <a:gd name="connsiteX50" fmla="*/ 2436313 w 2436313"/>
              <a:gd name="connsiteY5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2436313 w 2436313"/>
              <a:gd name="connsiteY50" fmla="*/ 859632 h 859632"/>
              <a:gd name="connsiteX51" fmla="*/ 2436313 w 2436313"/>
              <a:gd name="connsiteY5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2436313 w 2436313"/>
              <a:gd name="connsiteY51" fmla="*/ 859632 h 859632"/>
              <a:gd name="connsiteX52" fmla="*/ 2436313 w 2436313"/>
              <a:gd name="connsiteY5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2436313 w 2436313"/>
              <a:gd name="connsiteY53" fmla="*/ 859632 h 859632"/>
              <a:gd name="connsiteX54" fmla="*/ 2436313 w 2436313"/>
              <a:gd name="connsiteY5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9908 w 2436313"/>
              <a:gd name="connsiteY54" fmla="*/ 757237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2436313 w 2436313"/>
              <a:gd name="connsiteY56" fmla="*/ 859632 h 859632"/>
              <a:gd name="connsiteX57" fmla="*/ 2436313 w 2436313"/>
              <a:gd name="connsiteY5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2436313 w 2436313"/>
              <a:gd name="connsiteY57" fmla="*/ 859632 h 859632"/>
              <a:gd name="connsiteX58" fmla="*/ 2436313 w 2436313"/>
              <a:gd name="connsiteY5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436313 w 2436313"/>
              <a:gd name="connsiteY58" fmla="*/ 859632 h 859632"/>
              <a:gd name="connsiteX59" fmla="*/ 2436313 w 2436313"/>
              <a:gd name="connsiteY5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12516 w 2436313"/>
              <a:gd name="connsiteY58" fmla="*/ 788193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12516 w 2436313"/>
              <a:gd name="connsiteY59" fmla="*/ 788193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85584 w 2436313"/>
              <a:gd name="connsiteY61" fmla="*/ 840581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189967 w 2436313"/>
              <a:gd name="connsiteY62" fmla="*/ 842962 h 859632"/>
              <a:gd name="connsiteX63" fmla="*/ 2436313 w 2436313"/>
              <a:gd name="connsiteY63" fmla="*/ 859632 h 859632"/>
              <a:gd name="connsiteX64" fmla="*/ 2436313 w 2436313"/>
              <a:gd name="connsiteY6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36532 w 2436313"/>
              <a:gd name="connsiteY17" fmla="*/ 366712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32357 w 2436313"/>
              <a:gd name="connsiteY16" fmla="*/ 352424 h 859632"/>
              <a:gd name="connsiteX17" fmla="*/ 546970 w 2436313"/>
              <a:gd name="connsiteY17" fmla="*/ 400049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13568 w 2436313"/>
              <a:gd name="connsiteY16" fmla="*/ 397667 h 859632"/>
              <a:gd name="connsiteX17" fmla="*/ 546970 w 2436313"/>
              <a:gd name="connsiteY17" fmla="*/ 400049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61585 w 2436313"/>
              <a:gd name="connsiteY18" fmla="*/ 369093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599163 w 2436313"/>
              <a:gd name="connsiteY19" fmla="*/ 395287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24216 w 2436313"/>
              <a:gd name="connsiteY20" fmla="*/ 404812 h 859632"/>
              <a:gd name="connsiteX21" fmla="*/ 645091 w 2436313"/>
              <a:gd name="connsiteY21" fmla="*/ 423862 h 859632"/>
              <a:gd name="connsiteX22" fmla="*/ 688932 w 2436313"/>
              <a:gd name="connsiteY22" fmla="*/ 428624 h 859632"/>
              <a:gd name="connsiteX23" fmla="*/ 699371 w 2436313"/>
              <a:gd name="connsiteY23" fmla="*/ 440531 h 859632"/>
              <a:gd name="connsiteX24" fmla="*/ 739037 w 2436313"/>
              <a:gd name="connsiteY24" fmla="*/ 440531 h 859632"/>
              <a:gd name="connsiteX25" fmla="*/ 753650 w 2436313"/>
              <a:gd name="connsiteY25" fmla="*/ 457199 h 859632"/>
              <a:gd name="connsiteX26" fmla="*/ 768264 w 2436313"/>
              <a:gd name="connsiteY26" fmla="*/ 473868 h 859632"/>
              <a:gd name="connsiteX27" fmla="*/ 805841 w 2436313"/>
              <a:gd name="connsiteY27" fmla="*/ 476249 h 859632"/>
              <a:gd name="connsiteX28" fmla="*/ 807930 w 2436313"/>
              <a:gd name="connsiteY28" fmla="*/ 490537 h 859632"/>
              <a:gd name="connsiteX29" fmla="*/ 870559 w 2436313"/>
              <a:gd name="connsiteY29" fmla="*/ 490537 h 859632"/>
              <a:gd name="connsiteX30" fmla="*/ 874735 w 2436313"/>
              <a:gd name="connsiteY30" fmla="*/ 504824 h 859632"/>
              <a:gd name="connsiteX31" fmla="*/ 929014 w 2436313"/>
              <a:gd name="connsiteY31" fmla="*/ 511968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45091 w 2436313"/>
              <a:gd name="connsiteY20" fmla="*/ 423862 h 859632"/>
              <a:gd name="connsiteX21" fmla="*/ 688932 w 2436313"/>
              <a:gd name="connsiteY21" fmla="*/ 428624 h 859632"/>
              <a:gd name="connsiteX22" fmla="*/ 699371 w 2436313"/>
              <a:gd name="connsiteY22" fmla="*/ 440531 h 859632"/>
              <a:gd name="connsiteX23" fmla="*/ 739037 w 2436313"/>
              <a:gd name="connsiteY23" fmla="*/ 440531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88932 w 2436313"/>
              <a:gd name="connsiteY21" fmla="*/ 428624 h 859632"/>
              <a:gd name="connsiteX22" fmla="*/ 699371 w 2436313"/>
              <a:gd name="connsiteY22" fmla="*/ 440531 h 859632"/>
              <a:gd name="connsiteX23" fmla="*/ 739037 w 2436313"/>
              <a:gd name="connsiteY23" fmla="*/ 440531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8493 w 2436313"/>
              <a:gd name="connsiteY21" fmla="*/ 447674 h 859632"/>
              <a:gd name="connsiteX22" fmla="*/ 699371 w 2436313"/>
              <a:gd name="connsiteY22" fmla="*/ 440531 h 859632"/>
              <a:gd name="connsiteX23" fmla="*/ 739037 w 2436313"/>
              <a:gd name="connsiteY23" fmla="*/ 440531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8493 w 2436313"/>
              <a:gd name="connsiteY21" fmla="*/ 447674 h 859632"/>
              <a:gd name="connsiteX22" fmla="*/ 703546 w 2436313"/>
              <a:gd name="connsiteY22" fmla="*/ 473869 h 859632"/>
              <a:gd name="connsiteX23" fmla="*/ 739037 w 2436313"/>
              <a:gd name="connsiteY23" fmla="*/ 440531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40531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0538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53650 w 2436313"/>
              <a:gd name="connsiteY24" fmla="*/ 457199 h 859632"/>
              <a:gd name="connsiteX25" fmla="*/ 768264 w 2436313"/>
              <a:gd name="connsiteY25" fmla="*/ 473868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53650 w 2436313"/>
              <a:gd name="connsiteY24" fmla="*/ 457199 h 859632"/>
              <a:gd name="connsiteX25" fmla="*/ 795403 w 2436313"/>
              <a:gd name="connsiteY25" fmla="*/ 521493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805841 w 2436313"/>
              <a:gd name="connsiteY26" fmla="*/ 476249 h 859632"/>
              <a:gd name="connsiteX27" fmla="*/ 807930 w 2436313"/>
              <a:gd name="connsiteY27" fmla="*/ 490537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805841 w 2436313"/>
              <a:gd name="connsiteY26" fmla="*/ 476249 h 859632"/>
              <a:gd name="connsiteX27" fmla="*/ 862209 w 2436313"/>
              <a:gd name="connsiteY27" fmla="*/ 552450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862209 w 2436313"/>
              <a:gd name="connsiteY26" fmla="*/ 552450 h 859632"/>
              <a:gd name="connsiteX27" fmla="*/ 870559 w 2436313"/>
              <a:gd name="connsiteY27" fmla="*/ 490537 h 859632"/>
              <a:gd name="connsiteX28" fmla="*/ 874735 w 2436313"/>
              <a:gd name="connsiteY28" fmla="*/ 504824 h 859632"/>
              <a:gd name="connsiteX29" fmla="*/ 929014 w 2436313"/>
              <a:gd name="connsiteY29" fmla="*/ 511968 h 859632"/>
              <a:gd name="connsiteX30" fmla="*/ 954066 w 2436313"/>
              <a:gd name="connsiteY30" fmla="*/ 519112 h 859632"/>
              <a:gd name="connsiteX31" fmla="*/ 979118 w 2436313"/>
              <a:gd name="connsiteY31" fmla="*/ 535781 h 859632"/>
              <a:gd name="connsiteX32" fmla="*/ 997907 w 2436313"/>
              <a:gd name="connsiteY32" fmla="*/ 550068 h 859632"/>
              <a:gd name="connsiteX33" fmla="*/ 1004170 w 2436313"/>
              <a:gd name="connsiteY33" fmla="*/ 569118 h 859632"/>
              <a:gd name="connsiteX34" fmla="*/ 1020872 w 2436313"/>
              <a:gd name="connsiteY34" fmla="*/ 569118 h 859632"/>
              <a:gd name="connsiteX35" fmla="*/ 1035486 w 2436313"/>
              <a:gd name="connsiteY35" fmla="*/ 604837 h 859632"/>
              <a:gd name="connsiteX36" fmla="*/ 1070976 w 2436313"/>
              <a:gd name="connsiteY36" fmla="*/ 602456 h 859632"/>
              <a:gd name="connsiteX37" fmla="*/ 1083502 w 2436313"/>
              <a:gd name="connsiteY37" fmla="*/ 616743 h 859632"/>
              <a:gd name="connsiteX38" fmla="*/ 1110642 w 2436313"/>
              <a:gd name="connsiteY38" fmla="*/ 614362 h 859632"/>
              <a:gd name="connsiteX39" fmla="*/ 1116905 w 2436313"/>
              <a:gd name="connsiteY39" fmla="*/ 633412 h 859632"/>
              <a:gd name="connsiteX40" fmla="*/ 1210850 w 2436313"/>
              <a:gd name="connsiteY40" fmla="*/ 631031 h 859632"/>
              <a:gd name="connsiteX41" fmla="*/ 1221288 w 2436313"/>
              <a:gd name="connsiteY41" fmla="*/ 640556 h 859632"/>
              <a:gd name="connsiteX42" fmla="*/ 1288094 w 2436313"/>
              <a:gd name="connsiteY42" fmla="*/ 635793 h 859632"/>
              <a:gd name="connsiteX43" fmla="*/ 1296445 w 2436313"/>
              <a:gd name="connsiteY43" fmla="*/ 681037 h 859632"/>
              <a:gd name="connsiteX44" fmla="*/ 1325672 w 2436313"/>
              <a:gd name="connsiteY44" fmla="*/ 681037 h 859632"/>
              <a:gd name="connsiteX45" fmla="*/ 1323584 w 2436313"/>
              <a:gd name="connsiteY45" fmla="*/ 697706 h 859632"/>
              <a:gd name="connsiteX46" fmla="*/ 1507299 w 2436313"/>
              <a:gd name="connsiteY46" fmla="*/ 700087 h 859632"/>
              <a:gd name="connsiteX47" fmla="*/ 1507299 w 2436313"/>
              <a:gd name="connsiteY47" fmla="*/ 714374 h 859632"/>
              <a:gd name="connsiteX48" fmla="*/ 1601245 w 2436313"/>
              <a:gd name="connsiteY48" fmla="*/ 711993 h 859632"/>
              <a:gd name="connsiteX49" fmla="*/ 1601245 w 2436313"/>
              <a:gd name="connsiteY49" fmla="*/ 738187 h 859632"/>
              <a:gd name="connsiteX50" fmla="*/ 1636735 w 2436313"/>
              <a:gd name="connsiteY50" fmla="*/ 742949 h 859632"/>
              <a:gd name="connsiteX51" fmla="*/ 1640910 w 2436313"/>
              <a:gd name="connsiteY51" fmla="*/ 761999 h 859632"/>
              <a:gd name="connsiteX52" fmla="*/ 1755733 w 2436313"/>
              <a:gd name="connsiteY52" fmla="*/ 766762 h 859632"/>
              <a:gd name="connsiteX53" fmla="*/ 1751557 w 2436313"/>
              <a:gd name="connsiteY53" fmla="*/ 773906 h 859632"/>
              <a:gd name="connsiteX54" fmla="*/ 1789135 w 2436313"/>
              <a:gd name="connsiteY54" fmla="*/ 771524 h 859632"/>
              <a:gd name="connsiteX55" fmla="*/ 1791222 w 2436313"/>
              <a:gd name="connsiteY55" fmla="*/ 788193 h 859632"/>
              <a:gd name="connsiteX56" fmla="*/ 2002077 w 2436313"/>
              <a:gd name="connsiteY56" fmla="*/ 790574 h 859632"/>
              <a:gd name="connsiteX57" fmla="*/ 2002077 w 2436313"/>
              <a:gd name="connsiteY57" fmla="*/ 823912 h 859632"/>
              <a:gd name="connsiteX58" fmla="*/ 2077234 w 2436313"/>
              <a:gd name="connsiteY58" fmla="*/ 823912 h 859632"/>
              <a:gd name="connsiteX59" fmla="*/ 2079321 w 2436313"/>
              <a:gd name="connsiteY59" fmla="*/ 852487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39037 w 2436313"/>
              <a:gd name="connsiteY23" fmla="*/ 497682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62209 w 2436313"/>
              <a:gd name="connsiteY27" fmla="*/ 552450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62209 w 2436313"/>
              <a:gd name="connsiteY27" fmla="*/ 552450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9014 w 2436313"/>
              <a:gd name="connsiteY30" fmla="*/ 511968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62209 w 2436313"/>
              <a:gd name="connsiteY27" fmla="*/ 552450 h 859632"/>
              <a:gd name="connsiteX28" fmla="*/ 870559 w 2436313"/>
              <a:gd name="connsiteY28" fmla="*/ 490537 h 859632"/>
              <a:gd name="connsiteX29" fmla="*/ 874735 w 2436313"/>
              <a:gd name="connsiteY29" fmla="*/ 504824 h 859632"/>
              <a:gd name="connsiteX30" fmla="*/ 924838 w 2436313"/>
              <a:gd name="connsiteY30" fmla="*/ 573881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62209 w 2436313"/>
              <a:gd name="connsiteY27" fmla="*/ 552450 h 859632"/>
              <a:gd name="connsiteX28" fmla="*/ 874735 w 2436313"/>
              <a:gd name="connsiteY28" fmla="*/ 504824 h 859632"/>
              <a:gd name="connsiteX29" fmla="*/ 924838 w 2436313"/>
              <a:gd name="connsiteY29" fmla="*/ 573881 h 859632"/>
              <a:gd name="connsiteX30" fmla="*/ 954066 w 2436313"/>
              <a:gd name="connsiteY30" fmla="*/ 519112 h 859632"/>
              <a:gd name="connsiteX31" fmla="*/ 979118 w 2436313"/>
              <a:gd name="connsiteY31" fmla="*/ 535781 h 859632"/>
              <a:gd name="connsiteX32" fmla="*/ 997907 w 2436313"/>
              <a:gd name="connsiteY32" fmla="*/ 550068 h 859632"/>
              <a:gd name="connsiteX33" fmla="*/ 1004170 w 2436313"/>
              <a:gd name="connsiteY33" fmla="*/ 569118 h 859632"/>
              <a:gd name="connsiteX34" fmla="*/ 1020872 w 2436313"/>
              <a:gd name="connsiteY34" fmla="*/ 569118 h 859632"/>
              <a:gd name="connsiteX35" fmla="*/ 1035486 w 2436313"/>
              <a:gd name="connsiteY35" fmla="*/ 604837 h 859632"/>
              <a:gd name="connsiteX36" fmla="*/ 1070976 w 2436313"/>
              <a:gd name="connsiteY36" fmla="*/ 602456 h 859632"/>
              <a:gd name="connsiteX37" fmla="*/ 1083502 w 2436313"/>
              <a:gd name="connsiteY37" fmla="*/ 616743 h 859632"/>
              <a:gd name="connsiteX38" fmla="*/ 1110642 w 2436313"/>
              <a:gd name="connsiteY38" fmla="*/ 614362 h 859632"/>
              <a:gd name="connsiteX39" fmla="*/ 1116905 w 2436313"/>
              <a:gd name="connsiteY39" fmla="*/ 633412 h 859632"/>
              <a:gd name="connsiteX40" fmla="*/ 1210850 w 2436313"/>
              <a:gd name="connsiteY40" fmla="*/ 631031 h 859632"/>
              <a:gd name="connsiteX41" fmla="*/ 1221288 w 2436313"/>
              <a:gd name="connsiteY41" fmla="*/ 640556 h 859632"/>
              <a:gd name="connsiteX42" fmla="*/ 1288094 w 2436313"/>
              <a:gd name="connsiteY42" fmla="*/ 635793 h 859632"/>
              <a:gd name="connsiteX43" fmla="*/ 1296445 w 2436313"/>
              <a:gd name="connsiteY43" fmla="*/ 681037 h 859632"/>
              <a:gd name="connsiteX44" fmla="*/ 1325672 w 2436313"/>
              <a:gd name="connsiteY44" fmla="*/ 681037 h 859632"/>
              <a:gd name="connsiteX45" fmla="*/ 1323584 w 2436313"/>
              <a:gd name="connsiteY45" fmla="*/ 697706 h 859632"/>
              <a:gd name="connsiteX46" fmla="*/ 1507299 w 2436313"/>
              <a:gd name="connsiteY46" fmla="*/ 700087 h 859632"/>
              <a:gd name="connsiteX47" fmla="*/ 1507299 w 2436313"/>
              <a:gd name="connsiteY47" fmla="*/ 714374 h 859632"/>
              <a:gd name="connsiteX48" fmla="*/ 1601245 w 2436313"/>
              <a:gd name="connsiteY48" fmla="*/ 711993 h 859632"/>
              <a:gd name="connsiteX49" fmla="*/ 1601245 w 2436313"/>
              <a:gd name="connsiteY49" fmla="*/ 738187 h 859632"/>
              <a:gd name="connsiteX50" fmla="*/ 1636735 w 2436313"/>
              <a:gd name="connsiteY50" fmla="*/ 742949 h 859632"/>
              <a:gd name="connsiteX51" fmla="*/ 1640910 w 2436313"/>
              <a:gd name="connsiteY51" fmla="*/ 761999 h 859632"/>
              <a:gd name="connsiteX52" fmla="*/ 1755733 w 2436313"/>
              <a:gd name="connsiteY52" fmla="*/ 766762 h 859632"/>
              <a:gd name="connsiteX53" fmla="*/ 1751557 w 2436313"/>
              <a:gd name="connsiteY53" fmla="*/ 773906 h 859632"/>
              <a:gd name="connsiteX54" fmla="*/ 1789135 w 2436313"/>
              <a:gd name="connsiteY54" fmla="*/ 771524 h 859632"/>
              <a:gd name="connsiteX55" fmla="*/ 1791222 w 2436313"/>
              <a:gd name="connsiteY55" fmla="*/ 788193 h 859632"/>
              <a:gd name="connsiteX56" fmla="*/ 2002077 w 2436313"/>
              <a:gd name="connsiteY56" fmla="*/ 790574 h 859632"/>
              <a:gd name="connsiteX57" fmla="*/ 2002077 w 2436313"/>
              <a:gd name="connsiteY57" fmla="*/ 823912 h 859632"/>
              <a:gd name="connsiteX58" fmla="*/ 2077234 w 2436313"/>
              <a:gd name="connsiteY58" fmla="*/ 823912 h 859632"/>
              <a:gd name="connsiteX59" fmla="*/ 2079321 w 2436313"/>
              <a:gd name="connsiteY59" fmla="*/ 852487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62209 w 2436313"/>
              <a:gd name="connsiteY27" fmla="*/ 552450 h 859632"/>
              <a:gd name="connsiteX28" fmla="*/ 891437 w 2436313"/>
              <a:gd name="connsiteY28" fmla="*/ 554831 h 859632"/>
              <a:gd name="connsiteX29" fmla="*/ 924838 w 2436313"/>
              <a:gd name="connsiteY29" fmla="*/ 573881 h 859632"/>
              <a:gd name="connsiteX30" fmla="*/ 954066 w 2436313"/>
              <a:gd name="connsiteY30" fmla="*/ 519112 h 859632"/>
              <a:gd name="connsiteX31" fmla="*/ 979118 w 2436313"/>
              <a:gd name="connsiteY31" fmla="*/ 535781 h 859632"/>
              <a:gd name="connsiteX32" fmla="*/ 997907 w 2436313"/>
              <a:gd name="connsiteY32" fmla="*/ 550068 h 859632"/>
              <a:gd name="connsiteX33" fmla="*/ 1004170 w 2436313"/>
              <a:gd name="connsiteY33" fmla="*/ 569118 h 859632"/>
              <a:gd name="connsiteX34" fmla="*/ 1020872 w 2436313"/>
              <a:gd name="connsiteY34" fmla="*/ 569118 h 859632"/>
              <a:gd name="connsiteX35" fmla="*/ 1035486 w 2436313"/>
              <a:gd name="connsiteY35" fmla="*/ 604837 h 859632"/>
              <a:gd name="connsiteX36" fmla="*/ 1070976 w 2436313"/>
              <a:gd name="connsiteY36" fmla="*/ 602456 h 859632"/>
              <a:gd name="connsiteX37" fmla="*/ 1083502 w 2436313"/>
              <a:gd name="connsiteY37" fmla="*/ 616743 h 859632"/>
              <a:gd name="connsiteX38" fmla="*/ 1110642 w 2436313"/>
              <a:gd name="connsiteY38" fmla="*/ 614362 h 859632"/>
              <a:gd name="connsiteX39" fmla="*/ 1116905 w 2436313"/>
              <a:gd name="connsiteY39" fmla="*/ 633412 h 859632"/>
              <a:gd name="connsiteX40" fmla="*/ 1210850 w 2436313"/>
              <a:gd name="connsiteY40" fmla="*/ 631031 h 859632"/>
              <a:gd name="connsiteX41" fmla="*/ 1221288 w 2436313"/>
              <a:gd name="connsiteY41" fmla="*/ 640556 h 859632"/>
              <a:gd name="connsiteX42" fmla="*/ 1288094 w 2436313"/>
              <a:gd name="connsiteY42" fmla="*/ 635793 h 859632"/>
              <a:gd name="connsiteX43" fmla="*/ 1296445 w 2436313"/>
              <a:gd name="connsiteY43" fmla="*/ 681037 h 859632"/>
              <a:gd name="connsiteX44" fmla="*/ 1325672 w 2436313"/>
              <a:gd name="connsiteY44" fmla="*/ 681037 h 859632"/>
              <a:gd name="connsiteX45" fmla="*/ 1323584 w 2436313"/>
              <a:gd name="connsiteY45" fmla="*/ 697706 h 859632"/>
              <a:gd name="connsiteX46" fmla="*/ 1507299 w 2436313"/>
              <a:gd name="connsiteY46" fmla="*/ 700087 h 859632"/>
              <a:gd name="connsiteX47" fmla="*/ 1507299 w 2436313"/>
              <a:gd name="connsiteY47" fmla="*/ 714374 h 859632"/>
              <a:gd name="connsiteX48" fmla="*/ 1601245 w 2436313"/>
              <a:gd name="connsiteY48" fmla="*/ 711993 h 859632"/>
              <a:gd name="connsiteX49" fmla="*/ 1601245 w 2436313"/>
              <a:gd name="connsiteY49" fmla="*/ 738187 h 859632"/>
              <a:gd name="connsiteX50" fmla="*/ 1636735 w 2436313"/>
              <a:gd name="connsiteY50" fmla="*/ 742949 h 859632"/>
              <a:gd name="connsiteX51" fmla="*/ 1640910 w 2436313"/>
              <a:gd name="connsiteY51" fmla="*/ 761999 h 859632"/>
              <a:gd name="connsiteX52" fmla="*/ 1755733 w 2436313"/>
              <a:gd name="connsiteY52" fmla="*/ 766762 h 859632"/>
              <a:gd name="connsiteX53" fmla="*/ 1751557 w 2436313"/>
              <a:gd name="connsiteY53" fmla="*/ 773906 h 859632"/>
              <a:gd name="connsiteX54" fmla="*/ 1789135 w 2436313"/>
              <a:gd name="connsiteY54" fmla="*/ 771524 h 859632"/>
              <a:gd name="connsiteX55" fmla="*/ 1791222 w 2436313"/>
              <a:gd name="connsiteY55" fmla="*/ 788193 h 859632"/>
              <a:gd name="connsiteX56" fmla="*/ 2002077 w 2436313"/>
              <a:gd name="connsiteY56" fmla="*/ 790574 h 859632"/>
              <a:gd name="connsiteX57" fmla="*/ 2002077 w 2436313"/>
              <a:gd name="connsiteY57" fmla="*/ 823912 h 859632"/>
              <a:gd name="connsiteX58" fmla="*/ 2077234 w 2436313"/>
              <a:gd name="connsiteY58" fmla="*/ 823912 h 859632"/>
              <a:gd name="connsiteX59" fmla="*/ 2079321 w 2436313"/>
              <a:gd name="connsiteY59" fmla="*/ 852487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8318 w 2436313"/>
              <a:gd name="connsiteY27" fmla="*/ 530577 h 859632"/>
              <a:gd name="connsiteX28" fmla="*/ 862209 w 2436313"/>
              <a:gd name="connsiteY28" fmla="*/ 552450 h 859632"/>
              <a:gd name="connsiteX29" fmla="*/ 891437 w 2436313"/>
              <a:gd name="connsiteY29" fmla="*/ 554831 h 859632"/>
              <a:gd name="connsiteX30" fmla="*/ 924838 w 2436313"/>
              <a:gd name="connsiteY30" fmla="*/ 573881 h 859632"/>
              <a:gd name="connsiteX31" fmla="*/ 954066 w 2436313"/>
              <a:gd name="connsiteY31" fmla="*/ 519112 h 859632"/>
              <a:gd name="connsiteX32" fmla="*/ 979118 w 2436313"/>
              <a:gd name="connsiteY32" fmla="*/ 535781 h 859632"/>
              <a:gd name="connsiteX33" fmla="*/ 997907 w 2436313"/>
              <a:gd name="connsiteY33" fmla="*/ 550068 h 859632"/>
              <a:gd name="connsiteX34" fmla="*/ 1004170 w 2436313"/>
              <a:gd name="connsiteY34" fmla="*/ 569118 h 859632"/>
              <a:gd name="connsiteX35" fmla="*/ 1020872 w 2436313"/>
              <a:gd name="connsiteY35" fmla="*/ 569118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33704 w 2436313"/>
              <a:gd name="connsiteY27" fmla="*/ 540102 h 859632"/>
              <a:gd name="connsiteX28" fmla="*/ 848318 w 2436313"/>
              <a:gd name="connsiteY28" fmla="*/ 530577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33704 w 2436313"/>
              <a:gd name="connsiteY27" fmla="*/ 540102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54066 w 2436313"/>
              <a:gd name="connsiteY32" fmla="*/ 519112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79118 w 2436313"/>
              <a:gd name="connsiteY33" fmla="*/ 535781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997907 w 2436313"/>
              <a:gd name="connsiteY34" fmla="*/ 550068 h 859632"/>
              <a:gd name="connsiteX35" fmla="*/ 1004170 w 2436313"/>
              <a:gd name="connsiteY35" fmla="*/ 569118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997907 w 2436313"/>
              <a:gd name="connsiteY34" fmla="*/ 550068 h 859632"/>
              <a:gd name="connsiteX35" fmla="*/ 1054274 w 2436313"/>
              <a:gd name="connsiteY35" fmla="*/ 650080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020872 w 2436313"/>
              <a:gd name="connsiteY36" fmla="*/ 569118 h 859632"/>
              <a:gd name="connsiteX37" fmla="*/ 1035486 w 2436313"/>
              <a:gd name="connsiteY37" fmla="*/ 604837 h 859632"/>
              <a:gd name="connsiteX38" fmla="*/ 1070976 w 2436313"/>
              <a:gd name="connsiteY38" fmla="*/ 602456 h 859632"/>
              <a:gd name="connsiteX39" fmla="*/ 1083502 w 2436313"/>
              <a:gd name="connsiteY39" fmla="*/ 616743 h 859632"/>
              <a:gd name="connsiteX40" fmla="*/ 1110642 w 2436313"/>
              <a:gd name="connsiteY40" fmla="*/ 614362 h 859632"/>
              <a:gd name="connsiteX41" fmla="*/ 1116905 w 2436313"/>
              <a:gd name="connsiteY41" fmla="*/ 633412 h 859632"/>
              <a:gd name="connsiteX42" fmla="*/ 1210850 w 2436313"/>
              <a:gd name="connsiteY42" fmla="*/ 631031 h 859632"/>
              <a:gd name="connsiteX43" fmla="*/ 1221288 w 2436313"/>
              <a:gd name="connsiteY43" fmla="*/ 640556 h 859632"/>
              <a:gd name="connsiteX44" fmla="*/ 1288094 w 2436313"/>
              <a:gd name="connsiteY44" fmla="*/ 635793 h 859632"/>
              <a:gd name="connsiteX45" fmla="*/ 1296445 w 2436313"/>
              <a:gd name="connsiteY45" fmla="*/ 681037 h 859632"/>
              <a:gd name="connsiteX46" fmla="*/ 1325672 w 2436313"/>
              <a:gd name="connsiteY46" fmla="*/ 681037 h 859632"/>
              <a:gd name="connsiteX47" fmla="*/ 1323584 w 2436313"/>
              <a:gd name="connsiteY47" fmla="*/ 697706 h 859632"/>
              <a:gd name="connsiteX48" fmla="*/ 1507299 w 2436313"/>
              <a:gd name="connsiteY48" fmla="*/ 700087 h 859632"/>
              <a:gd name="connsiteX49" fmla="*/ 1507299 w 2436313"/>
              <a:gd name="connsiteY49" fmla="*/ 714374 h 859632"/>
              <a:gd name="connsiteX50" fmla="*/ 1601245 w 2436313"/>
              <a:gd name="connsiteY50" fmla="*/ 711993 h 859632"/>
              <a:gd name="connsiteX51" fmla="*/ 1601245 w 2436313"/>
              <a:gd name="connsiteY51" fmla="*/ 738187 h 859632"/>
              <a:gd name="connsiteX52" fmla="*/ 1636735 w 2436313"/>
              <a:gd name="connsiteY52" fmla="*/ 742949 h 859632"/>
              <a:gd name="connsiteX53" fmla="*/ 1640910 w 2436313"/>
              <a:gd name="connsiteY53" fmla="*/ 761999 h 859632"/>
              <a:gd name="connsiteX54" fmla="*/ 1755733 w 2436313"/>
              <a:gd name="connsiteY54" fmla="*/ 766762 h 859632"/>
              <a:gd name="connsiteX55" fmla="*/ 1751557 w 2436313"/>
              <a:gd name="connsiteY55" fmla="*/ 773906 h 859632"/>
              <a:gd name="connsiteX56" fmla="*/ 1789135 w 2436313"/>
              <a:gd name="connsiteY56" fmla="*/ 771524 h 859632"/>
              <a:gd name="connsiteX57" fmla="*/ 1791222 w 2436313"/>
              <a:gd name="connsiteY57" fmla="*/ 788193 h 859632"/>
              <a:gd name="connsiteX58" fmla="*/ 2002077 w 2436313"/>
              <a:gd name="connsiteY58" fmla="*/ 790574 h 859632"/>
              <a:gd name="connsiteX59" fmla="*/ 2002077 w 2436313"/>
              <a:gd name="connsiteY59" fmla="*/ 823912 h 859632"/>
              <a:gd name="connsiteX60" fmla="*/ 2077234 w 2436313"/>
              <a:gd name="connsiteY60" fmla="*/ 823912 h 859632"/>
              <a:gd name="connsiteX61" fmla="*/ 2079321 w 2436313"/>
              <a:gd name="connsiteY61" fmla="*/ 852487 h 859632"/>
              <a:gd name="connsiteX62" fmla="*/ 2436313 w 2436313"/>
              <a:gd name="connsiteY62" fmla="*/ 859632 h 859632"/>
              <a:gd name="connsiteX63" fmla="*/ 2436313 w 2436313"/>
              <a:gd name="connsiteY6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035486 w 2436313"/>
              <a:gd name="connsiteY36" fmla="*/ 604837 h 859632"/>
              <a:gd name="connsiteX37" fmla="*/ 1070976 w 2436313"/>
              <a:gd name="connsiteY37" fmla="*/ 602456 h 859632"/>
              <a:gd name="connsiteX38" fmla="*/ 1083502 w 2436313"/>
              <a:gd name="connsiteY38" fmla="*/ 616743 h 859632"/>
              <a:gd name="connsiteX39" fmla="*/ 1110642 w 2436313"/>
              <a:gd name="connsiteY39" fmla="*/ 614362 h 859632"/>
              <a:gd name="connsiteX40" fmla="*/ 1116905 w 2436313"/>
              <a:gd name="connsiteY40" fmla="*/ 633412 h 859632"/>
              <a:gd name="connsiteX41" fmla="*/ 1210850 w 2436313"/>
              <a:gd name="connsiteY41" fmla="*/ 631031 h 859632"/>
              <a:gd name="connsiteX42" fmla="*/ 1221288 w 2436313"/>
              <a:gd name="connsiteY42" fmla="*/ 640556 h 859632"/>
              <a:gd name="connsiteX43" fmla="*/ 1288094 w 2436313"/>
              <a:gd name="connsiteY43" fmla="*/ 635793 h 859632"/>
              <a:gd name="connsiteX44" fmla="*/ 1296445 w 2436313"/>
              <a:gd name="connsiteY44" fmla="*/ 681037 h 859632"/>
              <a:gd name="connsiteX45" fmla="*/ 1325672 w 2436313"/>
              <a:gd name="connsiteY45" fmla="*/ 681037 h 859632"/>
              <a:gd name="connsiteX46" fmla="*/ 1323584 w 2436313"/>
              <a:gd name="connsiteY46" fmla="*/ 697706 h 859632"/>
              <a:gd name="connsiteX47" fmla="*/ 1507299 w 2436313"/>
              <a:gd name="connsiteY47" fmla="*/ 700087 h 859632"/>
              <a:gd name="connsiteX48" fmla="*/ 1507299 w 2436313"/>
              <a:gd name="connsiteY48" fmla="*/ 714374 h 859632"/>
              <a:gd name="connsiteX49" fmla="*/ 1601245 w 2436313"/>
              <a:gd name="connsiteY49" fmla="*/ 711993 h 859632"/>
              <a:gd name="connsiteX50" fmla="*/ 1601245 w 2436313"/>
              <a:gd name="connsiteY50" fmla="*/ 738187 h 859632"/>
              <a:gd name="connsiteX51" fmla="*/ 1636735 w 2436313"/>
              <a:gd name="connsiteY51" fmla="*/ 742949 h 859632"/>
              <a:gd name="connsiteX52" fmla="*/ 1640910 w 2436313"/>
              <a:gd name="connsiteY52" fmla="*/ 761999 h 859632"/>
              <a:gd name="connsiteX53" fmla="*/ 1755733 w 2436313"/>
              <a:gd name="connsiteY53" fmla="*/ 766762 h 859632"/>
              <a:gd name="connsiteX54" fmla="*/ 1751557 w 2436313"/>
              <a:gd name="connsiteY54" fmla="*/ 773906 h 859632"/>
              <a:gd name="connsiteX55" fmla="*/ 1789135 w 2436313"/>
              <a:gd name="connsiteY55" fmla="*/ 771524 h 859632"/>
              <a:gd name="connsiteX56" fmla="*/ 1791222 w 2436313"/>
              <a:gd name="connsiteY56" fmla="*/ 788193 h 859632"/>
              <a:gd name="connsiteX57" fmla="*/ 2002077 w 2436313"/>
              <a:gd name="connsiteY57" fmla="*/ 790574 h 859632"/>
              <a:gd name="connsiteX58" fmla="*/ 2002077 w 2436313"/>
              <a:gd name="connsiteY58" fmla="*/ 823912 h 859632"/>
              <a:gd name="connsiteX59" fmla="*/ 2077234 w 2436313"/>
              <a:gd name="connsiteY59" fmla="*/ 823912 h 859632"/>
              <a:gd name="connsiteX60" fmla="*/ 2079321 w 2436313"/>
              <a:gd name="connsiteY60" fmla="*/ 852487 h 859632"/>
              <a:gd name="connsiteX61" fmla="*/ 2436313 w 2436313"/>
              <a:gd name="connsiteY61" fmla="*/ 859632 h 859632"/>
              <a:gd name="connsiteX62" fmla="*/ 2436313 w 2436313"/>
              <a:gd name="connsiteY6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070976 w 2436313"/>
              <a:gd name="connsiteY36" fmla="*/ 602456 h 859632"/>
              <a:gd name="connsiteX37" fmla="*/ 1083502 w 2436313"/>
              <a:gd name="connsiteY37" fmla="*/ 616743 h 859632"/>
              <a:gd name="connsiteX38" fmla="*/ 1110642 w 2436313"/>
              <a:gd name="connsiteY38" fmla="*/ 614362 h 859632"/>
              <a:gd name="connsiteX39" fmla="*/ 1116905 w 2436313"/>
              <a:gd name="connsiteY39" fmla="*/ 633412 h 859632"/>
              <a:gd name="connsiteX40" fmla="*/ 1210850 w 2436313"/>
              <a:gd name="connsiteY40" fmla="*/ 631031 h 859632"/>
              <a:gd name="connsiteX41" fmla="*/ 1221288 w 2436313"/>
              <a:gd name="connsiteY41" fmla="*/ 640556 h 859632"/>
              <a:gd name="connsiteX42" fmla="*/ 1288094 w 2436313"/>
              <a:gd name="connsiteY42" fmla="*/ 635793 h 859632"/>
              <a:gd name="connsiteX43" fmla="*/ 1296445 w 2436313"/>
              <a:gd name="connsiteY43" fmla="*/ 681037 h 859632"/>
              <a:gd name="connsiteX44" fmla="*/ 1325672 w 2436313"/>
              <a:gd name="connsiteY44" fmla="*/ 681037 h 859632"/>
              <a:gd name="connsiteX45" fmla="*/ 1323584 w 2436313"/>
              <a:gd name="connsiteY45" fmla="*/ 697706 h 859632"/>
              <a:gd name="connsiteX46" fmla="*/ 1507299 w 2436313"/>
              <a:gd name="connsiteY46" fmla="*/ 700087 h 859632"/>
              <a:gd name="connsiteX47" fmla="*/ 1507299 w 2436313"/>
              <a:gd name="connsiteY47" fmla="*/ 714374 h 859632"/>
              <a:gd name="connsiteX48" fmla="*/ 1601245 w 2436313"/>
              <a:gd name="connsiteY48" fmla="*/ 711993 h 859632"/>
              <a:gd name="connsiteX49" fmla="*/ 1601245 w 2436313"/>
              <a:gd name="connsiteY49" fmla="*/ 738187 h 859632"/>
              <a:gd name="connsiteX50" fmla="*/ 1636735 w 2436313"/>
              <a:gd name="connsiteY50" fmla="*/ 742949 h 859632"/>
              <a:gd name="connsiteX51" fmla="*/ 1640910 w 2436313"/>
              <a:gd name="connsiteY51" fmla="*/ 761999 h 859632"/>
              <a:gd name="connsiteX52" fmla="*/ 1755733 w 2436313"/>
              <a:gd name="connsiteY52" fmla="*/ 766762 h 859632"/>
              <a:gd name="connsiteX53" fmla="*/ 1751557 w 2436313"/>
              <a:gd name="connsiteY53" fmla="*/ 773906 h 859632"/>
              <a:gd name="connsiteX54" fmla="*/ 1789135 w 2436313"/>
              <a:gd name="connsiteY54" fmla="*/ 771524 h 859632"/>
              <a:gd name="connsiteX55" fmla="*/ 1791222 w 2436313"/>
              <a:gd name="connsiteY55" fmla="*/ 788193 h 859632"/>
              <a:gd name="connsiteX56" fmla="*/ 2002077 w 2436313"/>
              <a:gd name="connsiteY56" fmla="*/ 790574 h 859632"/>
              <a:gd name="connsiteX57" fmla="*/ 2002077 w 2436313"/>
              <a:gd name="connsiteY57" fmla="*/ 823912 h 859632"/>
              <a:gd name="connsiteX58" fmla="*/ 2077234 w 2436313"/>
              <a:gd name="connsiteY58" fmla="*/ 823912 h 859632"/>
              <a:gd name="connsiteX59" fmla="*/ 2079321 w 2436313"/>
              <a:gd name="connsiteY59" fmla="*/ 852487 h 859632"/>
              <a:gd name="connsiteX60" fmla="*/ 2436313 w 2436313"/>
              <a:gd name="connsiteY60" fmla="*/ 859632 h 859632"/>
              <a:gd name="connsiteX61" fmla="*/ 2436313 w 2436313"/>
              <a:gd name="connsiteY61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083502 w 2436313"/>
              <a:gd name="connsiteY36" fmla="*/ 616743 h 859632"/>
              <a:gd name="connsiteX37" fmla="*/ 1110642 w 2436313"/>
              <a:gd name="connsiteY37" fmla="*/ 614362 h 859632"/>
              <a:gd name="connsiteX38" fmla="*/ 1116905 w 2436313"/>
              <a:gd name="connsiteY38" fmla="*/ 633412 h 859632"/>
              <a:gd name="connsiteX39" fmla="*/ 1210850 w 2436313"/>
              <a:gd name="connsiteY39" fmla="*/ 631031 h 859632"/>
              <a:gd name="connsiteX40" fmla="*/ 1221288 w 2436313"/>
              <a:gd name="connsiteY40" fmla="*/ 640556 h 859632"/>
              <a:gd name="connsiteX41" fmla="*/ 1288094 w 2436313"/>
              <a:gd name="connsiteY41" fmla="*/ 635793 h 859632"/>
              <a:gd name="connsiteX42" fmla="*/ 1296445 w 2436313"/>
              <a:gd name="connsiteY42" fmla="*/ 681037 h 859632"/>
              <a:gd name="connsiteX43" fmla="*/ 1325672 w 2436313"/>
              <a:gd name="connsiteY43" fmla="*/ 681037 h 859632"/>
              <a:gd name="connsiteX44" fmla="*/ 1323584 w 2436313"/>
              <a:gd name="connsiteY44" fmla="*/ 697706 h 859632"/>
              <a:gd name="connsiteX45" fmla="*/ 1507299 w 2436313"/>
              <a:gd name="connsiteY45" fmla="*/ 700087 h 859632"/>
              <a:gd name="connsiteX46" fmla="*/ 1507299 w 2436313"/>
              <a:gd name="connsiteY46" fmla="*/ 714374 h 859632"/>
              <a:gd name="connsiteX47" fmla="*/ 1601245 w 2436313"/>
              <a:gd name="connsiteY47" fmla="*/ 711993 h 859632"/>
              <a:gd name="connsiteX48" fmla="*/ 1601245 w 2436313"/>
              <a:gd name="connsiteY48" fmla="*/ 738187 h 859632"/>
              <a:gd name="connsiteX49" fmla="*/ 1636735 w 2436313"/>
              <a:gd name="connsiteY49" fmla="*/ 742949 h 859632"/>
              <a:gd name="connsiteX50" fmla="*/ 1640910 w 2436313"/>
              <a:gd name="connsiteY50" fmla="*/ 761999 h 859632"/>
              <a:gd name="connsiteX51" fmla="*/ 1755733 w 2436313"/>
              <a:gd name="connsiteY51" fmla="*/ 766762 h 859632"/>
              <a:gd name="connsiteX52" fmla="*/ 1751557 w 2436313"/>
              <a:gd name="connsiteY52" fmla="*/ 773906 h 859632"/>
              <a:gd name="connsiteX53" fmla="*/ 1789135 w 2436313"/>
              <a:gd name="connsiteY53" fmla="*/ 771524 h 859632"/>
              <a:gd name="connsiteX54" fmla="*/ 1791222 w 2436313"/>
              <a:gd name="connsiteY54" fmla="*/ 788193 h 859632"/>
              <a:gd name="connsiteX55" fmla="*/ 2002077 w 2436313"/>
              <a:gd name="connsiteY55" fmla="*/ 790574 h 859632"/>
              <a:gd name="connsiteX56" fmla="*/ 2002077 w 2436313"/>
              <a:gd name="connsiteY56" fmla="*/ 823912 h 859632"/>
              <a:gd name="connsiteX57" fmla="*/ 2077234 w 2436313"/>
              <a:gd name="connsiteY57" fmla="*/ 823912 h 859632"/>
              <a:gd name="connsiteX58" fmla="*/ 2079321 w 2436313"/>
              <a:gd name="connsiteY58" fmla="*/ 852487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202500 w 2436313"/>
              <a:gd name="connsiteY36" fmla="*/ 661987 h 859632"/>
              <a:gd name="connsiteX37" fmla="*/ 1110642 w 2436313"/>
              <a:gd name="connsiteY37" fmla="*/ 614362 h 859632"/>
              <a:gd name="connsiteX38" fmla="*/ 1116905 w 2436313"/>
              <a:gd name="connsiteY38" fmla="*/ 633412 h 859632"/>
              <a:gd name="connsiteX39" fmla="*/ 1210850 w 2436313"/>
              <a:gd name="connsiteY39" fmla="*/ 631031 h 859632"/>
              <a:gd name="connsiteX40" fmla="*/ 1221288 w 2436313"/>
              <a:gd name="connsiteY40" fmla="*/ 640556 h 859632"/>
              <a:gd name="connsiteX41" fmla="*/ 1288094 w 2436313"/>
              <a:gd name="connsiteY41" fmla="*/ 635793 h 859632"/>
              <a:gd name="connsiteX42" fmla="*/ 1296445 w 2436313"/>
              <a:gd name="connsiteY42" fmla="*/ 681037 h 859632"/>
              <a:gd name="connsiteX43" fmla="*/ 1325672 w 2436313"/>
              <a:gd name="connsiteY43" fmla="*/ 681037 h 859632"/>
              <a:gd name="connsiteX44" fmla="*/ 1323584 w 2436313"/>
              <a:gd name="connsiteY44" fmla="*/ 697706 h 859632"/>
              <a:gd name="connsiteX45" fmla="*/ 1507299 w 2436313"/>
              <a:gd name="connsiteY45" fmla="*/ 700087 h 859632"/>
              <a:gd name="connsiteX46" fmla="*/ 1507299 w 2436313"/>
              <a:gd name="connsiteY46" fmla="*/ 714374 h 859632"/>
              <a:gd name="connsiteX47" fmla="*/ 1601245 w 2436313"/>
              <a:gd name="connsiteY47" fmla="*/ 711993 h 859632"/>
              <a:gd name="connsiteX48" fmla="*/ 1601245 w 2436313"/>
              <a:gd name="connsiteY48" fmla="*/ 738187 h 859632"/>
              <a:gd name="connsiteX49" fmla="*/ 1636735 w 2436313"/>
              <a:gd name="connsiteY49" fmla="*/ 742949 h 859632"/>
              <a:gd name="connsiteX50" fmla="*/ 1640910 w 2436313"/>
              <a:gd name="connsiteY50" fmla="*/ 761999 h 859632"/>
              <a:gd name="connsiteX51" fmla="*/ 1755733 w 2436313"/>
              <a:gd name="connsiteY51" fmla="*/ 766762 h 859632"/>
              <a:gd name="connsiteX52" fmla="*/ 1751557 w 2436313"/>
              <a:gd name="connsiteY52" fmla="*/ 773906 h 859632"/>
              <a:gd name="connsiteX53" fmla="*/ 1789135 w 2436313"/>
              <a:gd name="connsiteY53" fmla="*/ 771524 h 859632"/>
              <a:gd name="connsiteX54" fmla="*/ 1791222 w 2436313"/>
              <a:gd name="connsiteY54" fmla="*/ 788193 h 859632"/>
              <a:gd name="connsiteX55" fmla="*/ 2002077 w 2436313"/>
              <a:gd name="connsiteY55" fmla="*/ 790574 h 859632"/>
              <a:gd name="connsiteX56" fmla="*/ 2002077 w 2436313"/>
              <a:gd name="connsiteY56" fmla="*/ 823912 h 859632"/>
              <a:gd name="connsiteX57" fmla="*/ 2077234 w 2436313"/>
              <a:gd name="connsiteY57" fmla="*/ 823912 h 859632"/>
              <a:gd name="connsiteX58" fmla="*/ 2079321 w 2436313"/>
              <a:gd name="connsiteY58" fmla="*/ 852487 h 859632"/>
              <a:gd name="connsiteX59" fmla="*/ 2436313 w 2436313"/>
              <a:gd name="connsiteY59" fmla="*/ 859632 h 859632"/>
              <a:gd name="connsiteX60" fmla="*/ 2436313 w 2436313"/>
              <a:gd name="connsiteY60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202500 w 2436313"/>
              <a:gd name="connsiteY36" fmla="*/ 661987 h 859632"/>
              <a:gd name="connsiteX37" fmla="*/ 1116905 w 2436313"/>
              <a:gd name="connsiteY37" fmla="*/ 633412 h 859632"/>
              <a:gd name="connsiteX38" fmla="*/ 1210850 w 2436313"/>
              <a:gd name="connsiteY38" fmla="*/ 631031 h 859632"/>
              <a:gd name="connsiteX39" fmla="*/ 1221288 w 2436313"/>
              <a:gd name="connsiteY39" fmla="*/ 640556 h 859632"/>
              <a:gd name="connsiteX40" fmla="*/ 1288094 w 2436313"/>
              <a:gd name="connsiteY40" fmla="*/ 635793 h 859632"/>
              <a:gd name="connsiteX41" fmla="*/ 1296445 w 2436313"/>
              <a:gd name="connsiteY41" fmla="*/ 681037 h 859632"/>
              <a:gd name="connsiteX42" fmla="*/ 1325672 w 2436313"/>
              <a:gd name="connsiteY42" fmla="*/ 681037 h 859632"/>
              <a:gd name="connsiteX43" fmla="*/ 1323584 w 2436313"/>
              <a:gd name="connsiteY43" fmla="*/ 697706 h 859632"/>
              <a:gd name="connsiteX44" fmla="*/ 1507299 w 2436313"/>
              <a:gd name="connsiteY44" fmla="*/ 700087 h 859632"/>
              <a:gd name="connsiteX45" fmla="*/ 1507299 w 2436313"/>
              <a:gd name="connsiteY45" fmla="*/ 714374 h 859632"/>
              <a:gd name="connsiteX46" fmla="*/ 1601245 w 2436313"/>
              <a:gd name="connsiteY46" fmla="*/ 711993 h 859632"/>
              <a:gd name="connsiteX47" fmla="*/ 1601245 w 2436313"/>
              <a:gd name="connsiteY47" fmla="*/ 738187 h 859632"/>
              <a:gd name="connsiteX48" fmla="*/ 1636735 w 2436313"/>
              <a:gd name="connsiteY48" fmla="*/ 742949 h 859632"/>
              <a:gd name="connsiteX49" fmla="*/ 1640910 w 2436313"/>
              <a:gd name="connsiteY49" fmla="*/ 761999 h 859632"/>
              <a:gd name="connsiteX50" fmla="*/ 1755733 w 2436313"/>
              <a:gd name="connsiteY50" fmla="*/ 766762 h 859632"/>
              <a:gd name="connsiteX51" fmla="*/ 1751557 w 2436313"/>
              <a:gd name="connsiteY51" fmla="*/ 773906 h 859632"/>
              <a:gd name="connsiteX52" fmla="*/ 1789135 w 2436313"/>
              <a:gd name="connsiteY52" fmla="*/ 771524 h 859632"/>
              <a:gd name="connsiteX53" fmla="*/ 1791222 w 2436313"/>
              <a:gd name="connsiteY53" fmla="*/ 788193 h 859632"/>
              <a:gd name="connsiteX54" fmla="*/ 2002077 w 2436313"/>
              <a:gd name="connsiteY54" fmla="*/ 790574 h 859632"/>
              <a:gd name="connsiteX55" fmla="*/ 2002077 w 2436313"/>
              <a:gd name="connsiteY55" fmla="*/ 823912 h 859632"/>
              <a:gd name="connsiteX56" fmla="*/ 2077234 w 2436313"/>
              <a:gd name="connsiteY56" fmla="*/ 823912 h 859632"/>
              <a:gd name="connsiteX57" fmla="*/ 2079321 w 2436313"/>
              <a:gd name="connsiteY57" fmla="*/ 852487 h 859632"/>
              <a:gd name="connsiteX58" fmla="*/ 2436313 w 2436313"/>
              <a:gd name="connsiteY58" fmla="*/ 859632 h 859632"/>
              <a:gd name="connsiteX59" fmla="*/ 2436313 w 2436313"/>
              <a:gd name="connsiteY59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54274 w 2436313"/>
              <a:gd name="connsiteY35" fmla="*/ 650080 h 859632"/>
              <a:gd name="connsiteX36" fmla="*/ 1202500 w 2436313"/>
              <a:gd name="connsiteY36" fmla="*/ 661987 h 859632"/>
              <a:gd name="connsiteX37" fmla="*/ 1210850 w 2436313"/>
              <a:gd name="connsiteY37" fmla="*/ 631031 h 859632"/>
              <a:gd name="connsiteX38" fmla="*/ 1221288 w 2436313"/>
              <a:gd name="connsiteY38" fmla="*/ 640556 h 859632"/>
              <a:gd name="connsiteX39" fmla="*/ 1288094 w 2436313"/>
              <a:gd name="connsiteY39" fmla="*/ 635793 h 859632"/>
              <a:gd name="connsiteX40" fmla="*/ 1296445 w 2436313"/>
              <a:gd name="connsiteY40" fmla="*/ 681037 h 859632"/>
              <a:gd name="connsiteX41" fmla="*/ 1325672 w 2436313"/>
              <a:gd name="connsiteY41" fmla="*/ 681037 h 859632"/>
              <a:gd name="connsiteX42" fmla="*/ 1323584 w 2436313"/>
              <a:gd name="connsiteY42" fmla="*/ 697706 h 859632"/>
              <a:gd name="connsiteX43" fmla="*/ 1507299 w 2436313"/>
              <a:gd name="connsiteY43" fmla="*/ 700087 h 859632"/>
              <a:gd name="connsiteX44" fmla="*/ 1507299 w 2436313"/>
              <a:gd name="connsiteY44" fmla="*/ 714374 h 859632"/>
              <a:gd name="connsiteX45" fmla="*/ 1601245 w 2436313"/>
              <a:gd name="connsiteY45" fmla="*/ 711993 h 859632"/>
              <a:gd name="connsiteX46" fmla="*/ 1601245 w 2436313"/>
              <a:gd name="connsiteY46" fmla="*/ 738187 h 859632"/>
              <a:gd name="connsiteX47" fmla="*/ 1636735 w 2436313"/>
              <a:gd name="connsiteY47" fmla="*/ 742949 h 859632"/>
              <a:gd name="connsiteX48" fmla="*/ 1640910 w 2436313"/>
              <a:gd name="connsiteY48" fmla="*/ 761999 h 859632"/>
              <a:gd name="connsiteX49" fmla="*/ 1755733 w 2436313"/>
              <a:gd name="connsiteY49" fmla="*/ 766762 h 859632"/>
              <a:gd name="connsiteX50" fmla="*/ 1751557 w 2436313"/>
              <a:gd name="connsiteY50" fmla="*/ 773906 h 859632"/>
              <a:gd name="connsiteX51" fmla="*/ 1789135 w 2436313"/>
              <a:gd name="connsiteY51" fmla="*/ 771524 h 859632"/>
              <a:gd name="connsiteX52" fmla="*/ 1791222 w 2436313"/>
              <a:gd name="connsiteY52" fmla="*/ 788193 h 859632"/>
              <a:gd name="connsiteX53" fmla="*/ 2002077 w 2436313"/>
              <a:gd name="connsiteY53" fmla="*/ 790574 h 859632"/>
              <a:gd name="connsiteX54" fmla="*/ 2002077 w 2436313"/>
              <a:gd name="connsiteY54" fmla="*/ 823912 h 859632"/>
              <a:gd name="connsiteX55" fmla="*/ 2077234 w 2436313"/>
              <a:gd name="connsiteY55" fmla="*/ 823912 h 859632"/>
              <a:gd name="connsiteX56" fmla="*/ 2079321 w 2436313"/>
              <a:gd name="connsiteY56" fmla="*/ 852487 h 859632"/>
              <a:gd name="connsiteX57" fmla="*/ 2436313 w 2436313"/>
              <a:gd name="connsiteY57" fmla="*/ 859632 h 859632"/>
              <a:gd name="connsiteX58" fmla="*/ 2436313 w 2436313"/>
              <a:gd name="connsiteY5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10850 w 2436313"/>
              <a:gd name="connsiteY37" fmla="*/ 631031 h 859632"/>
              <a:gd name="connsiteX38" fmla="*/ 1221288 w 2436313"/>
              <a:gd name="connsiteY38" fmla="*/ 640556 h 859632"/>
              <a:gd name="connsiteX39" fmla="*/ 1288094 w 2436313"/>
              <a:gd name="connsiteY39" fmla="*/ 635793 h 859632"/>
              <a:gd name="connsiteX40" fmla="*/ 1296445 w 2436313"/>
              <a:gd name="connsiteY40" fmla="*/ 681037 h 859632"/>
              <a:gd name="connsiteX41" fmla="*/ 1325672 w 2436313"/>
              <a:gd name="connsiteY41" fmla="*/ 681037 h 859632"/>
              <a:gd name="connsiteX42" fmla="*/ 1323584 w 2436313"/>
              <a:gd name="connsiteY42" fmla="*/ 697706 h 859632"/>
              <a:gd name="connsiteX43" fmla="*/ 1507299 w 2436313"/>
              <a:gd name="connsiteY43" fmla="*/ 700087 h 859632"/>
              <a:gd name="connsiteX44" fmla="*/ 1507299 w 2436313"/>
              <a:gd name="connsiteY44" fmla="*/ 714374 h 859632"/>
              <a:gd name="connsiteX45" fmla="*/ 1601245 w 2436313"/>
              <a:gd name="connsiteY45" fmla="*/ 711993 h 859632"/>
              <a:gd name="connsiteX46" fmla="*/ 1601245 w 2436313"/>
              <a:gd name="connsiteY46" fmla="*/ 738187 h 859632"/>
              <a:gd name="connsiteX47" fmla="*/ 1636735 w 2436313"/>
              <a:gd name="connsiteY47" fmla="*/ 742949 h 859632"/>
              <a:gd name="connsiteX48" fmla="*/ 1640910 w 2436313"/>
              <a:gd name="connsiteY48" fmla="*/ 761999 h 859632"/>
              <a:gd name="connsiteX49" fmla="*/ 1755733 w 2436313"/>
              <a:gd name="connsiteY49" fmla="*/ 766762 h 859632"/>
              <a:gd name="connsiteX50" fmla="*/ 1751557 w 2436313"/>
              <a:gd name="connsiteY50" fmla="*/ 773906 h 859632"/>
              <a:gd name="connsiteX51" fmla="*/ 1789135 w 2436313"/>
              <a:gd name="connsiteY51" fmla="*/ 771524 h 859632"/>
              <a:gd name="connsiteX52" fmla="*/ 1791222 w 2436313"/>
              <a:gd name="connsiteY52" fmla="*/ 788193 h 859632"/>
              <a:gd name="connsiteX53" fmla="*/ 2002077 w 2436313"/>
              <a:gd name="connsiteY53" fmla="*/ 790574 h 859632"/>
              <a:gd name="connsiteX54" fmla="*/ 2002077 w 2436313"/>
              <a:gd name="connsiteY54" fmla="*/ 823912 h 859632"/>
              <a:gd name="connsiteX55" fmla="*/ 2077234 w 2436313"/>
              <a:gd name="connsiteY55" fmla="*/ 823912 h 859632"/>
              <a:gd name="connsiteX56" fmla="*/ 2079321 w 2436313"/>
              <a:gd name="connsiteY56" fmla="*/ 852487 h 859632"/>
              <a:gd name="connsiteX57" fmla="*/ 2436313 w 2436313"/>
              <a:gd name="connsiteY57" fmla="*/ 859632 h 859632"/>
              <a:gd name="connsiteX58" fmla="*/ 2436313 w 2436313"/>
              <a:gd name="connsiteY5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10850 w 2436313"/>
              <a:gd name="connsiteY37" fmla="*/ 631031 h 859632"/>
              <a:gd name="connsiteX38" fmla="*/ 1225463 w 2436313"/>
              <a:gd name="connsiteY38" fmla="*/ 685799 h 859632"/>
              <a:gd name="connsiteX39" fmla="*/ 1288094 w 2436313"/>
              <a:gd name="connsiteY39" fmla="*/ 635793 h 859632"/>
              <a:gd name="connsiteX40" fmla="*/ 1296445 w 2436313"/>
              <a:gd name="connsiteY40" fmla="*/ 681037 h 859632"/>
              <a:gd name="connsiteX41" fmla="*/ 1325672 w 2436313"/>
              <a:gd name="connsiteY41" fmla="*/ 681037 h 859632"/>
              <a:gd name="connsiteX42" fmla="*/ 1323584 w 2436313"/>
              <a:gd name="connsiteY42" fmla="*/ 697706 h 859632"/>
              <a:gd name="connsiteX43" fmla="*/ 1507299 w 2436313"/>
              <a:gd name="connsiteY43" fmla="*/ 700087 h 859632"/>
              <a:gd name="connsiteX44" fmla="*/ 1507299 w 2436313"/>
              <a:gd name="connsiteY44" fmla="*/ 714374 h 859632"/>
              <a:gd name="connsiteX45" fmla="*/ 1601245 w 2436313"/>
              <a:gd name="connsiteY45" fmla="*/ 711993 h 859632"/>
              <a:gd name="connsiteX46" fmla="*/ 1601245 w 2436313"/>
              <a:gd name="connsiteY46" fmla="*/ 738187 h 859632"/>
              <a:gd name="connsiteX47" fmla="*/ 1636735 w 2436313"/>
              <a:gd name="connsiteY47" fmla="*/ 742949 h 859632"/>
              <a:gd name="connsiteX48" fmla="*/ 1640910 w 2436313"/>
              <a:gd name="connsiteY48" fmla="*/ 761999 h 859632"/>
              <a:gd name="connsiteX49" fmla="*/ 1755733 w 2436313"/>
              <a:gd name="connsiteY49" fmla="*/ 766762 h 859632"/>
              <a:gd name="connsiteX50" fmla="*/ 1751557 w 2436313"/>
              <a:gd name="connsiteY50" fmla="*/ 773906 h 859632"/>
              <a:gd name="connsiteX51" fmla="*/ 1789135 w 2436313"/>
              <a:gd name="connsiteY51" fmla="*/ 771524 h 859632"/>
              <a:gd name="connsiteX52" fmla="*/ 1791222 w 2436313"/>
              <a:gd name="connsiteY52" fmla="*/ 788193 h 859632"/>
              <a:gd name="connsiteX53" fmla="*/ 2002077 w 2436313"/>
              <a:gd name="connsiteY53" fmla="*/ 790574 h 859632"/>
              <a:gd name="connsiteX54" fmla="*/ 2002077 w 2436313"/>
              <a:gd name="connsiteY54" fmla="*/ 823912 h 859632"/>
              <a:gd name="connsiteX55" fmla="*/ 2077234 w 2436313"/>
              <a:gd name="connsiteY55" fmla="*/ 823912 h 859632"/>
              <a:gd name="connsiteX56" fmla="*/ 2079321 w 2436313"/>
              <a:gd name="connsiteY56" fmla="*/ 852487 h 859632"/>
              <a:gd name="connsiteX57" fmla="*/ 2436313 w 2436313"/>
              <a:gd name="connsiteY57" fmla="*/ 859632 h 859632"/>
              <a:gd name="connsiteX58" fmla="*/ 2436313 w 2436313"/>
              <a:gd name="connsiteY58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8094 w 2436313"/>
              <a:gd name="connsiteY38" fmla="*/ 635793 h 859632"/>
              <a:gd name="connsiteX39" fmla="*/ 1296445 w 2436313"/>
              <a:gd name="connsiteY39" fmla="*/ 681037 h 859632"/>
              <a:gd name="connsiteX40" fmla="*/ 1325672 w 2436313"/>
              <a:gd name="connsiteY40" fmla="*/ 681037 h 859632"/>
              <a:gd name="connsiteX41" fmla="*/ 1323584 w 2436313"/>
              <a:gd name="connsiteY41" fmla="*/ 697706 h 859632"/>
              <a:gd name="connsiteX42" fmla="*/ 1507299 w 2436313"/>
              <a:gd name="connsiteY42" fmla="*/ 700087 h 859632"/>
              <a:gd name="connsiteX43" fmla="*/ 1507299 w 2436313"/>
              <a:gd name="connsiteY43" fmla="*/ 714374 h 859632"/>
              <a:gd name="connsiteX44" fmla="*/ 1601245 w 2436313"/>
              <a:gd name="connsiteY44" fmla="*/ 711993 h 859632"/>
              <a:gd name="connsiteX45" fmla="*/ 1601245 w 2436313"/>
              <a:gd name="connsiteY45" fmla="*/ 738187 h 859632"/>
              <a:gd name="connsiteX46" fmla="*/ 1636735 w 2436313"/>
              <a:gd name="connsiteY46" fmla="*/ 742949 h 859632"/>
              <a:gd name="connsiteX47" fmla="*/ 1640910 w 2436313"/>
              <a:gd name="connsiteY47" fmla="*/ 761999 h 859632"/>
              <a:gd name="connsiteX48" fmla="*/ 1755733 w 2436313"/>
              <a:gd name="connsiteY48" fmla="*/ 766762 h 859632"/>
              <a:gd name="connsiteX49" fmla="*/ 1751557 w 2436313"/>
              <a:gd name="connsiteY49" fmla="*/ 773906 h 859632"/>
              <a:gd name="connsiteX50" fmla="*/ 1789135 w 2436313"/>
              <a:gd name="connsiteY50" fmla="*/ 771524 h 859632"/>
              <a:gd name="connsiteX51" fmla="*/ 1791222 w 2436313"/>
              <a:gd name="connsiteY51" fmla="*/ 788193 h 859632"/>
              <a:gd name="connsiteX52" fmla="*/ 2002077 w 2436313"/>
              <a:gd name="connsiteY52" fmla="*/ 790574 h 859632"/>
              <a:gd name="connsiteX53" fmla="*/ 2002077 w 2436313"/>
              <a:gd name="connsiteY53" fmla="*/ 823912 h 859632"/>
              <a:gd name="connsiteX54" fmla="*/ 2077234 w 2436313"/>
              <a:gd name="connsiteY54" fmla="*/ 823912 h 859632"/>
              <a:gd name="connsiteX55" fmla="*/ 2079321 w 2436313"/>
              <a:gd name="connsiteY55" fmla="*/ 852487 h 859632"/>
              <a:gd name="connsiteX56" fmla="*/ 2436313 w 2436313"/>
              <a:gd name="connsiteY56" fmla="*/ 859632 h 859632"/>
              <a:gd name="connsiteX57" fmla="*/ 2436313 w 2436313"/>
              <a:gd name="connsiteY57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96445 w 2436313"/>
              <a:gd name="connsiteY38" fmla="*/ 681037 h 859632"/>
              <a:gd name="connsiteX39" fmla="*/ 1325672 w 2436313"/>
              <a:gd name="connsiteY39" fmla="*/ 681037 h 859632"/>
              <a:gd name="connsiteX40" fmla="*/ 1323584 w 2436313"/>
              <a:gd name="connsiteY40" fmla="*/ 697706 h 859632"/>
              <a:gd name="connsiteX41" fmla="*/ 1507299 w 2436313"/>
              <a:gd name="connsiteY41" fmla="*/ 700087 h 859632"/>
              <a:gd name="connsiteX42" fmla="*/ 1507299 w 2436313"/>
              <a:gd name="connsiteY42" fmla="*/ 714374 h 859632"/>
              <a:gd name="connsiteX43" fmla="*/ 1601245 w 2436313"/>
              <a:gd name="connsiteY43" fmla="*/ 711993 h 859632"/>
              <a:gd name="connsiteX44" fmla="*/ 1601245 w 2436313"/>
              <a:gd name="connsiteY44" fmla="*/ 738187 h 859632"/>
              <a:gd name="connsiteX45" fmla="*/ 1636735 w 2436313"/>
              <a:gd name="connsiteY45" fmla="*/ 742949 h 859632"/>
              <a:gd name="connsiteX46" fmla="*/ 1640910 w 2436313"/>
              <a:gd name="connsiteY46" fmla="*/ 761999 h 859632"/>
              <a:gd name="connsiteX47" fmla="*/ 1755733 w 2436313"/>
              <a:gd name="connsiteY47" fmla="*/ 766762 h 859632"/>
              <a:gd name="connsiteX48" fmla="*/ 1751557 w 2436313"/>
              <a:gd name="connsiteY48" fmla="*/ 773906 h 859632"/>
              <a:gd name="connsiteX49" fmla="*/ 1789135 w 2436313"/>
              <a:gd name="connsiteY49" fmla="*/ 771524 h 859632"/>
              <a:gd name="connsiteX50" fmla="*/ 1791222 w 2436313"/>
              <a:gd name="connsiteY50" fmla="*/ 788193 h 859632"/>
              <a:gd name="connsiteX51" fmla="*/ 2002077 w 2436313"/>
              <a:gd name="connsiteY51" fmla="*/ 790574 h 859632"/>
              <a:gd name="connsiteX52" fmla="*/ 2002077 w 2436313"/>
              <a:gd name="connsiteY52" fmla="*/ 823912 h 859632"/>
              <a:gd name="connsiteX53" fmla="*/ 2077234 w 2436313"/>
              <a:gd name="connsiteY53" fmla="*/ 823912 h 859632"/>
              <a:gd name="connsiteX54" fmla="*/ 2079321 w 2436313"/>
              <a:gd name="connsiteY54" fmla="*/ 852487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96445 w 2436313"/>
              <a:gd name="connsiteY38" fmla="*/ 681037 h 859632"/>
              <a:gd name="connsiteX39" fmla="*/ 1325672 w 2436313"/>
              <a:gd name="connsiteY39" fmla="*/ 681037 h 859632"/>
              <a:gd name="connsiteX40" fmla="*/ 1281830 w 2436313"/>
              <a:gd name="connsiteY40" fmla="*/ 728662 h 859632"/>
              <a:gd name="connsiteX41" fmla="*/ 1507299 w 2436313"/>
              <a:gd name="connsiteY41" fmla="*/ 700087 h 859632"/>
              <a:gd name="connsiteX42" fmla="*/ 1507299 w 2436313"/>
              <a:gd name="connsiteY42" fmla="*/ 714374 h 859632"/>
              <a:gd name="connsiteX43" fmla="*/ 1601245 w 2436313"/>
              <a:gd name="connsiteY43" fmla="*/ 711993 h 859632"/>
              <a:gd name="connsiteX44" fmla="*/ 1601245 w 2436313"/>
              <a:gd name="connsiteY44" fmla="*/ 738187 h 859632"/>
              <a:gd name="connsiteX45" fmla="*/ 1636735 w 2436313"/>
              <a:gd name="connsiteY45" fmla="*/ 742949 h 859632"/>
              <a:gd name="connsiteX46" fmla="*/ 1640910 w 2436313"/>
              <a:gd name="connsiteY46" fmla="*/ 761999 h 859632"/>
              <a:gd name="connsiteX47" fmla="*/ 1755733 w 2436313"/>
              <a:gd name="connsiteY47" fmla="*/ 766762 h 859632"/>
              <a:gd name="connsiteX48" fmla="*/ 1751557 w 2436313"/>
              <a:gd name="connsiteY48" fmla="*/ 773906 h 859632"/>
              <a:gd name="connsiteX49" fmla="*/ 1789135 w 2436313"/>
              <a:gd name="connsiteY49" fmla="*/ 771524 h 859632"/>
              <a:gd name="connsiteX50" fmla="*/ 1791222 w 2436313"/>
              <a:gd name="connsiteY50" fmla="*/ 788193 h 859632"/>
              <a:gd name="connsiteX51" fmla="*/ 2002077 w 2436313"/>
              <a:gd name="connsiteY51" fmla="*/ 790574 h 859632"/>
              <a:gd name="connsiteX52" fmla="*/ 2002077 w 2436313"/>
              <a:gd name="connsiteY52" fmla="*/ 823912 h 859632"/>
              <a:gd name="connsiteX53" fmla="*/ 2077234 w 2436313"/>
              <a:gd name="connsiteY53" fmla="*/ 823912 h 859632"/>
              <a:gd name="connsiteX54" fmla="*/ 2079321 w 2436313"/>
              <a:gd name="connsiteY54" fmla="*/ 852487 h 859632"/>
              <a:gd name="connsiteX55" fmla="*/ 2436313 w 2436313"/>
              <a:gd name="connsiteY55" fmla="*/ 859632 h 859632"/>
              <a:gd name="connsiteX56" fmla="*/ 2436313 w 2436313"/>
              <a:gd name="connsiteY56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96445 w 2436313"/>
              <a:gd name="connsiteY38" fmla="*/ 681037 h 859632"/>
              <a:gd name="connsiteX39" fmla="*/ 1281830 w 2436313"/>
              <a:gd name="connsiteY39" fmla="*/ 728662 h 859632"/>
              <a:gd name="connsiteX40" fmla="*/ 1507299 w 2436313"/>
              <a:gd name="connsiteY40" fmla="*/ 700087 h 859632"/>
              <a:gd name="connsiteX41" fmla="*/ 1507299 w 2436313"/>
              <a:gd name="connsiteY41" fmla="*/ 714374 h 859632"/>
              <a:gd name="connsiteX42" fmla="*/ 1601245 w 2436313"/>
              <a:gd name="connsiteY42" fmla="*/ 711993 h 859632"/>
              <a:gd name="connsiteX43" fmla="*/ 1601245 w 2436313"/>
              <a:gd name="connsiteY43" fmla="*/ 738187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507299 w 2436313"/>
              <a:gd name="connsiteY40" fmla="*/ 700087 h 859632"/>
              <a:gd name="connsiteX41" fmla="*/ 1507299 w 2436313"/>
              <a:gd name="connsiteY41" fmla="*/ 714374 h 859632"/>
              <a:gd name="connsiteX42" fmla="*/ 1601245 w 2436313"/>
              <a:gd name="connsiteY42" fmla="*/ 711993 h 859632"/>
              <a:gd name="connsiteX43" fmla="*/ 1601245 w 2436313"/>
              <a:gd name="connsiteY43" fmla="*/ 738187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507299 w 2436313"/>
              <a:gd name="connsiteY41" fmla="*/ 714374 h 859632"/>
              <a:gd name="connsiteX42" fmla="*/ 1601245 w 2436313"/>
              <a:gd name="connsiteY42" fmla="*/ 711993 h 859632"/>
              <a:gd name="connsiteX43" fmla="*/ 1601245 w 2436313"/>
              <a:gd name="connsiteY43" fmla="*/ 738187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601245 w 2436313"/>
              <a:gd name="connsiteY42" fmla="*/ 711993 h 859632"/>
              <a:gd name="connsiteX43" fmla="*/ 1601245 w 2436313"/>
              <a:gd name="connsiteY43" fmla="*/ 738187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601245 w 2436313"/>
              <a:gd name="connsiteY43" fmla="*/ 738187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636735 w 2436313"/>
              <a:gd name="connsiteY44" fmla="*/ 742949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640910 w 2436313"/>
              <a:gd name="connsiteY45" fmla="*/ 761999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55733 w 2436313"/>
              <a:gd name="connsiteY46" fmla="*/ 766762 h 859632"/>
              <a:gd name="connsiteX47" fmla="*/ 1751557 w 2436313"/>
              <a:gd name="connsiteY47" fmla="*/ 773906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55733 w 2436313"/>
              <a:gd name="connsiteY46" fmla="*/ 766762 h 859632"/>
              <a:gd name="connsiteX47" fmla="*/ 1693102 w 2436313"/>
              <a:gd name="connsiteY47" fmla="*/ 778668 h 859632"/>
              <a:gd name="connsiteX48" fmla="*/ 1789135 w 2436313"/>
              <a:gd name="connsiteY48" fmla="*/ 771524 h 859632"/>
              <a:gd name="connsiteX49" fmla="*/ 1791222 w 2436313"/>
              <a:gd name="connsiteY49" fmla="*/ 788193 h 859632"/>
              <a:gd name="connsiteX50" fmla="*/ 2002077 w 2436313"/>
              <a:gd name="connsiteY50" fmla="*/ 790574 h 859632"/>
              <a:gd name="connsiteX51" fmla="*/ 2002077 w 2436313"/>
              <a:gd name="connsiteY51" fmla="*/ 823912 h 859632"/>
              <a:gd name="connsiteX52" fmla="*/ 2077234 w 2436313"/>
              <a:gd name="connsiteY52" fmla="*/ 823912 h 859632"/>
              <a:gd name="connsiteX53" fmla="*/ 2079321 w 2436313"/>
              <a:gd name="connsiteY53" fmla="*/ 852487 h 859632"/>
              <a:gd name="connsiteX54" fmla="*/ 2436313 w 2436313"/>
              <a:gd name="connsiteY54" fmla="*/ 859632 h 859632"/>
              <a:gd name="connsiteX55" fmla="*/ 2436313 w 2436313"/>
              <a:gd name="connsiteY55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693102 w 2436313"/>
              <a:gd name="connsiteY46" fmla="*/ 778668 h 859632"/>
              <a:gd name="connsiteX47" fmla="*/ 1789135 w 2436313"/>
              <a:gd name="connsiteY47" fmla="*/ 771524 h 859632"/>
              <a:gd name="connsiteX48" fmla="*/ 1791222 w 2436313"/>
              <a:gd name="connsiteY48" fmla="*/ 788193 h 859632"/>
              <a:gd name="connsiteX49" fmla="*/ 2002077 w 2436313"/>
              <a:gd name="connsiteY49" fmla="*/ 790574 h 859632"/>
              <a:gd name="connsiteX50" fmla="*/ 2002077 w 2436313"/>
              <a:gd name="connsiteY50" fmla="*/ 823912 h 859632"/>
              <a:gd name="connsiteX51" fmla="*/ 2077234 w 2436313"/>
              <a:gd name="connsiteY51" fmla="*/ 823912 h 859632"/>
              <a:gd name="connsiteX52" fmla="*/ 2079321 w 2436313"/>
              <a:gd name="connsiteY52" fmla="*/ 852487 h 859632"/>
              <a:gd name="connsiteX53" fmla="*/ 2436313 w 2436313"/>
              <a:gd name="connsiteY53" fmla="*/ 859632 h 859632"/>
              <a:gd name="connsiteX54" fmla="*/ 2436313 w 2436313"/>
              <a:gd name="connsiteY5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89135 w 2436313"/>
              <a:gd name="connsiteY47" fmla="*/ 771524 h 859632"/>
              <a:gd name="connsiteX48" fmla="*/ 1791222 w 2436313"/>
              <a:gd name="connsiteY48" fmla="*/ 788193 h 859632"/>
              <a:gd name="connsiteX49" fmla="*/ 2002077 w 2436313"/>
              <a:gd name="connsiteY49" fmla="*/ 790574 h 859632"/>
              <a:gd name="connsiteX50" fmla="*/ 2002077 w 2436313"/>
              <a:gd name="connsiteY50" fmla="*/ 823912 h 859632"/>
              <a:gd name="connsiteX51" fmla="*/ 2077234 w 2436313"/>
              <a:gd name="connsiteY51" fmla="*/ 823912 h 859632"/>
              <a:gd name="connsiteX52" fmla="*/ 2079321 w 2436313"/>
              <a:gd name="connsiteY52" fmla="*/ 852487 h 859632"/>
              <a:gd name="connsiteX53" fmla="*/ 2436313 w 2436313"/>
              <a:gd name="connsiteY53" fmla="*/ 859632 h 859632"/>
              <a:gd name="connsiteX54" fmla="*/ 2436313 w 2436313"/>
              <a:gd name="connsiteY5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89135 w 2436313"/>
              <a:gd name="connsiteY47" fmla="*/ 771524 h 859632"/>
              <a:gd name="connsiteX48" fmla="*/ 1718154 w 2436313"/>
              <a:gd name="connsiteY48" fmla="*/ 797718 h 859632"/>
              <a:gd name="connsiteX49" fmla="*/ 2002077 w 2436313"/>
              <a:gd name="connsiteY49" fmla="*/ 790574 h 859632"/>
              <a:gd name="connsiteX50" fmla="*/ 2002077 w 2436313"/>
              <a:gd name="connsiteY50" fmla="*/ 823912 h 859632"/>
              <a:gd name="connsiteX51" fmla="*/ 2077234 w 2436313"/>
              <a:gd name="connsiteY51" fmla="*/ 823912 h 859632"/>
              <a:gd name="connsiteX52" fmla="*/ 2079321 w 2436313"/>
              <a:gd name="connsiteY52" fmla="*/ 852487 h 859632"/>
              <a:gd name="connsiteX53" fmla="*/ 2436313 w 2436313"/>
              <a:gd name="connsiteY53" fmla="*/ 859632 h 859632"/>
              <a:gd name="connsiteX54" fmla="*/ 2436313 w 2436313"/>
              <a:gd name="connsiteY54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18154 w 2436313"/>
              <a:gd name="connsiteY47" fmla="*/ 797718 h 859632"/>
              <a:gd name="connsiteX48" fmla="*/ 2002077 w 2436313"/>
              <a:gd name="connsiteY48" fmla="*/ 790574 h 859632"/>
              <a:gd name="connsiteX49" fmla="*/ 2002077 w 2436313"/>
              <a:gd name="connsiteY49" fmla="*/ 823912 h 859632"/>
              <a:gd name="connsiteX50" fmla="*/ 2077234 w 2436313"/>
              <a:gd name="connsiteY50" fmla="*/ 823912 h 859632"/>
              <a:gd name="connsiteX51" fmla="*/ 2079321 w 2436313"/>
              <a:gd name="connsiteY51" fmla="*/ 8524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18154 w 2436313"/>
              <a:gd name="connsiteY47" fmla="*/ 797718 h 859632"/>
              <a:gd name="connsiteX48" fmla="*/ 2002077 w 2436313"/>
              <a:gd name="connsiteY48" fmla="*/ 790574 h 859632"/>
              <a:gd name="connsiteX49" fmla="*/ 2002077 w 2436313"/>
              <a:gd name="connsiteY49" fmla="*/ 823912 h 859632"/>
              <a:gd name="connsiteX50" fmla="*/ 2077234 w 2436313"/>
              <a:gd name="connsiteY50" fmla="*/ 823912 h 859632"/>
              <a:gd name="connsiteX51" fmla="*/ 2079321 w 2436313"/>
              <a:gd name="connsiteY51" fmla="*/ 8524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18154 w 2436313"/>
              <a:gd name="connsiteY47" fmla="*/ 797718 h 859632"/>
              <a:gd name="connsiteX48" fmla="*/ 2002077 w 2436313"/>
              <a:gd name="connsiteY48" fmla="*/ 790574 h 859632"/>
              <a:gd name="connsiteX49" fmla="*/ 2002077 w 2436313"/>
              <a:gd name="connsiteY49" fmla="*/ 823912 h 859632"/>
              <a:gd name="connsiteX50" fmla="*/ 2077234 w 2436313"/>
              <a:gd name="connsiteY50" fmla="*/ 823912 h 859632"/>
              <a:gd name="connsiteX51" fmla="*/ 2079321 w 2436313"/>
              <a:gd name="connsiteY51" fmla="*/ 8524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62209 w 2436313"/>
              <a:gd name="connsiteY29" fmla="*/ 552450 h 859632"/>
              <a:gd name="connsiteX30" fmla="*/ 891437 w 2436313"/>
              <a:gd name="connsiteY30" fmla="*/ 554831 h 859632"/>
              <a:gd name="connsiteX31" fmla="*/ 924838 w 2436313"/>
              <a:gd name="connsiteY31" fmla="*/ 573881 h 859632"/>
              <a:gd name="connsiteX32" fmla="*/ 964504 w 2436313"/>
              <a:gd name="connsiteY32" fmla="*/ 588168 h 859632"/>
              <a:gd name="connsiteX33" fmla="*/ 987469 w 2436313"/>
              <a:gd name="connsiteY33" fmla="*/ 600074 h 859632"/>
              <a:gd name="connsiteX34" fmla="*/ 1010433 w 2436313"/>
              <a:gd name="connsiteY34" fmla="*/ 621505 h 859632"/>
              <a:gd name="connsiteX35" fmla="*/ 1066801 w 2436313"/>
              <a:gd name="connsiteY35" fmla="*/ 661986 h 859632"/>
              <a:gd name="connsiteX36" fmla="*/ 1202500 w 2436313"/>
              <a:gd name="connsiteY36" fmla="*/ 661987 h 859632"/>
              <a:gd name="connsiteX37" fmla="*/ 1225463 w 2436313"/>
              <a:gd name="connsiteY37" fmla="*/ 685799 h 859632"/>
              <a:gd name="connsiteX38" fmla="*/ 1283920 w 2436313"/>
              <a:gd name="connsiteY38" fmla="*/ 683418 h 859632"/>
              <a:gd name="connsiteX39" fmla="*/ 1281830 w 2436313"/>
              <a:gd name="connsiteY39" fmla="*/ 728662 h 859632"/>
              <a:gd name="connsiteX40" fmla="*/ 1434230 w 2436313"/>
              <a:gd name="connsiteY40" fmla="*/ 726281 h 859632"/>
              <a:gd name="connsiteX41" fmla="*/ 1421705 w 2436313"/>
              <a:gd name="connsiteY41" fmla="*/ 742949 h 859632"/>
              <a:gd name="connsiteX42" fmla="*/ 1488511 w 2436313"/>
              <a:gd name="connsiteY42" fmla="*/ 745330 h 859632"/>
              <a:gd name="connsiteX43" fmla="*/ 1490599 w 2436313"/>
              <a:gd name="connsiteY43" fmla="*/ 759618 h 859632"/>
              <a:gd name="connsiteX44" fmla="*/ 1582455 w 2436313"/>
              <a:gd name="connsiteY44" fmla="*/ 754855 h 859632"/>
              <a:gd name="connsiteX45" fmla="*/ 1586631 w 2436313"/>
              <a:gd name="connsiteY45" fmla="*/ 771524 h 859632"/>
              <a:gd name="connsiteX46" fmla="*/ 1718154 w 2436313"/>
              <a:gd name="connsiteY46" fmla="*/ 776287 h 859632"/>
              <a:gd name="connsiteX47" fmla="*/ 1718154 w 2436313"/>
              <a:gd name="connsiteY47" fmla="*/ 797718 h 859632"/>
              <a:gd name="connsiteX48" fmla="*/ 2002077 w 2436313"/>
              <a:gd name="connsiteY48" fmla="*/ 790574 h 859632"/>
              <a:gd name="connsiteX49" fmla="*/ 2002077 w 2436313"/>
              <a:gd name="connsiteY49" fmla="*/ 823912 h 859632"/>
              <a:gd name="connsiteX50" fmla="*/ 2077234 w 2436313"/>
              <a:gd name="connsiteY50" fmla="*/ 823912 h 859632"/>
              <a:gd name="connsiteX51" fmla="*/ 2079321 w 2436313"/>
              <a:gd name="connsiteY51" fmla="*/ 852487 h 859632"/>
              <a:gd name="connsiteX52" fmla="*/ 2436313 w 2436313"/>
              <a:gd name="connsiteY52" fmla="*/ 859632 h 859632"/>
              <a:gd name="connsiteX53" fmla="*/ 2436313 w 2436313"/>
              <a:gd name="connsiteY53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91437 w 2436313"/>
              <a:gd name="connsiteY29" fmla="*/ 554831 h 859632"/>
              <a:gd name="connsiteX30" fmla="*/ 924838 w 2436313"/>
              <a:gd name="connsiteY30" fmla="*/ 573881 h 859632"/>
              <a:gd name="connsiteX31" fmla="*/ 964504 w 2436313"/>
              <a:gd name="connsiteY31" fmla="*/ 588168 h 859632"/>
              <a:gd name="connsiteX32" fmla="*/ 987469 w 2436313"/>
              <a:gd name="connsiteY32" fmla="*/ 600074 h 859632"/>
              <a:gd name="connsiteX33" fmla="*/ 1010433 w 2436313"/>
              <a:gd name="connsiteY33" fmla="*/ 621505 h 859632"/>
              <a:gd name="connsiteX34" fmla="*/ 1066801 w 2436313"/>
              <a:gd name="connsiteY34" fmla="*/ 661986 h 859632"/>
              <a:gd name="connsiteX35" fmla="*/ 1202500 w 2436313"/>
              <a:gd name="connsiteY35" fmla="*/ 661987 h 859632"/>
              <a:gd name="connsiteX36" fmla="*/ 1225463 w 2436313"/>
              <a:gd name="connsiteY36" fmla="*/ 685799 h 859632"/>
              <a:gd name="connsiteX37" fmla="*/ 1283920 w 2436313"/>
              <a:gd name="connsiteY37" fmla="*/ 683418 h 859632"/>
              <a:gd name="connsiteX38" fmla="*/ 1281830 w 2436313"/>
              <a:gd name="connsiteY38" fmla="*/ 728662 h 859632"/>
              <a:gd name="connsiteX39" fmla="*/ 1434230 w 2436313"/>
              <a:gd name="connsiteY39" fmla="*/ 726281 h 859632"/>
              <a:gd name="connsiteX40" fmla="*/ 1421705 w 2436313"/>
              <a:gd name="connsiteY40" fmla="*/ 742949 h 859632"/>
              <a:gd name="connsiteX41" fmla="*/ 1488511 w 2436313"/>
              <a:gd name="connsiteY41" fmla="*/ 745330 h 859632"/>
              <a:gd name="connsiteX42" fmla="*/ 1490599 w 2436313"/>
              <a:gd name="connsiteY42" fmla="*/ 759618 h 859632"/>
              <a:gd name="connsiteX43" fmla="*/ 1582455 w 2436313"/>
              <a:gd name="connsiteY43" fmla="*/ 754855 h 859632"/>
              <a:gd name="connsiteX44" fmla="*/ 1586631 w 2436313"/>
              <a:gd name="connsiteY44" fmla="*/ 771524 h 859632"/>
              <a:gd name="connsiteX45" fmla="*/ 1718154 w 2436313"/>
              <a:gd name="connsiteY45" fmla="*/ 776287 h 859632"/>
              <a:gd name="connsiteX46" fmla="*/ 1718154 w 2436313"/>
              <a:gd name="connsiteY46" fmla="*/ 797718 h 859632"/>
              <a:gd name="connsiteX47" fmla="*/ 2002077 w 2436313"/>
              <a:gd name="connsiteY47" fmla="*/ 790574 h 859632"/>
              <a:gd name="connsiteX48" fmla="*/ 2002077 w 2436313"/>
              <a:gd name="connsiteY48" fmla="*/ 823912 h 859632"/>
              <a:gd name="connsiteX49" fmla="*/ 2077234 w 2436313"/>
              <a:gd name="connsiteY49" fmla="*/ 823912 h 859632"/>
              <a:gd name="connsiteX50" fmla="*/ 2079321 w 2436313"/>
              <a:gd name="connsiteY50" fmla="*/ 852487 h 859632"/>
              <a:gd name="connsiteX51" fmla="*/ 2436313 w 2436313"/>
              <a:gd name="connsiteY51" fmla="*/ 859632 h 859632"/>
              <a:gd name="connsiteX52" fmla="*/ 2436313 w 2436313"/>
              <a:gd name="connsiteY5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93525 w 2436313"/>
              <a:gd name="connsiteY29" fmla="*/ 561975 h 859632"/>
              <a:gd name="connsiteX30" fmla="*/ 924838 w 2436313"/>
              <a:gd name="connsiteY30" fmla="*/ 573881 h 859632"/>
              <a:gd name="connsiteX31" fmla="*/ 964504 w 2436313"/>
              <a:gd name="connsiteY31" fmla="*/ 588168 h 859632"/>
              <a:gd name="connsiteX32" fmla="*/ 987469 w 2436313"/>
              <a:gd name="connsiteY32" fmla="*/ 600074 h 859632"/>
              <a:gd name="connsiteX33" fmla="*/ 1010433 w 2436313"/>
              <a:gd name="connsiteY33" fmla="*/ 621505 h 859632"/>
              <a:gd name="connsiteX34" fmla="*/ 1066801 w 2436313"/>
              <a:gd name="connsiteY34" fmla="*/ 661986 h 859632"/>
              <a:gd name="connsiteX35" fmla="*/ 1202500 w 2436313"/>
              <a:gd name="connsiteY35" fmla="*/ 661987 h 859632"/>
              <a:gd name="connsiteX36" fmla="*/ 1225463 w 2436313"/>
              <a:gd name="connsiteY36" fmla="*/ 685799 h 859632"/>
              <a:gd name="connsiteX37" fmla="*/ 1283920 w 2436313"/>
              <a:gd name="connsiteY37" fmla="*/ 683418 h 859632"/>
              <a:gd name="connsiteX38" fmla="*/ 1281830 w 2436313"/>
              <a:gd name="connsiteY38" fmla="*/ 728662 h 859632"/>
              <a:gd name="connsiteX39" fmla="*/ 1434230 w 2436313"/>
              <a:gd name="connsiteY39" fmla="*/ 726281 h 859632"/>
              <a:gd name="connsiteX40" fmla="*/ 1421705 w 2436313"/>
              <a:gd name="connsiteY40" fmla="*/ 742949 h 859632"/>
              <a:gd name="connsiteX41" fmla="*/ 1488511 w 2436313"/>
              <a:gd name="connsiteY41" fmla="*/ 745330 h 859632"/>
              <a:gd name="connsiteX42" fmla="*/ 1490599 w 2436313"/>
              <a:gd name="connsiteY42" fmla="*/ 759618 h 859632"/>
              <a:gd name="connsiteX43" fmla="*/ 1582455 w 2436313"/>
              <a:gd name="connsiteY43" fmla="*/ 754855 h 859632"/>
              <a:gd name="connsiteX44" fmla="*/ 1586631 w 2436313"/>
              <a:gd name="connsiteY44" fmla="*/ 771524 h 859632"/>
              <a:gd name="connsiteX45" fmla="*/ 1718154 w 2436313"/>
              <a:gd name="connsiteY45" fmla="*/ 776287 h 859632"/>
              <a:gd name="connsiteX46" fmla="*/ 1718154 w 2436313"/>
              <a:gd name="connsiteY46" fmla="*/ 797718 h 859632"/>
              <a:gd name="connsiteX47" fmla="*/ 2002077 w 2436313"/>
              <a:gd name="connsiteY47" fmla="*/ 790574 h 859632"/>
              <a:gd name="connsiteX48" fmla="*/ 2002077 w 2436313"/>
              <a:gd name="connsiteY48" fmla="*/ 823912 h 859632"/>
              <a:gd name="connsiteX49" fmla="*/ 2077234 w 2436313"/>
              <a:gd name="connsiteY49" fmla="*/ 823912 h 859632"/>
              <a:gd name="connsiteX50" fmla="*/ 2079321 w 2436313"/>
              <a:gd name="connsiteY50" fmla="*/ 852487 h 859632"/>
              <a:gd name="connsiteX51" fmla="*/ 2436313 w 2436313"/>
              <a:gd name="connsiteY51" fmla="*/ 859632 h 859632"/>
              <a:gd name="connsiteX52" fmla="*/ 2436313 w 2436313"/>
              <a:gd name="connsiteY52" fmla="*/ 859632 h 859632"/>
              <a:gd name="connsiteX0" fmla="*/ 0 w 2436313"/>
              <a:gd name="connsiteY0" fmla="*/ 0 h 859632"/>
              <a:gd name="connsiteX1" fmla="*/ 114823 w 2436313"/>
              <a:gd name="connsiteY1" fmla="*/ 7143 h 859632"/>
              <a:gd name="connsiteX2" fmla="*/ 146137 w 2436313"/>
              <a:gd name="connsiteY2" fmla="*/ 57149 h 859632"/>
              <a:gd name="connsiteX3" fmla="*/ 173278 w 2436313"/>
              <a:gd name="connsiteY3" fmla="*/ 102393 h 859632"/>
              <a:gd name="connsiteX4" fmla="*/ 219206 w 2436313"/>
              <a:gd name="connsiteY4" fmla="*/ 107156 h 859632"/>
              <a:gd name="connsiteX5" fmla="*/ 221294 w 2436313"/>
              <a:gd name="connsiteY5" fmla="*/ 135731 h 859632"/>
              <a:gd name="connsiteX6" fmla="*/ 237995 w 2436313"/>
              <a:gd name="connsiteY6" fmla="*/ 135731 h 859632"/>
              <a:gd name="connsiteX7" fmla="*/ 254696 w 2436313"/>
              <a:gd name="connsiteY7" fmla="*/ 192881 h 859632"/>
              <a:gd name="connsiteX8" fmla="*/ 338203 w 2436313"/>
              <a:gd name="connsiteY8" fmla="*/ 195262 h 859632"/>
              <a:gd name="connsiteX9" fmla="*/ 342379 w 2436313"/>
              <a:gd name="connsiteY9" fmla="*/ 228599 h 859632"/>
              <a:gd name="connsiteX10" fmla="*/ 377869 w 2436313"/>
              <a:gd name="connsiteY10" fmla="*/ 228599 h 859632"/>
              <a:gd name="connsiteX11" fmla="*/ 373694 w 2436313"/>
              <a:gd name="connsiteY11" fmla="*/ 242887 h 859632"/>
              <a:gd name="connsiteX12" fmla="*/ 394570 w 2436313"/>
              <a:gd name="connsiteY12" fmla="*/ 250030 h 859632"/>
              <a:gd name="connsiteX13" fmla="*/ 417535 w 2436313"/>
              <a:gd name="connsiteY13" fmla="*/ 266699 h 859632"/>
              <a:gd name="connsiteX14" fmla="*/ 448850 w 2436313"/>
              <a:gd name="connsiteY14" fmla="*/ 300037 h 859632"/>
              <a:gd name="connsiteX15" fmla="*/ 461376 w 2436313"/>
              <a:gd name="connsiteY15" fmla="*/ 350043 h 859632"/>
              <a:gd name="connsiteX16" fmla="*/ 505218 w 2436313"/>
              <a:gd name="connsiteY16" fmla="*/ 373854 h 859632"/>
              <a:gd name="connsiteX17" fmla="*/ 546970 w 2436313"/>
              <a:gd name="connsiteY17" fmla="*/ 400049 h 859632"/>
              <a:gd name="connsiteX18" fmla="*/ 582461 w 2436313"/>
              <a:gd name="connsiteY18" fmla="*/ 409575 h 859632"/>
              <a:gd name="connsiteX19" fmla="*/ 609601 w 2436313"/>
              <a:gd name="connsiteY19" fmla="*/ 431006 h 859632"/>
              <a:gd name="connsiteX20" fmla="*/ 636740 w 2436313"/>
              <a:gd name="connsiteY20" fmla="*/ 452437 h 859632"/>
              <a:gd name="connsiteX21" fmla="*/ 676405 w 2436313"/>
              <a:gd name="connsiteY21" fmla="*/ 457199 h 859632"/>
              <a:gd name="connsiteX22" fmla="*/ 703546 w 2436313"/>
              <a:gd name="connsiteY22" fmla="*/ 473869 h 859632"/>
              <a:gd name="connsiteX23" fmla="*/ 724423 w 2436313"/>
              <a:gd name="connsiteY23" fmla="*/ 507207 h 859632"/>
              <a:gd name="connsiteX24" fmla="*/ 749475 w 2436313"/>
              <a:gd name="connsiteY24" fmla="*/ 519111 h 859632"/>
              <a:gd name="connsiteX25" fmla="*/ 795403 w 2436313"/>
              <a:gd name="connsiteY25" fmla="*/ 521493 h 859632"/>
              <a:gd name="connsiteX26" fmla="*/ 789863 w 2436313"/>
              <a:gd name="connsiteY26" fmla="*/ 542483 h 859632"/>
              <a:gd name="connsiteX27" fmla="*/ 842055 w 2436313"/>
              <a:gd name="connsiteY27" fmla="*/ 537721 h 859632"/>
              <a:gd name="connsiteX28" fmla="*/ 848318 w 2436313"/>
              <a:gd name="connsiteY28" fmla="*/ 559152 h 859632"/>
              <a:gd name="connsiteX29" fmla="*/ 893525 w 2436313"/>
              <a:gd name="connsiteY29" fmla="*/ 561975 h 859632"/>
              <a:gd name="connsiteX30" fmla="*/ 924838 w 2436313"/>
              <a:gd name="connsiteY30" fmla="*/ 573881 h 859632"/>
              <a:gd name="connsiteX31" fmla="*/ 964504 w 2436313"/>
              <a:gd name="connsiteY31" fmla="*/ 588168 h 859632"/>
              <a:gd name="connsiteX32" fmla="*/ 987469 w 2436313"/>
              <a:gd name="connsiteY32" fmla="*/ 600074 h 859632"/>
              <a:gd name="connsiteX33" fmla="*/ 1010433 w 2436313"/>
              <a:gd name="connsiteY33" fmla="*/ 621505 h 859632"/>
              <a:gd name="connsiteX34" fmla="*/ 1066801 w 2436313"/>
              <a:gd name="connsiteY34" fmla="*/ 661986 h 859632"/>
              <a:gd name="connsiteX35" fmla="*/ 1202500 w 2436313"/>
              <a:gd name="connsiteY35" fmla="*/ 661987 h 859632"/>
              <a:gd name="connsiteX36" fmla="*/ 1225463 w 2436313"/>
              <a:gd name="connsiteY36" fmla="*/ 685799 h 859632"/>
              <a:gd name="connsiteX37" fmla="*/ 1283920 w 2436313"/>
              <a:gd name="connsiteY37" fmla="*/ 683418 h 859632"/>
              <a:gd name="connsiteX38" fmla="*/ 1281830 w 2436313"/>
              <a:gd name="connsiteY38" fmla="*/ 728662 h 859632"/>
              <a:gd name="connsiteX39" fmla="*/ 1434230 w 2436313"/>
              <a:gd name="connsiteY39" fmla="*/ 726281 h 859632"/>
              <a:gd name="connsiteX40" fmla="*/ 1421705 w 2436313"/>
              <a:gd name="connsiteY40" fmla="*/ 742949 h 859632"/>
              <a:gd name="connsiteX41" fmla="*/ 1488511 w 2436313"/>
              <a:gd name="connsiteY41" fmla="*/ 745330 h 859632"/>
              <a:gd name="connsiteX42" fmla="*/ 1490599 w 2436313"/>
              <a:gd name="connsiteY42" fmla="*/ 759618 h 859632"/>
              <a:gd name="connsiteX43" fmla="*/ 1582455 w 2436313"/>
              <a:gd name="connsiteY43" fmla="*/ 754855 h 859632"/>
              <a:gd name="connsiteX44" fmla="*/ 1586631 w 2436313"/>
              <a:gd name="connsiteY44" fmla="*/ 771524 h 859632"/>
              <a:gd name="connsiteX45" fmla="*/ 1718154 w 2436313"/>
              <a:gd name="connsiteY45" fmla="*/ 776287 h 859632"/>
              <a:gd name="connsiteX46" fmla="*/ 1718154 w 2436313"/>
              <a:gd name="connsiteY46" fmla="*/ 797718 h 859632"/>
              <a:gd name="connsiteX47" fmla="*/ 2002077 w 2436313"/>
              <a:gd name="connsiteY47" fmla="*/ 790574 h 859632"/>
              <a:gd name="connsiteX48" fmla="*/ 2002077 w 2436313"/>
              <a:gd name="connsiteY48" fmla="*/ 823912 h 859632"/>
              <a:gd name="connsiteX49" fmla="*/ 2077234 w 2436313"/>
              <a:gd name="connsiteY49" fmla="*/ 823912 h 859632"/>
              <a:gd name="connsiteX50" fmla="*/ 2079321 w 2436313"/>
              <a:gd name="connsiteY50" fmla="*/ 852487 h 859632"/>
              <a:gd name="connsiteX51" fmla="*/ 2436313 w 2436313"/>
              <a:gd name="connsiteY51" fmla="*/ 859632 h 859632"/>
              <a:gd name="connsiteX52" fmla="*/ 2436313 w 2436313"/>
              <a:gd name="connsiteY52" fmla="*/ 859632 h 859632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50406 w 2444664"/>
              <a:gd name="connsiteY27" fmla="*/ 535340 h 857251"/>
              <a:gd name="connsiteX28" fmla="*/ 856669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50406 w 2444664"/>
              <a:gd name="connsiteY27" fmla="*/ 535340 h 857251"/>
              <a:gd name="connsiteX28" fmla="*/ 856669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50406 w 2444664"/>
              <a:gd name="connsiteY27" fmla="*/ 535340 h 857251"/>
              <a:gd name="connsiteX28" fmla="*/ 856669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50406 w 2444664"/>
              <a:gd name="connsiteY27" fmla="*/ 535340 h 857251"/>
              <a:gd name="connsiteX28" fmla="*/ 856669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50406 w 2444664"/>
              <a:gd name="connsiteY27" fmla="*/ 535340 h 857251"/>
              <a:gd name="connsiteX28" fmla="*/ 846231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803754 w 2444664"/>
              <a:gd name="connsiteY25" fmla="*/ 519112 h 857251"/>
              <a:gd name="connsiteX26" fmla="*/ 798214 w 2444664"/>
              <a:gd name="connsiteY26" fmla="*/ 540102 h 857251"/>
              <a:gd name="connsiteX27" fmla="*/ 846230 w 2444664"/>
              <a:gd name="connsiteY27" fmla="*/ 547246 h 857251"/>
              <a:gd name="connsiteX28" fmla="*/ 846231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  <a:gd name="connsiteX0" fmla="*/ 0 w 2444664"/>
              <a:gd name="connsiteY0" fmla="*/ 0 h 857251"/>
              <a:gd name="connsiteX1" fmla="*/ 123174 w 2444664"/>
              <a:gd name="connsiteY1" fmla="*/ 4762 h 857251"/>
              <a:gd name="connsiteX2" fmla="*/ 154488 w 2444664"/>
              <a:gd name="connsiteY2" fmla="*/ 54768 h 857251"/>
              <a:gd name="connsiteX3" fmla="*/ 181629 w 2444664"/>
              <a:gd name="connsiteY3" fmla="*/ 100012 h 857251"/>
              <a:gd name="connsiteX4" fmla="*/ 227557 w 2444664"/>
              <a:gd name="connsiteY4" fmla="*/ 104775 h 857251"/>
              <a:gd name="connsiteX5" fmla="*/ 229645 w 2444664"/>
              <a:gd name="connsiteY5" fmla="*/ 133350 h 857251"/>
              <a:gd name="connsiteX6" fmla="*/ 246346 w 2444664"/>
              <a:gd name="connsiteY6" fmla="*/ 133350 h 857251"/>
              <a:gd name="connsiteX7" fmla="*/ 263047 w 2444664"/>
              <a:gd name="connsiteY7" fmla="*/ 190500 h 857251"/>
              <a:gd name="connsiteX8" fmla="*/ 346554 w 2444664"/>
              <a:gd name="connsiteY8" fmla="*/ 192881 h 857251"/>
              <a:gd name="connsiteX9" fmla="*/ 350730 w 2444664"/>
              <a:gd name="connsiteY9" fmla="*/ 226218 h 857251"/>
              <a:gd name="connsiteX10" fmla="*/ 386220 w 2444664"/>
              <a:gd name="connsiteY10" fmla="*/ 226218 h 857251"/>
              <a:gd name="connsiteX11" fmla="*/ 382045 w 2444664"/>
              <a:gd name="connsiteY11" fmla="*/ 240506 h 857251"/>
              <a:gd name="connsiteX12" fmla="*/ 402921 w 2444664"/>
              <a:gd name="connsiteY12" fmla="*/ 247649 h 857251"/>
              <a:gd name="connsiteX13" fmla="*/ 425886 w 2444664"/>
              <a:gd name="connsiteY13" fmla="*/ 264318 h 857251"/>
              <a:gd name="connsiteX14" fmla="*/ 457201 w 2444664"/>
              <a:gd name="connsiteY14" fmla="*/ 297656 h 857251"/>
              <a:gd name="connsiteX15" fmla="*/ 469727 w 2444664"/>
              <a:gd name="connsiteY15" fmla="*/ 347662 h 857251"/>
              <a:gd name="connsiteX16" fmla="*/ 513569 w 2444664"/>
              <a:gd name="connsiteY16" fmla="*/ 371473 h 857251"/>
              <a:gd name="connsiteX17" fmla="*/ 555321 w 2444664"/>
              <a:gd name="connsiteY17" fmla="*/ 397668 h 857251"/>
              <a:gd name="connsiteX18" fmla="*/ 590812 w 2444664"/>
              <a:gd name="connsiteY18" fmla="*/ 407194 h 857251"/>
              <a:gd name="connsiteX19" fmla="*/ 617952 w 2444664"/>
              <a:gd name="connsiteY19" fmla="*/ 428625 h 857251"/>
              <a:gd name="connsiteX20" fmla="*/ 645091 w 2444664"/>
              <a:gd name="connsiteY20" fmla="*/ 450056 h 857251"/>
              <a:gd name="connsiteX21" fmla="*/ 684756 w 2444664"/>
              <a:gd name="connsiteY21" fmla="*/ 454818 h 857251"/>
              <a:gd name="connsiteX22" fmla="*/ 711897 w 2444664"/>
              <a:gd name="connsiteY22" fmla="*/ 471488 h 857251"/>
              <a:gd name="connsiteX23" fmla="*/ 732774 w 2444664"/>
              <a:gd name="connsiteY23" fmla="*/ 504826 h 857251"/>
              <a:gd name="connsiteX24" fmla="*/ 757826 w 2444664"/>
              <a:gd name="connsiteY24" fmla="*/ 516730 h 857251"/>
              <a:gd name="connsiteX25" fmla="*/ 797491 w 2444664"/>
              <a:gd name="connsiteY25" fmla="*/ 519112 h 857251"/>
              <a:gd name="connsiteX26" fmla="*/ 798214 w 2444664"/>
              <a:gd name="connsiteY26" fmla="*/ 540102 h 857251"/>
              <a:gd name="connsiteX27" fmla="*/ 846230 w 2444664"/>
              <a:gd name="connsiteY27" fmla="*/ 547246 h 857251"/>
              <a:gd name="connsiteX28" fmla="*/ 846231 w 2444664"/>
              <a:gd name="connsiteY28" fmla="*/ 556771 h 857251"/>
              <a:gd name="connsiteX29" fmla="*/ 901876 w 2444664"/>
              <a:gd name="connsiteY29" fmla="*/ 559594 h 857251"/>
              <a:gd name="connsiteX30" fmla="*/ 933189 w 2444664"/>
              <a:gd name="connsiteY30" fmla="*/ 571500 h 857251"/>
              <a:gd name="connsiteX31" fmla="*/ 972855 w 2444664"/>
              <a:gd name="connsiteY31" fmla="*/ 585787 h 857251"/>
              <a:gd name="connsiteX32" fmla="*/ 995820 w 2444664"/>
              <a:gd name="connsiteY32" fmla="*/ 597693 h 857251"/>
              <a:gd name="connsiteX33" fmla="*/ 1018784 w 2444664"/>
              <a:gd name="connsiteY33" fmla="*/ 619124 h 857251"/>
              <a:gd name="connsiteX34" fmla="*/ 1075152 w 2444664"/>
              <a:gd name="connsiteY34" fmla="*/ 659605 h 857251"/>
              <a:gd name="connsiteX35" fmla="*/ 1210851 w 2444664"/>
              <a:gd name="connsiteY35" fmla="*/ 659606 h 857251"/>
              <a:gd name="connsiteX36" fmla="*/ 1233814 w 2444664"/>
              <a:gd name="connsiteY36" fmla="*/ 683418 h 857251"/>
              <a:gd name="connsiteX37" fmla="*/ 1292271 w 2444664"/>
              <a:gd name="connsiteY37" fmla="*/ 681037 h 857251"/>
              <a:gd name="connsiteX38" fmla="*/ 1290181 w 2444664"/>
              <a:gd name="connsiteY38" fmla="*/ 726281 h 857251"/>
              <a:gd name="connsiteX39" fmla="*/ 1442581 w 2444664"/>
              <a:gd name="connsiteY39" fmla="*/ 723900 h 857251"/>
              <a:gd name="connsiteX40" fmla="*/ 1430056 w 2444664"/>
              <a:gd name="connsiteY40" fmla="*/ 740568 h 857251"/>
              <a:gd name="connsiteX41" fmla="*/ 1496862 w 2444664"/>
              <a:gd name="connsiteY41" fmla="*/ 742949 h 857251"/>
              <a:gd name="connsiteX42" fmla="*/ 1498950 w 2444664"/>
              <a:gd name="connsiteY42" fmla="*/ 757237 h 857251"/>
              <a:gd name="connsiteX43" fmla="*/ 1590806 w 2444664"/>
              <a:gd name="connsiteY43" fmla="*/ 752474 h 857251"/>
              <a:gd name="connsiteX44" fmla="*/ 1594982 w 2444664"/>
              <a:gd name="connsiteY44" fmla="*/ 769143 h 857251"/>
              <a:gd name="connsiteX45" fmla="*/ 1726505 w 2444664"/>
              <a:gd name="connsiteY45" fmla="*/ 773906 h 857251"/>
              <a:gd name="connsiteX46" fmla="*/ 1726505 w 2444664"/>
              <a:gd name="connsiteY46" fmla="*/ 795337 h 857251"/>
              <a:gd name="connsiteX47" fmla="*/ 2010428 w 2444664"/>
              <a:gd name="connsiteY47" fmla="*/ 788193 h 857251"/>
              <a:gd name="connsiteX48" fmla="*/ 2010428 w 2444664"/>
              <a:gd name="connsiteY48" fmla="*/ 821531 h 857251"/>
              <a:gd name="connsiteX49" fmla="*/ 2085585 w 2444664"/>
              <a:gd name="connsiteY49" fmla="*/ 821531 h 857251"/>
              <a:gd name="connsiteX50" fmla="*/ 2087672 w 2444664"/>
              <a:gd name="connsiteY50" fmla="*/ 850106 h 857251"/>
              <a:gd name="connsiteX51" fmla="*/ 2444664 w 2444664"/>
              <a:gd name="connsiteY51" fmla="*/ 857251 h 857251"/>
              <a:gd name="connsiteX52" fmla="*/ 2444664 w 2444664"/>
              <a:gd name="connsiteY52" fmla="*/ 857251 h 85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444664" h="857251">
                <a:moveTo>
                  <a:pt x="0" y="0"/>
                </a:moveTo>
                <a:lnTo>
                  <a:pt x="123174" y="4762"/>
                </a:lnTo>
                <a:cubicBezTo>
                  <a:pt x="131525" y="8731"/>
                  <a:pt x="146137" y="50799"/>
                  <a:pt x="154488" y="54768"/>
                </a:cubicBezTo>
                <a:cubicBezTo>
                  <a:pt x="160751" y="56356"/>
                  <a:pt x="175366" y="98424"/>
                  <a:pt x="181629" y="100012"/>
                </a:cubicBezTo>
                <a:cubicBezTo>
                  <a:pt x="187196" y="101600"/>
                  <a:pt x="221990" y="103187"/>
                  <a:pt x="227557" y="104775"/>
                </a:cubicBezTo>
                <a:cubicBezTo>
                  <a:pt x="231036" y="104775"/>
                  <a:pt x="226166" y="133350"/>
                  <a:pt x="229645" y="133350"/>
                </a:cubicBezTo>
                <a:cubicBezTo>
                  <a:pt x="231733" y="134937"/>
                  <a:pt x="244258" y="131763"/>
                  <a:pt x="246346" y="133350"/>
                </a:cubicBezTo>
                <a:cubicBezTo>
                  <a:pt x="254001" y="135731"/>
                  <a:pt x="255392" y="188119"/>
                  <a:pt x="263047" y="190500"/>
                </a:cubicBezTo>
                <a:lnTo>
                  <a:pt x="346554" y="192881"/>
                </a:lnTo>
                <a:lnTo>
                  <a:pt x="350730" y="226218"/>
                </a:lnTo>
                <a:lnTo>
                  <a:pt x="386220" y="226218"/>
                </a:lnTo>
                <a:cubicBezTo>
                  <a:pt x="391091" y="228599"/>
                  <a:pt x="377174" y="238125"/>
                  <a:pt x="382045" y="240506"/>
                </a:cubicBezTo>
                <a:cubicBezTo>
                  <a:pt x="389004" y="242093"/>
                  <a:pt x="395962" y="246062"/>
                  <a:pt x="402921" y="247649"/>
                </a:cubicBezTo>
                <a:cubicBezTo>
                  <a:pt x="410576" y="249236"/>
                  <a:pt x="418231" y="262731"/>
                  <a:pt x="425886" y="264318"/>
                </a:cubicBezTo>
                <a:lnTo>
                  <a:pt x="457201" y="297656"/>
                </a:lnTo>
                <a:cubicBezTo>
                  <a:pt x="464856" y="299243"/>
                  <a:pt x="462072" y="346075"/>
                  <a:pt x="469727" y="347662"/>
                </a:cubicBezTo>
                <a:cubicBezTo>
                  <a:pt x="476686" y="349250"/>
                  <a:pt x="506610" y="369885"/>
                  <a:pt x="513569" y="371473"/>
                </a:cubicBezTo>
                <a:cubicBezTo>
                  <a:pt x="528183" y="376236"/>
                  <a:pt x="540707" y="392905"/>
                  <a:pt x="555321" y="397668"/>
                </a:cubicBezTo>
                <a:lnTo>
                  <a:pt x="590812" y="407194"/>
                </a:lnTo>
                <a:lnTo>
                  <a:pt x="617952" y="428625"/>
                </a:lnTo>
                <a:cubicBezTo>
                  <a:pt x="628390" y="431006"/>
                  <a:pt x="631869" y="450453"/>
                  <a:pt x="645091" y="450056"/>
                </a:cubicBezTo>
                <a:cubicBezTo>
                  <a:pt x="649962" y="450850"/>
                  <a:pt x="679885" y="454024"/>
                  <a:pt x="684756" y="454818"/>
                </a:cubicBezTo>
                <a:cubicBezTo>
                  <a:pt x="694499" y="457993"/>
                  <a:pt x="702154" y="468313"/>
                  <a:pt x="711897" y="471488"/>
                </a:cubicBezTo>
                <a:lnTo>
                  <a:pt x="732774" y="504826"/>
                </a:lnTo>
                <a:cubicBezTo>
                  <a:pt x="743212" y="508001"/>
                  <a:pt x="747388" y="513555"/>
                  <a:pt x="757826" y="516730"/>
                </a:cubicBezTo>
                <a:lnTo>
                  <a:pt x="797491" y="519112"/>
                </a:lnTo>
                <a:cubicBezTo>
                  <a:pt x="807354" y="521420"/>
                  <a:pt x="787080" y="534943"/>
                  <a:pt x="798214" y="540102"/>
                </a:cubicBezTo>
                <a:lnTo>
                  <a:pt x="846230" y="547246"/>
                </a:lnTo>
                <a:cubicBezTo>
                  <a:pt x="846230" y="550421"/>
                  <a:pt x="846231" y="553596"/>
                  <a:pt x="846231" y="556771"/>
                </a:cubicBezTo>
                <a:cubicBezTo>
                  <a:pt x="854461" y="559623"/>
                  <a:pt x="889123" y="557139"/>
                  <a:pt x="901876" y="559594"/>
                </a:cubicBezTo>
                <a:lnTo>
                  <a:pt x="933189" y="571500"/>
                </a:lnTo>
                <a:cubicBezTo>
                  <a:pt x="944323" y="573881"/>
                  <a:pt x="961721" y="583406"/>
                  <a:pt x="972855" y="585787"/>
                </a:cubicBezTo>
                <a:cubicBezTo>
                  <a:pt x="978422" y="587374"/>
                  <a:pt x="990253" y="596106"/>
                  <a:pt x="995820" y="597693"/>
                </a:cubicBezTo>
                <a:cubicBezTo>
                  <a:pt x="1000691" y="598487"/>
                  <a:pt x="1013913" y="618330"/>
                  <a:pt x="1018784" y="619124"/>
                </a:cubicBezTo>
                <a:cubicBezTo>
                  <a:pt x="1027831" y="622299"/>
                  <a:pt x="1066105" y="656430"/>
                  <a:pt x="1075152" y="659605"/>
                </a:cubicBezTo>
                <a:lnTo>
                  <a:pt x="1210851" y="659606"/>
                </a:lnTo>
                <a:cubicBezTo>
                  <a:pt x="1237295" y="663575"/>
                  <a:pt x="1219548" y="687784"/>
                  <a:pt x="1233814" y="683418"/>
                </a:cubicBezTo>
                <a:cubicBezTo>
                  <a:pt x="1249471" y="686593"/>
                  <a:pt x="1275570" y="681831"/>
                  <a:pt x="1292271" y="681037"/>
                </a:cubicBezTo>
                <a:cubicBezTo>
                  <a:pt x="1291574" y="696118"/>
                  <a:pt x="1290878" y="711200"/>
                  <a:pt x="1290181" y="726281"/>
                </a:cubicBezTo>
                <a:cubicBezTo>
                  <a:pt x="1302011" y="726281"/>
                  <a:pt x="1430751" y="723900"/>
                  <a:pt x="1442581" y="723900"/>
                </a:cubicBezTo>
                <a:cubicBezTo>
                  <a:pt x="1447452" y="726281"/>
                  <a:pt x="1425185" y="738187"/>
                  <a:pt x="1430056" y="740568"/>
                </a:cubicBezTo>
                <a:cubicBezTo>
                  <a:pt x="1438407" y="741362"/>
                  <a:pt x="1488511" y="742155"/>
                  <a:pt x="1496862" y="742949"/>
                </a:cubicBezTo>
                <a:cubicBezTo>
                  <a:pt x="1501733" y="744537"/>
                  <a:pt x="1494079" y="755649"/>
                  <a:pt x="1498950" y="757237"/>
                </a:cubicBezTo>
                <a:lnTo>
                  <a:pt x="1590806" y="752474"/>
                </a:lnTo>
                <a:cubicBezTo>
                  <a:pt x="1597765" y="752474"/>
                  <a:pt x="1588023" y="769143"/>
                  <a:pt x="1594982" y="769143"/>
                </a:cubicBezTo>
                <a:lnTo>
                  <a:pt x="1726505" y="773906"/>
                </a:lnTo>
                <a:lnTo>
                  <a:pt x="1726505" y="795337"/>
                </a:lnTo>
                <a:lnTo>
                  <a:pt x="2010428" y="788193"/>
                </a:lnTo>
                <a:lnTo>
                  <a:pt x="2010428" y="821531"/>
                </a:lnTo>
                <a:lnTo>
                  <a:pt x="2085585" y="821531"/>
                </a:lnTo>
                <a:lnTo>
                  <a:pt x="2087672" y="850106"/>
                </a:lnTo>
                <a:lnTo>
                  <a:pt x="2444664" y="857251"/>
                </a:lnTo>
                <a:lnTo>
                  <a:pt x="2444664" y="857251"/>
                </a:lnTo>
              </a:path>
            </a:pathLst>
          </a:custGeom>
          <a:noFill/>
          <a:ln w="254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reeform 168"/>
          <p:cNvSpPr/>
          <p:nvPr/>
        </p:nvSpPr>
        <p:spPr>
          <a:xfrm>
            <a:off x="5283562" y="2367539"/>
            <a:ext cx="2880360" cy="427912"/>
          </a:xfrm>
          <a:custGeom>
            <a:avLst/>
            <a:gdLst>
              <a:gd name="connsiteX0" fmla="*/ 0 w 2880360"/>
              <a:gd name="connsiteY0" fmla="*/ 0 h 427808"/>
              <a:gd name="connsiteX1" fmla="*/ 2880360 w 2880360"/>
              <a:gd name="connsiteY1" fmla="*/ 427808 h 427808"/>
              <a:gd name="connsiteX2" fmla="*/ 2880360 w 2880360"/>
              <a:gd name="connsiteY2" fmla="*/ 427808 h 427808"/>
              <a:gd name="connsiteX0" fmla="*/ 0 w 2880360"/>
              <a:gd name="connsiteY0" fmla="*/ 6971 h 434779"/>
              <a:gd name="connsiteX1" fmla="*/ 85517 w 2880360"/>
              <a:gd name="connsiteY1" fmla="*/ 0 h 434779"/>
              <a:gd name="connsiteX2" fmla="*/ 2880360 w 2880360"/>
              <a:gd name="connsiteY2" fmla="*/ 434779 h 434779"/>
              <a:gd name="connsiteX3" fmla="*/ 2880360 w 2880360"/>
              <a:gd name="connsiteY3" fmla="*/ 434779 h 434779"/>
              <a:gd name="connsiteX0" fmla="*/ 0 w 2880360"/>
              <a:gd name="connsiteY0" fmla="*/ 6971 h 434779"/>
              <a:gd name="connsiteX1" fmla="*/ 85517 w 2880360"/>
              <a:gd name="connsiteY1" fmla="*/ 0 h 434779"/>
              <a:gd name="connsiteX2" fmla="*/ 80277 w 2880360"/>
              <a:gd name="connsiteY2" fmla="*/ 39301 h 434779"/>
              <a:gd name="connsiteX3" fmla="*/ 2880360 w 2880360"/>
              <a:gd name="connsiteY3" fmla="*/ 434779 h 434779"/>
              <a:gd name="connsiteX4" fmla="*/ 2880360 w 2880360"/>
              <a:gd name="connsiteY4" fmla="*/ 434779 h 434779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880360 w 2880360"/>
              <a:gd name="connsiteY3" fmla="*/ 427912 h 427912"/>
              <a:gd name="connsiteX4" fmla="*/ 2880360 w 2880360"/>
              <a:gd name="connsiteY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880360 w 2880360"/>
              <a:gd name="connsiteY4" fmla="*/ 427912 h 427912"/>
              <a:gd name="connsiteX5" fmla="*/ 2880360 w 2880360"/>
              <a:gd name="connsiteY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2880360 w 2880360"/>
              <a:gd name="connsiteY5" fmla="*/ 427912 h 427912"/>
              <a:gd name="connsiteX6" fmla="*/ 2880360 w 2880360"/>
              <a:gd name="connsiteY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2880360 w 2880360"/>
              <a:gd name="connsiteY6" fmla="*/ 427912 h 427912"/>
              <a:gd name="connsiteX7" fmla="*/ 2880360 w 2880360"/>
              <a:gd name="connsiteY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2880360 w 2880360"/>
              <a:gd name="connsiteY7" fmla="*/ 427912 h 427912"/>
              <a:gd name="connsiteX8" fmla="*/ 2880360 w 2880360"/>
              <a:gd name="connsiteY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2880360 w 2880360"/>
              <a:gd name="connsiteY7" fmla="*/ 427912 h 427912"/>
              <a:gd name="connsiteX8" fmla="*/ 2880360 w 2880360"/>
              <a:gd name="connsiteY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2880360 w 2880360"/>
              <a:gd name="connsiteY8" fmla="*/ 427912 h 427912"/>
              <a:gd name="connsiteX9" fmla="*/ 2880360 w 2880360"/>
              <a:gd name="connsiteY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2880360 w 2880360"/>
              <a:gd name="connsiteY9" fmla="*/ 427912 h 427912"/>
              <a:gd name="connsiteX10" fmla="*/ 2880360 w 2880360"/>
              <a:gd name="connsiteY1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2880360 w 2880360"/>
              <a:gd name="connsiteY10" fmla="*/ 427912 h 427912"/>
              <a:gd name="connsiteX11" fmla="*/ 2880360 w 2880360"/>
              <a:gd name="connsiteY1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2880360 w 2880360"/>
              <a:gd name="connsiteY11" fmla="*/ 427912 h 427912"/>
              <a:gd name="connsiteX12" fmla="*/ 2880360 w 2880360"/>
              <a:gd name="connsiteY1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2880360 w 2880360"/>
              <a:gd name="connsiteY12" fmla="*/ 427912 h 427912"/>
              <a:gd name="connsiteX13" fmla="*/ 2880360 w 2880360"/>
              <a:gd name="connsiteY1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34616 h 427912"/>
              <a:gd name="connsiteX13" fmla="*/ 2880360 w 2880360"/>
              <a:gd name="connsiteY13" fmla="*/ 427912 h 427912"/>
              <a:gd name="connsiteX14" fmla="*/ 2880360 w 2880360"/>
              <a:gd name="connsiteY1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2880360 w 2880360"/>
              <a:gd name="connsiteY13" fmla="*/ 427912 h 427912"/>
              <a:gd name="connsiteX14" fmla="*/ 2880360 w 2880360"/>
              <a:gd name="connsiteY1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2880360 w 2880360"/>
              <a:gd name="connsiteY14" fmla="*/ 427912 h 427912"/>
              <a:gd name="connsiteX15" fmla="*/ 2880360 w 2880360"/>
              <a:gd name="connsiteY1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2880360 w 2880360"/>
              <a:gd name="connsiteY15" fmla="*/ 427912 h 427912"/>
              <a:gd name="connsiteX16" fmla="*/ 2880360 w 2880360"/>
              <a:gd name="connsiteY1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2880360 w 2880360"/>
              <a:gd name="connsiteY16" fmla="*/ 427912 h 427912"/>
              <a:gd name="connsiteX17" fmla="*/ 2880360 w 2880360"/>
              <a:gd name="connsiteY1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74154 w 2880360"/>
              <a:gd name="connsiteY16" fmla="*/ 181777 h 427912"/>
              <a:gd name="connsiteX17" fmla="*/ 2880360 w 2880360"/>
              <a:gd name="connsiteY17" fmla="*/ 427912 h 427912"/>
              <a:gd name="connsiteX18" fmla="*/ 2880360 w 2880360"/>
              <a:gd name="connsiteY1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74154 w 2880360"/>
              <a:gd name="connsiteY16" fmla="*/ 181777 h 427912"/>
              <a:gd name="connsiteX17" fmla="*/ 950136 w 2880360"/>
              <a:gd name="connsiteY17" fmla="*/ 17915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50136 w 2880360"/>
              <a:gd name="connsiteY17" fmla="*/ 17915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2880360 w 2880360"/>
              <a:gd name="connsiteY18" fmla="*/ 427912 h 427912"/>
              <a:gd name="connsiteX19" fmla="*/ 2880360 w 2880360"/>
              <a:gd name="connsiteY1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2880360 w 2880360"/>
              <a:gd name="connsiteY19" fmla="*/ 427912 h 427912"/>
              <a:gd name="connsiteX20" fmla="*/ 2880360 w 2880360"/>
              <a:gd name="connsiteY2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02537 w 2880360"/>
              <a:gd name="connsiteY19" fmla="*/ 213217 h 427912"/>
              <a:gd name="connsiteX20" fmla="*/ 2880360 w 2880360"/>
              <a:gd name="connsiteY20" fmla="*/ 427912 h 427912"/>
              <a:gd name="connsiteX21" fmla="*/ 2880360 w 2880360"/>
              <a:gd name="connsiteY2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2880360 w 2880360"/>
              <a:gd name="connsiteY20" fmla="*/ 427912 h 427912"/>
              <a:gd name="connsiteX21" fmla="*/ 2880360 w 2880360"/>
              <a:gd name="connsiteY2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2880360 w 2880360"/>
              <a:gd name="connsiteY21" fmla="*/ 427912 h 427912"/>
              <a:gd name="connsiteX22" fmla="*/ 2880360 w 2880360"/>
              <a:gd name="connsiteY2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2880360 w 2880360"/>
              <a:gd name="connsiteY22" fmla="*/ 427912 h 427912"/>
              <a:gd name="connsiteX23" fmla="*/ 2880360 w 2880360"/>
              <a:gd name="connsiteY2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2880360 w 2880360"/>
              <a:gd name="connsiteY23" fmla="*/ 427912 h 427912"/>
              <a:gd name="connsiteX24" fmla="*/ 2880360 w 2880360"/>
              <a:gd name="connsiteY2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2880360 w 2880360"/>
              <a:gd name="connsiteY24" fmla="*/ 427912 h 427912"/>
              <a:gd name="connsiteX25" fmla="*/ 2880360 w 2880360"/>
              <a:gd name="connsiteY2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2880360 w 2880360"/>
              <a:gd name="connsiteY25" fmla="*/ 427912 h 427912"/>
              <a:gd name="connsiteX26" fmla="*/ 2880360 w 2880360"/>
              <a:gd name="connsiteY2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2880360 w 2880360"/>
              <a:gd name="connsiteY26" fmla="*/ 427912 h 427912"/>
              <a:gd name="connsiteX27" fmla="*/ 2880360 w 2880360"/>
              <a:gd name="connsiteY2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2880360 w 2880360"/>
              <a:gd name="connsiteY27" fmla="*/ 427912 h 427912"/>
              <a:gd name="connsiteX28" fmla="*/ 2880360 w 2880360"/>
              <a:gd name="connsiteY2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508208 w 2880360"/>
              <a:gd name="connsiteY27" fmla="*/ 307540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2880360 w 2880360"/>
              <a:gd name="connsiteY28" fmla="*/ 427912 h 427912"/>
              <a:gd name="connsiteX29" fmla="*/ 2880360 w 2880360"/>
              <a:gd name="connsiteY2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2880360 w 2880360"/>
              <a:gd name="connsiteY29" fmla="*/ 427912 h 427912"/>
              <a:gd name="connsiteX30" fmla="*/ 2880360 w 2880360"/>
              <a:gd name="connsiteY3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63229 w 2880360"/>
              <a:gd name="connsiteY29" fmla="*/ 318020 h 427912"/>
              <a:gd name="connsiteX30" fmla="*/ 2880360 w 2880360"/>
              <a:gd name="connsiteY30" fmla="*/ 427912 h 427912"/>
              <a:gd name="connsiteX31" fmla="*/ 2880360 w 2880360"/>
              <a:gd name="connsiteY3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2880360 w 2880360"/>
              <a:gd name="connsiteY30" fmla="*/ 427912 h 427912"/>
              <a:gd name="connsiteX31" fmla="*/ 2880360 w 2880360"/>
              <a:gd name="connsiteY3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2880360 w 2880360"/>
              <a:gd name="connsiteY31" fmla="*/ 427912 h 427912"/>
              <a:gd name="connsiteX32" fmla="*/ 2880360 w 2880360"/>
              <a:gd name="connsiteY3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2880360 w 2880360"/>
              <a:gd name="connsiteY32" fmla="*/ 427912 h 427912"/>
              <a:gd name="connsiteX33" fmla="*/ 2880360 w 2880360"/>
              <a:gd name="connsiteY33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2880360 w 2880360"/>
              <a:gd name="connsiteY33" fmla="*/ 427912 h 427912"/>
              <a:gd name="connsiteX34" fmla="*/ 2880360 w 2880360"/>
              <a:gd name="connsiteY34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2880360 w 2880360"/>
              <a:gd name="connsiteY34" fmla="*/ 427912 h 427912"/>
              <a:gd name="connsiteX35" fmla="*/ 2880360 w 2880360"/>
              <a:gd name="connsiteY35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2880360 w 2880360"/>
              <a:gd name="connsiteY35" fmla="*/ 427912 h 427912"/>
              <a:gd name="connsiteX36" fmla="*/ 2880360 w 2880360"/>
              <a:gd name="connsiteY36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2880360 w 2880360"/>
              <a:gd name="connsiteY36" fmla="*/ 427912 h 427912"/>
              <a:gd name="connsiteX37" fmla="*/ 2880360 w 2880360"/>
              <a:gd name="connsiteY37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880360 w 2880360"/>
              <a:gd name="connsiteY37" fmla="*/ 427912 h 427912"/>
              <a:gd name="connsiteX38" fmla="*/ 2880360 w 2880360"/>
              <a:gd name="connsiteY38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26103 w 2880360"/>
              <a:gd name="connsiteY37" fmla="*/ 370421 h 427912"/>
              <a:gd name="connsiteX38" fmla="*/ 2880360 w 2880360"/>
              <a:gd name="connsiteY38" fmla="*/ 427912 h 427912"/>
              <a:gd name="connsiteX39" fmla="*/ 2880360 w 2880360"/>
              <a:gd name="connsiteY3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880360 w 2880360"/>
              <a:gd name="connsiteY38" fmla="*/ 427912 h 427912"/>
              <a:gd name="connsiteX39" fmla="*/ 2880360 w 2880360"/>
              <a:gd name="connsiteY39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880360 w 2880360"/>
              <a:gd name="connsiteY39" fmla="*/ 427912 h 427912"/>
              <a:gd name="connsiteX40" fmla="*/ 2880360 w 2880360"/>
              <a:gd name="connsiteY40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49260 w 2880360"/>
              <a:gd name="connsiteY22" fmla="*/ 262999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78081 w 2880360"/>
              <a:gd name="connsiteY22" fmla="*/ 257758 h 427912"/>
              <a:gd name="connsiteX23" fmla="*/ 1185941 w 2880360"/>
              <a:gd name="connsiteY23" fmla="*/ 278719 h 427912"/>
              <a:gd name="connsiteX24" fmla="*/ 1222622 w 2880360"/>
              <a:gd name="connsiteY24" fmla="*/ 278719 h 427912"/>
              <a:gd name="connsiteX25" fmla="*/ 1225242 w 2880360"/>
              <a:gd name="connsiteY25" fmla="*/ 302299 h 427912"/>
              <a:gd name="connsiteX26" fmla="*/ 1442706 w 2880360"/>
              <a:gd name="connsiteY26" fmla="*/ 307540 h 427912"/>
              <a:gd name="connsiteX27" fmla="*/ 1445326 w 2880360"/>
              <a:gd name="connsiteY27" fmla="*/ 318020 h 427912"/>
              <a:gd name="connsiteX28" fmla="*/ 1510828 w 2880360"/>
              <a:gd name="connsiteY28" fmla="*/ 318020 h 427912"/>
              <a:gd name="connsiteX29" fmla="*/ 1513448 w 2880360"/>
              <a:gd name="connsiteY29" fmla="*/ 328500 h 427912"/>
              <a:gd name="connsiteX30" fmla="*/ 1641831 w 2880360"/>
              <a:gd name="connsiteY30" fmla="*/ 323260 h 427912"/>
              <a:gd name="connsiteX31" fmla="*/ 1649691 w 2880360"/>
              <a:gd name="connsiteY31" fmla="*/ 352080 h 427912"/>
              <a:gd name="connsiteX32" fmla="*/ 1864536 w 2880360"/>
              <a:gd name="connsiteY32" fmla="*/ 352080 h 427912"/>
              <a:gd name="connsiteX33" fmla="*/ 1867156 w 2880360"/>
              <a:gd name="connsiteY33" fmla="*/ 367801 h 427912"/>
              <a:gd name="connsiteX34" fmla="*/ 1911697 w 2880360"/>
              <a:gd name="connsiteY34" fmla="*/ 367801 h 427912"/>
              <a:gd name="connsiteX35" fmla="*/ 1911697 w 2880360"/>
              <a:gd name="connsiteY35" fmla="*/ 378281 h 427912"/>
              <a:gd name="connsiteX36" fmla="*/ 2254923 w 2880360"/>
              <a:gd name="connsiteY36" fmla="*/ 378281 h 427912"/>
              <a:gd name="connsiteX37" fmla="*/ 2254924 w 2880360"/>
              <a:gd name="connsiteY37" fmla="*/ 396621 h 427912"/>
              <a:gd name="connsiteX38" fmla="*/ 2323046 w 2880360"/>
              <a:gd name="connsiteY38" fmla="*/ 394001 h 427912"/>
              <a:gd name="connsiteX39" fmla="*/ 2330906 w 2880360"/>
              <a:gd name="connsiteY39" fmla="*/ 420202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78081 w 2880360"/>
              <a:gd name="connsiteY22" fmla="*/ 257758 h 427912"/>
              <a:gd name="connsiteX23" fmla="*/ 1185941 w 2880360"/>
              <a:gd name="connsiteY23" fmla="*/ 278719 h 427912"/>
              <a:gd name="connsiteX24" fmla="*/ 1222622 w 2880360"/>
              <a:gd name="connsiteY24" fmla="*/ 278719 h 427912"/>
              <a:gd name="connsiteX25" fmla="*/ 1225242 w 2880360"/>
              <a:gd name="connsiteY25" fmla="*/ 302299 h 427912"/>
              <a:gd name="connsiteX26" fmla="*/ 1442706 w 2880360"/>
              <a:gd name="connsiteY26" fmla="*/ 307540 h 427912"/>
              <a:gd name="connsiteX27" fmla="*/ 1445326 w 2880360"/>
              <a:gd name="connsiteY27" fmla="*/ 318020 h 427912"/>
              <a:gd name="connsiteX28" fmla="*/ 1510828 w 2880360"/>
              <a:gd name="connsiteY28" fmla="*/ 318020 h 427912"/>
              <a:gd name="connsiteX29" fmla="*/ 1513448 w 2880360"/>
              <a:gd name="connsiteY29" fmla="*/ 328500 h 427912"/>
              <a:gd name="connsiteX30" fmla="*/ 1641831 w 2880360"/>
              <a:gd name="connsiteY30" fmla="*/ 323260 h 427912"/>
              <a:gd name="connsiteX31" fmla="*/ 1649691 w 2880360"/>
              <a:gd name="connsiteY31" fmla="*/ 352080 h 427912"/>
              <a:gd name="connsiteX32" fmla="*/ 1864536 w 2880360"/>
              <a:gd name="connsiteY32" fmla="*/ 352080 h 427912"/>
              <a:gd name="connsiteX33" fmla="*/ 1867156 w 2880360"/>
              <a:gd name="connsiteY33" fmla="*/ 367801 h 427912"/>
              <a:gd name="connsiteX34" fmla="*/ 1911697 w 2880360"/>
              <a:gd name="connsiteY34" fmla="*/ 367801 h 427912"/>
              <a:gd name="connsiteX35" fmla="*/ 1911697 w 2880360"/>
              <a:gd name="connsiteY35" fmla="*/ 378281 h 427912"/>
              <a:gd name="connsiteX36" fmla="*/ 2254923 w 2880360"/>
              <a:gd name="connsiteY36" fmla="*/ 378281 h 427912"/>
              <a:gd name="connsiteX37" fmla="*/ 2254924 w 2880360"/>
              <a:gd name="connsiteY37" fmla="*/ 396621 h 427912"/>
              <a:gd name="connsiteX38" fmla="*/ 2323046 w 2880360"/>
              <a:gd name="connsiteY38" fmla="*/ 394001 h 427912"/>
              <a:gd name="connsiteX39" fmla="*/ 2330906 w 2880360"/>
              <a:gd name="connsiteY39" fmla="*/ 420202 h 427912"/>
              <a:gd name="connsiteX40" fmla="*/ 2880360 w 2880360"/>
              <a:gd name="connsiteY40" fmla="*/ 427912 h 427912"/>
              <a:gd name="connsiteX41" fmla="*/ 2880360 w 2880360"/>
              <a:gd name="connsiteY41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  <a:gd name="connsiteX0" fmla="*/ 0 w 2880360"/>
              <a:gd name="connsiteY0" fmla="*/ 104 h 427912"/>
              <a:gd name="connsiteX1" fmla="*/ 85517 w 2880360"/>
              <a:gd name="connsiteY1" fmla="*/ 993 h 427912"/>
              <a:gd name="connsiteX2" fmla="*/ 80277 w 2880360"/>
              <a:gd name="connsiteY2" fmla="*/ 32434 h 427912"/>
              <a:gd name="connsiteX3" fmla="*/ 219140 w 2880360"/>
              <a:gd name="connsiteY3" fmla="*/ 29813 h 427912"/>
              <a:gd name="connsiteX4" fmla="*/ 227000 w 2880360"/>
              <a:gd name="connsiteY4" fmla="*/ 53394 h 427912"/>
              <a:gd name="connsiteX5" fmla="*/ 334422 w 2880360"/>
              <a:gd name="connsiteY5" fmla="*/ 48154 h 427912"/>
              <a:gd name="connsiteX6" fmla="*/ 337042 w 2880360"/>
              <a:gd name="connsiteY6" fmla="*/ 79595 h 427912"/>
              <a:gd name="connsiteX7" fmla="*/ 462805 w 2880360"/>
              <a:gd name="connsiteY7" fmla="*/ 71734 h 427912"/>
              <a:gd name="connsiteX8" fmla="*/ 470665 w 2880360"/>
              <a:gd name="connsiteY8" fmla="*/ 87455 h 427912"/>
              <a:gd name="connsiteX9" fmla="*/ 504726 w 2880360"/>
              <a:gd name="connsiteY9" fmla="*/ 84835 h 427912"/>
              <a:gd name="connsiteX10" fmla="*/ 528306 w 2880360"/>
              <a:gd name="connsiteY10" fmla="*/ 113655 h 427912"/>
              <a:gd name="connsiteX11" fmla="*/ 559747 w 2880360"/>
              <a:gd name="connsiteY11" fmla="*/ 118895 h 427912"/>
              <a:gd name="connsiteX12" fmla="*/ 580707 w 2880360"/>
              <a:gd name="connsiteY12" fmla="*/ 142476 h 427912"/>
              <a:gd name="connsiteX13" fmla="*/ 716950 w 2880360"/>
              <a:gd name="connsiteY13" fmla="*/ 139856 h 427912"/>
              <a:gd name="connsiteX14" fmla="*/ 727431 w 2880360"/>
              <a:gd name="connsiteY14" fmla="*/ 166056 h 427912"/>
              <a:gd name="connsiteX15" fmla="*/ 868914 w 2880360"/>
              <a:gd name="connsiteY15" fmla="*/ 171297 h 427912"/>
              <a:gd name="connsiteX16" fmla="*/ 863674 w 2880360"/>
              <a:gd name="connsiteY16" fmla="*/ 189637 h 427912"/>
              <a:gd name="connsiteX17" fmla="*/ 929175 w 2880360"/>
              <a:gd name="connsiteY17" fmla="*/ 189637 h 427912"/>
              <a:gd name="connsiteX18" fmla="*/ 937035 w 2880360"/>
              <a:gd name="connsiteY18" fmla="*/ 213217 h 427912"/>
              <a:gd name="connsiteX19" fmla="*/ 1091619 w 2880360"/>
              <a:gd name="connsiteY19" fmla="*/ 218457 h 427912"/>
              <a:gd name="connsiteX20" fmla="*/ 1107339 w 2880360"/>
              <a:gd name="connsiteY20" fmla="*/ 236798 h 427912"/>
              <a:gd name="connsiteX21" fmla="*/ 1125679 w 2880360"/>
              <a:gd name="connsiteY21" fmla="*/ 249898 h 427912"/>
              <a:gd name="connsiteX22" fmla="*/ 1133540 w 2880360"/>
              <a:gd name="connsiteY22" fmla="*/ 257758 h 427912"/>
              <a:gd name="connsiteX23" fmla="*/ 1178081 w 2880360"/>
              <a:gd name="connsiteY23" fmla="*/ 257758 h 427912"/>
              <a:gd name="connsiteX24" fmla="*/ 1185941 w 2880360"/>
              <a:gd name="connsiteY24" fmla="*/ 278719 h 427912"/>
              <a:gd name="connsiteX25" fmla="*/ 1222622 w 2880360"/>
              <a:gd name="connsiteY25" fmla="*/ 278719 h 427912"/>
              <a:gd name="connsiteX26" fmla="*/ 1225242 w 2880360"/>
              <a:gd name="connsiteY26" fmla="*/ 302299 h 427912"/>
              <a:gd name="connsiteX27" fmla="*/ 1442706 w 2880360"/>
              <a:gd name="connsiteY27" fmla="*/ 307540 h 427912"/>
              <a:gd name="connsiteX28" fmla="*/ 1445326 w 2880360"/>
              <a:gd name="connsiteY28" fmla="*/ 318020 h 427912"/>
              <a:gd name="connsiteX29" fmla="*/ 1510828 w 2880360"/>
              <a:gd name="connsiteY29" fmla="*/ 318020 h 427912"/>
              <a:gd name="connsiteX30" fmla="*/ 1513448 w 2880360"/>
              <a:gd name="connsiteY30" fmla="*/ 328500 h 427912"/>
              <a:gd name="connsiteX31" fmla="*/ 1641831 w 2880360"/>
              <a:gd name="connsiteY31" fmla="*/ 323260 h 427912"/>
              <a:gd name="connsiteX32" fmla="*/ 1649691 w 2880360"/>
              <a:gd name="connsiteY32" fmla="*/ 352080 h 427912"/>
              <a:gd name="connsiteX33" fmla="*/ 1864536 w 2880360"/>
              <a:gd name="connsiteY33" fmla="*/ 352080 h 427912"/>
              <a:gd name="connsiteX34" fmla="*/ 1867156 w 2880360"/>
              <a:gd name="connsiteY34" fmla="*/ 367801 h 427912"/>
              <a:gd name="connsiteX35" fmla="*/ 1911697 w 2880360"/>
              <a:gd name="connsiteY35" fmla="*/ 367801 h 427912"/>
              <a:gd name="connsiteX36" fmla="*/ 1911697 w 2880360"/>
              <a:gd name="connsiteY36" fmla="*/ 378281 h 427912"/>
              <a:gd name="connsiteX37" fmla="*/ 2254923 w 2880360"/>
              <a:gd name="connsiteY37" fmla="*/ 378281 h 427912"/>
              <a:gd name="connsiteX38" fmla="*/ 2254924 w 2880360"/>
              <a:gd name="connsiteY38" fmla="*/ 396621 h 427912"/>
              <a:gd name="connsiteX39" fmla="*/ 2323046 w 2880360"/>
              <a:gd name="connsiteY39" fmla="*/ 394001 h 427912"/>
              <a:gd name="connsiteX40" fmla="*/ 2330906 w 2880360"/>
              <a:gd name="connsiteY40" fmla="*/ 420202 h 427912"/>
              <a:gd name="connsiteX41" fmla="*/ 2880360 w 2880360"/>
              <a:gd name="connsiteY41" fmla="*/ 427912 h 427912"/>
              <a:gd name="connsiteX42" fmla="*/ 2880360 w 2880360"/>
              <a:gd name="connsiteY42" fmla="*/ 427912 h 42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80360" h="427912">
                <a:moveTo>
                  <a:pt x="0" y="104"/>
                </a:moveTo>
                <a:cubicBezTo>
                  <a:pt x="11039" y="-473"/>
                  <a:pt x="74478" y="1570"/>
                  <a:pt x="85517" y="993"/>
                </a:cubicBezTo>
                <a:cubicBezTo>
                  <a:pt x="90757" y="993"/>
                  <a:pt x="75037" y="32434"/>
                  <a:pt x="80277" y="32434"/>
                </a:cubicBezTo>
                <a:cubicBezTo>
                  <a:pt x="89010" y="32434"/>
                  <a:pt x="210407" y="29813"/>
                  <a:pt x="219140" y="29813"/>
                </a:cubicBezTo>
                <a:cubicBezTo>
                  <a:pt x="232240" y="33307"/>
                  <a:pt x="213900" y="49900"/>
                  <a:pt x="227000" y="53394"/>
                </a:cubicBezTo>
                <a:lnTo>
                  <a:pt x="334422" y="48154"/>
                </a:lnTo>
                <a:cubicBezTo>
                  <a:pt x="346649" y="51647"/>
                  <a:pt x="324815" y="76102"/>
                  <a:pt x="337042" y="79595"/>
                </a:cubicBezTo>
                <a:cubicBezTo>
                  <a:pt x="347522" y="78721"/>
                  <a:pt x="452325" y="72608"/>
                  <a:pt x="462805" y="71734"/>
                </a:cubicBezTo>
                <a:cubicBezTo>
                  <a:pt x="475905" y="75228"/>
                  <a:pt x="457565" y="83961"/>
                  <a:pt x="470665" y="87455"/>
                </a:cubicBezTo>
                <a:cubicBezTo>
                  <a:pt x="477652" y="86582"/>
                  <a:pt x="497739" y="85708"/>
                  <a:pt x="504726" y="84835"/>
                </a:cubicBezTo>
                <a:cubicBezTo>
                  <a:pt x="515206" y="85708"/>
                  <a:pt x="517826" y="112782"/>
                  <a:pt x="528306" y="113655"/>
                </a:cubicBezTo>
                <a:lnTo>
                  <a:pt x="559747" y="118895"/>
                </a:lnTo>
                <a:cubicBezTo>
                  <a:pt x="566734" y="119768"/>
                  <a:pt x="573720" y="141603"/>
                  <a:pt x="580707" y="142476"/>
                </a:cubicBezTo>
                <a:cubicBezTo>
                  <a:pt x="590314" y="143349"/>
                  <a:pt x="707343" y="138983"/>
                  <a:pt x="716950" y="139856"/>
                </a:cubicBezTo>
                <a:cubicBezTo>
                  <a:pt x="727430" y="140729"/>
                  <a:pt x="716951" y="165183"/>
                  <a:pt x="727431" y="166056"/>
                </a:cubicBezTo>
                <a:cubicBezTo>
                  <a:pt x="737911" y="166929"/>
                  <a:pt x="840094" y="170424"/>
                  <a:pt x="868914" y="171297"/>
                </a:cubicBezTo>
                <a:cubicBezTo>
                  <a:pt x="879394" y="171297"/>
                  <a:pt x="853194" y="189637"/>
                  <a:pt x="863674" y="189637"/>
                </a:cubicBezTo>
                <a:cubicBezTo>
                  <a:pt x="874154" y="188764"/>
                  <a:pt x="918695" y="190510"/>
                  <a:pt x="929175" y="189637"/>
                </a:cubicBezTo>
                <a:cubicBezTo>
                  <a:pt x="940529" y="191384"/>
                  <a:pt x="925681" y="211470"/>
                  <a:pt x="937035" y="213217"/>
                </a:cubicBezTo>
                <a:lnTo>
                  <a:pt x="1091619" y="218457"/>
                </a:lnTo>
                <a:cubicBezTo>
                  <a:pt x="1098606" y="217584"/>
                  <a:pt x="1100352" y="237671"/>
                  <a:pt x="1107339" y="236798"/>
                </a:cubicBezTo>
                <a:cubicBezTo>
                  <a:pt x="1111706" y="238545"/>
                  <a:pt x="1121312" y="248151"/>
                  <a:pt x="1125679" y="249898"/>
                </a:cubicBezTo>
                <a:cubicBezTo>
                  <a:pt x="1131793" y="251645"/>
                  <a:pt x="1127426" y="256011"/>
                  <a:pt x="1133540" y="257758"/>
                </a:cubicBezTo>
                <a:lnTo>
                  <a:pt x="1178081" y="257758"/>
                </a:lnTo>
                <a:cubicBezTo>
                  <a:pt x="1183321" y="257758"/>
                  <a:pt x="1180701" y="278719"/>
                  <a:pt x="1185941" y="278719"/>
                </a:cubicBezTo>
                <a:lnTo>
                  <a:pt x="1222622" y="278719"/>
                </a:lnTo>
                <a:lnTo>
                  <a:pt x="1225242" y="302299"/>
                </a:lnTo>
                <a:lnTo>
                  <a:pt x="1442706" y="307540"/>
                </a:lnTo>
                <a:cubicBezTo>
                  <a:pt x="1449693" y="308413"/>
                  <a:pt x="1438339" y="317147"/>
                  <a:pt x="1445326" y="318020"/>
                </a:cubicBezTo>
                <a:lnTo>
                  <a:pt x="1510828" y="318020"/>
                </a:lnTo>
                <a:cubicBezTo>
                  <a:pt x="1523928" y="317147"/>
                  <a:pt x="1500348" y="329373"/>
                  <a:pt x="1513448" y="328500"/>
                </a:cubicBezTo>
                <a:lnTo>
                  <a:pt x="1641831" y="323260"/>
                </a:lnTo>
                <a:cubicBezTo>
                  <a:pt x="1649691" y="324133"/>
                  <a:pt x="1641831" y="351207"/>
                  <a:pt x="1649691" y="352080"/>
                </a:cubicBezTo>
                <a:lnTo>
                  <a:pt x="1864536" y="352080"/>
                </a:lnTo>
                <a:cubicBezTo>
                  <a:pt x="1882003" y="354700"/>
                  <a:pt x="1849689" y="365181"/>
                  <a:pt x="1867156" y="367801"/>
                </a:cubicBezTo>
                <a:lnTo>
                  <a:pt x="1911697" y="367801"/>
                </a:lnTo>
                <a:cubicBezTo>
                  <a:pt x="1923924" y="367801"/>
                  <a:pt x="1899470" y="378281"/>
                  <a:pt x="1911697" y="378281"/>
                </a:cubicBezTo>
                <a:lnTo>
                  <a:pt x="2254923" y="378281"/>
                </a:lnTo>
                <a:cubicBezTo>
                  <a:pt x="2267150" y="380028"/>
                  <a:pt x="2242697" y="394874"/>
                  <a:pt x="2254924" y="396621"/>
                </a:cubicBezTo>
                <a:cubicBezTo>
                  <a:pt x="2267151" y="395748"/>
                  <a:pt x="2310819" y="394874"/>
                  <a:pt x="2323046" y="394001"/>
                </a:cubicBezTo>
                <a:cubicBezTo>
                  <a:pt x="2337020" y="395748"/>
                  <a:pt x="2316932" y="418455"/>
                  <a:pt x="2330906" y="420202"/>
                </a:cubicBezTo>
                <a:lnTo>
                  <a:pt x="2880360" y="427912"/>
                </a:lnTo>
                <a:lnTo>
                  <a:pt x="2880360" y="427912"/>
                </a:lnTo>
              </a:path>
            </a:pathLst>
          </a:custGeom>
          <a:noFill/>
          <a:ln>
            <a:solidFill>
              <a:srgbClr val="F09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5295688" y="2386587"/>
            <a:ext cx="2745820" cy="466507"/>
          </a:xfrm>
          <a:custGeom>
            <a:avLst/>
            <a:gdLst>
              <a:gd name="connsiteX0" fmla="*/ 0 w 2753680"/>
              <a:gd name="connsiteY0" fmla="*/ 0 h 484710"/>
              <a:gd name="connsiteX1" fmla="*/ 2753680 w 2753680"/>
              <a:gd name="connsiteY1" fmla="*/ 484710 h 484710"/>
              <a:gd name="connsiteX2" fmla="*/ 2753680 w 2753680"/>
              <a:gd name="connsiteY2" fmla="*/ 484710 h 484710"/>
              <a:gd name="connsiteX0" fmla="*/ 0 w 2753680"/>
              <a:gd name="connsiteY0" fmla="*/ 0 h 484710"/>
              <a:gd name="connsiteX1" fmla="*/ 259415 w 2753680"/>
              <a:gd name="connsiteY1" fmla="*/ 18488 h 484710"/>
              <a:gd name="connsiteX2" fmla="*/ 2753680 w 2753680"/>
              <a:gd name="connsiteY2" fmla="*/ 484710 h 484710"/>
              <a:gd name="connsiteX3" fmla="*/ 2753680 w 2753680"/>
              <a:gd name="connsiteY3" fmla="*/ 484710 h 484710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745820 w 2745820"/>
              <a:gd name="connsiteY2" fmla="*/ 466507 h 466507"/>
              <a:gd name="connsiteX3" fmla="*/ 2745820 w 2745820"/>
              <a:gd name="connsiteY3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48934 w 2745820"/>
              <a:gd name="connsiteY2" fmla="*/ 47446 h 466507"/>
              <a:gd name="connsiteX3" fmla="*/ 2745820 w 2745820"/>
              <a:gd name="connsiteY3" fmla="*/ 466507 h 466507"/>
              <a:gd name="connsiteX4" fmla="*/ 2745820 w 2745820"/>
              <a:gd name="connsiteY4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2745820 w 2745820"/>
              <a:gd name="connsiteY3" fmla="*/ 466507 h 466507"/>
              <a:gd name="connsiteX4" fmla="*/ 2745820 w 2745820"/>
              <a:gd name="connsiteY4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2745820 w 2745820"/>
              <a:gd name="connsiteY4" fmla="*/ 466507 h 466507"/>
              <a:gd name="connsiteX5" fmla="*/ 2745820 w 2745820"/>
              <a:gd name="connsiteY5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2745820 w 2745820"/>
              <a:gd name="connsiteY5" fmla="*/ 466507 h 466507"/>
              <a:gd name="connsiteX6" fmla="*/ 2745820 w 2745820"/>
              <a:gd name="connsiteY6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21420 w 2745820"/>
              <a:gd name="connsiteY5" fmla="*/ 102467 h 466507"/>
              <a:gd name="connsiteX6" fmla="*/ 2745820 w 2745820"/>
              <a:gd name="connsiteY6" fmla="*/ 466507 h 466507"/>
              <a:gd name="connsiteX7" fmla="*/ 2745820 w 2745820"/>
              <a:gd name="connsiteY7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2745820 w 2745820"/>
              <a:gd name="connsiteY6" fmla="*/ 466507 h 466507"/>
              <a:gd name="connsiteX7" fmla="*/ 2745820 w 2745820"/>
              <a:gd name="connsiteY7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2745820 w 2745820"/>
              <a:gd name="connsiteY7" fmla="*/ 466507 h 466507"/>
              <a:gd name="connsiteX8" fmla="*/ 2745820 w 2745820"/>
              <a:gd name="connsiteY8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2745820 w 2745820"/>
              <a:gd name="connsiteY8" fmla="*/ 466507 h 466507"/>
              <a:gd name="connsiteX9" fmla="*/ 2745820 w 2745820"/>
              <a:gd name="connsiteY9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2745820 w 2745820"/>
              <a:gd name="connsiteY9" fmla="*/ 466507 h 466507"/>
              <a:gd name="connsiteX10" fmla="*/ 2745820 w 2745820"/>
              <a:gd name="connsiteY10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2745820 w 2745820"/>
              <a:gd name="connsiteY10" fmla="*/ 466507 h 466507"/>
              <a:gd name="connsiteX11" fmla="*/ 2745820 w 2745820"/>
              <a:gd name="connsiteY11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2745820 w 2745820"/>
              <a:gd name="connsiteY11" fmla="*/ 466507 h 466507"/>
              <a:gd name="connsiteX12" fmla="*/ 2745820 w 2745820"/>
              <a:gd name="connsiteY12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2745820 w 2745820"/>
              <a:gd name="connsiteY12" fmla="*/ 466507 h 466507"/>
              <a:gd name="connsiteX13" fmla="*/ 2745820 w 2745820"/>
              <a:gd name="connsiteY13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2745820 w 2745820"/>
              <a:gd name="connsiteY13" fmla="*/ 466507 h 466507"/>
              <a:gd name="connsiteX14" fmla="*/ 2745820 w 2745820"/>
              <a:gd name="connsiteY14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2745820 w 2745820"/>
              <a:gd name="connsiteY14" fmla="*/ 466507 h 466507"/>
              <a:gd name="connsiteX15" fmla="*/ 2745820 w 2745820"/>
              <a:gd name="connsiteY15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2745820 w 2745820"/>
              <a:gd name="connsiteY15" fmla="*/ 466507 h 466507"/>
              <a:gd name="connsiteX16" fmla="*/ 2745820 w 2745820"/>
              <a:gd name="connsiteY16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2745820 w 2745820"/>
              <a:gd name="connsiteY16" fmla="*/ 466507 h 466507"/>
              <a:gd name="connsiteX17" fmla="*/ 2745820 w 2745820"/>
              <a:gd name="connsiteY17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2745820 w 2745820"/>
              <a:gd name="connsiteY17" fmla="*/ 466507 h 466507"/>
              <a:gd name="connsiteX18" fmla="*/ 2745820 w 2745820"/>
              <a:gd name="connsiteY18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2745820 w 2745820"/>
              <a:gd name="connsiteY18" fmla="*/ 466507 h 466507"/>
              <a:gd name="connsiteX19" fmla="*/ 2745820 w 2745820"/>
              <a:gd name="connsiteY19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2745820 w 2745820"/>
              <a:gd name="connsiteY19" fmla="*/ 466507 h 466507"/>
              <a:gd name="connsiteX20" fmla="*/ 2745820 w 2745820"/>
              <a:gd name="connsiteY20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2745820 w 2745820"/>
              <a:gd name="connsiteY20" fmla="*/ 466507 h 466507"/>
              <a:gd name="connsiteX21" fmla="*/ 2745820 w 2745820"/>
              <a:gd name="connsiteY21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2745820 w 2745820"/>
              <a:gd name="connsiteY21" fmla="*/ 466507 h 466507"/>
              <a:gd name="connsiteX22" fmla="*/ 2745820 w 2745820"/>
              <a:gd name="connsiteY22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2745820 w 2745820"/>
              <a:gd name="connsiteY22" fmla="*/ 466507 h 466507"/>
              <a:gd name="connsiteX23" fmla="*/ 2745820 w 2745820"/>
              <a:gd name="connsiteY23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1800008 w 2745820"/>
              <a:gd name="connsiteY22" fmla="*/ 414254 h 466507"/>
              <a:gd name="connsiteX23" fmla="*/ 2745820 w 2745820"/>
              <a:gd name="connsiteY23" fmla="*/ 466507 h 466507"/>
              <a:gd name="connsiteX24" fmla="*/ 2745820 w 2745820"/>
              <a:gd name="connsiteY24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1800008 w 2745820"/>
              <a:gd name="connsiteY22" fmla="*/ 414254 h 466507"/>
              <a:gd name="connsiteX23" fmla="*/ 1993893 w 2745820"/>
              <a:gd name="connsiteY23" fmla="*/ 409014 h 466507"/>
              <a:gd name="connsiteX24" fmla="*/ 2745820 w 2745820"/>
              <a:gd name="connsiteY24" fmla="*/ 466507 h 466507"/>
              <a:gd name="connsiteX25" fmla="*/ 2745820 w 2745820"/>
              <a:gd name="connsiteY25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8794 w 2745820"/>
              <a:gd name="connsiteY18" fmla="*/ 35399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1800008 w 2745820"/>
              <a:gd name="connsiteY22" fmla="*/ 414254 h 466507"/>
              <a:gd name="connsiteX23" fmla="*/ 1993893 w 2745820"/>
              <a:gd name="connsiteY23" fmla="*/ 409014 h 466507"/>
              <a:gd name="connsiteX24" fmla="*/ 2006993 w 2745820"/>
              <a:gd name="connsiteY24" fmla="*/ 453555 h 466507"/>
              <a:gd name="connsiteX25" fmla="*/ 2745820 w 2745820"/>
              <a:gd name="connsiteY25" fmla="*/ 466507 h 466507"/>
              <a:gd name="connsiteX26" fmla="*/ 2745820 w 2745820"/>
              <a:gd name="connsiteY26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9500 w 2745820"/>
              <a:gd name="connsiteY3" fmla="*/ 3172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6174 w 2745820"/>
              <a:gd name="connsiteY18" fmla="*/ 34351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1800008 w 2745820"/>
              <a:gd name="connsiteY22" fmla="*/ 414254 h 466507"/>
              <a:gd name="connsiteX23" fmla="*/ 1993893 w 2745820"/>
              <a:gd name="connsiteY23" fmla="*/ 409014 h 466507"/>
              <a:gd name="connsiteX24" fmla="*/ 2006993 w 2745820"/>
              <a:gd name="connsiteY24" fmla="*/ 453555 h 466507"/>
              <a:gd name="connsiteX25" fmla="*/ 2745820 w 2745820"/>
              <a:gd name="connsiteY25" fmla="*/ 466507 h 466507"/>
              <a:gd name="connsiteX26" fmla="*/ 2745820 w 2745820"/>
              <a:gd name="connsiteY26" fmla="*/ 466507 h 466507"/>
              <a:gd name="connsiteX0" fmla="*/ 0 w 2745820"/>
              <a:gd name="connsiteY0" fmla="*/ 137 h 466507"/>
              <a:gd name="connsiteX1" fmla="*/ 251555 w 2745820"/>
              <a:gd name="connsiteY1" fmla="*/ 285 h 466507"/>
              <a:gd name="connsiteX2" fmla="*/ 256794 w 2745820"/>
              <a:gd name="connsiteY2" fmla="*/ 26486 h 466507"/>
              <a:gd name="connsiteX3" fmla="*/ 474260 w 2745820"/>
              <a:gd name="connsiteY3" fmla="*/ 34346 h 466507"/>
              <a:gd name="connsiteX4" fmla="*/ 474259 w 2745820"/>
              <a:gd name="connsiteY4" fmla="*/ 105087 h 466507"/>
              <a:gd name="connsiteX5" fmla="*/ 503080 w 2745820"/>
              <a:gd name="connsiteY5" fmla="*/ 102467 h 466507"/>
              <a:gd name="connsiteX6" fmla="*/ 508320 w 2745820"/>
              <a:gd name="connsiteY6" fmla="*/ 139148 h 466507"/>
              <a:gd name="connsiteX7" fmla="*/ 518800 w 2745820"/>
              <a:gd name="connsiteY7" fmla="*/ 136528 h 466507"/>
              <a:gd name="connsiteX8" fmla="*/ 521420 w 2745820"/>
              <a:gd name="connsiteY8" fmla="*/ 173209 h 466507"/>
              <a:gd name="connsiteX9" fmla="*/ 979930 w 2745820"/>
              <a:gd name="connsiteY9" fmla="*/ 167969 h 466507"/>
              <a:gd name="connsiteX10" fmla="*/ 993031 w 2745820"/>
              <a:gd name="connsiteY10" fmla="*/ 220370 h 466507"/>
              <a:gd name="connsiteX11" fmla="*/ 1055912 w 2745820"/>
              <a:gd name="connsiteY11" fmla="*/ 220370 h 466507"/>
              <a:gd name="connsiteX12" fmla="*/ 1061152 w 2745820"/>
              <a:gd name="connsiteY12" fmla="*/ 246571 h 466507"/>
              <a:gd name="connsiteX13" fmla="*/ 1095213 w 2745820"/>
              <a:gd name="connsiteY13" fmla="*/ 251811 h 466507"/>
              <a:gd name="connsiteX14" fmla="*/ 1089973 w 2745820"/>
              <a:gd name="connsiteY14" fmla="*/ 270151 h 466507"/>
              <a:gd name="connsiteX15" fmla="*/ 1110933 w 2745820"/>
              <a:gd name="connsiteY15" fmla="*/ 272771 h 466507"/>
              <a:gd name="connsiteX16" fmla="*/ 1108313 w 2745820"/>
              <a:gd name="connsiteY16" fmla="*/ 312072 h 466507"/>
              <a:gd name="connsiteX17" fmla="*/ 1116173 w 2745820"/>
              <a:gd name="connsiteY17" fmla="*/ 312072 h 466507"/>
              <a:gd name="connsiteX18" fmla="*/ 1116174 w 2745820"/>
              <a:gd name="connsiteY18" fmla="*/ 343513 h 466507"/>
              <a:gd name="connsiteX19" fmla="*/ 1289097 w 2745820"/>
              <a:gd name="connsiteY19" fmla="*/ 343513 h 466507"/>
              <a:gd name="connsiteX20" fmla="*/ 1291717 w 2745820"/>
              <a:gd name="connsiteY20" fmla="*/ 377573 h 466507"/>
              <a:gd name="connsiteX21" fmla="*/ 1797388 w 2745820"/>
              <a:gd name="connsiteY21" fmla="*/ 374953 h 466507"/>
              <a:gd name="connsiteX22" fmla="*/ 1800008 w 2745820"/>
              <a:gd name="connsiteY22" fmla="*/ 414254 h 466507"/>
              <a:gd name="connsiteX23" fmla="*/ 1993893 w 2745820"/>
              <a:gd name="connsiteY23" fmla="*/ 409014 h 466507"/>
              <a:gd name="connsiteX24" fmla="*/ 2006993 w 2745820"/>
              <a:gd name="connsiteY24" fmla="*/ 453555 h 466507"/>
              <a:gd name="connsiteX25" fmla="*/ 2745820 w 2745820"/>
              <a:gd name="connsiteY25" fmla="*/ 466507 h 466507"/>
              <a:gd name="connsiteX26" fmla="*/ 2745820 w 2745820"/>
              <a:gd name="connsiteY26" fmla="*/ 466507 h 46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5820" h="466507">
                <a:moveTo>
                  <a:pt x="0" y="137"/>
                </a:moveTo>
                <a:cubicBezTo>
                  <a:pt x="16603" y="1060"/>
                  <a:pt x="234952" y="-638"/>
                  <a:pt x="251555" y="285"/>
                </a:cubicBezTo>
                <a:cubicBezTo>
                  <a:pt x="261162" y="1158"/>
                  <a:pt x="247187" y="25613"/>
                  <a:pt x="256794" y="26486"/>
                </a:cubicBezTo>
                <a:cubicBezTo>
                  <a:pt x="263781" y="26486"/>
                  <a:pt x="467273" y="34346"/>
                  <a:pt x="474260" y="34346"/>
                </a:cubicBezTo>
                <a:cubicBezTo>
                  <a:pt x="480373" y="34346"/>
                  <a:pt x="468146" y="105087"/>
                  <a:pt x="474259" y="105087"/>
                </a:cubicBezTo>
                <a:cubicBezTo>
                  <a:pt x="482993" y="105087"/>
                  <a:pt x="494346" y="102467"/>
                  <a:pt x="503080" y="102467"/>
                </a:cubicBezTo>
                <a:cubicBezTo>
                  <a:pt x="511814" y="102467"/>
                  <a:pt x="500897" y="133035"/>
                  <a:pt x="508320" y="139148"/>
                </a:cubicBezTo>
                <a:cubicBezTo>
                  <a:pt x="521420" y="139148"/>
                  <a:pt x="505700" y="136528"/>
                  <a:pt x="518800" y="136528"/>
                </a:cubicBezTo>
                <a:cubicBezTo>
                  <a:pt x="524040" y="136528"/>
                  <a:pt x="516180" y="173209"/>
                  <a:pt x="521420" y="173209"/>
                </a:cubicBezTo>
                <a:cubicBezTo>
                  <a:pt x="530154" y="174082"/>
                  <a:pt x="971196" y="167096"/>
                  <a:pt x="979930" y="167969"/>
                </a:cubicBezTo>
                <a:cubicBezTo>
                  <a:pt x="986044" y="169716"/>
                  <a:pt x="986917" y="218623"/>
                  <a:pt x="993031" y="220370"/>
                </a:cubicBezTo>
                <a:lnTo>
                  <a:pt x="1055912" y="220370"/>
                </a:lnTo>
                <a:cubicBezTo>
                  <a:pt x="1060279" y="221243"/>
                  <a:pt x="1056785" y="245698"/>
                  <a:pt x="1061152" y="246571"/>
                </a:cubicBezTo>
                <a:cubicBezTo>
                  <a:pt x="1069886" y="248318"/>
                  <a:pt x="1086479" y="250064"/>
                  <a:pt x="1095213" y="251811"/>
                </a:cubicBezTo>
                <a:cubicBezTo>
                  <a:pt x="1103073" y="252684"/>
                  <a:pt x="1082113" y="269278"/>
                  <a:pt x="1089973" y="270151"/>
                </a:cubicBezTo>
                <a:cubicBezTo>
                  <a:pt x="1103073" y="271898"/>
                  <a:pt x="1097833" y="271024"/>
                  <a:pt x="1110933" y="272771"/>
                </a:cubicBezTo>
                <a:cubicBezTo>
                  <a:pt x="1119667" y="273644"/>
                  <a:pt x="1099579" y="311199"/>
                  <a:pt x="1108313" y="312072"/>
                </a:cubicBezTo>
                <a:lnTo>
                  <a:pt x="1116173" y="312072"/>
                </a:lnTo>
                <a:cubicBezTo>
                  <a:pt x="1122287" y="312945"/>
                  <a:pt x="1110060" y="342640"/>
                  <a:pt x="1116174" y="343513"/>
                </a:cubicBezTo>
                <a:cubicBezTo>
                  <a:pt x="1126654" y="342640"/>
                  <a:pt x="1278617" y="344386"/>
                  <a:pt x="1289097" y="343513"/>
                </a:cubicBezTo>
                <a:cubicBezTo>
                  <a:pt x="1293464" y="344386"/>
                  <a:pt x="1287350" y="376700"/>
                  <a:pt x="1291717" y="377573"/>
                </a:cubicBezTo>
                <a:cubicBezTo>
                  <a:pt x="1308311" y="378447"/>
                  <a:pt x="1780794" y="374079"/>
                  <a:pt x="1797388" y="374953"/>
                </a:cubicBezTo>
                <a:cubicBezTo>
                  <a:pt x="1805248" y="374953"/>
                  <a:pt x="1792148" y="414254"/>
                  <a:pt x="1800008" y="414254"/>
                </a:cubicBezTo>
                <a:lnTo>
                  <a:pt x="1993893" y="409014"/>
                </a:lnTo>
                <a:cubicBezTo>
                  <a:pt x="2003500" y="409887"/>
                  <a:pt x="1997386" y="452682"/>
                  <a:pt x="2006993" y="453555"/>
                </a:cubicBezTo>
                <a:lnTo>
                  <a:pt x="2745820" y="466507"/>
                </a:lnTo>
                <a:lnTo>
                  <a:pt x="2745820" y="466507"/>
                </a:lnTo>
              </a:path>
            </a:pathLst>
          </a:cu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351623" y="2137552"/>
            <a:ext cx="139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T315I</a:t>
            </a:r>
          </a:p>
          <a:p>
            <a:endParaRPr lang="en-US" sz="900" b="1" dirty="0"/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902423" y="2366700"/>
            <a:ext cx="0" cy="21602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87008" y="2380924"/>
            <a:ext cx="0" cy="21602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6"/>
          <p:cNvSpPr>
            <a:spLocks noGrp="1"/>
          </p:cNvSpPr>
          <p:nvPr>
            <p:ph type="title"/>
          </p:nvPr>
        </p:nvSpPr>
        <p:spPr>
          <a:xfrm>
            <a:off x="457200" y="254710"/>
            <a:ext cx="8229600" cy="884237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pitchFamily="34" charset="0"/>
              </a:rPr>
              <a:t>Treatment Emergent AEs</a:t>
            </a:r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374650" y="6180745"/>
            <a:ext cx="4849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0000"/>
              </a:spcBef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-"/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solidFill>
                  <a:srgbClr val="FFFFFF"/>
                </a:solidFill>
                <a:cs typeface="Arial" pitchFamily="34" charset="0"/>
              </a:rPr>
              <a:t>*Combines the terms erythematous, macular, and papular rash.</a:t>
            </a:r>
          </a:p>
        </p:txBody>
      </p:sp>
      <p:graphicFrame>
        <p:nvGraphicFramePr>
          <p:cNvPr id="8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47873"/>
              </p:ext>
            </p:extLst>
          </p:nvPr>
        </p:nvGraphicFramePr>
        <p:xfrm>
          <a:off x="381000" y="1032545"/>
          <a:ext cx="8361362" cy="5161887"/>
        </p:xfrm>
        <a:graphic>
          <a:graphicData uri="http://schemas.openxmlformats.org/drawingml/2006/table">
            <a:tbl>
              <a:tblPr/>
              <a:tblGrid>
                <a:gridCol w="2622461"/>
                <a:gridCol w="1434725"/>
                <a:gridCol w="1359213"/>
                <a:gridCol w="1510237"/>
                <a:gridCol w="1434726"/>
              </a:tblGrid>
              <a:tr h="307849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≥20% Any grade, %</a:t>
                      </a:r>
                    </a:p>
                  </a:txBody>
                  <a:tcPr marL="45720" marR="45720" marT="0" marB="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Total population (N = 449)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CP-CML (n = 270)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67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CCFF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Any grade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Grade 3/4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Any grade 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Grade 3/4 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Nonhematologic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Rash*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Abdominal pain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Headache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Constipation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Dry skin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Fatigue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Pyrexia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Arthralgia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Hypertension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Vomiting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Nausea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&lt;1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&lt;1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Lipase increased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Diarrhea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&lt;1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Myalgia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&lt;1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Amylase increased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Hematologic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Thrombocytopenia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Neutropenia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99CCFF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Anemia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5720" marR="4572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69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6906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Incidence of Arterial and Venous Thrombotic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01120"/>
              </p:ext>
            </p:extLst>
          </p:nvPr>
        </p:nvGraphicFramePr>
        <p:xfrm>
          <a:off x="363538" y="1877300"/>
          <a:ext cx="8416925" cy="41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080"/>
                <a:gridCol w="1149927"/>
                <a:gridCol w="1233055"/>
                <a:gridCol w="1052945"/>
                <a:gridCol w="1021918"/>
              </a:tblGrid>
              <a:tr h="37761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Total (N = 449)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CP-CML (n = 270)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06271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AE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SAE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AE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SAE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6713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Cumulative exposure, patient-years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778.9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577.4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062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ATEs, n (%)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99 (22)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78 (17)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74 (27)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60 (22)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Cardiovascular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52 (12)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37 (8)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36 (13)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28 (10)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Cerebrovascular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37 (8)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28 (6)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31 (11)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23 (9)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2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  Peripheral vascular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37 (8)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27 (6)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28 (10)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20 (7)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347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Exposure-adjusted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ATEs, number of patients w/events per 100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pt-yrs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12.7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10.0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12.8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10.4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062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VTEs, n (%)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(5)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20 (4)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12 (4)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10 (4)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347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Exposure-adjusted VTEs,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number of patients with events per 100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pt-yrs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1.7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565" y="6429384"/>
            <a:ext cx="3689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Cortes JE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cs typeface="Arial" charset="0"/>
              </a:rPr>
              <a:t>Blood</a:t>
            </a:r>
            <a:r>
              <a:rPr lang="en-US" sz="1200" b="1" i="1" dirty="0">
                <a:solidFill>
                  <a:srgbClr val="FFFFFF"/>
                </a:solidFill>
                <a:latin typeface="Arial"/>
                <a:cs typeface="Arial" charset="0"/>
              </a:rPr>
              <a:t>. </a:t>
            </a:r>
            <a:r>
              <a:rPr lang="en-US" sz="1200" b="1" dirty="0">
                <a:solidFill>
                  <a:srgbClr val="FFFFFF"/>
                </a:solidFill>
                <a:latin typeface="Arial"/>
                <a:cs typeface="Arial" charset="0"/>
              </a:rPr>
              <a:t>2014;124: Abstract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cs typeface="Arial" charset="0"/>
              </a:rPr>
              <a:t>3135.</a:t>
            </a:r>
            <a:endParaRPr lang="en-US" sz="1200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2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3243</Words>
  <Application>Microsoft Office PowerPoint</Application>
  <PresentationFormat>On-screen Show (4:3)</PresentationFormat>
  <Paragraphs>787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Default Design</vt:lpstr>
      <vt:lpstr>1_Default Design</vt:lpstr>
      <vt:lpstr>Office Theme</vt:lpstr>
      <vt:lpstr>PowerPoint Presentation</vt:lpstr>
      <vt:lpstr>Long-Term Follow-up of Ponatinib Efficacy and Safety in the Phase II PACE Trial</vt:lpstr>
      <vt:lpstr>Introduction</vt:lpstr>
      <vt:lpstr>Objective</vt:lpstr>
      <vt:lpstr>Patient Population and Disposition</vt:lpstr>
      <vt:lpstr>Efficacy of Ponatinib in CP-CML</vt:lpstr>
      <vt:lpstr>PowerPoint Presentation</vt:lpstr>
      <vt:lpstr>Treatment Emergent AEs</vt:lpstr>
      <vt:lpstr>Incidence of Arterial and Venous Thrombotic Events</vt:lpstr>
      <vt:lpstr>Exposure-Adjusted Yearly Incidence Rates for Newly Occurring Arterial and Venous Thrombotic Events</vt:lpstr>
      <vt:lpstr>Rate of Serious Arterial Thrombotic Events by Risk Category</vt:lpstr>
      <vt:lpstr>Impact of Prospective Dose Reductions</vt:lpstr>
      <vt:lpstr>Conclusions (1)</vt:lpstr>
      <vt:lpstr>Conclusions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Acs Avico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Ben DeGiglio</cp:lastModifiedBy>
  <cp:revision>196</cp:revision>
  <dcterms:created xsi:type="dcterms:W3CDTF">2007-11-24T15:47:17Z</dcterms:created>
  <dcterms:modified xsi:type="dcterms:W3CDTF">2014-12-10T19:20:42Z</dcterms:modified>
</cp:coreProperties>
</file>